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0" r:id="rId3"/>
    <p:sldId id="257" r:id="rId4"/>
    <p:sldId id="284" r:id="rId5"/>
    <p:sldId id="285" r:id="rId6"/>
    <p:sldId id="286" r:id="rId7"/>
    <p:sldId id="287" r:id="rId8"/>
    <p:sldId id="288" r:id="rId9"/>
    <p:sldId id="289" r:id="rId10"/>
    <p:sldId id="290" r:id="rId11"/>
    <p:sldId id="283" r:id="rId12"/>
    <p:sldId id="282" r:id="rId13"/>
    <p:sldId id="258" r:id="rId14"/>
    <p:sldId id="260" r:id="rId15"/>
    <p:sldId id="261" r:id="rId16"/>
    <p:sldId id="262" r:id="rId17"/>
    <p:sldId id="291" r:id="rId18"/>
    <p:sldId id="292" r:id="rId19"/>
    <p:sldId id="294" r:id="rId20"/>
    <p:sldId id="295" r:id="rId21"/>
    <p:sldId id="296" r:id="rId22"/>
    <p:sldId id="299" r:id="rId23"/>
    <p:sldId id="264" r:id="rId24"/>
    <p:sldId id="298" r:id="rId25"/>
    <p:sldId id="275" r:id="rId26"/>
    <p:sldId id="278" r:id="rId27"/>
    <p:sldId id="280" r:id="rId28"/>
    <p:sldId id="297" r:id="rId29"/>
    <p:sldId id="30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7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zimi-S\My%20Documents\&#1608;&#1586;&#1575;&#1585;&#1578;%20&#1582;&#1575;&#1606;&#1607;\&#1605;&#1587;&#1578;&#1606;&#1583;&#1575;&#1578;\&#1575;&#1580;&#1604;&#1575;&#1587;%20&#1606;&#1610;&#1608;&#1610;&#1608;&#1585;&#1603;\Book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I:\New%20folder\Trend-Factsheet-Persian.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I:\New%20folder\Trend-Factsheet-Persian.xls"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I:\New%20folder\Trend-Factsheet-Persian.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I:\New%20folder\Trend-Factsheet-Persian.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I:\New%20folder\Trend-Factsheet-Persian.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I:\New%20folder\Trend-Factsheet-Persian.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I:\New%20folder\Trend-Factsheet-Persian.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I:\New%20folder\Trend-Factsheet-Persian.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I:\New%20folder\Trend-Factsheet-Persian.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I:\New%20folder\Trend-Factsheet-Persian.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english!$C$2</c:f>
              <c:strCache>
                <c:ptCount val="1"/>
                <c:pt idx="0">
                  <c:v>World 2004</c:v>
                </c:pt>
              </c:strCache>
            </c:strRef>
          </c:tx>
          <c:invertIfNegative val="0"/>
          <c:cat>
            <c:strRef>
              <c:f>english!$B$3:$B$10</c:f>
              <c:strCache>
                <c:ptCount val="8"/>
                <c:pt idx="0">
                  <c:v>High blood pressure(sys BP≥140)</c:v>
                </c:pt>
                <c:pt idx="1">
                  <c:v>High cholestrol(≥6 mmol/l)</c:v>
                </c:pt>
                <c:pt idx="2">
                  <c:v>High blood glucose(≥7 mmol/l)</c:v>
                </c:pt>
                <c:pt idx="3">
                  <c:v>Owerweight and Obesity(≥25 and &lt;30 kg/m2)</c:v>
                </c:pt>
                <c:pt idx="4">
                  <c:v>Low fruit and vegetable intake</c:v>
                </c:pt>
                <c:pt idx="5">
                  <c:v>Low physical activity</c:v>
                </c:pt>
                <c:pt idx="6">
                  <c:v>Tobacco use</c:v>
                </c:pt>
                <c:pt idx="7">
                  <c:v>Obesity(≥30 kg/m2)</c:v>
                </c:pt>
              </c:strCache>
            </c:strRef>
          </c:cat>
          <c:val>
            <c:numRef>
              <c:f>english!$C$3:$C$10</c:f>
              <c:numCache>
                <c:formatCode>General</c:formatCode>
                <c:ptCount val="8"/>
                <c:pt idx="0">
                  <c:v>23</c:v>
                </c:pt>
                <c:pt idx="1">
                  <c:v>22</c:v>
                </c:pt>
                <c:pt idx="2">
                  <c:v>11</c:v>
                </c:pt>
                <c:pt idx="3">
                  <c:v>42</c:v>
                </c:pt>
                <c:pt idx="4">
                  <c:v>67</c:v>
                </c:pt>
                <c:pt idx="5">
                  <c:v>58</c:v>
                </c:pt>
                <c:pt idx="6">
                  <c:v>26</c:v>
                </c:pt>
                <c:pt idx="7">
                  <c:v>12</c:v>
                </c:pt>
              </c:numCache>
            </c:numRef>
          </c:val>
        </c:ser>
        <c:ser>
          <c:idx val="1"/>
          <c:order val="1"/>
          <c:tx>
            <c:strRef>
              <c:f>english!$D$2</c:f>
              <c:strCache>
                <c:ptCount val="1"/>
                <c:pt idx="0">
                  <c:v>IR Iran 2007</c:v>
                </c:pt>
              </c:strCache>
            </c:strRef>
          </c:tx>
          <c:invertIfNegative val="0"/>
          <c:cat>
            <c:strRef>
              <c:f>english!$B$3:$B$10</c:f>
              <c:strCache>
                <c:ptCount val="8"/>
                <c:pt idx="0">
                  <c:v>High blood pressure(sys BP≥140)</c:v>
                </c:pt>
                <c:pt idx="1">
                  <c:v>High cholestrol(≥6 mmol/l)</c:v>
                </c:pt>
                <c:pt idx="2">
                  <c:v>High blood glucose(≥7 mmol/l)</c:v>
                </c:pt>
                <c:pt idx="3">
                  <c:v>Owerweight and Obesity(≥25 and &lt;30 kg/m2)</c:v>
                </c:pt>
                <c:pt idx="4">
                  <c:v>Low fruit and vegetable intake</c:v>
                </c:pt>
                <c:pt idx="5">
                  <c:v>Low physical activity</c:v>
                </c:pt>
                <c:pt idx="6">
                  <c:v>Tobacco use</c:v>
                </c:pt>
                <c:pt idx="7">
                  <c:v>Obesity(≥30 kg/m2)</c:v>
                </c:pt>
              </c:strCache>
            </c:strRef>
          </c:cat>
          <c:val>
            <c:numRef>
              <c:f>english!$D$3:$D$10</c:f>
              <c:numCache>
                <c:formatCode>General</c:formatCode>
                <c:ptCount val="8"/>
                <c:pt idx="0">
                  <c:v>17</c:v>
                </c:pt>
                <c:pt idx="1">
                  <c:v>14</c:v>
                </c:pt>
                <c:pt idx="2">
                  <c:v>10</c:v>
                </c:pt>
                <c:pt idx="3">
                  <c:v>46</c:v>
                </c:pt>
                <c:pt idx="4">
                  <c:v>87</c:v>
                </c:pt>
                <c:pt idx="5">
                  <c:v>35</c:v>
                </c:pt>
                <c:pt idx="6">
                  <c:v>12</c:v>
                </c:pt>
                <c:pt idx="7">
                  <c:v>17</c:v>
                </c:pt>
              </c:numCache>
            </c:numRef>
          </c:val>
        </c:ser>
        <c:dLbls>
          <c:showLegendKey val="0"/>
          <c:showVal val="0"/>
          <c:showCatName val="0"/>
          <c:showSerName val="0"/>
          <c:showPercent val="0"/>
          <c:showBubbleSize val="0"/>
        </c:dLbls>
        <c:gapWidth val="150"/>
        <c:axId val="172599816"/>
        <c:axId val="135701912"/>
      </c:barChart>
      <c:catAx>
        <c:axId val="172599816"/>
        <c:scaling>
          <c:orientation val="minMax"/>
        </c:scaling>
        <c:delete val="0"/>
        <c:axPos val="l"/>
        <c:numFmt formatCode="General" sourceLinked="0"/>
        <c:majorTickMark val="out"/>
        <c:minorTickMark val="none"/>
        <c:tickLblPos val="nextTo"/>
        <c:txPr>
          <a:bodyPr/>
          <a:lstStyle/>
          <a:p>
            <a:pPr>
              <a:defRPr lang="fa-IR" sz="1600"/>
            </a:pPr>
            <a:endParaRPr lang="en-US"/>
          </a:p>
        </c:txPr>
        <c:crossAx val="135701912"/>
        <c:crosses val="autoZero"/>
        <c:auto val="1"/>
        <c:lblAlgn val="l"/>
        <c:lblOffset val="100"/>
        <c:noMultiLvlLbl val="0"/>
      </c:catAx>
      <c:valAx>
        <c:axId val="135701912"/>
        <c:scaling>
          <c:orientation val="minMax"/>
        </c:scaling>
        <c:delete val="0"/>
        <c:axPos val="b"/>
        <c:numFmt formatCode="General" sourceLinked="1"/>
        <c:majorTickMark val="out"/>
        <c:minorTickMark val="none"/>
        <c:tickLblPos val="nextTo"/>
        <c:txPr>
          <a:bodyPr/>
          <a:lstStyle/>
          <a:p>
            <a:pPr>
              <a:defRPr lang="fa-IR" sz="1200"/>
            </a:pPr>
            <a:endParaRPr lang="en-US"/>
          </a:p>
        </c:txPr>
        <c:crossAx val="172599816"/>
        <c:crosses val="autoZero"/>
        <c:crossBetween val="between"/>
      </c:valAx>
    </c:plotArea>
    <c:legend>
      <c:legendPos val="b"/>
      <c:overlay val="0"/>
      <c:txPr>
        <a:bodyPr/>
        <a:lstStyle/>
        <a:p>
          <a:pPr rtl="0">
            <a:defRPr lang="fa-IR" sz="16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400"/>
            </a:pPr>
            <a:r>
              <a:rPr lang="en-US" sz="1800" b="1" i="0" baseline="0" dirty="0" smtClean="0"/>
              <a:t>Percentage with raised BP </a:t>
            </a:r>
            <a:endParaRPr lang="en-US" sz="1400" dirty="0" smtClean="0"/>
          </a:p>
          <a:p>
            <a:pPr algn="ctr">
              <a:defRPr sz="1400"/>
            </a:pPr>
            <a:r>
              <a:rPr lang="en-US" sz="1800" b="0" i="0" baseline="0" dirty="0" smtClean="0"/>
              <a:t>(SBP ≥ 170 and/or DBP ≥ 100 mmHg)</a:t>
            </a:r>
            <a:endParaRPr lang="en-US" sz="1400" dirty="0"/>
          </a:p>
        </c:rich>
      </c:tx>
      <c:overlay val="0"/>
    </c:title>
    <c:autoTitleDeleted val="0"/>
    <c:plotArea>
      <c:layout>
        <c:manualLayout>
          <c:layoutTarget val="inner"/>
          <c:xMode val="edge"/>
          <c:yMode val="edge"/>
          <c:x val="6.3890540872723334E-2"/>
          <c:y val="0.14853750424054138"/>
          <c:w val="0.79062111948997416"/>
          <c:h val="0.67483350295498856"/>
        </c:manualLayout>
      </c:layout>
      <c:lineChart>
        <c:grouping val="standard"/>
        <c:varyColors val="0"/>
        <c:ser>
          <c:idx val="0"/>
          <c:order val="0"/>
          <c:tx>
            <c:strRef>
              <c:f>Sheet1!$C$4</c:f>
              <c:strCache>
                <c:ptCount val="1"/>
                <c:pt idx="0">
                  <c:v>کل افراد</c:v>
                </c:pt>
              </c:strCache>
            </c:strRef>
          </c:tx>
          <c:dLbls>
            <c:dLbl>
              <c:idx val="0"/>
              <c:layout>
                <c:manualLayout>
                  <c:x val="-1.0017857027353166E-2"/>
                  <c:y val="-3.15779116592825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4024999838294434E-2"/>
                  <c:y val="-3.60890418963228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0107142164118966E-3"/>
                  <c:y val="-2.70667814222421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8.014285621882531E-3"/>
                  <c:y val="-2.255565118520179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Sheet1!$B$69:$B$73</c:f>
              <c:numCache>
                <c:formatCode>General</c:formatCode>
                <c:ptCount val="5"/>
                <c:pt idx="0">
                  <c:v>1385</c:v>
                </c:pt>
                <c:pt idx="1">
                  <c:v>1386</c:v>
                </c:pt>
                <c:pt idx="2">
                  <c:v>1387</c:v>
                </c:pt>
                <c:pt idx="3">
                  <c:v>1388</c:v>
                </c:pt>
                <c:pt idx="4">
                  <c:v>1390</c:v>
                </c:pt>
              </c:numCache>
            </c:numRef>
          </c:cat>
          <c:val>
            <c:numRef>
              <c:f>Sheet1!$C$69:$C$73</c:f>
              <c:numCache>
                <c:formatCode>General</c:formatCode>
                <c:ptCount val="5"/>
                <c:pt idx="0">
                  <c:v>6.6199999999999966</c:v>
                </c:pt>
                <c:pt idx="1">
                  <c:v>6.42</c:v>
                </c:pt>
                <c:pt idx="2">
                  <c:v>6.5</c:v>
                </c:pt>
                <c:pt idx="3">
                  <c:v>6.1199999999999966</c:v>
                </c:pt>
                <c:pt idx="4">
                  <c:v>7.05</c:v>
                </c:pt>
              </c:numCache>
            </c:numRef>
          </c:val>
          <c:smooth val="0"/>
        </c:ser>
        <c:ser>
          <c:idx val="1"/>
          <c:order val="1"/>
          <c:tx>
            <c:strRef>
              <c:f>Sheet1!$D$4</c:f>
              <c:strCache>
                <c:ptCount val="1"/>
                <c:pt idx="0">
                  <c:v>مردان</c:v>
                </c:pt>
              </c:strCache>
            </c:strRef>
          </c:tx>
          <c:dLbls>
            <c:dLbl>
              <c:idx val="0"/>
              <c:layout>
                <c:manualLayout>
                  <c:x val="-2.0035714054706388E-3"/>
                  <c:y val="-4.060017213336309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0071428109412664E-3"/>
                  <c:y val="-3.15779116592825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071428109412664E-3"/>
                  <c:y val="-4.06001721333632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8.014285621882531E-3"/>
                  <c:y val="-2.255565118520179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Sheet1!$Q$26:$Q$30</c:f>
                <c:numCache>
                  <c:formatCode>General</c:formatCode>
                  <c:ptCount val="5"/>
                  <c:pt idx="0">
                    <c:v>0.69000000000000161</c:v>
                  </c:pt>
                  <c:pt idx="1">
                    <c:v>0.47000000000000242</c:v>
                  </c:pt>
                  <c:pt idx="2">
                    <c:v>0.51999999999999968</c:v>
                  </c:pt>
                  <c:pt idx="3">
                    <c:v>0.53999999999999915</c:v>
                  </c:pt>
                  <c:pt idx="4">
                    <c:v>0.89000000000000068</c:v>
                  </c:pt>
                </c:numCache>
              </c:numRef>
            </c:plus>
            <c:minus>
              <c:numRef>
                <c:f>Sheet1!$P$26:$P$30</c:f>
                <c:numCache>
                  <c:formatCode>General</c:formatCode>
                  <c:ptCount val="5"/>
                  <c:pt idx="0">
                    <c:v>0.66000000000000092</c:v>
                  </c:pt>
                  <c:pt idx="1">
                    <c:v>0.45999999999999758</c:v>
                  </c:pt>
                  <c:pt idx="2">
                    <c:v>0.5</c:v>
                  </c:pt>
                  <c:pt idx="3">
                    <c:v>0.51999999999999968</c:v>
                  </c:pt>
                  <c:pt idx="4">
                    <c:v>0.85999999999999965</c:v>
                  </c:pt>
                </c:numCache>
              </c:numRef>
            </c:minus>
          </c:errBars>
          <c:cat>
            <c:numRef>
              <c:f>Sheet1!$B$69:$B$73</c:f>
              <c:numCache>
                <c:formatCode>General</c:formatCode>
                <c:ptCount val="5"/>
                <c:pt idx="0">
                  <c:v>1385</c:v>
                </c:pt>
                <c:pt idx="1">
                  <c:v>1386</c:v>
                </c:pt>
                <c:pt idx="2">
                  <c:v>1387</c:v>
                </c:pt>
                <c:pt idx="3">
                  <c:v>1388</c:v>
                </c:pt>
                <c:pt idx="4">
                  <c:v>1390</c:v>
                </c:pt>
              </c:numCache>
            </c:numRef>
          </c:cat>
          <c:val>
            <c:numRef>
              <c:f>Sheet1!$D$69:$D$73</c:f>
              <c:numCache>
                <c:formatCode>General</c:formatCode>
                <c:ptCount val="5"/>
                <c:pt idx="0">
                  <c:v>5.44</c:v>
                </c:pt>
                <c:pt idx="1">
                  <c:v>5.48</c:v>
                </c:pt>
                <c:pt idx="2">
                  <c:v>5.08</c:v>
                </c:pt>
                <c:pt idx="3">
                  <c:v>5.1199999999999966</c:v>
                </c:pt>
                <c:pt idx="4">
                  <c:v>5.5069999999999997</c:v>
                </c:pt>
              </c:numCache>
            </c:numRef>
          </c:val>
          <c:smooth val="0"/>
        </c:ser>
        <c:ser>
          <c:idx val="2"/>
          <c:order val="2"/>
          <c:tx>
            <c:strRef>
              <c:f>Sheet1!$E$4</c:f>
              <c:strCache>
                <c:ptCount val="1"/>
                <c:pt idx="0">
                  <c:v>زنان</c:v>
                </c:pt>
              </c:strCache>
            </c:strRef>
          </c:tx>
          <c:dLbls>
            <c:dLbl>
              <c:idx val="0"/>
              <c:layout>
                <c:manualLayout>
                  <c:x val="-6.0107142164118966E-3"/>
                  <c:y val="-3.15779116592825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4024999838294434E-2"/>
                  <c:y val="-4.96224326074440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0107142164118966E-3"/>
                  <c:y val="-2.25556511852017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0017857027353166E-2"/>
                  <c:y val="-3.157791165928255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Sheet1!$S$26:$S$30</c:f>
                <c:numCache>
                  <c:formatCode>General</c:formatCode>
                  <c:ptCount val="5"/>
                  <c:pt idx="0">
                    <c:v>0.48000000000000048</c:v>
                  </c:pt>
                  <c:pt idx="1">
                    <c:v>0.37999999999999962</c:v>
                  </c:pt>
                  <c:pt idx="2">
                    <c:v>0.41000000000000031</c:v>
                  </c:pt>
                  <c:pt idx="3">
                    <c:v>0.39999999999999919</c:v>
                  </c:pt>
                  <c:pt idx="4">
                    <c:v>0.77000000000000024</c:v>
                  </c:pt>
                </c:numCache>
              </c:numRef>
            </c:plus>
            <c:minus>
              <c:numRef>
                <c:f>Sheet1!$R$26:$R$30</c:f>
                <c:numCache>
                  <c:formatCode>General</c:formatCode>
                  <c:ptCount val="5"/>
                  <c:pt idx="0">
                    <c:v>0.48000000000000048</c:v>
                  </c:pt>
                  <c:pt idx="1">
                    <c:v>0.38000000000000284</c:v>
                  </c:pt>
                  <c:pt idx="2">
                    <c:v>0.41000000000000031</c:v>
                  </c:pt>
                  <c:pt idx="3">
                    <c:v>0.40000000000000036</c:v>
                  </c:pt>
                  <c:pt idx="4">
                    <c:v>0.75000000000000056</c:v>
                  </c:pt>
                </c:numCache>
              </c:numRef>
            </c:minus>
          </c:errBars>
          <c:cat>
            <c:numRef>
              <c:f>Sheet1!$B$69:$B$73</c:f>
              <c:numCache>
                <c:formatCode>General</c:formatCode>
                <c:ptCount val="5"/>
                <c:pt idx="0">
                  <c:v>1385</c:v>
                </c:pt>
                <c:pt idx="1">
                  <c:v>1386</c:v>
                </c:pt>
                <c:pt idx="2">
                  <c:v>1387</c:v>
                </c:pt>
                <c:pt idx="3">
                  <c:v>1388</c:v>
                </c:pt>
                <c:pt idx="4">
                  <c:v>1390</c:v>
                </c:pt>
              </c:numCache>
            </c:numRef>
          </c:cat>
          <c:val>
            <c:numRef>
              <c:f>Sheet1!$E$69:$E$73</c:f>
              <c:numCache>
                <c:formatCode>General</c:formatCode>
                <c:ptCount val="5"/>
                <c:pt idx="0">
                  <c:v>7.84</c:v>
                </c:pt>
                <c:pt idx="1">
                  <c:v>7.39</c:v>
                </c:pt>
                <c:pt idx="2">
                  <c:v>7.95</c:v>
                </c:pt>
                <c:pt idx="3">
                  <c:v>7.1499999999999995</c:v>
                </c:pt>
                <c:pt idx="4">
                  <c:v>8.636000000000001</c:v>
                </c:pt>
              </c:numCache>
            </c:numRef>
          </c:val>
          <c:smooth val="0"/>
        </c:ser>
        <c:dLbls>
          <c:showLegendKey val="0"/>
          <c:showVal val="0"/>
          <c:showCatName val="0"/>
          <c:showSerName val="0"/>
          <c:showPercent val="0"/>
          <c:showBubbleSize val="0"/>
        </c:dLbls>
        <c:marker val="1"/>
        <c:smooth val="0"/>
        <c:axId val="194559704"/>
        <c:axId val="194560096"/>
      </c:lineChart>
      <c:catAx>
        <c:axId val="194559704"/>
        <c:scaling>
          <c:orientation val="minMax"/>
        </c:scaling>
        <c:delete val="0"/>
        <c:axPos val="b"/>
        <c:title>
          <c:tx>
            <c:rich>
              <a:bodyPr/>
              <a:lstStyle/>
              <a:p>
                <a:pPr>
                  <a:defRPr/>
                </a:pPr>
                <a:r>
                  <a:rPr lang="fa-IR" sz="1050" b="1" i="0" u="none" strike="noStrike" kern="1200" baseline="0" smtClean="0">
                    <a:solidFill>
                      <a:sysClr val="windowText" lastClr="000000"/>
                    </a:solidFill>
                    <a:latin typeface="+mn-lt"/>
                    <a:ea typeface="+mn-ea"/>
                    <a:cs typeface="B Nazanin" pitchFamily="2" charset="-78"/>
                  </a:rPr>
                  <a:t>سال مطالعه</a:t>
                </a:r>
                <a:endParaRPr lang="en-US" sz="1050" b="1" i="0" u="none" strike="noStrike" kern="1200" baseline="0" dirty="0">
                  <a:solidFill>
                    <a:sysClr val="windowText" lastClr="000000"/>
                  </a:solidFill>
                  <a:latin typeface="+mn-lt"/>
                  <a:ea typeface="+mn-ea"/>
                  <a:cs typeface="B Nazanin" pitchFamily="2" charset="-78"/>
                </a:endParaRPr>
              </a:p>
            </c:rich>
          </c:tx>
          <c:overlay val="0"/>
        </c:title>
        <c:numFmt formatCode="General" sourceLinked="1"/>
        <c:majorTickMark val="none"/>
        <c:minorTickMark val="out"/>
        <c:tickLblPos val="nextTo"/>
        <c:txPr>
          <a:bodyPr/>
          <a:lstStyle/>
          <a:p>
            <a:pPr>
              <a:defRPr sz="1400">
                <a:latin typeface="Ferdosi" pitchFamily="2" charset="2"/>
              </a:defRPr>
            </a:pPr>
            <a:endParaRPr lang="en-US"/>
          </a:p>
        </c:txPr>
        <c:crossAx val="194560096"/>
        <c:crosses val="autoZero"/>
        <c:auto val="1"/>
        <c:lblAlgn val="ctr"/>
        <c:lblOffset val="100"/>
        <c:noMultiLvlLbl val="0"/>
      </c:catAx>
      <c:valAx>
        <c:axId val="194560096"/>
        <c:scaling>
          <c:orientation val="minMax"/>
          <c:min val="4"/>
        </c:scaling>
        <c:delete val="0"/>
        <c:axPos val="l"/>
        <c:numFmt formatCode="General" sourceLinked="1"/>
        <c:majorTickMark val="out"/>
        <c:minorTickMark val="none"/>
        <c:tickLblPos val="nextTo"/>
        <c:txPr>
          <a:bodyPr/>
          <a:lstStyle/>
          <a:p>
            <a:pPr>
              <a:defRPr sz="1400">
                <a:latin typeface="Ferdosi" pitchFamily="2" charset="2"/>
              </a:defRPr>
            </a:pPr>
            <a:endParaRPr lang="en-US"/>
          </a:p>
        </c:txPr>
        <c:crossAx val="194559704"/>
        <c:crosses val="autoZero"/>
        <c:crossBetween val="between"/>
      </c:valAx>
    </c:plotArea>
    <c:legend>
      <c:legendPos val="r"/>
      <c:overlay val="0"/>
      <c:txPr>
        <a:bodyPr/>
        <a:lstStyle/>
        <a:p>
          <a:pPr algn="ctr">
            <a:defRPr lang="en-US" sz="1000" b="1" i="0" u="none" strike="noStrike" kern="1200" baseline="0">
              <a:solidFill>
                <a:schemeClr val="tx1"/>
              </a:solidFill>
              <a:latin typeface="+mn-lt"/>
              <a:ea typeface="+mn-ea"/>
              <a:cs typeface="B Nazanin" pitchFamily="2" charset="-78"/>
            </a:defRPr>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400"/>
            </a:pPr>
            <a:r>
              <a:rPr lang="en-US" sz="1800" b="1" i="0" baseline="0"/>
              <a:t>Percentage with raised BP </a:t>
            </a:r>
            <a:endParaRPr lang="en-US" sz="1400"/>
          </a:p>
          <a:p>
            <a:pPr algn="ctr">
              <a:defRPr sz="1400"/>
            </a:pPr>
            <a:r>
              <a:rPr lang="en-US" sz="1800" b="1" i="0" baseline="0"/>
              <a:t>(SBP ≥ 170 and/or DBP ≥ 100 mmHg)</a:t>
            </a:r>
            <a:endParaRPr lang="en-US" sz="1400"/>
          </a:p>
        </c:rich>
      </c:tx>
      <c:layout>
        <c:manualLayout>
          <c:xMode val="edge"/>
          <c:yMode val="edge"/>
          <c:x val="0.21156999818072275"/>
          <c:y val="0"/>
        </c:manualLayout>
      </c:layout>
      <c:overlay val="0"/>
    </c:title>
    <c:autoTitleDeleted val="0"/>
    <c:plotArea>
      <c:layout>
        <c:manualLayout>
          <c:layoutTarget val="inner"/>
          <c:xMode val="edge"/>
          <c:yMode val="edge"/>
          <c:x val="6.3890540872723306E-2"/>
          <c:y val="0.14853750424054138"/>
          <c:w val="0.79062111948997393"/>
          <c:h val="0.67483350295498834"/>
        </c:manualLayout>
      </c:layout>
      <c:lineChart>
        <c:grouping val="standard"/>
        <c:varyColors val="0"/>
        <c:ser>
          <c:idx val="0"/>
          <c:order val="0"/>
          <c:tx>
            <c:strRef>
              <c:f>Sheet1!$C$4</c:f>
              <c:strCache>
                <c:ptCount val="1"/>
                <c:pt idx="0">
                  <c:v>Both sexes</c:v>
                </c:pt>
              </c:strCache>
            </c:strRef>
          </c:tx>
          <c:dLbls>
            <c:dLbl>
              <c:idx val="0"/>
              <c:layout>
                <c:manualLayout>
                  <c:x val="-1.0017857027353166E-2"/>
                  <c:y val="-3.15779116592825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4024999838294434E-2"/>
                  <c:y val="-3.60890418963228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0107142164118966E-3"/>
                  <c:y val="-2.70667814222421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8.014285621882531E-3"/>
                  <c:y val="-2.255565118520179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Sheet1!$B$69:$B$73</c:f>
              <c:numCache>
                <c:formatCode>General</c:formatCode>
                <c:ptCount val="5"/>
                <c:pt idx="0">
                  <c:v>1385</c:v>
                </c:pt>
                <c:pt idx="1">
                  <c:v>1386</c:v>
                </c:pt>
                <c:pt idx="2">
                  <c:v>1387</c:v>
                </c:pt>
                <c:pt idx="3">
                  <c:v>1388</c:v>
                </c:pt>
                <c:pt idx="4">
                  <c:v>1390</c:v>
                </c:pt>
              </c:numCache>
            </c:numRef>
          </c:cat>
          <c:val>
            <c:numRef>
              <c:f>Sheet1!$C$69:$C$73</c:f>
              <c:numCache>
                <c:formatCode>General</c:formatCode>
                <c:ptCount val="5"/>
                <c:pt idx="0">
                  <c:v>6.6199999999999974</c:v>
                </c:pt>
                <c:pt idx="1">
                  <c:v>6.42</c:v>
                </c:pt>
                <c:pt idx="2">
                  <c:v>6.5</c:v>
                </c:pt>
                <c:pt idx="3">
                  <c:v>6.1199999999999974</c:v>
                </c:pt>
                <c:pt idx="4">
                  <c:v>7.05</c:v>
                </c:pt>
              </c:numCache>
            </c:numRef>
          </c:val>
          <c:smooth val="0"/>
        </c:ser>
        <c:ser>
          <c:idx val="1"/>
          <c:order val="1"/>
          <c:tx>
            <c:strRef>
              <c:f>Sheet1!$D$4</c:f>
              <c:strCache>
                <c:ptCount val="1"/>
                <c:pt idx="0">
                  <c:v>Males</c:v>
                </c:pt>
              </c:strCache>
            </c:strRef>
          </c:tx>
          <c:dLbls>
            <c:dLbl>
              <c:idx val="0"/>
              <c:layout>
                <c:manualLayout>
                  <c:x val="-2.0035714054706371E-3"/>
                  <c:y val="-4.060017213336309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0071428109412664E-3"/>
                  <c:y val="-3.15779116592825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071428109412664E-3"/>
                  <c:y val="-4.06001721333632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8.014285621882531E-3"/>
                  <c:y val="-2.255565118520179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Sheet1!$Q$26:$Q$30</c:f>
                <c:numCache>
                  <c:formatCode>General</c:formatCode>
                  <c:ptCount val="5"/>
                  <c:pt idx="0">
                    <c:v>0.69000000000000161</c:v>
                  </c:pt>
                  <c:pt idx="1">
                    <c:v>0.47000000000000242</c:v>
                  </c:pt>
                  <c:pt idx="2">
                    <c:v>0.51999999999999968</c:v>
                  </c:pt>
                  <c:pt idx="3">
                    <c:v>0.53999999999999915</c:v>
                  </c:pt>
                  <c:pt idx="4">
                    <c:v>0.89000000000000068</c:v>
                  </c:pt>
                </c:numCache>
              </c:numRef>
            </c:plus>
            <c:minus>
              <c:numRef>
                <c:f>Sheet1!$P$26:$P$30</c:f>
                <c:numCache>
                  <c:formatCode>General</c:formatCode>
                  <c:ptCount val="5"/>
                  <c:pt idx="0">
                    <c:v>0.66000000000000059</c:v>
                  </c:pt>
                  <c:pt idx="1">
                    <c:v>0.45999999999999747</c:v>
                  </c:pt>
                  <c:pt idx="2">
                    <c:v>0.5</c:v>
                  </c:pt>
                  <c:pt idx="3">
                    <c:v>0.51999999999999968</c:v>
                  </c:pt>
                  <c:pt idx="4">
                    <c:v>0.85999999999999965</c:v>
                  </c:pt>
                </c:numCache>
              </c:numRef>
            </c:minus>
          </c:errBars>
          <c:cat>
            <c:numRef>
              <c:f>Sheet1!$B$69:$B$73</c:f>
              <c:numCache>
                <c:formatCode>General</c:formatCode>
                <c:ptCount val="5"/>
                <c:pt idx="0">
                  <c:v>1385</c:v>
                </c:pt>
                <c:pt idx="1">
                  <c:v>1386</c:v>
                </c:pt>
                <c:pt idx="2">
                  <c:v>1387</c:v>
                </c:pt>
                <c:pt idx="3">
                  <c:v>1388</c:v>
                </c:pt>
                <c:pt idx="4">
                  <c:v>1390</c:v>
                </c:pt>
              </c:numCache>
            </c:numRef>
          </c:cat>
          <c:val>
            <c:numRef>
              <c:f>Sheet1!$D$69:$D$73</c:f>
              <c:numCache>
                <c:formatCode>General</c:formatCode>
                <c:ptCount val="5"/>
                <c:pt idx="0">
                  <c:v>5.44</c:v>
                </c:pt>
                <c:pt idx="1">
                  <c:v>5.48</c:v>
                </c:pt>
                <c:pt idx="2">
                  <c:v>5.08</c:v>
                </c:pt>
                <c:pt idx="3">
                  <c:v>5.1199999999999974</c:v>
                </c:pt>
                <c:pt idx="4">
                  <c:v>5.5069999999999997</c:v>
                </c:pt>
              </c:numCache>
            </c:numRef>
          </c:val>
          <c:smooth val="0"/>
        </c:ser>
        <c:ser>
          <c:idx val="2"/>
          <c:order val="2"/>
          <c:tx>
            <c:strRef>
              <c:f>Sheet1!$E$4</c:f>
              <c:strCache>
                <c:ptCount val="1"/>
                <c:pt idx="0">
                  <c:v>Females</c:v>
                </c:pt>
              </c:strCache>
            </c:strRef>
          </c:tx>
          <c:dLbls>
            <c:dLbl>
              <c:idx val="0"/>
              <c:layout>
                <c:manualLayout>
                  <c:x val="-6.0107142164118966E-3"/>
                  <c:y val="-3.15779116592825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4024999838294434E-2"/>
                  <c:y val="-4.962243260744399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0107142164118966E-3"/>
                  <c:y val="-2.25556511852017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0017857027353166E-2"/>
                  <c:y val="-3.157791165928255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Sheet1!$S$26:$S$30</c:f>
                <c:numCache>
                  <c:formatCode>General</c:formatCode>
                  <c:ptCount val="5"/>
                  <c:pt idx="0">
                    <c:v>0.48000000000000048</c:v>
                  </c:pt>
                  <c:pt idx="1">
                    <c:v>0.37999999999999939</c:v>
                  </c:pt>
                  <c:pt idx="2">
                    <c:v>0.41000000000000031</c:v>
                  </c:pt>
                  <c:pt idx="3">
                    <c:v>0.39999999999999897</c:v>
                  </c:pt>
                  <c:pt idx="4">
                    <c:v>0.77</c:v>
                  </c:pt>
                </c:numCache>
              </c:numRef>
            </c:plus>
            <c:minus>
              <c:numRef>
                <c:f>Sheet1!$R$26:$R$30</c:f>
                <c:numCache>
                  <c:formatCode>General</c:formatCode>
                  <c:ptCount val="5"/>
                  <c:pt idx="0">
                    <c:v>0.48000000000000048</c:v>
                  </c:pt>
                  <c:pt idx="1">
                    <c:v>0.38000000000000272</c:v>
                  </c:pt>
                  <c:pt idx="2">
                    <c:v>0.41000000000000031</c:v>
                  </c:pt>
                  <c:pt idx="3">
                    <c:v>0.40000000000000036</c:v>
                  </c:pt>
                  <c:pt idx="4">
                    <c:v>0.75000000000000033</c:v>
                  </c:pt>
                </c:numCache>
              </c:numRef>
            </c:minus>
          </c:errBars>
          <c:cat>
            <c:numRef>
              <c:f>Sheet1!$B$69:$B$73</c:f>
              <c:numCache>
                <c:formatCode>General</c:formatCode>
                <c:ptCount val="5"/>
                <c:pt idx="0">
                  <c:v>1385</c:v>
                </c:pt>
                <c:pt idx="1">
                  <c:v>1386</c:v>
                </c:pt>
                <c:pt idx="2">
                  <c:v>1387</c:v>
                </c:pt>
                <c:pt idx="3">
                  <c:v>1388</c:v>
                </c:pt>
                <c:pt idx="4">
                  <c:v>1390</c:v>
                </c:pt>
              </c:numCache>
            </c:numRef>
          </c:cat>
          <c:val>
            <c:numRef>
              <c:f>Sheet1!$E$69:$E$73</c:f>
              <c:numCache>
                <c:formatCode>General</c:formatCode>
                <c:ptCount val="5"/>
                <c:pt idx="0">
                  <c:v>7.84</c:v>
                </c:pt>
                <c:pt idx="1">
                  <c:v>7.39</c:v>
                </c:pt>
                <c:pt idx="2">
                  <c:v>7.95</c:v>
                </c:pt>
                <c:pt idx="3">
                  <c:v>7.1499999999999995</c:v>
                </c:pt>
                <c:pt idx="4">
                  <c:v>8.636000000000001</c:v>
                </c:pt>
              </c:numCache>
            </c:numRef>
          </c:val>
          <c:smooth val="0"/>
        </c:ser>
        <c:dLbls>
          <c:showLegendKey val="0"/>
          <c:showVal val="0"/>
          <c:showCatName val="0"/>
          <c:showSerName val="0"/>
          <c:showPercent val="0"/>
          <c:showBubbleSize val="0"/>
        </c:dLbls>
        <c:marker val="1"/>
        <c:smooth val="0"/>
        <c:axId val="194263720"/>
        <c:axId val="194264112"/>
      </c:lineChart>
      <c:catAx>
        <c:axId val="194263720"/>
        <c:scaling>
          <c:orientation val="minMax"/>
        </c:scaling>
        <c:delete val="0"/>
        <c:axPos val="b"/>
        <c:title>
          <c:tx>
            <c:rich>
              <a:bodyPr/>
              <a:lstStyle/>
              <a:p>
                <a:pPr>
                  <a:defRPr/>
                </a:pPr>
                <a:r>
                  <a:rPr lang="en-US" sz="1050" b="1" i="0" baseline="0"/>
                  <a:t>Study year</a:t>
                </a:r>
                <a:endParaRPr lang="en-US" sz="1050"/>
              </a:p>
            </c:rich>
          </c:tx>
          <c:overlay val="0"/>
        </c:title>
        <c:numFmt formatCode="General" sourceLinked="1"/>
        <c:majorTickMark val="none"/>
        <c:minorTickMark val="out"/>
        <c:tickLblPos val="nextTo"/>
        <c:txPr>
          <a:bodyPr/>
          <a:lstStyle/>
          <a:p>
            <a:pPr>
              <a:defRPr sz="1100">
                <a:latin typeface="Times New Roman" pitchFamily="18" charset="0"/>
                <a:cs typeface="Times New Roman" pitchFamily="18" charset="0"/>
              </a:defRPr>
            </a:pPr>
            <a:endParaRPr lang="en-US"/>
          </a:p>
        </c:txPr>
        <c:crossAx val="194264112"/>
        <c:crosses val="autoZero"/>
        <c:auto val="1"/>
        <c:lblAlgn val="ctr"/>
        <c:lblOffset val="100"/>
        <c:noMultiLvlLbl val="0"/>
      </c:catAx>
      <c:valAx>
        <c:axId val="194264112"/>
        <c:scaling>
          <c:orientation val="minMax"/>
          <c:min val="4"/>
        </c:scaling>
        <c:delete val="0"/>
        <c:axPos val="l"/>
        <c:numFmt formatCode="General" sourceLinked="1"/>
        <c:majorTickMark val="out"/>
        <c:minorTickMark val="none"/>
        <c:tickLblPos val="nextTo"/>
        <c:txPr>
          <a:bodyPr/>
          <a:lstStyle/>
          <a:p>
            <a:pPr>
              <a:defRPr sz="1100">
                <a:latin typeface="Times New Roman" pitchFamily="18" charset="0"/>
                <a:cs typeface="Times New Roman" pitchFamily="18" charset="0"/>
              </a:defRPr>
            </a:pPr>
            <a:endParaRPr lang="en-US"/>
          </a:p>
        </c:txPr>
        <c:crossAx val="194263720"/>
        <c:crosses val="autoZero"/>
        <c:crossBetween val="between"/>
      </c:valAx>
    </c:plotArea>
    <c:legend>
      <c:legendPos val="r"/>
      <c:overlay val="0"/>
      <c:txPr>
        <a:bodyPr/>
        <a:lstStyle/>
        <a:p>
          <a:pPr algn="ctr">
            <a:defRPr lang="en-US" sz="1000" b="1" i="0" u="none" strike="noStrike" kern="1200" baseline="0">
              <a:solidFill>
                <a:sysClr val="windowText" lastClr="000000"/>
              </a:solidFill>
              <a:latin typeface="+mn-lt"/>
              <a:ea typeface="+mn-ea"/>
              <a:cs typeface="B Nazanin" pitchFamily="2" charset="-78"/>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400">
                <a:cs typeface="B Titr" pitchFamily="2" charset="-78"/>
              </a:defRPr>
            </a:pPr>
            <a:r>
              <a:rPr lang="en-US" sz="1800" b="1" i="0" baseline="0" dirty="0" smtClean="0"/>
              <a:t>Percentage who currently smoke tobacco daily</a:t>
            </a:r>
            <a:endParaRPr lang="en-US" sz="1400" dirty="0"/>
          </a:p>
        </c:rich>
      </c:tx>
      <c:overlay val="0"/>
    </c:title>
    <c:autoTitleDeleted val="0"/>
    <c:plotArea>
      <c:layout>
        <c:manualLayout>
          <c:layoutTarget val="inner"/>
          <c:xMode val="edge"/>
          <c:yMode val="edge"/>
          <c:x val="6.3987198271925561E-2"/>
          <c:y val="0.21181722076407139"/>
          <c:w val="0.78393017816797106"/>
          <c:h val="0.60491105278506863"/>
        </c:manualLayout>
      </c:layout>
      <c:lineChart>
        <c:grouping val="standard"/>
        <c:varyColors val="0"/>
        <c:ser>
          <c:idx val="0"/>
          <c:order val="0"/>
          <c:tx>
            <c:strRef>
              <c:f>Sheet1!$C$4</c:f>
              <c:strCache>
                <c:ptCount val="1"/>
                <c:pt idx="0">
                  <c:v>کل افراد</c:v>
                </c:pt>
              </c:strCache>
            </c:strRef>
          </c:tx>
          <c:dLbls>
            <c:dLbl>
              <c:idx val="0"/>
              <c:layout>
                <c:manualLayout>
                  <c:x val="-4.2360060514372203E-2"/>
                  <c:y val="-3.703703703703708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325769036812868E-2"/>
                  <c:y val="-4.1666666666666685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342914775592494E-2"/>
                  <c:y val="-3.703703703703708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325769036812909E-2"/>
                  <c:y val="-4.1666666666666685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Sheet1!$O$5:$O$9</c:f>
                <c:numCache>
                  <c:formatCode>General</c:formatCode>
                  <c:ptCount val="5"/>
                  <c:pt idx="0">
                    <c:v>0.53999999999999915</c:v>
                  </c:pt>
                  <c:pt idx="1">
                    <c:v>0.59999999999999953</c:v>
                  </c:pt>
                  <c:pt idx="2">
                    <c:v>0.58000000000000029</c:v>
                  </c:pt>
                  <c:pt idx="3">
                    <c:v>0.60999999999999965</c:v>
                  </c:pt>
                  <c:pt idx="4">
                    <c:v>1.0499999999999972</c:v>
                  </c:pt>
                </c:numCache>
              </c:numRef>
            </c:plus>
            <c:minus>
              <c:numRef>
                <c:f>Sheet1!$N$5:$N$9</c:f>
                <c:numCache>
                  <c:formatCode>General</c:formatCode>
                  <c:ptCount val="5"/>
                  <c:pt idx="0">
                    <c:v>0.51000000000000167</c:v>
                  </c:pt>
                  <c:pt idx="1">
                    <c:v>0.57000000000000062</c:v>
                  </c:pt>
                  <c:pt idx="2">
                    <c:v>0.55000000000000071</c:v>
                  </c:pt>
                  <c:pt idx="3">
                    <c:v>0.58000000000000029</c:v>
                  </c:pt>
                  <c:pt idx="4">
                    <c:v>0.96000000000000085</c:v>
                  </c:pt>
                </c:numCache>
              </c:numRef>
            </c:minus>
          </c:errBars>
          <c:cat>
            <c:numRef>
              <c:f>Sheet1!$B$5:$B$9</c:f>
              <c:numCache>
                <c:formatCode>General</c:formatCode>
                <c:ptCount val="5"/>
                <c:pt idx="0">
                  <c:v>1385</c:v>
                </c:pt>
                <c:pt idx="1">
                  <c:v>1386</c:v>
                </c:pt>
                <c:pt idx="2">
                  <c:v>1387</c:v>
                </c:pt>
                <c:pt idx="3">
                  <c:v>1388</c:v>
                </c:pt>
                <c:pt idx="4">
                  <c:v>1390</c:v>
                </c:pt>
              </c:numCache>
            </c:numRef>
          </c:cat>
          <c:val>
            <c:numRef>
              <c:f>Sheet1!$C$5:$C$9</c:f>
              <c:numCache>
                <c:formatCode>General</c:formatCode>
                <c:ptCount val="5"/>
                <c:pt idx="0">
                  <c:v>10.96</c:v>
                </c:pt>
                <c:pt idx="1">
                  <c:v>11.39</c:v>
                </c:pt>
                <c:pt idx="2">
                  <c:v>11.129999999999999</c:v>
                </c:pt>
                <c:pt idx="3">
                  <c:v>10.82</c:v>
                </c:pt>
                <c:pt idx="4">
                  <c:v>10.56</c:v>
                </c:pt>
              </c:numCache>
            </c:numRef>
          </c:val>
          <c:smooth val="0"/>
        </c:ser>
        <c:ser>
          <c:idx val="1"/>
          <c:order val="1"/>
          <c:tx>
            <c:strRef>
              <c:f>Sheet1!$D$4</c:f>
              <c:strCache>
                <c:ptCount val="1"/>
                <c:pt idx="0">
                  <c:v>مردان</c:v>
                </c:pt>
              </c:strCache>
            </c:strRef>
          </c:tx>
          <c:dLbls>
            <c:dLbl>
              <c:idx val="0"/>
              <c:layout>
                <c:manualLayout>
                  <c:x val="-4.2360060514372203E-2"/>
                  <c:y val="-5.092592592592593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03429147755925E-2"/>
                  <c:y val="-4.6296296296296391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2360060514372112E-2"/>
                  <c:y val="-4.6296296296296391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2360060514372203E-2"/>
                  <c:y val="-4.6296296296296391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Sheet1!$Q$5:$Q$9</c:f>
                <c:numCache>
                  <c:formatCode>General</c:formatCode>
                  <c:ptCount val="5"/>
                  <c:pt idx="0">
                    <c:v>0.53999999999999915</c:v>
                  </c:pt>
                  <c:pt idx="1">
                    <c:v>0.56000000000000261</c:v>
                  </c:pt>
                  <c:pt idx="2">
                    <c:v>0.5499999999999976</c:v>
                  </c:pt>
                  <c:pt idx="3">
                    <c:v>0.55999999999999872</c:v>
                  </c:pt>
                  <c:pt idx="4">
                    <c:v>0.94999999999999962</c:v>
                  </c:pt>
                </c:numCache>
              </c:numRef>
            </c:plus>
            <c:minus>
              <c:numRef>
                <c:f>Sheet1!$P$5:$P$9</c:f>
                <c:numCache>
                  <c:formatCode>General</c:formatCode>
                  <c:ptCount val="5"/>
                  <c:pt idx="0">
                    <c:v>0.51999999999999968</c:v>
                  </c:pt>
                  <c:pt idx="1">
                    <c:v>0.53999999999999915</c:v>
                  </c:pt>
                  <c:pt idx="2">
                    <c:v>0.53000000000000114</c:v>
                  </c:pt>
                  <c:pt idx="3">
                    <c:v>0.55000000000000071</c:v>
                  </c:pt>
                  <c:pt idx="4">
                    <c:v>0.91000000000000014</c:v>
                  </c:pt>
                </c:numCache>
              </c:numRef>
            </c:minus>
          </c:errBars>
          <c:cat>
            <c:numRef>
              <c:f>Sheet1!$B$5:$B$9</c:f>
              <c:numCache>
                <c:formatCode>General</c:formatCode>
                <c:ptCount val="5"/>
                <c:pt idx="0">
                  <c:v>1385</c:v>
                </c:pt>
                <c:pt idx="1">
                  <c:v>1386</c:v>
                </c:pt>
                <c:pt idx="2">
                  <c:v>1387</c:v>
                </c:pt>
                <c:pt idx="3">
                  <c:v>1388</c:v>
                </c:pt>
                <c:pt idx="4">
                  <c:v>1390</c:v>
                </c:pt>
              </c:numCache>
            </c:numRef>
          </c:cat>
          <c:val>
            <c:numRef>
              <c:f>Sheet1!$D$5:$D$9</c:f>
              <c:numCache>
                <c:formatCode>General</c:formatCode>
                <c:ptCount val="5"/>
                <c:pt idx="0">
                  <c:v>20.82</c:v>
                </c:pt>
                <c:pt idx="1">
                  <c:v>21.650000000000016</c:v>
                </c:pt>
                <c:pt idx="2">
                  <c:v>21.19</c:v>
                </c:pt>
                <c:pt idx="3">
                  <c:v>20.39</c:v>
                </c:pt>
                <c:pt idx="4">
                  <c:v>20.260000000000002</c:v>
                </c:pt>
              </c:numCache>
            </c:numRef>
          </c:val>
          <c:smooth val="0"/>
        </c:ser>
        <c:ser>
          <c:idx val="2"/>
          <c:order val="2"/>
          <c:tx>
            <c:strRef>
              <c:f>Sheet1!$E$4</c:f>
              <c:strCache>
                <c:ptCount val="1"/>
                <c:pt idx="0">
                  <c:v>زنان</c:v>
                </c:pt>
              </c:strCache>
            </c:strRef>
          </c:tx>
          <c:dLbls>
            <c:dLbl>
              <c:idx val="0"/>
              <c:layout>
                <c:manualLayout>
                  <c:x val="-3.4291477559253727E-2"/>
                  <c:y val="-3.703703703703708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325769036812868E-2"/>
                  <c:y val="-4.1666666666666685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4291477559253658E-2"/>
                  <c:y val="-3.703703703703701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6308623298033284E-2"/>
                  <c:y val="-3.703703703703708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Sheet1!$S$5:$S$9</c:f>
                <c:numCache>
                  <c:formatCode>General</c:formatCode>
                  <c:ptCount val="5"/>
                  <c:pt idx="0">
                    <c:v>0.12000000000000002</c:v>
                  </c:pt>
                  <c:pt idx="1">
                    <c:v>0.16000000000000009</c:v>
                  </c:pt>
                  <c:pt idx="2">
                    <c:v>0.12000000000000002</c:v>
                  </c:pt>
                  <c:pt idx="3">
                    <c:v>0.17</c:v>
                  </c:pt>
                  <c:pt idx="4">
                    <c:v>0.16000000000000009</c:v>
                  </c:pt>
                </c:numCache>
              </c:numRef>
            </c:plus>
            <c:minus>
              <c:numRef>
                <c:f>Sheet1!$R$5:$R$9</c:f>
                <c:numCache>
                  <c:formatCode>General</c:formatCode>
                  <c:ptCount val="5"/>
                  <c:pt idx="0">
                    <c:v>0.10999999999999999</c:v>
                  </c:pt>
                  <c:pt idx="1">
                    <c:v>0.14000000000000001</c:v>
                  </c:pt>
                  <c:pt idx="2">
                    <c:v>0.10000000000000009</c:v>
                  </c:pt>
                  <c:pt idx="3">
                    <c:v>0.15000000000000016</c:v>
                  </c:pt>
                  <c:pt idx="4">
                    <c:v>0.13</c:v>
                  </c:pt>
                </c:numCache>
              </c:numRef>
            </c:minus>
          </c:errBars>
          <c:cat>
            <c:numRef>
              <c:f>Sheet1!$B$5:$B$9</c:f>
              <c:numCache>
                <c:formatCode>General</c:formatCode>
                <c:ptCount val="5"/>
                <c:pt idx="0">
                  <c:v>1385</c:v>
                </c:pt>
                <c:pt idx="1">
                  <c:v>1386</c:v>
                </c:pt>
                <c:pt idx="2">
                  <c:v>1387</c:v>
                </c:pt>
                <c:pt idx="3">
                  <c:v>1388</c:v>
                </c:pt>
                <c:pt idx="4">
                  <c:v>1390</c:v>
                </c:pt>
              </c:numCache>
            </c:numRef>
          </c:cat>
          <c:val>
            <c:numRef>
              <c:f>Sheet1!$E$5:$E$9</c:f>
              <c:numCache>
                <c:formatCode>General</c:formatCode>
                <c:ptCount val="5"/>
                <c:pt idx="0">
                  <c:v>0.86000000000000054</c:v>
                </c:pt>
                <c:pt idx="1">
                  <c:v>0.88000000000000023</c:v>
                </c:pt>
                <c:pt idx="2">
                  <c:v>0.81</c:v>
                </c:pt>
                <c:pt idx="3">
                  <c:v>1.02</c:v>
                </c:pt>
                <c:pt idx="4">
                  <c:v>0.63000000000000056</c:v>
                </c:pt>
              </c:numCache>
            </c:numRef>
          </c:val>
          <c:smooth val="0"/>
        </c:ser>
        <c:dLbls>
          <c:showLegendKey val="0"/>
          <c:showVal val="0"/>
          <c:showCatName val="0"/>
          <c:showSerName val="0"/>
          <c:showPercent val="0"/>
          <c:showBubbleSize val="0"/>
        </c:dLbls>
        <c:marker val="1"/>
        <c:smooth val="0"/>
        <c:axId val="135702696"/>
        <c:axId val="135703088"/>
      </c:lineChart>
      <c:catAx>
        <c:axId val="135702696"/>
        <c:scaling>
          <c:orientation val="minMax"/>
        </c:scaling>
        <c:delete val="0"/>
        <c:axPos val="b"/>
        <c:title>
          <c:tx>
            <c:rich>
              <a:bodyPr/>
              <a:lstStyle/>
              <a:p>
                <a:pPr>
                  <a:defRPr sz="1050">
                    <a:cs typeface="B Nazanin" pitchFamily="2" charset="-78"/>
                  </a:defRPr>
                </a:pPr>
                <a:r>
                  <a:rPr lang="en-US" sz="1050" dirty="0" smtClean="0">
                    <a:cs typeface="B Nazanin" pitchFamily="2" charset="-78"/>
                  </a:rPr>
                  <a:t>Study</a:t>
                </a:r>
                <a:r>
                  <a:rPr lang="en-US" sz="1050" baseline="0" dirty="0" smtClean="0">
                    <a:cs typeface="B Nazanin" pitchFamily="2" charset="-78"/>
                  </a:rPr>
                  <a:t> year</a:t>
                </a:r>
                <a:endParaRPr lang="en-US" sz="1050" dirty="0">
                  <a:cs typeface="B Nazanin" pitchFamily="2" charset="-78"/>
                </a:endParaRPr>
              </a:p>
            </c:rich>
          </c:tx>
          <c:layout>
            <c:manualLayout>
              <c:xMode val="edge"/>
              <c:yMode val="edge"/>
              <c:x val="0.40668850584297311"/>
              <c:y val="0.8951852382088612"/>
            </c:manualLayout>
          </c:layout>
          <c:overlay val="0"/>
        </c:title>
        <c:numFmt formatCode="General" sourceLinked="1"/>
        <c:majorTickMark val="none"/>
        <c:minorTickMark val="out"/>
        <c:tickLblPos val="nextTo"/>
        <c:txPr>
          <a:bodyPr/>
          <a:lstStyle/>
          <a:p>
            <a:pPr>
              <a:defRPr sz="1400">
                <a:latin typeface="Ferdosi" pitchFamily="2" charset="2"/>
              </a:defRPr>
            </a:pPr>
            <a:endParaRPr lang="en-US"/>
          </a:p>
        </c:txPr>
        <c:crossAx val="135703088"/>
        <c:crosses val="autoZero"/>
        <c:auto val="1"/>
        <c:lblAlgn val="ctr"/>
        <c:lblOffset val="100"/>
        <c:noMultiLvlLbl val="0"/>
      </c:catAx>
      <c:valAx>
        <c:axId val="135703088"/>
        <c:scaling>
          <c:orientation val="minMax"/>
        </c:scaling>
        <c:delete val="0"/>
        <c:axPos val="l"/>
        <c:numFmt formatCode="General" sourceLinked="1"/>
        <c:majorTickMark val="out"/>
        <c:minorTickMark val="none"/>
        <c:tickLblPos val="nextTo"/>
        <c:txPr>
          <a:bodyPr/>
          <a:lstStyle/>
          <a:p>
            <a:pPr>
              <a:defRPr sz="1400">
                <a:latin typeface="Ferdosi" pitchFamily="2" charset="2"/>
              </a:defRPr>
            </a:pPr>
            <a:endParaRPr lang="en-US"/>
          </a:p>
        </c:txPr>
        <c:crossAx val="135702696"/>
        <c:crosses val="autoZero"/>
        <c:crossBetween val="between"/>
      </c:valAx>
    </c:plotArea>
    <c:legend>
      <c:legendPos val="r"/>
      <c:overlay val="0"/>
      <c:txPr>
        <a:bodyPr/>
        <a:lstStyle/>
        <a:p>
          <a:pPr>
            <a:defRPr sz="1000" b="1">
              <a:cs typeface="B Nazanin" pitchFamily="2" charset="-78"/>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400">
                <a:cs typeface="B Titr" pitchFamily="2" charset="-78"/>
              </a:defRPr>
            </a:pPr>
            <a:r>
              <a:rPr lang="en-US" sz="1800" b="1" i="0" baseline="0"/>
              <a:t>Percentage who currently smoke tobacco daily</a:t>
            </a:r>
            <a:endParaRPr lang="en-US" sz="1400"/>
          </a:p>
        </c:rich>
      </c:tx>
      <c:overlay val="0"/>
    </c:title>
    <c:autoTitleDeleted val="0"/>
    <c:plotArea>
      <c:layout>
        <c:manualLayout>
          <c:layoutTarget val="inner"/>
          <c:xMode val="edge"/>
          <c:yMode val="edge"/>
          <c:x val="6.3987198271925547E-2"/>
          <c:y val="0.21181722076407133"/>
          <c:w val="0.78393017816797106"/>
          <c:h val="0.60491105278506863"/>
        </c:manualLayout>
      </c:layout>
      <c:lineChart>
        <c:grouping val="standard"/>
        <c:varyColors val="0"/>
        <c:ser>
          <c:idx val="0"/>
          <c:order val="0"/>
          <c:tx>
            <c:strRef>
              <c:f>Sheet1!$C$4</c:f>
              <c:strCache>
                <c:ptCount val="1"/>
                <c:pt idx="0">
                  <c:v>Both sexes</c:v>
                </c:pt>
              </c:strCache>
            </c:strRef>
          </c:tx>
          <c:dLbls>
            <c:dLbl>
              <c:idx val="0"/>
              <c:layout>
                <c:manualLayout>
                  <c:x val="-4.2360060514372182E-2"/>
                  <c:y val="-3.7037037037037056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325769036812868E-2"/>
                  <c:y val="-4.166666666666666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342914775592473E-2"/>
                  <c:y val="-3.7037037037037056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325769036812909E-2"/>
                  <c:y val="-4.166666666666666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Sheet1!$O$5:$O$9</c:f>
                <c:numCache>
                  <c:formatCode>General</c:formatCode>
                  <c:ptCount val="5"/>
                  <c:pt idx="0">
                    <c:v>0.53999999999999915</c:v>
                  </c:pt>
                  <c:pt idx="1">
                    <c:v>0.59999999999999953</c:v>
                  </c:pt>
                  <c:pt idx="2">
                    <c:v>0.58000000000000007</c:v>
                  </c:pt>
                  <c:pt idx="3">
                    <c:v>0.60999999999999965</c:v>
                  </c:pt>
                  <c:pt idx="4">
                    <c:v>1.0499999999999976</c:v>
                  </c:pt>
                </c:numCache>
              </c:numRef>
            </c:plus>
            <c:minus>
              <c:numRef>
                <c:f>Sheet1!$N$5:$N$9</c:f>
                <c:numCache>
                  <c:formatCode>General</c:formatCode>
                  <c:ptCount val="5"/>
                  <c:pt idx="0">
                    <c:v>0.51000000000000167</c:v>
                  </c:pt>
                  <c:pt idx="1">
                    <c:v>0.57000000000000062</c:v>
                  </c:pt>
                  <c:pt idx="2">
                    <c:v>0.55000000000000071</c:v>
                  </c:pt>
                  <c:pt idx="3">
                    <c:v>0.58000000000000007</c:v>
                  </c:pt>
                  <c:pt idx="4">
                    <c:v>0.96000000000000085</c:v>
                  </c:pt>
                </c:numCache>
              </c:numRef>
            </c:minus>
          </c:errBars>
          <c:cat>
            <c:numRef>
              <c:f>Sheet1!$B$5:$B$9</c:f>
              <c:numCache>
                <c:formatCode>General</c:formatCode>
                <c:ptCount val="5"/>
                <c:pt idx="0">
                  <c:v>2006</c:v>
                </c:pt>
                <c:pt idx="1">
                  <c:v>2007</c:v>
                </c:pt>
                <c:pt idx="2">
                  <c:v>2008</c:v>
                </c:pt>
                <c:pt idx="3">
                  <c:v>2009</c:v>
                </c:pt>
                <c:pt idx="4">
                  <c:v>2011</c:v>
                </c:pt>
              </c:numCache>
            </c:numRef>
          </c:cat>
          <c:val>
            <c:numRef>
              <c:f>Sheet1!$C$5:$C$9</c:f>
              <c:numCache>
                <c:formatCode>General</c:formatCode>
                <c:ptCount val="5"/>
                <c:pt idx="0">
                  <c:v>10.96</c:v>
                </c:pt>
                <c:pt idx="1">
                  <c:v>11.39</c:v>
                </c:pt>
                <c:pt idx="2">
                  <c:v>11.129999999999999</c:v>
                </c:pt>
                <c:pt idx="3">
                  <c:v>10.82</c:v>
                </c:pt>
                <c:pt idx="4">
                  <c:v>10.56</c:v>
                </c:pt>
              </c:numCache>
            </c:numRef>
          </c:val>
          <c:smooth val="0"/>
        </c:ser>
        <c:ser>
          <c:idx val="1"/>
          <c:order val="1"/>
          <c:tx>
            <c:strRef>
              <c:f>Sheet1!$D$4</c:f>
              <c:strCache>
                <c:ptCount val="1"/>
                <c:pt idx="0">
                  <c:v>Males</c:v>
                </c:pt>
              </c:strCache>
            </c:strRef>
          </c:tx>
          <c:dLbls>
            <c:dLbl>
              <c:idx val="0"/>
              <c:layout>
                <c:manualLayout>
                  <c:x val="-4.2360060514372182E-2"/>
                  <c:y val="-5.0925925925925923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03429147755925E-2"/>
                  <c:y val="-4.629629629629634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2360060514372092E-2"/>
                  <c:y val="-4.629629629629634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2360060514372182E-2"/>
                  <c:y val="-4.629629629629634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Sheet1!$Q$5:$Q$9</c:f>
                <c:numCache>
                  <c:formatCode>General</c:formatCode>
                  <c:ptCount val="5"/>
                  <c:pt idx="0">
                    <c:v>0.53999999999999915</c:v>
                  </c:pt>
                  <c:pt idx="1">
                    <c:v>0.56000000000000261</c:v>
                  </c:pt>
                  <c:pt idx="2">
                    <c:v>0.54999999999999749</c:v>
                  </c:pt>
                  <c:pt idx="3">
                    <c:v>0.55999999999999872</c:v>
                  </c:pt>
                  <c:pt idx="4">
                    <c:v>0.94999999999999962</c:v>
                  </c:pt>
                </c:numCache>
              </c:numRef>
            </c:plus>
            <c:minus>
              <c:numRef>
                <c:f>Sheet1!$P$5:$P$9</c:f>
                <c:numCache>
                  <c:formatCode>General</c:formatCode>
                  <c:ptCount val="5"/>
                  <c:pt idx="0">
                    <c:v>0.51999999999999968</c:v>
                  </c:pt>
                  <c:pt idx="1">
                    <c:v>0.53999999999999915</c:v>
                  </c:pt>
                  <c:pt idx="2">
                    <c:v>0.53000000000000114</c:v>
                  </c:pt>
                  <c:pt idx="3">
                    <c:v>0.55000000000000071</c:v>
                  </c:pt>
                  <c:pt idx="4">
                    <c:v>0.91000000000000014</c:v>
                  </c:pt>
                </c:numCache>
              </c:numRef>
            </c:minus>
          </c:errBars>
          <c:cat>
            <c:numRef>
              <c:f>Sheet1!$B$5:$B$9</c:f>
              <c:numCache>
                <c:formatCode>General</c:formatCode>
                <c:ptCount val="5"/>
                <c:pt idx="0">
                  <c:v>2006</c:v>
                </c:pt>
                <c:pt idx="1">
                  <c:v>2007</c:v>
                </c:pt>
                <c:pt idx="2">
                  <c:v>2008</c:v>
                </c:pt>
                <c:pt idx="3">
                  <c:v>2009</c:v>
                </c:pt>
                <c:pt idx="4">
                  <c:v>2011</c:v>
                </c:pt>
              </c:numCache>
            </c:numRef>
          </c:cat>
          <c:val>
            <c:numRef>
              <c:f>Sheet1!$D$5:$D$9</c:f>
              <c:numCache>
                <c:formatCode>General</c:formatCode>
                <c:ptCount val="5"/>
                <c:pt idx="0">
                  <c:v>20.82</c:v>
                </c:pt>
                <c:pt idx="1">
                  <c:v>21.650000000000009</c:v>
                </c:pt>
                <c:pt idx="2">
                  <c:v>21.19</c:v>
                </c:pt>
                <c:pt idx="3">
                  <c:v>20.39</c:v>
                </c:pt>
                <c:pt idx="4">
                  <c:v>20.260000000000002</c:v>
                </c:pt>
              </c:numCache>
            </c:numRef>
          </c:val>
          <c:smooth val="0"/>
        </c:ser>
        <c:ser>
          <c:idx val="2"/>
          <c:order val="2"/>
          <c:tx>
            <c:strRef>
              <c:f>Sheet1!$E$4</c:f>
              <c:strCache>
                <c:ptCount val="1"/>
                <c:pt idx="0">
                  <c:v>Females</c:v>
                </c:pt>
              </c:strCache>
            </c:strRef>
          </c:tx>
          <c:dLbls>
            <c:dLbl>
              <c:idx val="0"/>
              <c:layout>
                <c:manualLayout>
                  <c:x val="-3.4291477559253693E-2"/>
                  <c:y val="-3.7037037037037056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8325769036812868E-2"/>
                  <c:y val="-4.166666666666666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4291477559253637E-2"/>
                  <c:y val="-3.7037037037036993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6308623298033284E-2"/>
                  <c:y val="-3.7037037037037056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Sheet1!$S$5:$S$9</c:f>
                <c:numCache>
                  <c:formatCode>General</c:formatCode>
                  <c:ptCount val="5"/>
                  <c:pt idx="0">
                    <c:v>0.12000000000000002</c:v>
                  </c:pt>
                  <c:pt idx="1">
                    <c:v>0.16000000000000003</c:v>
                  </c:pt>
                  <c:pt idx="2">
                    <c:v>0.12000000000000002</c:v>
                  </c:pt>
                  <c:pt idx="3">
                    <c:v>0.17</c:v>
                  </c:pt>
                  <c:pt idx="4">
                    <c:v>0.16000000000000003</c:v>
                  </c:pt>
                </c:numCache>
              </c:numRef>
            </c:plus>
            <c:minus>
              <c:numRef>
                <c:f>Sheet1!$R$5:$R$9</c:f>
                <c:numCache>
                  <c:formatCode>General</c:formatCode>
                  <c:ptCount val="5"/>
                  <c:pt idx="0">
                    <c:v>0.10999999999999999</c:v>
                  </c:pt>
                  <c:pt idx="1">
                    <c:v>0.14000000000000001</c:v>
                  </c:pt>
                  <c:pt idx="2">
                    <c:v>0.10000000000000009</c:v>
                  </c:pt>
                  <c:pt idx="3">
                    <c:v>0.15000000000000011</c:v>
                  </c:pt>
                  <c:pt idx="4">
                    <c:v>0.13</c:v>
                  </c:pt>
                </c:numCache>
              </c:numRef>
            </c:minus>
          </c:errBars>
          <c:cat>
            <c:numRef>
              <c:f>Sheet1!$B$5:$B$9</c:f>
              <c:numCache>
                <c:formatCode>General</c:formatCode>
                <c:ptCount val="5"/>
                <c:pt idx="0">
                  <c:v>2006</c:v>
                </c:pt>
                <c:pt idx="1">
                  <c:v>2007</c:v>
                </c:pt>
                <c:pt idx="2">
                  <c:v>2008</c:v>
                </c:pt>
                <c:pt idx="3">
                  <c:v>2009</c:v>
                </c:pt>
                <c:pt idx="4">
                  <c:v>2011</c:v>
                </c:pt>
              </c:numCache>
            </c:numRef>
          </c:cat>
          <c:val>
            <c:numRef>
              <c:f>Sheet1!$E$5:$E$9</c:f>
              <c:numCache>
                <c:formatCode>General</c:formatCode>
                <c:ptCount val="5"/>
                <c:pt idx="0">
                  <c:v>0.86000000000000032</c:v>
                </c:pt>
                <c:pt idx="1">
                  <c:v>0.88</c:v>
                </c:pt>
                <c:pt idx="2">
                  <c:v>0.81</c:v>
                </c:pt>
                <c:pt idx="3">
                  <c:v>1.02</c:v>
                </c:pt>
                <c:pt idx="4">
                  <c:v>0.63000000000000034</c:v>
                </c:pt>
              </c:numCache>
            </c:numRef>
          </c:val>
          <c:smooth val="0"/>
        </c:ser>
        <c:dLbls>
          <c:showLegendKey val="0"/>
          <c:showVal val="0"/>
          <c:showCatName val="0"/>
          <c:showSerName val="0"/>
          <c:showPercent val="0"/>
          <c:showBubbleSize val="0"/>
        </c:dLbls>
        <c:marker val="1"/>
        <c:smooth val="0"/>
        <c:axId val="135703872"/>
        <c:axId val="135704264"/>
      </c:lineChart>
      <c:catAx>
        <c:axId val="135703872"/>
        <c:scaling>
          <c:orientation val="minMax"/>
        </c:scaling>
        <c:delete val="0"/>
        <c:axPos val="b"/>
        <c:title>
          <c:tx>
            <c:rich>
              <a:bodyPr/>
              <a:lstStyle/>
              <a:p>
                <a:pPr>
                  <a:defRPr sz="1050">
                    <a:cs typeface="B Nazanin" pitchFamily="2" charset="-78"/>
                  </a:defRPr>
                </a:pPr>
                <a:r>
                  <a:rPr lang="en-US" sz="1050">
                    <a:cs typeface="B Nazanin" pitchFamily="2" charset="-78"/>
                  </a:rPr>
                  <a:t>Study year</a:t>
                </a:r>
              </a:p>
            </c:rich>
          </c:tx>
          <c:layout>
            <c:manualLayout>
              <c:xMode val="edge"/>
              <c:yMode val="edge"/>
              <c:x val="0.40872011494749338"/>
              <c:y val="0.93526766763569591"/>
            </c:manualLayout>
          </c:layout>
          <c:overlay val="0"/>
        </c:title>
        <c:numFmt formatCode="General" sourceLinked="1"/>
        <c:majorTickMark val="none"/>
        <c:minorTickMark val="out"/>
        <c:tickLblPos val="nextTo"/>
        <c:txPr>
          <a:bodyPr/>
          <a:lstStyle/>
          <a:p>
            <a:pPr>
              <a:defRPr sz="1100">
                <a:latin typeface="+mn-lt"/>
              </a:defRPr>
            </a:pPr>
            <a:endParaRPr lang="en-US"/>
          </a:p>
        </c:txPr>
        <c:crossAx val="135704264"/>
        <c:crosses val="autoZero"/>
        <c:auto val="1"/>
        <c:lblAlgn val="ctr"/>
        <c:lblOffset val="100"/>
        <c:noMultiLvlLbl val="0"/>
      </c:catAx>
      <c:valAx>
        <c:axId val="135704264"/>
        <c:scaling>
          <c:orientation val="minMax"/>
        </c:scaling>
        <c:delete val="0"/>
        <c:axPos val="l"/>
        <c:numFmt formatCode="General" sourceLinked="1"/>
        <c:majorTickMark val="out"/>
        <c:minorTickMark val="none"/>
        <c:tickLblPos val="nextTo"/>
        <c:txPr>
          <a:bodyPr/>
          <a:lstStyle/>
          <a:p>
            <a:pPr>
              <a:defRPr sz="1100">
                <a:latin typeface="Times New Roman" pitchFamily="18" charset="0"/>
                <a:cs typeface="Times New Roman" pitchFamily="18" charset="0"/>
              </a:defRPr>
            </a:pPr>
            <a:endParaRPr lang="en-US"/>
          </a:p>
        </c:txPr>
        <c:crossAx val="135703872"/>
        <c:crosses val="autoZero"/>
        <c:crossBetween val="between"/>
      </c:valAx>
    </c:plotArea>
    <c:legend>
      <c:legendPos val="r"/>
      <c:overlay val="0"/>
      <c:txPr>
        <a:bodyPr/>
        <a:lstStyle/>
        <a:p>
          <a:pPr>
            <a:defRPr sz="1000" b="1">
              <a:cs typeface="B Nazanin" pitchFamily="2" charset="-78"/>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1">
              <a:defRPr lang="ar-SA" sz="1400" b="1" i="0" u="none" strike="noStrike" kern="1200" baseline="0">
                <a:solidFill>
                  <a:sysClr val="windowText" lastClr="000000"/>
                </a:solidFill>
                <a:latin typeface="+mn-lt"/>
                <a:ea typeface="+mn-ea"/>
                <a:cs typeface="B Titr" pitchFamily="2" charset="-78"/>
              </a:defRPr>
            </a:pPr>
            <a:r>
              <a:rPr lang="en-US" sz="1800" b="1" i="0" u="none" strike="noStrike" kern="1200" baseline="0" dirty="0" smtClean="0">
                <a:solidFill>
                  <a:prstClr val="white"/>
                </a:solidFill>
                <a:latin typeface="+mn-lt"/>
                <a:ea typeface="+mn-ea"/>
                <a:cs typeface="B Titr" pitchFamily="2" charset="-78"/>
              </a:rPr>
              <a:t>Percentage who ate less than 5 combined servings of fruit &amp; vegetables per day</a:t>
            </a:r>
          </a:p>
        </c:rich>
      </c:tx>
      <c:overlay val="0"/>
    </c:title>
    <c:autoTitleDeleted val="0"/>
    <c:plotArea>
      <c:layout>
        <c:manualLayout>
          <c:layoutTarget val="inner"/>
          <c:xMode val="edge"/>
          <c:yMode val="edge"/>
          <c:x val="6.3890540872723334E-2"/>
          <c:y val="0.16089129483814529"/>
          <c:w val="0.78403485818049268"/>
          <c:h val="0.6836147564887739"/>
        </c:manualLayout>
      </c:layout>
      <c:lineChart>
        <c:grouping val="standard"/>
        <c:varyColors val="0"/>
        <c:ser>
          <c:idx val="0"/>
          <c:order val="0"/>
          <c:tx>
            <c:strRef>
              <c:f>Sheet1!$C$4</c:f>
              <c:strCache>
                <c:ptCount val="1"/>
                <c:pt idx="0">
                  <c:v>کل افراد</c:v>
                </c:pt>
              </c:strCache>
            </c:strRef>
          </c:tx>
          <c:dLbls>
            <c:dLbl>
              <c:idx val="0"/>
              <c:layout>
                <c:manualLayout>
                  <c:x val="-6.0107142164118966E-3"/>
                  <c:y val="-2.79422921993701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2021428432823805E-2"/>
                  <c:y val="-4.19134382990551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0107142164118966E-3"/>
                  <c:y val="-2.79422921993701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0107142164118966E-3"/>
                  <c:y val="-1.397114609968506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Sheet1!$B$12:$B$16</c:f>
              <c:numCache>
                <c:formatCode>General</c:formatCode>
                <c:ptCount val="5"/>
                <c:pt idx="0">
                  <c:v>1385</c:v>
                </c:pt>
                <c:pt idx="1">
                  <c:v>1386</c:v>
                </c:pt>
                <c:pt idx="2">
                  <c:v>1387</c:v>
                </c:pt>
                <c:pt idx="3">
                  <c:v>1388</c:v>
                </c:pt>
                <c:pt idx="4">
                  <c:v>1390</c:v>
                </c:pt>
              </c:numCache>
            </c:numRef>
          </c:cat>
          <c:val>
            <c:numRef>
              <c:f>Sheet1!$C$12:$C$16</c:f>
              <c:numCache>
                <c:formatCode>General</c:formatCode>
                <c:ptCount val="5"/>
                <c:pt idx="0">
                  <c:v>88.64</c:v>
                </c:pt>
                <c:pt idx="1">
                  <c:v>87.02</c:v>
                </c:pt>
                <c:pt idx="2">
                  <c:v>88.25</c:v>
                </c:pt>
                <c:pt idx="3">
                  <c:v>88.2</c:v>
                </c:pt>
                <c:pt idx="4">
                  <c:v>88.149999999999991</c:v>
                </c:pt>
              </c:numCache>
            </c:numRef>
          </c:val>
          <c:smooth val="0"/>
        </c:ser>
        <c:ser>
          <c:idx val="1"/>
          <c:order val="1"/>
          <c:tx>
            <c:strRef>
              <c:f>Sheet1!$D$4</c:f>
              <c:strCache>
                <c:ptCount val="1"/>
                <c:pt idx="0">
                  <c:v>مردان</c:v>
                </c:pt>
              </c:strCache>
            </c:strRef>
          </c:tx>
          <c:dLbls>
            <c:dLbl>
              <c:idx val="0"/>
              <c:layout>
                <c:manualLayout>
                  <c:x val="-6.0107142164118966E-3"/>
                  <c:y val="-2.32852434994751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2021428432823805E-2"/>
                  <c:y val="-4.19134382990551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0017857027353166E-2"/>
                  <c:y val="-5.12275356988451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0017857027353166E-2"/>
                  <c:y val="-1.397114609968506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Sheet1!$Q$12:$Q$16</c:f>
                <c:numCache>
                  <c:formatCode>General</c:formatCode>
                  <c:ptCount val="5"/>
                  <c:pt idx="0">
                    <c:v>0.67000000000000226</c:v>
                  </c:pt>
                  <c:pt idx="1">
                    <c:v>0.67999999999999317</c:v>
                  </c:pt>
                  <c:pt idx="2">
                    <c:v>0.69000000000001194</c:v>
                  </c:pt>
                  <c:pt idx="3">
                    <c:v>0.82999999999999863</c:v>
                  </c:pt>
                  <c:pt idx="4">
                    <c:v>0.82999999999999863</c:v>
                  </c:pt>
                </c:numCache>
              </c:numRef>
            </c:plus>
            <c:minus>
              <c:numRef>
                <c:f>Sheet1!$P$12:$P$16</c:f>
                <c:numCache>
                  <c:formatCode>General</c:formatCode>
                  <c:ptCount val="5"/>
                  <c:pt idx="0">
                    <c:v>0.71000000000000851</c:v>
                  </c:pt>
                  <c:pt idx="1">
                    <c:v>0.70000000000000284</c:v>
                  </c:pt>
                  <c:pt idx="2">
                    <c:v>0.73999999999999544</c:v>
                  </c:pt>
                  <c:pt idx="3">
                    <c:v>0.89000000000000068</c:v>
                  </c:pt>
                  <c:pt idx="4">
                    <c:v>0.89000000000000068</c:v>
                  </c:pt>
                </c:numCache>
              </c:numRef>
            </c:minus>
          </c:errBars>
          <c:cat>
            <c:numRef>
              <c:f>Sheet1!$B$12:$B$16</c:f>
              <c:numCache>
                <c:formatCode>General</c:formatCode>
                <c:ptCount val="5"/>
                <c:pt idx="0">
                  <c:v>1385</c:v>
                </c:pt>
                <c:pt idx="1">
                  <c:v>1386</c:v>
                </c:pt>
                <c:pt idx="2">
                  <c:v>1387</c:v>
                </c:pt>
                <c:pt idx="3">
                  <c:v>1388</c:v>
                </c:pt>
                <c:pt idx="4">
                  <c:v>1390</c:v>
                </c:pt>
              </c:numCache>
            </c:numRef>
          </c:cat>
          <c:val>
            <c:numRef>
              <c:f>Sheet1!$D$12:$D$16</c:f>
              <c:numCache>
                <c:formatCode>General</c:formatCode>
                <c:ptCount val="5"/>
                <c:pt idx="0">
                  <c:v>90.26</c:v>
                </c:pt>
                <c:pt idx="1">
                  <c:v>87.92</c:v>
                </c:pt>
                <c:pt idx="2">
                  <c:v>88.85</c:v>
                </c:pt>
                <c:pt idx="3">
                  <c:v>90.02</c:v>
                </c:pt>
                <c:pt idx="4">
                  <c:v>89.440000000000026</c:v>
                </c:pt>
              </c:numCache>
            </c:numRef>
          </c:val>
          <c:smooth val="0"/>
        </c:ser>
        <c:ser>
          <c:idx val="2"/>
          <c:order val="2"/>
          <c:tx>
            <c:strRef>
              <c:f>Sheet1!$E$4</c:f>
              <c:strCache>
                <c:ptCount val="1"/>
                <c:pt idx="0">
                  <c:v>زنان</c:v>
                </c:pt>
              </c:strCache>
            </c:strRef>
          </c:tx>
          <c:dLbls>
            <c:dLbl>
              <c:idx val="0"/>
              <c:layout>
                <c:manualLayout>
                  <c:x val="-6.0107142164118966E-3"/>
                  <c:y val="-3.72563895991602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4024999838294434E-2"/>
                  <c:y val="-4.19134382990551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0107142164118966E-3"/>
                  <c:y val="-1.39711460996850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0107142164118966E-3"/>
                  <c:y val="-1.397114609968506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Sheet1!$S$12:$S$16</c:f>
                <c:numCache>
                  <c:formatCode>General</c:formatCode>
                  <c:ptCount val="5"/>
                  <c:pt idx="0">
                    <c:v>0.71000000000000851</c:v>
                  </c:pt>
                  <c:pt idx="1">
                    <c:v>0.81000000000000261</c:v>
                  </c:pt>
                  <c:pt idx="2">
                    <c:v>0.70999999999999375</c:v>
                  </c:pt>
                  <c:pt idx="3">
                    <c:v>0.81000000000000261</c:v>
                  </c:pt>
                  <c:pt idx="4">
                    <c:v>0.81000000000000261</c:v>
                  </c:pt>
                </c:numCache>
              </c:numRef>
            </c:plus>
            <c:minus>
              <c:numRef>
                <c:f>Sheet1!$R$12:$R$16</c:f>
                <c:numCache>
                  <c:formatCode>General</c:formatCode>
                  <c:ptCount val="5"/>
                  <c:pt idx="0">
                    <c:v>0.73999999999999544</c:v>
                  </c:pt>
                  <c:pt idx="1">
                    <c:v>0.85000000000000864</c:v>
                  </c:pt>
                  <c:pt idx="2">
                    <c:v>0.75000000000000056</c:v>
                  </c:pt>
                  <c:pt idx="3">
                    <c:v>0.84999999999999465</c:v>
                  </c:pt>
                  <c:pt idx="4">
                    <c:v>0.84999999999999465</c:v>
                  </c:pt>
                </c:numCache>
              </c:numRef>
            </c:minus>
          </c:errBars>
          <c:cat>
            <c:numRef>
              <c:f>Sheet1!$B$12:$B$16</c:f>
              <c:numCache>
                <c:formatCode>General</c:formatCode>
                <c:ptCount val="5"/>
                <c:pt idx="0">
                  <c:v>1385</c:v>
                </c:pt>
                <c:pt idx="1">
                  <c:v>1386</c:v>
                </c:pt>
                <c:pt idx="2">
                  <c:v>1387</c:v>
                </c:pt>
                <c:pt idx="3">
                  <c:v>1388</c:v>
                </c:pt>
                <c:pt idx="4">
                  <c:v>1390</c:v>
                </c:pt>
              </c:numCache>
            </c:numRef>
          </c:cat>
          <c:val>
            <c:numRef>
              <c:f>Sheet1!$E$12:$E$16</c:f>
              <c:numCache>
                <c:formatCode>General</c:formatCode>
                <c:ptCount val="5"/>
                <c:pt idx="0">
                  <c:v>86.990000000000023</c:v>
                </c:pt>
                <c:pt idx="1">
                  <c:v>86.09</c:v>
                </c:pt>
                <c:pt idx="2">
                  <c:v>87.649999999999991</c:v>
                </c:pt>
                <c:pt idx="3">
                  <c:v>86.33</c:v>
                </c:pt>
                <c:pt idx="4">
                  <c:v>86.83</c:v>
                </c:pt>
              </c:numCache>
            </c:numRef>
          </c:val>
          <c:smooth val="0"/>
        </c:ser>
        <c:dLbls>
          <c:showLegendKey val="0"/>
          <c:showVal val="0"/>
          <c:showCatName val="0"/>
          <c:showSerName val="0"/>
          <c:showPercent val="0"/>
          <c:showBubbleSize val="0"/>
        </c:dLbls>
        <c:marker val="1"/>
        <c:smooth val="0"/>
        <c:axId val="135705048"/>
        <c:axId val="172880992"/>
      </c:lineChart>
      <c:catAx>
        <c:axId val="135705048"/>
        <c:scaling>
          <c:orientation val="minMax"/>
        </c:scaling>
        <c:delete val="0"/>
        <c:axPos val="b"/>
        <c:title>
          <c:tx>
            <c:rich>
              <a:bodyPr/>
              <a:lstStyle/>
              <a:p>
                <a:pPr>
                  <a:defRPr/>
                </a:pPr>
                <a:r>
                  <a:rPr lang="en-US" sz="1050" b="1" i="0" baseline="0" dirty="0" smtClean="0"/>
                  <a:t>Study year</a:t>
                </a:r>
                <a:endParaRPr lang="en-US" sz="1050" b="1" i="0" baseline="0" dirty="0"/>
              </a:p>
            </c:rich>
          </c:tx>
          <c:overlay val="0"/>
        </c:title>
        <c:numFmt formatCode="General" sourceLinked="1"/>
        <c:majorTickMark val="none"/>
        <c:minorTickMark val="out"/>
        <c:tickLblPos val="nextTo"/>
        <c:txPr>
          <a:bodyPr/>
          <a:lstStyle/>
          <a:p>
            <a:pPr>
              <a:defRPr sz="1400">
                <a:latin typeface="Ferdosi" pitchFamily="2" charset="2"/>
              </a:defRPr>
            </a:pPr>
            <a:endParaRPr lang="en-US"/>
          </a:p>
        </c:txPr>
        <c:crossAx val="172880992"/>
        <c:crosses val="autoZero"/>
        <c:auto val="1"/>
        <c:lblAlgn val="ctr"/>
        <c:lblOffset val="100"/>
        <c:noMultiLvlLbl val="0"/>
      </c:catAx>
      <c:valAx>
        <c:axId val="172880992"/>
        <c:scaling>
          <c:orientation val="minMax"/>
          <c:min val="85"/>
        </c:scaling>
        <c:delete val="0"/>
        <c:axPos val="l"/>
        <c:numFmt formatCode="General" sourceLinked="1"/>
        <c:majorTickMark val="out"/>
        <c:minorTickMark val="none"/>
        <c:tickLblPos val="nextTo"/>
        <c:txPr>
          <a:bodyPr/>
          <a:lstStyle/>
          <a:p>
            <a:pPr>
              <a:defRPr sz="1400">
                <a:latin typeface="Ferdosi" pitchFamily="2" charset="2"/>
              </a:defRPr>
            </a:pPr>
            <a:endParaRPr lang="en-US"/>
          </a:p>
        </c:txPr>
        <c:crossAx val="135705048"/>
        <c:crosses val="autoZero"/>
        <c:crossBetween val="between"/>
      </c:valAx>
    </c:plotArea>
    <c:legend>
      <c:legendPos val="r"/>
      <c:overlay val="0"/>
      <c:txPr>
        <a:bodyPr/>
        <a:lstStyle/>
        <a:p>
          <a:pPr>
            <a:defRPr lang="en-US" sz="1000" b="1" i="0" u="none" strike="noStrike" kern="1200" baseline="0">
              <a:solidFill>
                <a:schemeClr val="tx1"/>
              </a:solidFill>
              <a:latin typeface="+mn-lt"/>
              <a:ea typeface="+mn-ea"/>
              <a:cs typeface="B Nazanin" pitchFamily="2" charset="-78"/>
            </a:defRPr>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1">
              <a:defRPr lang="ar-SA" sz="1400" b="1" i="0" u="none" strike="noStrike" kern="1200" baseline="0">
                <a:solidFill>
                  <a:sysClr val="windowText" lastClr="000000"/>
                </a:solidFill>
                <a:latin typeface="+mn-lt"/>
                <a:ea typeface="+mn-ea"/>
                <a:cs typeface="B Titr" pitchFamily="2" charset="-78"/>
              </a:defRPr>
            </a:pPr>
            <a:r>
              <a:rPr lang="en-US" sz="1800" b="1" i="0" baseline="0" dirty="0"/>
              <a:t>Percentage who ate less than 5 combined servings of fruit &amp; vegetables per day</a:t>
            </a:r>
            <a:endParaRPr lang="en-US" sz="1400" dirty="0"/>
          </a:p>
        </c:rich>
      </c:tx>
      <c:overlay val="0"/>
    </c:title>
    <c:autoTitleDeleted val="0"/>
    <c:plotArea>
      <c:layout>
        <c:manualLayout>
          <c:layoutTarget val="inner"/>
          <c:xMode val="edge"/>
          <c:yMode val="edge"/>
          <c:x val="6.3890540872723306E-2"/>
          <c:y val="0.16089129483814529"/>
          <c:w val="0.78403485818049234"/>
          <c:h val="0.68361475648877335"/>
        </c:manualLayout>
      </c:layout>
      <c:lineChart>
        <c:grouping val="standard"/>
        <c:varyColors val="0"/>
        <c:ser>
          <c:idx val="0"/>
          <c:order val="0"/>
          <c:tx>
            <c:strRef>
              <c:f>Sheet1!$C$4</c:f>
              <c:strCache>
                <c:ptCount val="1"/>
                <c:pt idx="0">
                  <c:v>Both sexes</c:v>
                </c:pt>
              </c:strCache>
            </c:strRef>
          </c:tx>
          <c:dLbls>
            <c:dLbl>
              <c:idx val="0"/>
              <c:layout>
                <c:manualLayout>
                  <c:x val="-6.0107142164118966E-3"/>
                  <c:y val="-2.79422921993701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2021428432823805E-2"/>
                  <c:y val="-4.19134382990551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0107142164118966E-3"/>
                  <c:y val="-2.79422921993701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0107142164118966E-3"/>
                  <c:y val="-1.397114609968505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Sheet1!$B$12:$B$16</c:f>
              <c:numCache>
                <c:formatCode>General</c:formatCode>
                <c:ptCount val="5"/>
                <c:pt idx="0">
                  <c:v>2006</c:v>
                </c:pt>
                <c:pt idx="1">
                  <c:v>2007</c:v>
                </c:pt>
                <c:pt idx="2">
                  <c:v>2008</c:v>
                </c:pt>
                <c:pt idx="3">
                  <c:v>2009</c:v>
                </c:pt>
                <c:pt idx="4">
                  <c:v>2011</c:v>
                </c:pt>
              </c:numCache>
            </c:numRef>
          </c:cat>
          <c:val>
            <c:numRef>
              <c:f>Sheet1!$C$12:$C$16</c:f>
              <c:numCache>
                <c:formatCode>General</c:formatCode>
                <c:ptCount val="5"/>
                <c:pt idx="0">
                  <c:v>88.64</c:v>
                </c:pt>
                <c:pt idx="1">
                  <c:v>87.02</c:v>
                </c:pt>
                <c:pt idx="2">
                  <c:v>88.25</c:v>
                </c:pt>
                <c:pt idx="3">
                  <c:v>88.2</c:v>
                </c:pt>
                <c:pt idx="4">
                  <c:v>88.149999999999991</c:v>
                </c:pt>
              </c:numCache>
            </c:numRef>
          </c:val>
          <c:smooth val="0"/>
        </c:ser>
        <c:ser>
          <c:idx val="1"/>
          <c:order val="1"/>
          <c:tx>
            <c:strRef>
              <c:f>Sheet1!$D$4</c:f>
              <c:strCache>
                <c:ptCount val="1"/>
                <c:pt idx="0">
                  <c:v>Males</c:v>
                </c:pt>
              </c:strCache>
            </c:strRef>
          </c:tx>
          <c:dLbls>
            <c:dLbl>
              <c:idx val="0"/>
              <c:layout>
                <c:manualLayout>
                  <c:x val="-6.0107142164118966E-3"/>
                  <c:y val="-2.32852434994751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2021428432823805E-2"/>
                  <c:y val="-4.19134382990551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0017857027353166E-2"/>
                  <c:y val="-5.12275356988451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0017857027353166E-2"/>
                  <c:y val="-1.397114609968505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Sheet1!$Q$12:$Q$16</c:f>
                <c:numCache>
                  <c:formatCode>General</c:formatCode>
                  <c:ptCount val="5"/>
                  <c:pt idx="0">
                    <c:v>0.67000000000000204</c:v>
                  </c:pt>
                  <c:pt idx="1">
                    <c:v>0.67999999999999294</c:v>
                  </c:pt>
                  <c:pt idx="2">
                    <c:v>0.69000000000001194</c:v>
                  </c:pt>
                  <c:pt idx="3">
                    <c:v>0.82999999999999863</c:v>
                  </c:pt>
                  <c:pt idx="4">
                    <c:v>0.82999999999999863</c:v>
                  </c:pt>
                </c:numCache>
              </c:numRef>
            </c:plus>
            <c:minus>
              <c:numRef>
                <c:f>Sheet1!$P$12:$P$16</c:f>
                <c:numCache>
                  <c:formatCode>General</c:formatCode>
                  <c:ptCount val="5"/>
                  <c:pt idx="0">
                    <c:v>0.71000000000000829</c:v>
                  </c:pt>
                  <c:pt idx="1">
                    <c:v>0.70000000000000284</c:v>
                  </c:pt>
                  <c:pt idx="2">
                    <c:v>0.73999999999999522</c:v>
                  </c:pt>
                  <c:pt idx="3">
                    <c:v>0.89000000000000068</c:v>
                  </c:pt>
                  <c:pt idx="4">
                    <c:v>0.89000000000000068</c:v>
                  </c:pt>
                </c:numCache>
              </c:numRef>
            </c:minus>
          </c:errBars>
          <c:cat>
            <c:numRef>
              <c:f>Sheet1!$B$12:$B$16</c:f>
              <c:numCache>
                <c:formatCode>General</c:formatCode>
                <c:ptCount val="5"/>
                <c:pt idx="0">
                  <c:v>2006</c:v>
                </c:pt>
                <c:pt idx="1">
                  <c:v>2007</c:v>
                </c:pt>
                <c:pt idx="2">
                  <c:v>2008</c:v>
                </c:pt>
                <c:pt idx="3">
                  <c:v>2009</c:v>
                </c:pt>
                <c:pt idx="4">
                  <c:v>2011</c:v>
                </c:pt>
              </c:numCache>
            </c:numRef>
          </c:cat>
          <c:val>
            <c:numRef>
              <c:f>Sheet1!$D$12:$D$16</c:f>
              <c:numCache>
                <c:formatCode>General</c:formatCode>
                <c:ptCount val="5"/>
                <c:pt idx="0">
                  <c:v>90.26</c:v>
                </c:pt>
                <c:pt idx="1">
                  <c:v>87.92</c:v>
                </c:pt>
                <c:pt idx="2">
                  <c:v>88.85</c:v>
                </c:pt>
                <c:pt idx="3">
                  <c:v>90.02</c:v>
                </c:pt>
                <c:pt idx="4">
                  <c:v>89.440000000000026</c:v>
                </c:pt>
              </c:numCache>
            </c:numRef>
          </c:val>
          <c:smooth val="0"/>
        </c:ser>
        <c:ser>
          <c:idx val="2"/>
          <c:order val="2"/>
          <c:tx>
            <c:strRef>
              <c:f>Sheet1!$E$4</c:f>
              <c:strCache>
                <c:ptCount val="1"/>
                <c:pt idx="0">
                  <c:v>Females</c:v>
                </c:pt>
              </c:strCache>
            </c:strRef>
          </c:tx>
          <c:dLbls>
            <c:dLbl>
              <c:idx val="0"/>
              <c:layout>
                <c:manualLayout>
                  <c:x val="-6.0107142164118966E-3"/>
                  <c:y val="-3.72563895991602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4024999838294434E-2"/>
                  <c:y val="-4.19134382990551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0107142164118966E-3"/>
                  <c:y val="-1.397114609968505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0107142164118966E-3"/>
                  <c:y val="-1.397114609968505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Sheet1!$S$12:$S$16</c:f>
                <c:numCache>
                  <c:formatCode>General</c:formatCode>
                  <c:ptCount val="5"/>
                  <c:pt idx="0">
                    <c:v>0.71000000000000829</c:v>
                  </c:pt>
                  <c:pt idx="1">
                    <c:v>0.81000000000000261</c:v>
                  </c:pt>
                  <c:pt idx="2">
                    <c:v>0.70999999999999375</c:v>
                  </c:pt>
                  <c:pt idx="3">
                    <c:v>0.81000000000000261</c:v>
                  </c:pt>
                  <c:pt idx="4">
                    <c:v>0.81000000000000261</c:v>
                  </c:pt>
                </c:numCache>
              </c:numRef>
            </c:plus>
            <c:minus>
              <c:numRef>
                <c:f>Sheet1!$R$12:$R$16</c:f>
                <c:numCache>
                  <c:formatCode>General</c:formatCode>
                  <c:ptCount val="5"/>
                  <c:pt idx="0">
                    <c:v>0.73999999999999522</c:v>
                  </c:pt>
                  <c:pt idx="1">
                    <c:v>0.85000000000000864</c:v>
                  </c:pt>
                  <c:pt idx="2">
                    <c:v>0.75000000000000033</c:v>
                  </c:pt>
                  <c:pt idx="3">
                    <c:v>0.84999999999999465</c:v>
                  </c:pt>
                  <c:pt idx="4">
                    <c:v>0.84999999999999465</c:v>
                  </c:pt>
                </c:numCache>
              </c:numRef>
            </c:minus>
          </c:errBars>
          <c:cat>
            <c:numRef>
              <c:f>Sheet1!$B$12:$B$16</c:f>
              <c:numCache>
                <c:formatCode>General</c:formatCode>
                <c:ptCount val="5"/>
                <c:pt idx="0">
                  <c:v>2006</c:v>
                </c:pt>
                <c:pt idx="1">
                  <c:v>2007</c:v>
                </c:pt>
                <c:pt idx="2">
                  <c:v>2008</c:v>
                </c:pt>
                <c:pt idx="3">
                  <c:v>2009</c:v>
                </c:pt>
                <c:pt idx="4">
                  <c:v>2011</c:v>
                </c:pt>
              </c:numCache>
            </c:numRef>
          </c:cat>
          <c:val>
            <c:numRef>
              <c:f>Sheet1!$E$12:$E$16</c:f>
              <c:numCache>
                <c:formatCode>General</c:formatCode>
                <c:ptCount val="5"/>
                <c:pt idx="0">
                  <c:v>86.990000000000023</c:v>
                </c:pt>
                <c:pt idx="1">
                  <c:v>86.09</c:v>
                </c:pt>
                <c:pt idx="2">
                  <c:v>87.649999999999991</c:v>
                </c:pt>
                <c:pt idx="3">
                  <c:v>86.33</c:v>
                </c:pt>
                <c:pt idx="4">
                  <c:v>86.83</c:v>
                </c:pt>
              </c:numCache>
            </c:numRef>
          </c:val>
          <c:smooth val="0"/>
        </c:ser>
        <c:dLbls>
          <c:showLegendKey val="0"/>
          <c:showVal val="0"/>
          <c:showCatName val="0"/>
          <c:showSerName val="0"/>
          <c:showPercent val="0"/>
          <c:showBubbleSize val="0"/>
        </c:dLbls>
        <c:marker val="1"/>
        <c:smooth val="0"/>
        <c:axId val="172881776"/>
        <c:axId val="172882168"/>
      </c:lineChart>
      <c:catAx>
        <c:axId val="172881776"/>
        <c:scaling>
          <c:orientation val="minMax"/>
        </c:scaling>
        <c:delete val="0"/>
        <c:axPos val="b"/>
        <c:title>
          <c:tx>
            <c:rich>
              <a:bodyPr/>
              <a:lstStyle/>
              <a:p>
                <a:pPr>
                  <a:defRPr sz="1050"/>
                </a:pPr>
                <a:r>
                  <a:rPr lang="en-US" sz="1050" b="1" i="0" baseline="0"/>
                  <a:t>Study year</a:t>
                </a:r>
                <a:endParaRPr lang="en-US" sz="1050"/>
              </a:p>
            </c:rich>
          </c:tx>
          <c:overlay val="0"/>
        </c:title>
        <c:numFmt formatCode="General" sourceLinked="1"/>
        <c:majorTickMark val="none"/>
        <c:minorTickMark val="out"/>
        <c:tickLblPos val="nextTo"/>
        <c:txPr>
          <a:bodyPr/>
          <a:lstStyle/>
          <a:p>
            <a:pPr>
              <a:defRPr sz="1100">
                <a:latin typeface="Times New Roman" pitchFamily="18" charset="0"/>
                <a:cs typeface="Times New Roman" pitchFamily="18" charset="0"/>
              </a:defRPr>
            </a:pPr>
            <a:endParaRPr lang="en-US"/>
          </a:p>
        </c:txPr>
        <c:crossAx val="172882168"/>
        <c:crosses val="autoZero"/>
        <c:auto val="1"/>
        <c:lblAlgn val="ctr"/>
        <c:lblOffset val="100"/>
        <c:noMultiLvlLbl val="0"/>
      </c:catAx>
      <c:valAx>
        <c:axId val="172882168"/>
        <c:scaling>
          <c:orientation val="minMax"/>
          <c:min val="85"/>
        </c:scaling>
        <c:delete val="0"/>
        <c:axPos val="l"/>
        <c:numFmt formatCode="General" sourceLinked="1"/>
        <c:majorTickMark val="out"/>
        <c:minorTickMark val="none"/>
        <c:tickLblPos val="nextTo"/>
        <c:txPr>
          <a:bodyPr/>
          <a:lstStyle/>
          <a:p>
            <a:pPr>
              <a:defRPr sz="1100">
                <a:latin typeface="Times New Roman" pitchFamily="18" charset="0"/>
                <a:cs typeface="Times New Roman" pitchFamily="18" charset="0"/>
              </a:defRPr>
            </a:pPr>
            <a:endParaRPr lang="en-US"/>
          </a:p>
        </c:txPr>
        <c:crossAx val="172881776"/>
        <c:crosses val="autoZero"/>
        <c:crossBetween val="between"/>
      </c:valAx>
    </c:plotArea>
    <c:legend>
      <c:legendPos val="r"/>
      <c:overlay val="0"/>
      <c:txPr>
        <a:bodyPr/>
        <a:lstStyle/>
        <a:p>
          <a:pPr>
            <a:defRPr lang="en-US" sz="1000" b="1" i="0" u="none" strike="noStrike" kern="1200" baseline="0">
              <a:solidFill>
                <a:sysClr val="windowText" lastClr="000000"/>
              </a:solidFill>
              <a:latin typeface="+mn-lt"/>
              <a:ea typeface="+mn-ea"/>
              <a:cs typeface="B Nazanin" pitchFamily="2" charset="-78"/>
            </a:defRPr>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1">
              <a:defRPr lang="fa-IR" sz="1400" b="1" i="0" u="none" strike="noStrike" kern="1200" baseline="0">
                <a:solidFill>
                  <a:sysClr val="windowText" lastClr="000000"/>
                </a:solidFill>
                <a:latin typeface="+mn-lt"/>
                <a:ea typeface="+mn-ea"/>
                <a:cs typeface="B Titr" pitchFamily="2" charset="-78"/>
              </a:defRPr>
            </a:pPr>
            <a:r>
              <a:rPr lang="en-US" sz="1800" b="1" i="0" u="none" strike="noStrike" kern="1200" baseline="0" dirty="0">
                <a:solidFill>
                  <a:prstClr val="white"/>
                </a:solidFill>
                <a:latin typeface="+mn-lt"/>
                <a:ea typeface="+mn-ea"/>
                <a:cs typeface="B Titr" pitchFamily="2" charset="-78"/>
              </a:rPr>
              <a:t>Percentage with Low Physical Activity</a:t>
            </a:r>
          </a:p>
          <a:p>
            <a:pPr algn="ctr" rtl="1">
              <a:defRPr lang="fa-IR" sz="1400" b="1" i="0" u="none" strike="noStrike" kern="1200" baseline="0">
                <a:solidFill>
                  <a:sysClr val="windowText" lastClr="000000"/>
                </a:solidFill>
                <a:latin typeface="+mn-lt"/>
                <a:ea typeface="+mn-ea"/>
                <a:cs typeface="B Titr" pitchFamily="2" charset="-78"/>
              </a:defRPr>
            </a:pPr>
            <a:r>
              <a:rPr lang="en-US" sz="1800" b="0" i="0" u="none" strike="noStrike" kern="1200" baseline="0" dirty="0">
                <a:solidFill>
                  <a:prstClr val="white"/>
                </a:solidFill>
                <a:latin typeface="+mn-lt"/>
                <a:ea typeface="+mn-ea"/>
                <a:cs typeface="B Titr" pitchFamily="2" charset="-78"/>
              </a:rPr>
              <a:t>(Defined as &lt;600 MET-minutes/week)</a:t>
            </a:r>
            <a:endParaRPr lang="fa-IR" sz="1800" b="0" i="0" u="none" strike="noStrike" kern="1200" baseline="0" dirty="0">
              <a:solidFill>
                <a:prstClr val="white"/>
              </a:solidFill>
              <a:latin typeface="+mn-lt"/>
              <a:ea typeface="+mn-ea"/>
              <a:cs typeface="B Titr" pitchFamily="2" charset="-78"/>
            </a:endParaRPr>
          </a:p>
        </c:rich>
      </c:tx>
      <c:layout>
        <c:manualLayout>
          <c:xMode val="edge"/>
          <c:yMode val="edge"/>
          <c:x val="0.25443073928218252"/>
          <c:y val="0"/>
        </c:manualLayout>
      </c:layout>
      <c:overlay val="0"/>
    </c:title>
    <c:autoTitleDeleted val="0"/>
    <c:plotArea>
      <c:layout>
        <c:manualLayout>
          <c:layoutTarget val="inner"/>
          <c:xMode val="edge"/>
          <c:yMode val="edge"/>
          <c:x val="6.3890540872723334E-2"/>
          <c:y val="0.17932043520954785"/>
          <c:w val="0.7840350167709399"/>
          <c:h val="0.65338292055201586"/>
        </c:manualLayout>
      </c:layout>
      <c:lineChart>
        <c:grouping val="standard"/>
        <c:varyColors val="0"/>
        <c:ser>
          <c:idx val="0"/>
          <c:order val="0"/>
          <c:tx>
            <c:strRef>
              <c:f>Sheet1!$C$4</c:f>
              <c:strCache>
                <c:ptCount val="1"/>
                <c:pt idx="0">
                  <c:v>کل افراد</c:v>
                </c:pt>
              </c:strCache>
            </c:strRef>
          </c:tx>
          <c:dLbls>
            <c:dLbl>
              <c:idx val="0"/>
              <c:layout>
                <c:manualLayout>
                  <c:x val="-4.0281973816717033E-2"/>
                  <c:y val="-4.166666666666666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0281973816717033E-2"/>
                  <c:y val="-4.629629629629634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6253776435045376E-2"/>
                  <c:y val="-4.629629629629634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0281973816717033E-2"/>
                  <c:y val="-5.555555555555546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Sheet1!$O$40:$O$44</c:f>
                <c:numCache>
                  <c:formatCode>General</c:formatCode>
                  <c:ptCount val="5"/>
                  <c:pt idx="0">
                    <c:v>1.1599999999999953</c:v>
                  </c:pt>
                  <c:pt idx="1">
                    <c:v>1.4399999999999955</c:v>
                  </c:pt>
                  <c:pt idx="2">
                    <c:v>1.3200000000000003</c:v>
                  </c:pt>
                  <c:pt idx="3">
                    <c:v>1.6099999999999981</c:v>
                  </c:pt>
                  <c:pt idx="4">
                    <c:v>2.8599999999999977</c:v>
                  </c:pt>
                </c:numCache>
              </c:numRef>
            </c:plus>
            <c:minus>
              <c:numRef>
                <c:f>Sheet1!$N$40:$N$44</c:f>
                <c:numCache>
                  <c:formatCode>General</c:formatCode>
                  <c:ptCount val="5"/>
                  <c:pt idx="0">
                    <c:v>1.1300000000000037</c:v>
                  </c:pt>
                  <c:pt idx="1">
                    <c:v>1.4200000000000017</c:v>
                  </c:pt>
                  <c:pt idx="2">
                    <c:v>1.3000000000000043</c:v>
                  </c:pt>
                  <c:pt idx="3">
                    <c:v>1.589999999999995</c:v>
                  </c:pt>
                  <c:pt idx="4">
                    <c:v>2.7899999999999991</c:v>
                  </c:pt>
                </c:numCache>
              </c:numRef>
            </c:minus>
          </c:errBars>
          <c:cat>
            <c:numRef>
              <c:f>Sheet1!$B$40:$B$44</c:f>
              <c:numCache>
                <c:formatCode>General</c:formatCode>
                <c:ptCount val="5"/>
                <c:pt idx="0">
                  <c:v>1385</c:v>
                </c:pt>
                <c:pt idx="1">
                  <c:v>1386</c:v>
                </c:pt>
                <c:pt idx="2">
                  <c:v>1387</c:v>
                </c:pt>
                <c:pt idx="3">
                  <c:v>1388</c:v>
                </c:pt>
                <c:pt idx="4">
                  <c:v>1390</c:v>
                </c:pt>
              </c:numCache>
            </c:numRef>
          </c:cat>
          <c:val>
            <c:numRef>
              <c:f>Sheet1!$C$40:$C$44</c:f>
              <c:numCache>
                <c:formatCode>General</c:formatCode>
                <c:ptCount val="5"/>
                <c:pt idx="0">
                  <c:v>30.85</c:v>
                </c:pt>
                <c:pt idx="1">
                  <c:v>35.21</c:v>
                </c:pt>
                <c:pt idx="2">
                  <c:v>38.1</c:v>
                </c:pt>
                <c:pt idx="3">
                  <c:v>38.97</c:v>
                </c:pt>
                <c:pt idx="4">
                  <c:v>40.67</c:v>
                </c:pt>
              </c:numCache>
            </c:numRef>
          </c:val>
          <c:smooth val="0"/>
        </c:ser>
        <c:ser>
          <c:idx val="1"/>
          <c:order val="1"/>
          <c:tx>
            <c:strRef>
              <c:f>Sheet1!$D$4</c:f>
              <c:strCache>
                <c:ptCount val="1"/>
                <c:pt idx="0">
                  <c:v>مردان</c:v>
                </c:pt>
              </c:strCache>
            </c:strRef>
          </c:tx>
          <c:dLbls>
            <c:dLbl>
              <c:idx val="0"/>
              <c:layout>
                <c:manualLayout>
                  <c:x val="-3.6253776435045376E-2"/>
                  <c:y val="-4.166666666666666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296072507552872E-2"/>
                  <c:y val="-5.0925925925925923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6253776435045376E-2"/>
                  <c:y val="-5.0925925925925923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0281973816717033E-2"/>
                  <c:y val="-5.555555555555546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Sheet1!$Q$40:$Q$44</c:f>
                <c:numCache>
                  <c:formatCode>General</c:formatCode>
                  <c:ptCount val="5"/>
                  <c:pt idx="0">
                    <c:v>0.71999999999999942</c:v>
                  </c:pt>
                  <c:pt idx="1">
                    <c:v>0.78000000000000114</c:v>
                  </c:pt>
                  <c:pt idx="2">
                    <c:v>0.75999999999999857</c:v>
                  </c:pt>
                  <c:pt idx="3">
                    <c:v>0.89000000000000068</c:v>
                  </c:pt>
                  <c:pt idx="4">
                    <c:v>1.9400000000000024</c:v>
                  </c:pt>
                </c:numCache>
              </c:numRef>
            </c:plus>
            <c:minus>
              <c:numRef>
                <c:f>Sheet1!$P$40:$P$44</c:f>
                <c:numCache>
                  <c:formatCode>General</c:formatCode>
                  <c:ptCount val="5"/>
                  <c:pt idx="0">
                    <c:v>0.71000000000000085</c:v>
                  </c:pt>
                  <c:pt idx="1">
                    <c:v>0.76000000000000223</c:v>
                  </c:pt>
                  <c:pt idx="2">
                    <c:v>0.74000000000000254</c:v>
                  </c:pt>
                  <c:pt idx="3">
                    <c:v>0.87000000000000155</c:v>
                  </c:pt>
                  <c:pt idx="4">
                    <c:v>1.8799999999999977</c:v>
                  </c:pt>
                </c:numCache>
              </c:numRef>
            </c:minus>
          </c:errBars>
          <c:cat>
            <c:numRef>
              <c:f>Sheet1!$B$40:$B$44</c:f>
              <c:numCache>
                <c:formatCode>General</c:formatCode>
                <c:ptCount val="5"/>
                <c:pt idx="0">
                  <c:v>1385</c:v>
                </c:pt>
                <c:pt idx="1">
                  <c:v>1386</c:v>
                </c:pt>
                <c:pt idx="2">
                  <c:v>1387</c:v>
                </c:pt>
                <c:pt idx="3">
                  <c:v>1388</c:v>
                </c:pt>
                <c:pt idx="4">
                  <c:v>1390</c:v>
                </c:pt>
              </c:numCache>
            </c:numRef>
          </c:cat>
          <c:val>
            <c:numRef>
              <c:f>Sheet1!$D$40:$D$44</c:f>
              <c:numCache>
                <c:formatCode>General</c:formatCode>
                <c:ptCount val="5"/>
                <c:pt idx="0">
                  <c:v>21.6</c:v>
                </c:pt>
                <c:pt idx="1">
                  <c:v>24.32</c:v>
                </c:pt>
                <c:pt idx="2">
                  <c:v>26.6</c:v>
                </c:pt>
                <c:pt idx="3">
                  <c:v>28.279999999999987</c:v>
                </c:pt>
                <c:pt idx="4">
                  <c:v>31.8</c:v>
                </c:pt>
              </c:numCache>
            </c:numRef>
          </c:val>
          <c:smooth val="0"/>
        </c:ser>
        <c:ser>
          <c:idx val="2"/>
          <c:order val="2"/>
          <c:tx>
            <c:strRef>
              <c:f>Sheet1!$E$4</c:f>
              <c:strCache>
                <c:ptCount val="1"/>
                <c:pt idx="0">
                  <c:v>زنان</c:v>
                </c:pt>
              </c:strCache>
            </c:strRef>
          </c:tx>
          <c:dLbls>
            <c:dLbl>
              <c:idx val="0"/>
              <c:layout>
                <c:manualLayout>
                  <c:x val="-4.2296072507552872E-2"/>
                  <c:y val="-5.0925925925925902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0281973816717033E-2"/>
                  <c:y val="-5.555555555555546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281973816717033E-2"/>
                  <c:y val="-5.0925925925925992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632426988922457E-2"/>
                  <c:y val="-4.629629629629637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Sheet1!$S$40:$S$44</c:f>
                <c:numCache>
                  <c:formatCode>General</c:formatCode>
                  <c:ptCount val="5"/>
                  <c:pt idx="0">
                    <c:v>0.85999999999999965</c:v>
                  </c:pt>
                  <c:pt idx="1">
                    <c:v>0.95000000000000284</c:v>
                  </c:pt>
                  <c:pt idx="2">
                    <c:v>0.869999999999998</c:v>
                  </c:pt>
                  <c:pt idx="3">
                    <c:v>0.99000000000000199</c:v>
                  </c:pt>
                  <c:pt idx="4">
                    <c:v>1.7700000000000031</c:v>
                  </c:pt>
                </c:numCache>
              </c:numRef>
            </c:plus>
            <c:minus>
              <c:numRef>
                <c:f>Sheet1!$R$40:$R$44</c:f>
                <c:numCache>
                  <c:formatCode>General</c:formatCode>
                  <c:ptCount val="5"/>
                  <c:pt idx="0">
                    <c:v>0.86000000000000665</c:v>
                  </c:pt>
                  <c:pt idx="1">
                    <c:v>0.96000000000000085</c:v>
                  </c:pt>
                  <c:pt idx="2">
                    <c:v>0.85999999999999965</c:v>
                  </c:pt>
                  <c:pt idx="3">
                    <c:v>0.98999999999999488</c:v>
                  </c:pt>
                  <c:pt idx="4">
                    <c:v>1.7799999999999923</c:v>
                  </c:pt>
                </c:numCache>
              </c:numRef>
            </c:minus>
          </c:errBars>
          <c:cat>
            <c:numRef>
              <c:f>Sheet1!$B$40:$B$44</c:f>
              <c:numCache>
                <c:formatCode>General</c:formatCode>
                <c:ptCount val="5"/>
                <c:pt idx="0">
                  <c:v>1385</c:v>
                </c:pt>
                <c:pt idx="1">
                  <c:v>1386</c:v>
                </c:pt>
                <c:pt idx="2">
                  <c:v>1387</c:v>
                </c:pt>
                <c:pt idx="3">
                  <c:v>1388</c:v>
                </c:pt>
                <c:pt idx="4">
                  <c:v>1390</c:v>
                </c:pt>
              </c:numCache>
            </c:numRef>
          </c:cat>
          <c:val>
            <c:numRef>
              <c:f>Sheet1!$E$40:$E$44</c:f>
              <c:numCache>
                <c:formatCode>General</c:formatCode>
                <c:ptCount val="5"/>
                <c:pt idx="0">
                  <c:v>40.339999999999996</c:v>
                </c:pt>
                <c:pt idx="1">
                  <c:v>46.36</c:v>
                </c:pt>
                <c:pt idx="2">
                  <c:v>49.879999999999995</c:v>
                </c:pt>
                <c:pt idx="3">
                  <c:v>49.91</c:v>
                </c:pt>
                <c:pt idx="4">
                  <c:v>49.8</c:v>
                </c:pt>
              </c:numCache>
            </c:numRef>
          </c:val>
          <c:smooth val="0"/>
        </c:ser>
        <c:dLbls>
          <c:showLegendKey val="0"/>
          <c:showVal val="0"/>
          <c:showCatName val="0"/>
          <c:showSerName val="0"/>
          <c:showPercent val="0"/>
          <c:showBubbleSize val="0"/>
        </c:dLbls>
        <c:marker val="1"/>
        <c:smooth val="0"/>
        <c:axId val="172882952"/>
        <c:axId val="172883344"/>
      </c:lineChart>
      <c:catAx>
        <c:axId val="172882952"/>
        <c:scaling>
          <c:orientation val="minMax"/>
        </c:scaling>
        <c:delete val="0"/>
        <c:axPos val="b"/>
        <c:title>
          <c:tx>
            <c:rich>
              <a:bodyPr/>
              <a:lstStyle/>
              <a:p>
                <a:pPr>
                  <a:defRPr sz="1050"/>
                </a:pPr>
                <a:r>
                  <a:rPr lang="en-US" sz="1050" b="1" i="0" baseline="0" dirty="0" smtClean="0"/>
                  <a:t>Study year</a:t>
                </a:r>
                <a:endParaRPr lang="en-US" sz="1050" b="1" i="0" baseline="0" dirty="0"/>
              </a:p>
            </c:rich>
          </c:tx>
          <c:overlay val="0"/>
        </c:title>
        <c:numFmt formatCode="General" sourceLinked="1"/>
        <c:majorTickMark val="none"/>
        <c:minorTickMark val="out"/>
        <c:tickLblPos val="nextTo"/>
        <c:txPr>
          <a:bodyPr/>
          <a:lstStyle/>
          <a:p>
            <a:pPr>
              <a:defRPr sz="1400">
                <a:latin typeface="Times New Roman" pitchFamily="18" charset="0"/>
                <a:cs typeface="Times New Roman" pitchFamily="18" charset="0"/>
              </a:defRPr>
            </a:pPr>
            <a:endParaRPr lang="en-US"/>
          </a:p>
        </c:txPr>
        <c:crossAx val="172883344"/>
        <c:crosses val="autoZero"/>
        <c:auto val="1"/>
        <c:lblAlgn val="ctr"/>
        <c:lblOffset val="100"/>
        <c:noMultiLvlLbl val="0"/>
      </c:catAx>
      <c:valAx>
        <c:axId val="172883344"/>
        <c:scaling>
          <c:orientation val="minMax"/>
          <c:min val="10"/>
        </c:scaling>
        <c:delete val="0"/>
        <c:axPos val="l"/>
        <c:numFmt formatCode="General" sourceLinked="1"/>
        <c:majorTickMark val="out"/>
        <c:minorTickMark val="none"/>
        <c:tickLblPos val="nextTo"/>
        <c:txPr>
          <a:bodyPr/>
          <a:lstStyle/>
          <a:p>
            <a:pPr>
              <a:defRPr sz="1400">
                <a:latin typeface="Ferdosi" pitchFamily="2" charset="2"/>
              </a:defRPr>
            </a:pPr>
            <a:endParaRPr lang="en-US"/>
          </a:p>
        </c:txPr>
        <c:crossAx val="172882952"/>
        <c:crosses val="autoZero"/>
        <c:crossBetween val="between"/>
      </c:valAx>
    </c:plotArea>
    <c:legend>
      <c:legendPos val="r"/>
      <c:overlay val="0"/>
      <c:txPr>
        <a:bodyPr/>
        <a:lstStyle/>
        <a:p>
          <a:pPr algn="ctr">
            <a:defRPr lang="en-US" sz="1000" b="1" i="0" u="none" strike="noStrike" kern="1200" baseline="0">
              <a:solidFill>
                <a:schemeClr val="tx1"/>
              </a:solidFill>
              <a:latin typeface="+mn-lt"/>
              <a:ea typeface="+mn-ea"/>
              <a:cs typeface="B Nazanin" pitchFamily="2" charset="-78"/>
            </a:defRPr>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1">
              <a:defRPr lang="fa-IR" sz="1400" b="1" i="0" u="none" strike="noStrike" kern="1200" baseline="0">
                <a:solidFill>
                  <a:sysClr val="windowText" lastClr="000000"/>
                </a:solidFill>
                <a:latin typeface="+mn-lt"/>
                <a:ea typeface="+mn-ea"/>
                <a:cs typeface="B Titr" pitchFamily="2" charset="-78"/>
              </a:defRPr>
            </a:pPr>
            <a:r>
              <a:rPr lang="en-US" sz="1800" b="1" i="0" u="none" strike="noStrike" kern="1200" baseline="0">
                <a:solidFill>
                  <a:sysClr val="windowText" lastClr="000000"/>
                </a:solidFill>
                <a:latin typeface="Times New Roman" pitchFamily="18" charset="0"/>
                <a:ea typeface="+mn-ea"/>
                <a:cs typeface="Times New Roman" pitchFamily="18" charset="0"/>
              </a:rPr>
              <a:t>Percentage with Low Physical Activity</a:t>
            </a:r>
          </a:p>
          <a:p>
            <a:pPr algn="ctr" rtl="1">
              <a:defRPr lang="fa-IR" sz="1400" b="1" i="0" u="none" strike="noStrike" kern="1200" baseline="0">
                <a:solidFill>
                  <a:sysClr val="windowText" lastClr="000000"/>
                </a:solidFill>
                <a:latin typeface="+mn-lt"/>
                <a:ea typeface="+mn-ea"/>
                <a:cs typeface="B Titr" pitchFamily="2" charset="-78"/>
              </a:defRPr>
            </a:pPr>
            <a:r>
              <a:rPr lang="en-US" sz="1400" b="0" i="0" u="none" strike="noStrike" kern="1200" baseline="0">
                <a:solidFill>
                  <a:sysClr val="windowText" lastClr="000000"/>
                </a:solidFill>
                <a:latin typeface="Times New Roman" pitchFamily="18" charset="0"/>
                <a:ea typeface="+mn-ea"/>
                <a:cs typeface="Times New Roman" pitchFamily="18" charset="0"/>
              </a:rPr>
              <a:t>(Defined as &lt;600 MET-minutes/week)</a:t>
            </a:r>
            <a:endParaRPr lang="fa-IR" sz="1400" b="0" i="0" u="none" strike="noStrike" kern="1200" baseline="0">
              <a:solidFill>
                <a:sysClr val="windowText" lastClr="000000"/>
              </a:solidFill>
              <a:latin typeface="Times New Roman" pitchFamily="18" charset="0"/>
              <a:ea typeface="+mn-ea"/>
              <a:cs typeface="Times New Roman" pitchFamily="18" charset="0"/>
            </a:endParaRPr>
          </a:p>
        </c:rich>
      </c:tx>
      <c:layout>
        <c:manualLayout>
          <c:xMode val="edge"/>
          <c:yMode val="edge"/>
          <c:x val="0.23904513888888898"/>
          <c:y val="3.2857911266563856E-3"/>
        </c:manualLayout>
      </c:layout>
      <c:overlay val="0"/>
    </c:title>
    <c:autoTitleDeleted val="0"/>
    <c:plotArea>
      <c:layout>
        <c:manualLayout>
          <c:layoutTarget val="inner"/>
          <c:xMode val="edge"/>
          <c:yMode val="edge"/>
          <c:x val="6.3890540872723306E-2"/>
          <c:y val="0.17932043520954785"/>
          <c:w val="0.7840350167709399"/>
          <c:h val="0.65338292055201586"/>
        </c:manualLayout>
      </c:layout>
      <c:lineChart>
        <c:grouping val="standard"/>
        <c:varyColors val="0"/>
        <c:ser>
          <c:idx val="0"/>
          <c:order val="0"/>
          <c:tx>
            <c:strRef>
              <c:f>Sheet1!$C$4</c:f>
              <c:strCache>
                <c:ptCount val="1"/>
                <c:pt idx="0">
                  <c:v>Both sexes</c:v>
                </c:pt>
              </c:strCache>
            </c:strRef>
          </c:tx>
          <c:dLbls>
            <c:dLbl>
              <c:idx val="0"/>
              <c:layout>
                <c:manualLayout>
                  <c:x val="-4.0281973816717033E-2"/>
                  <c:y val="-4.166666666666666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0281973816717033E-2"/>
                  <c:y val="-4.6296296296296328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6253776435045362E-2"/>
                  <c:y val="-4.6296296296296328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0281973816717033E-2"/>
                  <c:y val="-5.55555555555554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Sheet1!$O$40:$O$44</c:f>
                <c:numCache>
                  <c:formatCode>General</c:formatCode>
                  <c:ptCount val="5"/>
                  <c:pt idx="0">
                    <c:v>1.1599999999999957</c:v>
                  </c:pt>
                  <c:pt idx="1">
                    <c:v>1.4399999999999964</c:v>
                  </c:pt>
                  <c:pt idx="2">
                    <c:v>1.3200000000000003</c:v>
                  </c:pt>
                  <c:pt idx="3">
                    <c:v>1.6099999999999988</c:v>
                  </c:pt>
                  <c:pt idx="4">
                    <c:v>2.8599999999999981</c:v>
                  </c:pt>
                </c:numCache>
              </c:numRef>
            </c:plus>
            <c:minus>
              <c:numRef>
                <c:f>Sheet1!$N$40:$N$44</c:f>
                <c:numCache>
                  <c:formatCode>General</c:formatCode>
                  <c:ptCount val="5"/>
                  <c:pt idx="0">
                    <c:v>1.1300000000000032</c:v>
                  </c:pt>
                  <c:pt idx="1">
                    <c:v>1.4200000000000017</c:v>
                  </c:pt>
                  <c:pt idx="2">
                    <c:v>1.3000000000000043</c:v>
                  </c:pt>
                  <c:pt idx="3">
                    <c:v>1.5899999999999954</c:v>
                  </c:pt>
                  <c:pt idx="4">
                    <c:v>2.7899999999999991</c:v>
                  </c:pt>
                </c:numCache>
              </c:numRef>
            </c:minus>
          </c:errBars>
          <c:cat>
            <c:numRef>
              <c:f>Sheet1!$B$40:$B$44</c:f>
              <c:numCache>
                <c:formatCode>General</c:formatCode>
                <c:ptCount val="5"/>
                <c:pt idx="0">
                  <c:v>2006</c:v>
                </c:pt>
                <c:pt idx="1">
                  <c:v>2007</c:v>
                </c:pt>
                <c:pt idx="2">
                  <c:v>2008</c:v>
                </c:pt>
                <c:pt idx="3">
                  <c:v>2009</c:v>
                </c:pt>
                <c:pt idx="4">
                  <c:v>2011</c:v>
                </c:pt>
              </c:numCache>
            </c:numRef>
          </c:cat>
          <c:val>
            <c:numRef>
              <c:f>Sheet1!$C$40:$C$44</c:f>
              <c:numCache>
                <c:formatCode>General</c:formatCode>
                <c:ptCount val="5"/>
                <c:pt idx="0">
                  <c:v>30.85</c:v>
                </c:pt>
                <c:pt idx="1">
                  <c:v>35.21</c:v>
                </c:pt>
                <c:pt idx="2">
                  <c:v>38.1</c:v>
                </c:pt>
                <c:pt idx="3">
                  <c:v>38.97</c:v>
                </c:pt>
                <c:pt idx="4">
                  <c:v>40.67</c:v>
                </c:pt>
              </c:numCache>
            </c:numRef>
          </c:val>
          <c:smooth val="0"/>
        </c:ser>
        <c:ser>
          <c:idx val="1"/>
          <c:order val="1"/>
          <c:tx>
            <c:strRef>
              <c:f>Sheet1!$D$4</c:f>
              <c:strCache>
                <c:ptCount val="1"/>
                <c:pt idx="0">
                  <c:v>Males</c:v>
                </c:pt>
              </c:strCache>
            </c:strRef>
          </c:tx>
          <c:dLbls>
            <c:dLbl>
              <c:idx val="0"/>
              <c:layout>
                <c:manualLayout>
                  <c:x val="-3.6253776435045362E-2"/>
                  <c:y val="-4.166666666666666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296072507552872E-2"/>
                  <c:y val="-5.0925925925925923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6253776435045362E-2"/>
                  <c:y val="-5.0925925925925923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0281973816717033E-2"/>
                  <c:y val="-5.55555555555554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Sheet1!$Q$40:$Q$44</c:f>
                <c:numCache>
                  <c:formatCode>General</c:formatCode>
                  <c:ptCount val="5"/>
                  <c:pt idx="0">
                    <c:v>0.7199999999999992</c:v>
                  </c:pt>
                  <c:pt idx="1">
                    <c:v>0.78000000000000114</c:v>
                  </c:pt>
                  <c:pt idx="2">
                    <c:v>0.75999999999999834</c:v>
                  </c:pt>
                  <c:pt idx="3">
                    <c:v>0.89000000000000068</c:v>
                  </c:pt>
                  <c:pt idx="4">
                    <c:v>1.9400000000000019</c:v>
                  </c:pt>
                </c:numCache>
              </c:numRef>
            </c:plus>
            <c:minus>
              <c:numRef>
                <c:f>Sheet1!$P$40:$P$44</c:f>
                <c:numCache>
                  <c:formatCode>General</c:formatCode>
                  <c:ptCount val="5"/>
                  <c:pt idx="0">
                    <c:v>0.71000000000000085</c:v>
                  </c:pt>
                  <c:pt idx="1">
                    <c:v>0.76000000000000201</c:v>
                  </c:pt>
                  <c:pt idx="2">
                    <c:v>0.74000000000000232</c:v>
                  </c:pt>
                  <c:pt idx="3">
                    <c:v>0.87000000000000133</c:v>
                  </c:pt>
                  <c:pt idx="4">
                    <c:v>1.8799999999999983</c:v>
                  </c:pt>
                </c:numCache>
              </c:numRef>
            </c:minus>
          </c:errBars>
          <c:cat>
            <c:numRef>
              <c:f>Sheet1!$B$40:$B$44</c:f>
              <c:numCache>
                <c:formatCode>General</c:formatCode>
                <c:ptCount val="5"/>
                <c:pt idx="0">
                  <c:v>2006</c:v>
                </c:pt>
                <c:pt idx="1">
                  <c:v>2007</c:v>
                </c:pt>
                <c:pt idx="2">
                  <c:v>2008</c:v>
                </c:pt>
                <c:pt idx="3">
                  <c:v>2009</c:v>
                </c:pt>
                <c:pt idx="4">
                  <c:v>2011</c:v>
                </c:pt>
              </c:numCache>
            </c:numRef>
          </c:cat>
          <c:val>
            <c:numRef>
              <c:f>Sheet1!$D$40:$D$44</c:f>
              <c:numCache>
                <c:formatCode>General</c:formatCode>
                <c:ptCount val="5"/>
                <c:pt idx="0">
                  <c:v>21.6</c:v>
                </c:pt>
                <c:pt idx="1">
                  <c:v>24.32</c:v>
                </c:pt>
                <c:pt idx="2">
                  <c:v>26.6</c:v>
                </c:pt>
                <c:pt idx="3">
                  <c:v>28.27999999999999</c:v>
                </c:pt>
                <c:pt idx="4">
                  <c:v>31.8</c:v>
                </c:pt>
              </c:numCache>
            </c:numRef>
          </c:val>
          <c:smooth val="0"/>
        </c:ser>
        <c:ser>
          <c:idx val="2"/>
          <c:order val="2"/>
          <c:tx>
            <c:strRef>
              <c:f>Sheet1!$E$4</c:f>
              <c:strCache>
                <c:ptCount val="1"/>
                <c:pt idx="0">
                  <c:v>Females</c:v>
                </c:pt>
              </c:strCache>
            </c:strRef>
          </c:tx>
          <c:dLbls>
            <c:dLbl>
              <c:idx val="0"/>
              <c:layout>
                <c:manualLayout>
                  <c:x val="-4.2296072507552872E-2"/>
                  <c:y val="-5.0925925925925902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0281973816717033E-2"/>
                  <c:y val="-5.55555555555554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281973816717033E-2"/>
                  <c:y val="-5.0925925925925986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632426988922457E-2"/>
                  <c:y val="-4.629629629629634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Sheet1!$S$40:$S$44</c:f>
                <c:numCache>
                  <c:formatCode>General</c:formatCode>
                  <c:ptCount val="5"/>
                  <c:pt idx="0">
                    <c:v>0.85999999999999965</c:v>
                  </c:pt>
                  <c:pt idx="1">
                    <c:v>0.95000000000000284</c:v>
                  </c:pt>
                  <c:pt idx="2">
                    <c:v>0.86999999999999778</c:v>
                  </c:pt>
                  <c:pt idx="3">
                    <c:v>0.99000000000000199</c:v>
                  </c:pt>
                  <c:pt idx="4">
                    <c:v>1.7700000000000031</c:v>
                  </c:pt>
                </c:numCache>
              </c:numRef>
            </c:plus>
            <c:minus>
              <c:numRef>
                <c:f>Sheet1!$R$40:$R$44</c:f>
                <c:numCache>
                  <c:formatCode>General</c:formatCode>
                  <c:ptCount val="5"/>
                  <c:pt idx="0">
                    <c:v>0.86000000000000665</c:v>
                  </c:pt>
                  <c:pt idx="1">
                    <c:v>0.96000000000000085</c:v>
                  </c:pt>
                  <c:pt idx="2">
                    <c:v>0.85999999999999965</c:v>
                  </c:pt>
                  <c:pt idx="3">
                    <c:v>0.98999999999999488</c:v>
                  </c:pt>
                  <c:pt idx="4">
                    <c:v>1.7799999999999931</c:v>
                  </c:pt>
                </c:numCache>
              </c:numRef>
            </c:minus>
          </c:errBars>
          <c:cat>
            <c:numRef>
              <c:f>Sheet1!$B$40:$B$44</c:f>
              <c:numCache>
                <c:formatCode>General</c:formatCode>
                <c:ptCount val="5"/>
                <c:pt idx="0">
                  <c:v>2006</c:v>
                </c:pt>
                <c:pt idx="1">
                  <c:v>2007</c:v>
                </c:pt>
                <c:pt idx="2">
                  <c:v>2008</c:v>
                </c:pt>
                <c:pt idx="3">
                  <c:v>2009</c:v>
                </c:pt>
                <c:pt idx="4">
                  <c:v>2011</c:v>
                </c:pt>
              </c:numCache>
            </c:numRef>
          </c:cat>
          <c:val>
            <c:numRef>
              <c:f>Sheet1!$E$40:$E$44</c:f>
              <c:numCache>
                <c:formatCode>General</c:formatCode>
                <c:ptCount val="5"/>
                <c:pt idx="0">
                  <c:v>40.339999999999996</c:v>
                </c:pt>
                <c:pt idx="1">
                  <c:v>46.36</c:v>
                </c:pt>
                <c:pt idx="2">
                  <c:v>49.879999999999995</c:v>
                </c:pt>
                <c:pt idx="3">
                  <c:v>49.91</c:v>
                </c:pt>
                <c:pt idx="4">
                  <c:v>49.8</c:v>
                </c:pt>
              </c:numCache>
            </c:numRef>
          </c:val>
          <c:smooth val="0"/>
        </c:ser>
        <c:dLbls>
          <c:showLegendKey val="0"/>
          <c:showVal val="0"/>
          <c:showCatName val="0"/>
          <c:showSerName val="0"/>
          <c:showPercent val="0"/>
          <c:showBubbleSize val="0"/>
        </c:dLbls>
        <c:marker val="1"/>
        <c:smooth val="0"/>
        <c:axId val="172884128"/>
        <c:axId val="172884520"/>
      </c:lineChart>
      <c:catAx>
        <c:axId val="172884128"/>
        <c:scaling>
          <c:orientation val="minMax"/>
        </c:scaling>
        <c:delete val="0"/>
        <c:axPos val="b"/>
        <c:title>
          <c:tx>
            <c:rich>
              <a:bodyPr/>
              <a:lstStyle/>
              <a:p>
                <a:pPr>
                  <a:defRPr/>
                </a:pPr>
                <a:r>
                  <a:rPr lang="en-US" sz="1050" b="1" i="0" baseline="0"/>
                  <a:t>Study year</a:t>
                </a:r>
              </a:p>
            </c:rich>
          </c:tx>
          <c:overlay val="0"/>
        </c:title>
        <c:numFmt formatCode="General" sourceLinked="1"/>
        <c:majorTickMark val="none"/>
        <c:minorTickMark val="out"/>
        <c:tickLblPos val="nextTo"/>
        <c:txPr>
          <a:bodyPr/>
          <a:lstStyle/>
          <a:p>
            <a:pPr>
              <a:defRPr sz="1100">
                <a:latin typeface="Times New Roman" pitchFamily="18" charset="0"/>
                <a:cs typeface="Times New Roman" pitchFamily="18" charset="0"/>
              </a:defRPr>
            </a:pPr>
            <a:endParaRPr lang="en-US"/>
          </a:p>
        </c:txPr>
        <c:crossAx val="172884520"/>
        <c:crosses val="autoZero"/>
        <c:auto val="1"/>
        <c:lblAlgn val="ctr"/>
        <c:lblOffset val="100"/>
        <c:noMultiLvlLbl val="0"/>
      </c:catAx>
      <c:valAx>
        <c:axId val="172884520"/>
        <c:scaling>
          <c:orientation val="minMax"/>
          <c:min val="10"/>
        </c:scaling>
        <c:delete val="0"/>
        <c:axPos val="l"/>
        <c:numFmt formatCode="General" sourceLinked="1"/>
        <c:majorTickMark val="out"/>
        <c:minorTickMark val="none"/>
        <c:tickLblPos val="nextTo"/>
        <c:txPr>
          <a:bodyPr/>
          <a:lstStyle/>
          <a:p>
            <a:pPr>
              <a:defRPr sz="1100">
                <a:latin typeface="Times New Roman" pitchFamily="18" charset="0"/>
                <a:cs typeface="Times New Roman" pitchFamily="18" charset="0"/>
              </a:defRPr>
            </a:pPr>
            <a:endParaRPr lang="en-US"/>
          </a:p>
        </c:txPr>
        <c:crossAx val="172884128"/>
        <c:crosses val="autoZero"/>
        <c:crossBetween val="between"/>
      </c:valAx>
    </c:plotArea>
    <c:legend>
      <c:legendPos val="r"/>
      <c:overlay val="0"/>
      <c:txPr>
        <a:bodyPr/>
        <a:lstStyle/>
        <a:p>
          <a:pPr algn="ctr">
            <a:defRPr lang="en-US" sz="1000" b="1" i="0" u="none" strike="noStrike" kern="1200" baseline="0">
              <a:solidFill>
                <a:sysClr val="windowText" lastClr="000000"/>
              </a:solidFill>
              <a:latin typeface="+mn-lt"/>
              <a:ea typeface="+mn-ea"/>
              <a:cs typeface="B Nazanin" pitchFamily="2" charset="-78"/>
            </a:defRPr>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lang="en-US" sz="1800" b="1" i="0" u="none" strike="noStrike" kern="1200" baseline="0" dirty="0" smtClean="0">
                <a:solidFill>
                  <a:prstClr val="white"/>
                </a:solidFill>
                <a:latin typeface="+mn-lt"/>
                <a:ea typeface="+mn-ea"/>
                <a:cs typeface="B Titr" pitchFamily="2" charset="-78"/>
              </a:defRPr>
            </a:pPr>
            <a:r>
              <a:rPr lang="en-US" sz="1800" b="1" i="0" baseline="0" dirty="0" smtClean="0"/>
              <a:t>Percentage who are obese </a:t>
            </a:r>
            <a:endParaRPr lang="en-US" dirty="0" smtClean="0"/>
          </a:p>
          <a:p>
            <a:pPr marL="0" marR="0" indent="0" algn="ctr" defTabSz="914400" rtl="1" eaLnBrk="1" fontAlgn="auto" latinLnBrk="0" hangingPunct="1">
              <a:lnSpc>
                <a:spcPct val="100000"/>
              </a:lnSpc>
              <a:spcBef>
                <a:spcPts val="0"/>
              </a:spcBef>
              <a:spcAft>
                <a:spcPts val="0"/>
              </a:spcAft>
              <a:buClrTx/>
              <a:buSzTx/>
              <a:buFontTx/>
              <a:buNone/>
              <a:tabLst/>
              <a:defRPr lang="en-US" sz="1800" b="1" i="0" u="none" strike="noStrike" kern="1200" baseline="0" dirty="0" smtClean="0">
                <a:solidFill>
                  <a:prstClr val="white"/>
                </a:solidFill>
                <a:latin typeface="+mn-lt"/>
                <a:ea typeface="+mn-ea"/>
                <a:cs typeface="B Titr" pitchFamily="2" charset="-78"/>
              </a:defRPr>
            </a:pPr>
            <a:r>
              <a:rPr lang="en-US" sz="1800" b="1" i="0" baseline="0" dirty="0" smtClean="0"/>
              <a:t>(BMI ≥ 30 kg/m2)</a:t>
            </a:r>
            <a:endParaRPr lang="en-US" dirty="0"/>
          </a:p>
        </c:rich>
      </c:tx>
      <c:layout>
        <c:manualLayout>
          <c:xMode val="edge"/>
          <c:yMode val="edge"/>
          <c:x val="0.2652495239679995"/>
          <c:y val="0"/>
        </c:manualLayout>
      </c:layout>
      <c:overlay val="0"/>
    </c:title>
    <c:autoTitleDeleted val="0"/>
    <c:plotArea>
      <c:layout>
        <c:manualLayout>
          <c:layoutTarget val="inner"/>
          <c:xMode val="edge"/>
          <c:yMode val="edge"/>
          <c:x val="6.3890540872723334E-2"/>
          <c:y val="0.15101798516796194"/>
          <c:w val="0.78403485818049268"/>
          <c:h val="0.67633461924642047"/>
        </c:manualLayout>
      </c:layout>
      <c:lineChart>
        <c:grouping val="standard"/>
        <c:varyColors val="0"/>
        <c:ser>
          <c:idx val="0"/>
          <c:order val="0"/>
          <c:tx>
            <c:strRef>
              <c:f>Sheet1!$C$4</c:f>
              <c:strCache>
                <c:ptCount val="1"/>
                <c:pt idx="0">
                  <c:v>کل افراد</c:v>
                </c:pt>
              </c:strCache>
            </c:strRef>
          </c:tx>
          <c:dLbls>
            <c:dLbl>
              <c:idx val="0"/>
              <c:layout>
                <c:manualLayout>
                  <c:x val="-4.2296072507552872E-2"/>
                  <c:y val="-5.8165548098433995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296072507552872E-2"/>
                  <c:y val="-5.369127516778522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281973816717102E-2"/>
                  <c:y val="-5.369127516778522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2296072507552872E-2"/>
                  <c:y val="-4.4742729306487775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Sheet1!$O$19:$O$23</c:f>
                <c:numCache>
                  <c:formatCode>General</c:formatCode>
                  <c:ptCount val="5"/>
                  <c:pt idx="0">
                    <c:v>0.69999999999999962</c:v>
                  </c:pt>
                  <c:pt idx="1">
                    <c:v>0.81000000000000261</c:v>
                  </c:pt>
                  <c:pt idx="2">
                    <c:v>0.72000000000000064</c:v>
                  </c:pt>
                  <c:pt idx="3">
                    <c:v>0.69999999999999962</c:v>
                  </c:pt>
                  <c:pt idx="4">
                    <c:v>1.2899999999999974</c:v>
                  </c:pt>
                </c:numCache>
              </c:numRef>
            </c:plus>
            <c:minus>
              <c:numRef>
                <c:f>Sheet1!$N$19:$N$23</c:f>
                <c:numCache>
                  <c:formatCode>General</c:formatCode>
                  <c:ptCount val="5"/>
                  <c:pt idx="0">
                    <c:v>0.67000000000000071</c:v>
                  </c:pt>
                  <c:pt idx="1">
                    <c:v>0.77999999999999825</c:v>
                  </c:pt>
                  <c:pt idx="2">
                    <c:v>0.68999999999999961</c:v>
                  </c:pt>
                  <c:pt idx="3">
                    <c:v>0.6800000000000016</c:v>
                  </c:pt>
                  <c:pt idx="4">
                    <c:v>1.2000000000000011</c:v>
                  </c:pt>
                </c:numCache>
              </c:numRef>
            </c:minus>
          </c:errBars>
          <c:cat>
            <c:numRef>
              <c:f>Sheet1!$B$19:$B$23</c:f>
              <c:numCache>
                <c:formatCode>General</c:formatCode>
                <c:ptCount val="5"/>
                <c:pt idx="0">
                  <c:v>1385</c:v>
                </c:pt>
                <c:pt idx="1">
                  <c:v>1386</c:v>
                </c:pt>
                <c:pt idx="2">
                  <c:v>1387</c:v>
                </c:pt>
                <c:pt idx="3">
                  <c:v>1388</c:v>
                </c:pt>
                <c:pt idx="4">
                  <c:v>1390</c:v>
                </c:pt>
              </c:numCache>
            </c:numRef>
          </c:cat>
          <c:val>
            <c:numRef>
              <c:f>Sheet1!$C$19:$C$23</c:f>
              <c:numCache>
                <c:formatCode>General</c:formatCode>
                <c:ptCount val="5"/>
                <c:pt idx="0">
                  <c:v>15.17</c:v>
                </c:pt>
                <c:pt idx="1">
                  <c:v>16.739999999999988</c:v>
                </c:pt>
                <c:pt idx="2">
                  <c:v>14.860000000000008</c:v>
                </c:pt>
                <c:pt idx="3">
                  <c:v>15.219999999999999</c:v>
                </c:pt>
                <c:pt idx="4">
                  <c:v>14.8</c:v>
                </c:pt>
              </c:numCache>
            </c:numRef>
          </c:val>
          <c:smooth val="0"/>
        </c:ser>
        <c:ser>
          <c:idx val="1"/>
          <c:order val="1"/>
          <c:tx>
            <c:strRef>
              <c:f>Sheet1!$D$4</c:f>
              <c:strCache>
                <c:ptCount val="1"/>
                <c:pt idx="0">
                  <c:v>مردان</c:v>
                </c:pt>
              </c:strCache>
            </c:strRef>
          </c:tx>
          <c:dLbls>
            <c:dLbl>
              <c:idx val="0"/>
              <c:layout>
                <c:manualLayout>
                  <c:x val="-3.6253776435045376E-2"/>
                  <c:y val="-4.921700223713657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296072507552872E-2"/>
                  <c:y val="-4.4742729306487775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6253776435045439E-2"/>
                  <c:y val="-4.026845637583891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267875125881201E-2"/>
                  <c:y val="-4.026845637583891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Sheet1!$Q$19:$Q$23</c:f>
                <c:numCache>
                  <c:formatCode>General</c:formatCode>
                  <c:ptCount val="5"/>
                  <c:pt idx="0">
                    <c:v>0.43000000000000016</c:v>
                  </c:pt>
                  <c:pt idx="1">
                    <c:v>0.49000000000000032</c:v>
                  </c:pt>
                  <c:pt idx="2">
                    <c:v>0.44000000000000006</c:v>
                  </c:pt>
                  <c:pt idx="3">
                    <c:v>0.41000000000000031</c:v>
                  </c:pt>
                  <c:pt idx="4">
                    <c:v>0.70000000000000162</c:v>
                  </c:pt>
                </c:numCache>
              </c:numRef>
            </c:plus>
            <c:minus>
              <c:numRef>
                <c:f>Sheet1!$P$19:$P$23</c:f>
                <c:numCache>
                  <c:formatCode>General</c:formatCode>
                  <c:ptCount val="5"/>
                  <c:pt idx="0">
                    <c:v>0.41000000000000031</c:v>
                  </c:pt>
                  <c:pt idx="1">
                    <c:v>0.48000000000000048</c:v>
                  </c:pt>
                  <c:pt idx="2">
                    <c:v>0.42000000000000026</c:v>
                  </c:pt>
                  <c:pt idx="3">
                    <c:v>0.40000000000000036</c:v>
                  </c:pt>
                  <c:pt idx="4">
                    <c:v>0.65400000000000058</c:v>
                  </c:pt>
                </c:numCache>
              </c:numRef>
            </c:minus>
          </c:errBars>
          <c:cat>
            <c:numRef>
              <c:f>Sheet1!$B$19:$B$23</c:f>
              <c:numCache>
                <c:formatCode>General</c:formatCode>
                <c:ptCount val="5"/>
                <c:pt idx="0">
                  <c:v>1385</c:v>
                </c:pt>
                <c:pt idx="1">
                  <c:v>1386</c:v>
                </c:pt>
                <c:pt idx="2">
                  <c:v>1387</c:v>
                </c:pt>
                <c:pt idx="3">
                  <c:v>1388</c:v>
                </c:pt>
                <c:pt idx="4">
                  <c:v>1390</c:v>
                </c:pt>
              </c:numCache>
            </c:numRef>
          </c:cat>
          <c:val>
            <c:numRef>
              <c:f>Sheet1!$D$19:$D$23</c:f>
              <c:numCache>
                <c:formatCode>General</c:formatCode>
                <c:ptCount val="5"/>
                <c:pt idx="0">
                  <c:v>9.7299999999999986</c:v>
                </c:pt>
                <c:pt idx="1">
                  <c:v>11.25</c:v>
                </c:pt>
                <c:pt idx="2">
                  <c:v>9.68</c:v>
                </c:pt>
                <c:pt idx="3">
                  <c:v>10.1</c:v>
                </c:pt>
                <c:pt idx="4">
                  <c:v>10.62</c:v>
                </c:pt>
              </c:numCache>
            </c:numRef>
          </c:val>
          <c:smooth val="0"/>
        </c:ser>
        <c:ser>
          <c:idx val="2"/>
          <c:order val="2"/>
          <c:tx>
            <c:strRef>
              <c:f>Sheet1!$E$4</c:f>
              <c:strCache>
                <c:ptCount val="1"/>
                <c:pt idx="0">
                  <c:v>زنان</c:v>
                </c:pt>
              </c:strCache>
            </c:strRef>
          </c:tx>
          <c:dLbls>
            <c:dLbl>
              <c:idx val="0"/>
              <c:layout>
                <c:manualLayout>
                  <c:x val="-4.2296072507552872E-2"/>
                  <c:y val="-5.369127516778522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296072507552872E-2"/>
                  <c:y val="-5.3691275167785261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8268033716329281E-2"/>
                  <c:y val="-4.921700223713657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0281973816717033E-2"/>
                  <c:y val="-4.4742729306487775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Sheet1!$S$19:$S$23</c:f>
                <c:numCache>
                  <c:formatCode>General</c:formatCode>
                  <c:ptCount val="5"/>
                  <c:pt idx="0">
                    <c:v>0.55000000000000071</c:v>
                  </c:pt>
                  <c:pt idx="1">
                    <c:v>0.55999999999999872</c:v>
                  </c:pt>
                  <c:pt idx="2">
                    <c:v>0.48999999999999894</c:v>
                  </c:pt>
                  <c:pt idx="3">
                    <c:v>0.51999999999999968</c:v>
                  </c:pt>
                  <c:pt idx="4">
                    <c:v>0.77000000000000024</c:v>
                  </c:pt>
                </c:numCache>
              </c:numRef>
            </c:plus>
            <c:minus>
              <c:numRef>
                <c:f>Sheet1!$R$19:$R$23</c:f>
                <c:numCache>
                  <c:formatCode>General</c:formatCode>
                  <c:ptCount val="5"/>
                  <c:pt idx="0">
                    <c:v>0.53999999999999915</c:v>
                  </c:pt>
                  <c:pt idx="1">
                    <c:v>0.55000000000000071</c:v>
                  </c:pt>
                  <c:pt idx="2">
                    <c:v>0.48000000000000048</c:v>
                  </c:pt>
                  <c:pt idx="3">
                    <c:v>0.5</c:v>
                  </c:pt>
                  <c:pt idx="4">
                    <c:v>0.73999999999999899</c:v>
                  </c:pt>
                </c:numCache>
              </c:numRef>
            </c:minus>
          </c:errBars>
          <c:cat>
            <c:numRef>
              <c:f>Sheet1!$B$19:$B$23</c:f>
              <c:numCache>
                <c:formatCode>General</c:formatCode>
                <c:ptCount val="5"/>
                <c:pt idx="0">
                  <c:v>1385</c:v>
                </c:pt>
                <c:pt idx="1">
                  <c:v>1386</c:v>
                </c:pt>
                <c:pt idx="2">
                  <c:v>1387</c:v>
                </c:pt>
                <c:pt idx="3">
                  <c:v>1388</c:v>
                </c:pt>
                <c:pt idx="4">
                  <c:v>1390</c:v>
                </c:pt>
              </c:numCache>
            </c:numRef>
          </c:cat>
          <c:val>
            <c:numRef>
              <c:f>Sheet1!$E$19:$E$23</c:f>
              <c:numCache>
                <c:formatCode>General</c:formatCode>
                <c:ptCount val="5"/>
                <c:pt idx="0">
                  <c:v>20.74</c:v>
                </c:pt>
                <c:pt idx="1">
                  <c:v>22.37</c:v>
                </c:pt>
                <c:pt idx="2">
                  <c:v>20.170000000000005</c:v>
                </c:pt>
                <c:pt idx="3">
                  <c:v>20.459999999999987</c:v>
                </c:pt>
                <c:pt idx="4">
                  <c:v>19.09</c:v>
                </c:pt>
              </c:numCache>
            </c:numRef>
          </c:val>
          <c:smooth val="0"/>
        </c:ser>
        <c:dLbls>
          <c:showLegendKey val="0"/>
          <c:showVal val="0"/>
          <c:showCatName val="0"/>
          <c:showSerName val="0"/>
          <c:showPercent val="0"/>
          <c:showBubbleSize val="0"/>
        </c:dLbls>
        <c:marker val="1"/>
        <c:smooth val="0"/>
        <c:axId val="194557352"/>
        <c:axId val="194557744"/>
      </c:lineChart>
      <c:catAx>
        <c:axId val="194557352"/>
        <c:scaling>
          <c:orientation val="minMax"/>
        </c:scaling>
        <c:delete val="0"/>
        <c:axPos val="b"/>
        <c:title>
          <c:tx>
            <c:rich>
              <a:bodyPr/>
              <a:lstStyle/>
              <a:p>
                <a:pPr>
                  <a:defRPr/>
                </a:pPr>
                <a:r>
                  <a:rPr lang="en-US" sz="1050" b="1" i="0" baseline="0" dirty="0" smtClean="0">
                    <a:solidFill>
                      <a:schemeClr val="tx1"/>
                    </a:solidFill>
                  </a:rPr>
                  <a:t>Study year</a:t>
                </a:r>
                <a:endParaRPr lang="en-US" sz="1050" b="1" i="0" baseline="0" dirty="0">
                  <a:solidFill>
                    <a:schemeClr val="tx1"/>
                  </a:solidFill>
                </a:endParaRPr>
              </a:p>
            </c:rich>
          </c:tx>
          <c:layout>
            <c:manualLayout>
              <c:xMode val="edge"/>
              <c:yMode val="edge"/>
              <c:x val="0.41550603658309759"/>
              <c:y val="0.93438841620695567"/>
            </c:manualLayout>
          </c:layout>
          <c:overlay val="0"/>
        </c:title>
        <c:numFmt formatCode="General" sourceLinked="1"/>
        <c:majorTickMark val="none"/>
        <c:minorTickMark val="out"/>
        <c:tickLblPos val="nextTo"/>
        <c:txPr>
          <a:bodyPr/>
          <a:lstStyle/>
          <a:p>
            <a:pPr>
              <a:defRPr sz="1400">
                <a:latin typeface="Times New Roman" pitchFamily="18" charset="0"/>
                <a:cs typeface="Times New Roman" pitchFamily="18" charset="0"/>
              </a:defRPr>
            </a:pPr>
            <a:endParaRPr lang="en-US"/>
          </a:p>
        </c:txPr>
        <c:crossAx val="194557744"/>
        <c:crosses val="autoZero"/>
        <c:auto val="1"/>
        <c:lblAlgn val="ctr"/>
        <c:lblOffset val="100"/>
        <c:noMultiLvlLbl val="0"/>
      </c:catAx>
      <c:valAx>
        <c:axId val="194557744"/>
        <c:scaling>
          <c:orientation val="minMax"/>
          <c:min val="5"/>
        </c:scaling>
        <c:delete val="0"/>
        <c:axPos val="l"/>
        <c:numFmt formatCode="General" sourceLinked="1"/>
        <c:majorTickMark val="out"/>
        <c:minorTickMark val="none"/>
        <c:tickLblPos val="nextTo"/>
        <c:txPr>
          <a:bodyPr/>
          <a:lstStyle/>
          <a:p>
            <a:pPr>
              <a:defRPr sz="1400">
                <a:latin typeface="Ferdosi" pitchFamily="2" charset="2"/>
              </a:defRPr>
            </a:pPr>
            <a:endParaRPr lang="en-US"/>
          </a:p>
        </c:txPr>
        <c:crossAx val="194557352"/>
        <c:crosses val="autoZero"/>
        <c:crossBetween val="between"/>
      </c:valAx>
    </c:plotArea>
    <c:legend>
      <c:legendPos val="r"/>
      <c:overlay val="0"/>
      <c:txPr>
        <a:bodyPr/>
        <a:lstStyle/>
        <a:p>
          <a:pPr>
            <a:defRPr lang="en-US" sz="1000" b="1" i="0" u="none" strike="noStrike" kern="1200" baseline="0">
              <a:solidFill>
                <a:schemeClr val="tx1"/>
              </a:solidFill>
              <a:latin typeface="+mn-lt"/>
              <a:ea typeface="+mn-ea"/>
              <a:cs typeface="B Nazanin" pitchFamily="2" charset="-78"/>
            </a:defRPr>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lang="fa-IR" sz="1400" b="1" i="0" u="none" strike="noStrike" kern="1200" baseline="0">
                <a:solidFill>
                  <a:sysClr val="windowText" lastClr="000000"/>
                </a:solidFill>
                <a:latin typeface="+mn-lt"/>
                <a:ea typeface="+mn-ea"/>
                <a:cs typeface="B Titr" pitchFamily="2" charset="-78"/>
              </a:defRPr>
            </a:pPr>
            <a:r>
              <a:rPr lang="en-US" sz="1800" b="1" i="0" baseline="0"/>
              <a:t>Percentage who are obese </a:t>
            </a:r>
            <a:endParaRPr lang="en-US" sz="1400"/>
          </a:p>
          <a:p>
            <a:pPr marL="0" marR="0" indent="0" algn="ctr" defTabSz="914400" rtl="1" eaLnBrk="1" fontAlgn="auto" latinLnBrk="0" hangingPunct="1">
              <a:lnSpc>
                <a:spcPct val="100000"/>
              </a:lnSpc>
              <a:spcBef>
                <a:spcPts val="0"/>
              </a:spcBef>
              <a:spcAft>
                <a:spcPts val="0"/>
              </a:spcAft>
              <a:buClrTx/>
              <a:buSzTx/>
              <a:buFontTx/>
              <a:buNone/>
              <a:tabLst/>
              <a:defRPr lang="fa-IR" sz="1400" b="1" i="0" u="none" strike="noStrike" kern="1200" baseline="0">
                <a:solidFill>
                  <a:sysClr val="windowText" lastClr="000000"/>
                </a:solidFill>
                <a:latin typeface="+mn-lt"/>
                <a:ea typeface="+mn-ea"/>
                <a:cs typeface="B Titr" pitchFamily="2" charset="-78"/>
              </a:defRPr>
            </a:pPr>
            <a:r>
              <a:rPr lang="en-US" sz="1800" b="1" i="0" baseline="0"/>
              <a:t>(BMI ≥ 30 kg/m2)</a:t>
            </a:r>
            <a:endParaRPr lang="en-US" sz="1400"/>
          </a:p>
        </c:rich>
      </c:tx>
      <c:layout>
        <c:manualLayout>
          <c:xMode val="edge"/>
          <c:yMode val="edge"/>
          <c:x val="0.29031708298413289"/>
          <c:y val="0"/>
        </c:manualLayout>
      </c:layout>
      <c:overlay val="0"/>
    </c:title>
    <c:autoTitleDeleted val="0"/>
    <c:plotArea>
      <c:layout>
        <c:manualLayout>
          <c:layoutTarget val="inner"/>
          <c:xMode val="edge"/>
          <c:yMode val="edge"/>
          <c:x val="6.3890540872723306E-2"/>
          <c:y val="0.15101798516796178"/>
          <c:w val="0.78403485818049234"/>
          <c:h val="0.67633461924642024"/>
        </c:manualLayout>
      </c:layout>
      <c:lineChart>
        <c:grouping val="standard"/>
        <c:varyColors val="0"/>
        <c:ser>
          <c:idx val="0"/>
          <c:order val="0"/>
          <c:tx>
            <c:strRef>
              <c:f>Sheet1!$C$4</c:f>
              <c:strCache>
                <c:ptCount val="1"/>
                <c:pt idx="0">
                  <c:v>Both sexes</c:v>
                </c:pt>
              </c:strCache>
            </c:strRef>
          </c:tx>
          <c:dLbls>
            <c:dLbl>
              <c:idx val="0"/>
              <c:layout>
                <c:manualLayout>
                  <c:x val="-4.2296072507552872E-2"/>
                  <c:y val="-5.8165548098433995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296072507552872E-2"/>
                  <c:y val="-5.369127516778522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281973816717102E-2"/>
                  <c:y val="-5.369127516778522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2296072507552872E-2"/>
                  <c:y val="-4.474272930648775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Sheet1!$O$19:$O$23</c:f>
                <c:numCache>
                  <c:formatCode>General</c:formatCode>
                  <c:ptCount val="5"/>
                  <c:pt idx="0">
                    <c:v>0.69999999999999962</c:v>
                  </c:pt>
                  <c:pt idx="1">
                    <c:v>0.81000000000000261</c:v>
                  </c:pt>
                  <c:pt idx="2">
                    <c:v>0.72000000000000064</c:v>
                  </c:pt>
                  <c:pt idx="3">
                    <c:v>0.69999999999999962</c:v>
                  </c:pt>
                  <c:pt idx="4">
                    <c:v>1.2899999999999978</c:v>
                  </c:pt>
                </c:numCache>
              </c:numRef>
            </c:plus>
            <c:minus>
              <c:numRef>
                <c:f>Sheet1!$N$19:$N$23</c:f>
                <c:numCache>
                  <c:formatCode>General</c:formatCode>
                  <c:ptCount val="5"/>
                  <c:pt idx="0">
                    <c:v>0.67000000000000026</c:v>
                  </c:pt>
                  <c:pt idx="1">
                    <c:v>0.77999999999999803</c:v>
                  </c:pt>
                  <c:pt idx="2">
                    <c:v>0.68999999999999961</c:v>
                  </c:pt>
                  <c:pt idx="3">
                    <c:v>0.6800000000000016</c:v>
                  </c:pt>
                  <c:pt idx="4">
                    <c:v>1.2000000000000011</c:v>
                  </c:pt>
                </c:numCache>
              </c:numRef>
            </c:minus>
          </c:errBars>
          <c:cat>
            <c:numRef>
              <c:f>Sheet1!$B$19:$B$23</c:f>
              <c:numCache>
                <c:formatCode>General</c:formatCode>
                <c:ptCount val="5"/>
                <c:pt idx="0">
                  <c:v>2006</c:v>
                </c:pt>
                <c:pt idx="1">
                  <c:v>2007</c:v>
                </c:pt>
                <c:pt idx="2">
                  <c:v>2008</c:v>
                </c:pt>
                <c:pt idx="3">
                  <c:v>2009</c:v>
                </c:pt>
                <c:pt idx="4">
                  <c:v>2011</c:v>
                </c:pt>
              </c:numCache>
            </c:numRef>
          </c:cat>
          <c:val>
            <c:numRef>
              <c:f>Sheet1!$C$19:$C$23</c:f>
              <c:numCache>
                <c:formatCode>General</c:formatCode>
                <c:ptCount val="5"/>
                <c:pt idx="0">
                  <c:v>15.17</c:v>
                </c:pt>
                <c:pt idx="1">
                  <c:v>16.739999999999988</c:v>
                </c:pt>
                <c:pt idx="2">
                  <c:v>14.860000000000005</c:v>
                </c:pt>
                <c:pt idx="3">
                  <c:v>15.219999999999999</c:v>
                </c:pt>
                <c:pt idx="4">
                  <c:v>14.8</c:v>
                </c:pt>
              </c:numCache>
            </c:numRef>
          </c:val>
          <c:smooth val="0"/>
        </c:ser>
        <c:ser>
          <c:idx val="1"/>
          <c:order val="1"/>
          <c:tx>
            <c:strRef>
              <c:f>Sheet1!$D$4</c:f>
              <c:strCache>
                <c:ptCount val="1"/>
                <c:pt idx="0">
                  <c:v>Males</c:v>
                </c:pt>
              </c:strCache>
            </c:strRef>
          </c:tx>
          <c:dLbls>
            <c:dLbl>
              <c:idx val="0"/>
              <c:layout>
                <c:manualLayout>
                  <c:x val="-3.6253776435045362E-2"/>
                  <c:y val="-4.9217002237136542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296072507552872E-2"/>
                  <c:y val="-4.474272930648775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6253776435045425E-2"/>
                  <c:y val="-4.026845637583891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267875125881201E-2"/>
                  <c:y val="-4.026845637583891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Sheet1!$Q$19:$Q$23</c:f>
                <c:numCache>
                  <c:formatCode>General</c:formatCode>
                  <c:ptCount val="5"/>
                  <c:pt idx="0">
                    <c:v>0.43000000000000005</c:v>
                  </c:pt>
                  <c:pt idx="1">
                    <c:v>0.49000000000000032</c:v>
                  </c:pt>
                  <c:pt idx="2">
                    <c:v>0.43999999999999984</c:v>
                  </c:pt>
                  <c:pt idx="3">
                    <c:v>0.41000000000000031</c:v>
                  </c:pt>
                  <c:pt idx="4">
                    <c:v>0.7000000000000014</c:v>
                  </c:pt>
                </c:numCache>
              </c:numRef>
            </c:plus>
            <c:minus>
              <c:numRef>
                <c:f>Sheet1!$P$19:$P$23</c:f>
                <c:numCache>
                  <c:formatCode>General</c:formatCode>
                  <c:ptCount val="5"/>
                  <c:pt idx="0">
                    <c:v>0.41000000000000031</c:v>
                  </c:pt>
                  <c:pt idx="1">
                    <c:v>0.48000000000000048</c:v>
                  </c:pt>
                  <c:pt idx="2">
                    <c:v>0.42000000000000015</c:v>
                  </c:pt>
                  <c:pt idx="3">
                    <c:v>0.40000000000000036</c:v>
                  </c:pt>
                  <c:pt idx="4">
                    <c:v>0.65400000000000025</c:v>
                  </c:pt>
                </c:numCache>
              </c:numRef>
            </c:minus>
          </c:errBars>
          <c:cat>
            <c:numRef>
              <c:f>Sheet1!$B$19:$B$23</c:f>
              <c:numCache>
                <c:formatCode>General</c:formatCode>
                <c:ptCount val="5"/>
                <c:pt idx="0">
                  <c:v>2006</c:v>
                </c:pt>
                <c:pt idx="1">
                  <c:v>2007</c:v>
                </c:pt>
                <c:pt idx="2">
                  <c:v>2008</c:v>
                </c:pt>
                <c:pt idx="3">
                  <c:v>2009</c:v>
                </c:pt>
                <c:pt idx="4">
                  <c:v>2011</c:v>
                </c:pt>
              </c:numCache>
            </c:numRef>
          </c:cat>
          <c:val>
            <c:numRef>
              <c:f>Sheet1!$D$19:$D$23</c:f>
              <c:numCache>
                <c:formatCode>General</c:formatCode>
                <c:ptCount val="5"/>
                <c:pt idx="0">
                  <c:v>9.7299999999999986</c:v>
                </c:pt>
                <c:pt idx="1">
                  <c:v>11.25</c:v>
                </c:pt>
                <c:pt idx="2">
                  <c:v>9.68</c:v>
                </c:pt>
                <c:pt idx="3">
                  <c:v>10.1</c:v>
                </c:pt>
                <c:pt idx="4">
                  <c:v>10.62</c:v>
                </c:pt>
              </c:numCache>
            </c:numRef>
          </c:val>
          <c:smooth val="0"/>
        </c:ser>
        <c:ser>
          <c:idx val="2"/>
          <c:order val="2"/>
          <c:tx>
            <c:strRef>
              <c:f>Sheet1!$E$4</c:f>
              <c:strCache>
                <c:ptCount val="1"/>
                <c:pt idx="0">
                  <c:v>Females</c:v>
                </c:pt>
              </c:strCache>
            </c:strRef>
          </c:tx>
          <c:dLbls>
            <c:dLbl>
              <c:idx val="0"/>
              <c:layout>
                <c:manualLayout>
                  <c:x val="-4.2296072507552872E-2"/>
                  <c:y val="-5.3691275167785227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296072507552872E-2"/>
                  <c:y val="-5.3691275167785261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8268033716329281E-2"/>
                  <c:y val="-4.9217002237136542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0281973816717033E-2"/>
                  <c:y val="-4.4742729306487754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Sheet1!$S$19:$S$23</c:f>
                <c:numCache>
                  <c:formatCode>General</c:formatCode>
                  <c:ptCount val="5"/>
                  <c:pt idx="0">
                    <c:v>0.55000000000000071</c:v>
                  </c:pt>
                  <c:pt idx="1">
                    <c:v>0.55999999999999872</c:v>
                  </c:pt>
                  <c:pt idx="2">
                    <c:v>0.48999999999999877</c:v>
                  </c:pt>
                  <c:pt idx="3">
                    <c:v>0.51999999999999968</c:v>
                  </c:pt>
                  <c:pt idx="4">
                    <c:v>0.77</c:v>
                  </c:pt>
                </c:numCache>
              </c:numRef>
            </c:plus>
            <c:minus>
              <c:numRef>
                <c:f>Sheet1!$R$19:$R$23</c:f>
                <c:numCache>
                  <c:formatCode>General</c:formatCode>
                  <c:ptCount val="5"/>
                  <c:pt idx="0">
                    <c:v>0.53999999999999915</c:v>
                  </c:pt>
                  <c:pt idx="1">
                    <c:v>0.55000000000000071</c:v>
                  </c:pt>
                  <c:pt idx="2">
                    <c:v>0.48000000000000048</c:v>
                  </c:pt>
                  <c:pt idx="3">
                    <c:v>0.5</c:v>
                  </c:pt>
                  <c:pt idx="4">
                    <c:v>0.73999999999999877</c:v>
                  </c:pt>
                </c:numCache>
              </c:numRef>
            </c:minus>
          </c:errBars>
          <c:cat>
            <c:numRef>
              <c:f>Sheet1!$B$19:$B$23</c:f>
              <c:numCache>
                <c:formatCode>General</c:formatCode>
                <c:ptCount val="5"/>
                <c:pt idx="0">
                  <c:v>2006</c:v>
                </c:pt>
                <c:pt idx="1">
                  <c:v>2007</c:v>
                </c:pt>
                <c:pt idx="2">
                  <c:v>2008</c:v>
                </c:pt>
                <c:pt idx="3">
                  <c:v>2009</c:v>
                </c:pt>
                <c:pt idx="4">
                  <c:v>2011</c:v>
                </c:pt>
              </c:numCache>
            </c:numRef>
          </c:cat>
          <c:val>
            <c:numRef>
              <c:f>Sheet1!$E$19:$E$23</c:f>
              <c:numCache>
                <c:formatCode>General</c:formatCode>
                <c:ptCount val="5"/>
                <c:pt idx="0">
                  <c:v>20.74</c:v>
                </c:pt>
                <c:pt idx="1">
                  <c:v>22.37</c:v>
                </c:pt>
                <c:pt idx="2">
                  <c:v>20.170000000000005</c:v>
                </c:pt>
                <c:pt idx="3">
                  <c:v>20.45999999999999</c:v>
                </c:pt>
                <c:pt idx="4">
                  <c:v>19.09</c:v>
                </c:pt>
              </c:numCache>
            </c:numRef>
          </c:val>
          <c:smooth val="0"/>
        </c:ser>
        <c:dLbls>
          <c:showLegendKey val="0"/>
          <c:showVal val="0"/>
          <c:showCatName val="0"/>
          <c:showSerName val="0"/>
          <c:showPercent val="0"/>
          <c:showBubbleSize val="0"/>
        </c:dLbls>
        <c:marker val="1"/>
        <c:smooth val="0"/>
        <c:axId val="194558528"/>
        <c:axId val="194558920"/>
      </c:lineChart>
      <c:catAx>
        <c:axId val="194558528"/>
        <c:scaling>
          <c:orientation val="minMax"/>
        </c:scaling>
        <c:delete val="0"/>
        <c:axPos val="b"/>
        <c:title>
          <c:tx>
            <c:rich>
              <a:bodyPr/>
              <a:lstStyle/>
              <a:p>
                <a:pPr>
                  <a:defRPr/>
                </a:pPr>
                <a:r>
                  <a:rPr lang="en-US" sz="1050" b="1" i="0" baseline="0"/>
                  <a:t>Study year</a:t>
                </a:r>
              </a:p>
            </c:rich>
          </c:tx>
          <c:layout>
            <c:manualLayout>
              <c:xMode val="edge"/>
              <c:yMode val="edge"/>
              <c:x val="0.40873272385139925"/>
              <c:y val="0.93215173865854983"/>
            </c:manualLayout>
          </c:layout>
          <c:overlay val="0"/>
        </c:title>
        <c:numFmt formatCode="General" sourceLinked="1"/>
        <c:majorTickMark val="none"/>
        <c:minorTickMark val="out"/>
        <c:tickLblPos val="nextTo"/>
        <c:txPr>
          <a:bodyPr/>
          <a:lstStyle/>
          <a:p>
            <a:pPr>
              <a:defRPr sz="1100">
                <a:latin typeface="Times New Roman" pitchFamily="18" charset="0"/>
                <a:cs typeface="Times New Roman" pitchFamily="18" charset="0"/>
              </a:defRPr>
            </a:pPr>
            <a:endParaRPr lang="en-US"/>
          </a:p>
        </c:txPr>
        <c:crossAx val="194558920"/>
        <c:crosses val="autoZero"/>
        <c:auto val="1"/>
        <c:lblAlgn val="ctr"/>
        <c:lblOffset val="100"/>
        <c:noMultiLvlLbl val="0"/>
      </c:catAx>
      <c:valAx>
        <c:axId val="194558920"/>
        <c:scaling>
          <c:orientation val="minMax"/>
          <c:min val="5"/>
        </c:scaling>
        <c:delete val="0"/>
        <c:axPos val="l"/>
        <c:numFmt formatCode="General" sourceLinked="1"/>
        <c:majorTickMark val="out"/>
        <c:minorTickMark val="none"/>
        <c:tickLblPos val="nextTo"/>
        <c:txPr>
          <a:bodyPr/>
          <a:lstStyle/>
          <a:p>
            <a:pPr>
              <a:defRPr sz="1100">
                <a:latin typeface="Times New Roman" pitchFamily="18" charset="0"/>
                <a:cs typeface="Times New Roman" pitchFamily="18" charset="0"/>
              </a:defRPr>
            </a:pPr>
            <a:endParaRPr lang="en-US"/>
          </a:p>
        </c:txPr>
        <c:crossAx val="194558528"/>
        <c:crosses val="autoZero"/>
        <c:crossBetween val="between"/>
      </c:valAx>
    </c:plotArea>
    <c:legend>
      <c:legendPos val="r"/>
      <c:overlay val="0"/>
      <c:txPr>
        <a:bodyPr/>
        <a:lstStyle/>
        <a:p>
          <a:pPr>
            <a:defRPr lang="en-US" sz="1000" b="1" i="0" u="none" strike="noStrike" kern="1200" baseline="0">
              <a:solidFill>
                <a:sysClr val="windowText" lastClr="000000"/>
              </a:solidFill>
              <a:latin typeface="+mn-lt"/>
              <a:ea typeface="+mn-ea"/>
              <a:cs typeface="B Nazanin" pitchFamily="2" charset="-78"/>
            </a:defRPr>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F9E640F-8084-48BA-AA90-E8617A894C06}" type="datetimeFigureOut">
              <a:rPr lang="en-US"/>
              <a:pPr>
                <a:defRPr/>
              </a:pPr>
              <a:t>1/29/2022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261665C-4772-4D02-9369-A9B5BA949A50}" type="slidenum">
              <a:rPr lang="en-US"/>
              <a:pPr>
                <a:defRPr/>
              </a:pPr>
              <a:t>‹#›</a:t>
            </a:fld>
            <a:endParaRPr lang="en-US"/>
          </a:p>
        </p:txBody>
      </p:sp>
    </p:spTree>
    <p:extLst>
      <p:ext uri="{BB962C8B-B14F-4D97-AF65-F5344CB8AC3E}">
        <p14:creationId xmlns:p14="http://schemas.microsoft.com/office/powerpoint/2010/main" val="8294747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0"/>
              </a:spcBef>
            </a:pPr>
            <a:r>
              <a:rPr lang="fa-IR" b="1" smtClean="0">
                <a:cs typeface="B Nazanin" pitchFamily="2" charset="-78"/>
              </a:rPr>
              <a:t>نظام مراقبت عوامل خطر بيماري هاي غيرواگير از سال 1383، بر اساس رویکرد گام به گام پیشنهادی سازمان جهانی بهداشت، از طريق اجرای پیمایش های جمعيت محور کشوری متوالي با هدف تعيين الگوي كشوري عوامل خطر بيماري هاي غيرواگير در جمعيت 15 تا 64 ساله ايراني، در حال فعالیت می باشد. </a:t>
            </a:r>
          </a:p>
          <a:p>
            <a:pPr algn="just">
              <a:spcBef>
                <a:spcPct val="0"/>
              </a:spcBef>
            </a:pPr>
            <a:r>
              <a:rPr lang="fa-IR" b="1" smtClean="0">
                <a:cs typeface="B Nazanin" pitchFamily="2" charset="-78"/>
              </a:rPr>
              <a:t>متغييرهاي مورد بررسي: داده هاي بوم شناختي و عوامل خطر رفتاري و اندازگيري هاي جسماني در تمام دوره هاي بررسي، و اندازگيري هاي آزمايشگاهي در فواصل 3 ساله </a:t>
            </a:r>
          </a:p>
          <a:p>
            <a:pPr algn="just">
              <a:spcBef>
                <a:spcPct val="0"/>
              </a:spcBef>
            </a:pPr>
            <a:r>
              <a:rPr lang="fa-IR" b="1" smtClean="0">
                <a:cs typeface="B Nazanin" pitchFamily="2" charset="-78"/>
              </a:rPr>
              <a:t>دوره اول اين بررسي ها در سال 1383 با حجم نمونه بالغ بر 89404 نفر و با روش نمونه گيري خوشه اي چند مرحله اي در  سطح ملي و استاني اجرا گرديد. </a:t>
            </a:r>
          </a:p>
          <a:p>
            <a:pPr algn="just">
              <a:spcBef>
                <a:spcPct val="0"/>
              </a:spcBef>
            </a:pPr>
            <a:r>
              <a:rPr lang="fa-IR" b="1" smtClean="0">
                <a:cs typeface="B Nazanin" pitchFamily="2" charset="-78"/>
              </a:rPr>
              <a:t>دوره هاي دوم تا پنجم اين بررسي ها با حجم نمونه و روش مشابه با هدف گردآوري داده هاي استاندارد و منعطف نسبت به تغييرات شرايط كشور انجام شده است. </a:t>
            </a:r>
          </a:p>
          <a:p>
            <a:pPr algn="just">
              <a:spcBef>
                <a:spcPct val="0"/>
              </a:spcBef>
            </a:pPr>
            <a:r>
              <a:rPr lang="fa-IR" b="1" smtClean="0">
                <a:cs typeface="B Nazanin" pitchFamily="2" charset="-78"/>
              </a:rPr>
              <a:t>در اين بررسي ها 50 خوشه در هر استان انتخاب شد كه هر خوشه شامل 2 نفر (از هر جنس 1 نفر) در هر يك از 5 گروه سني (15-24، 25-34، 35-44، 45- 54، 55-64 سال) بود. كه جمعاً 1000 نفر از جمعيت شهري و روستايي هر استان و 30000 نفر در كل كشور وارد اين بررسي ها شدند. اين حجم نمونه 06/0 درصد از جمعيت 15 تا 64 سال كشور را پوشش مي داد. </a:t>
            </a:r>
            <a:endParaRPr lang="fa-IR" smtClean="0">
              <a:cs typeface="B Nazanin" pitchFamily="2" charset="-78"/>
            </a:endParaRPr>
          </a:p>
          <a:p>
            <a:pPr>
              <a:spcBef>
                <a:spcPct val="0"/>
              </a:spcBef>
              <a:buFont typeface="Wingdings" panose="05000000000000000000" pitchFamily="2" charset="2"/>
              <a:buNone/>
            </a:pPr>
            <a:endParaRPr lang="fa-IR" smtClean="0">
              <a:cs typeface="B Nazanin" pitchFamily="2" charset="-78"/>
            </a:endParaRPr>
          </a:p>
          <a:p>
            <a:pPr>
              <a:spcBef>
                <a:spcPct val="0"/>
              </a:spcBef>
              <a:buFont typeface="Wingdings" panose="05000000000000000000" pitchFamily="2" charset="2"/>
              <a:buChar char="ü"/>
            </a:pPr>
            <a:r>
              <a:rPr lang="fa-IR" smtClean="0">
                <a:cs typeface="B Nazanin" pitchFamily="2" charset="-78"/>
              </a:rPr>
              <a:t>عوامل دموگرافيك و عوامل خطر رفتاري: مصرف دخانيات، تغذيه ناسالم، فعاليت بدني ناكافي و سابقه پرفشاري خون و ديابت، و ساير موارد مانند استفاده از كمربند ايمني و پوشش بيمه (بر حسب نيازهاي نظام سلامت)</a:t>
            </a:r>
          </a:p>
          <a:p>
            <a:pPr>
              <a:spcBef>
                <a:spcPct val="0"/>
              </a:spcBef>
              <a:buFont typeface="Wingdings" panose="05000000000000000000" pitchFamily="2" charset="2"/>
              <a:buChar char="ü"/>
            </a:pPr>
            <a:r>
              <a:rPr lang="fa-IR" smtClean="0">
                <a:cs typeface="B Nazanin" pitchFamily="2" charset="-78"/>
              </a:rPr>
              <a:t>اندازگيري هاي جسماني: فشار خون، نمايه توده بدني، محيط دور كمر</a:t>
            </a:r>
          </a:p>
          <a:p>
            <a:pPr>
              <a:spcBef>
                <a:spcPct val="0"/>
              </a:spcBef>
              <a:buFont typeface="Wingdings" panose="05000000000000000000" pitchFamily="2" charset="2"/>
              <a:buChar char="ü"/>
            </a:pPr>
            <a:r>
              <a:rPr lang="fa-IR" smtClean="0">
                <a:cs typeface="B Nazanin" pitchFamily="2" charset="-78"/>
              </a:rPr>
              <a:t>اندازگيري هاي آزمايشگاهي: قند خون ناشتا و چربي هاي خون</a:t>
            </a:r>
          </a:p>
          <a:p>
            <a:pPr>
              <a:spcBef>
                <a:spcPct val="0"/>
              </a:spcBef>
            </a:pPr>
            <a:endParaRPr lang="fa-IR"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0FD941B-3870-4CEA-9904-ADBE57CD496B}" type="slidenum">
              <a:rPr lang="fa-IR"/>
              <a:pPr fontAlgn="base">
                <a:spcBef>
                  <a:spcPct val="0"/>
                </a:spcBef>
                <a:spcAft>
                  <a:spcPct val="0"/>
                </a:spcAft>
              </a:pPr>
              <a:t>4</a:t>
            </a:fld>
            <a:endParaRPr lang="fa-IR"/>
          </a:p>
        </p:txBody>
      </p:sp>
    </p:spTree>
    <p:extLst>
      <p:ext uri="{BB962C8B-B14F-4D97-AF65-F5344CB8AC3E}">
        <p14:creationId xmlns:p14="http://schemas.microsoft.com/office/powerpoint/2010/main" val="420683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203884-B7A4-4CB9-AA19-B57FA89769C7}" type="slidenum">
              <a:rPr lang="fa-IR"/>
              <a:pPr fontAlgn="base">
                <a:spcBef>
                  <a:spcPct val="0"/>
                </a:spcBef>
                <a:spcAft>
                  <a:spcPct val="0"/>
                </a:spcAft>
              </a:pPr>
              <a:t>6</a:t>
            </a:fld>
            <a:endParaRPr lang="fa-IR"/>
          </a:p>
        </p:txBody>
      </p:sp>
    </p:spTree>
    <p:extLst>
      <p:ext uri="{BB962C8B-B14F-4D97-AF65-F5344CB8AC3E}">
        <p14:creationId xmlns:p14="http://schemas.microsoft.com/office/powerpoint/2010/main" val="213560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6B9F62-B185-4D5C-BF58-F0A3A0136276}" type="datetimeFigureOut">
              <a:rPr lang="en-US"/>
              <a:pPr>
                <a:defRPr/>
              </a:pPr>
              <a:t>1/29/2022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889F2-2FBE-496C-8B13-1C65C4DEFA15}" type="slidenum">
              <a:rPr lang="en-US"/>
              <a:pPr>
                <a:defRPr/>
              </a:pPr>
              <a:t>‹#›</a:t>
            </a:fld>
            <a:endParaRPr lang="en-US"/>
          </a:p>
        </p:txBody>
      </p:sp>
    </p:spTree>
    <p:extLst>
      <p:ext uri="{BB962C8B-B14F-4D97-AF65-F5344CB8AC3E}">
        <p14:creationId xmlns:p14="http://schemas.microsoft.com/office/powerpoint/2010/main" val="299929823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567EB9-6242-47B3-8C3D-F6834FE5386D}" type="datetimeFigureOut">
              <a:rPr lang="en-US"/>
              <a:pPr>
                <a:defRPr/>
              </a:pPr>
              <a:t>1/29/2022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A5F417-BD3A-413C-B076-DB3C663CEC15}" type="slidenum">
              <a:rPr lang="en-US"/>
              <a:pPr>
                <a:defRPr/>
              </a:pPr>
              <a:t>‹#›</a:t>
            </a:fld>
            <a:endParaRPr lang="en-US"/>
          </a:p>
        </p:txBody>
      </p:sp>
    </p:spTree>
    <p:extLst>
      <p:ext uri="{BB962C8B-B14F-4D97-AF65-F5344CB8AC3E}">
        <p14:creationId xmlns:p14="http://schemas.microsoft.com/office/powerpoint/2010/main" val="276409225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A24D2B-AA9C-4E1B-8F07-29E3F20A347E}" type="datetimeFigureOut">
              <a:rPr lang="en-US"/>
              <a:pPr>
                <a:defRPr/>
              </a:pPr>
              <a:t>1/29/2022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625922-F0B5-4E92-999D-6BB29D5EDAF1}" type="slidenum">
              <a:rPr lang="en-US"/>
              <a:pPr>
                <a:defRPr/>
              </a:pPr>
              <a:t>‹#›</a:t>
            </a:fld>
            <a:endParaRPr lang="en-US"/>
          </a:p>
        </p:txBody>
      </p:sp>
    </p:spTree>
    <p:extLst>
      <p:ext uri="{BB962C8B-B14F-4D97-AF65-F5344CB8AC3E}">
        <p14:creationId xmlns:p14="http://schemas.microsoft.com/office/powerpoint/2010/main" val="408697548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90B033-CD8C-4987-82E2-73C82C0A0E92}" type="datetimeFigureOut">
              <a:rPr lang="en-US"/>
              <a:pPr>
                <a:defRPr/>
              </a:pPr>
              <a:t>1/29/2022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1BB710-2F5E-45B2-B884-B34AEBC49F6F}" type="slidenum">
              <a:rPr lang="en-US"/>
              <a:pPr>
                <a:defRPr/>
              </a:pPr>
              <a:t>‹#›</a:t>
            </a:fld>
            <a:endParaRPr lang="en-US"/>
          </a:p>
        </p:txBody>
      </p:sp>
    </p:spTree>
    <p:extLst>
      <p:ext uri="{BB962C8B-B14F-4D97-AF65-F5344CB8AC3E}">
        <p14:creationId xmlns:p14="http://schemas.microsoft.com/office/powerpoint/2010/main" val="151311252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7EF9BF-3969-4259-893C-D95238E23715}" type="datetimeFigureOut">
              <a:rPr lang="en-US"/>
              <a:pPr>
                <a:defRPr/>
              </a:pPr>
              <a:t>1/29/2022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EE10C0-D78D-4AB9-8655-D9E17CA6FD87}" type="slidenum">
              <a:rPr lang="en-US"/>
              <a:pPr>
                <a:defRPr/>
              </a:pPr>
              <a:t>‹#›</a:t>
            </a:fld>
            <a:endParaRPr lang="en-US"/>
          </a:p>
        </p:txBody>
      </p:sp>
    </p:spTree>
    <p:extLst>
      <p:ext uri="{BB962C8B-B14F-4D97-AF65-F5344CB8AC3E}">
        <p14:creationId xmlns:p14="http://schemas.microsoft.com/office/powerpoint/2010/main" val="219507503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09FBA6-4293-44BE-B2E8-7C1BA65A06B6}" type="datetimeFigureOut">
              <a:rPr lang="en-US"/>
              <a:pPr>
                <a:defRPr/>
              </a:pPr>
              <a:t>1/29/2022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4EEEE7-78E1-42B7-866B-C868D35FEFC9}" type="slidenum">
              <a:rPr lang="en-US"/>
              <a:pPr>
                <a:defRPr/>
              </a:pPr>
              <a:t>‹#›</a:t>
            </a:fld>
            <a:endParaRPr lang="en-US"/>
          </a:p>
        </p:txBody>
      </p:sp>
    </p:spTree>
    <p:extLst>
      <p:ext uri="{BB962C8B-B14F-4D97-AF65-F5344CB8AC3E}">
        <p14:creationId xmlns:p14="http://schemas.microsoft.com/office/powerpoint/2010/main" val="35707218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E905B2-EBEA-433F-8870-0C60AF6F1C64}" type="datetimeFigureOut">
              <a:rPr lang="en-US"/>
              <a:pPr>
                <a:defRPr/>
              </a:pPr>
              <a:t>1/29/2022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1235BD-3DB4-4CE2-ADF3-55D22462E0DA}" type="slidenum">
              <a:rPr lang="en-US"/>
              <a:pPr>
                <a:defRPr/>
              </a:pPr>
              <a:t>‹#›</a:t>
            </a:fld>
            <a:endParaRPr lang="en-US"/>
          </a:p>
        </p:txBody>
      </p:sp>
    </p:spTree>
    <p:extLst>
      <p:ext uri="{BB962C8B-B14F-4D97-AF65-F5344CB8AC3E}">
        <p14:creationId xmlns:p14="http://schemas.microsoft.com/office/powerpoint/2010/main" val="335460000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4069B4-AD70-4040-82CD-C13D11D6FE3A}" type="datetimeFigureOut">
              <a:rPr lang="en-US"/>
              <a:pPr>
                <a:defRPr/>
              </a:pPr>
              <a:t>1/29/2022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8DBC1F-CEF1-422B-A59B-55493A4E5EE1}" type="slidenum">
              <a:rPr lang="en-US"/>
              <a:pPr>
                <a:defRPr/>
              </a:pPr>
              <a:t>‹#›</a:t>
            </a:fld>
            <a:endParaRPr lang="en-US"/>
          </a:p>
        </p:txBody>
      </p:sp>
    </p:spTree>
    <p:extLst>
      <p:ext uri="{BB962C8B-B14F-4D97-AF65-F5344CB8AC3E}">
        <p14:creationId xmlns:p14="http://schemas.microsoft.com/office/powerpoint/2010/main" val="2569476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894294-D9F5-4CC9-8D2B-7757C2A94DF7}" type="datetimeFigureOut">
              <a:rPr lang="en-US"/>
              <a:pPr>
                <a:defRPr/>
              </a:pPr>
              <a:t>1/29/2022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2F9E7C-FBF4-4DFC-BCBB-F2C97B8875E6}" type="slidenum">
              <a:rPr lang="en-US"/>
              <a:pPr>
                <a:defRPr/>
              </a:pPr>
              <a:t>‹#›</a:t>
            </a:fld>
            <a:endParaRPr lang="en-US"/>
          </a:p>
        </p:txBody>
      </p:sp>
    </p:spTree>
    <p:extLst>
      <p:ext uri="{BB962C8B-B14F-4D97-AF65-F5344CB8AC3E}">
        <p14:creationId xmlns:p14="http://schemas.microsoft.com/office/powerpoint/2010/main" val="246727456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11CA52-CD5F-4A61-BCF2-8C60F9FD35E0}" type="datetimeFigureOut">
              <a:rPr lang="en-US"/>
              <a:pPr>
                <a:defRPr/>
              </a:pPr>
              <a:t>1/29/2022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29A951-98EF-44AE-96CB-2685E3C82A2D}" type="slidenum">
              <a:rPr lang="en-US"/>
              <a:pPr>
                <a:defRPr/>
              </a:pPr>
              <a:t>‹#›</a:t>
            </a:fld>
            <a:endParaRPr lang="en-US"/>
          </a:p>
        </p:txBody>
      </p:sp>
    </p:spTree>
    <p:extLst>
      <p:ext uri="{BB962C8B-B14F-4D97-AF65-F5344CB8AC3E}">
        <p14:creationId xmlns:p14="http://schemas.microsoft.com/office/powerpoint/2010/main" val="426295932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E6AAA5-C3CA-49CB-924B-3E267760A43B}" type="datetimeFigureOut">
              <a:rPr lang="en-US"/>
              <a:pPr>
                <a:defRPr/>
              </a:pPr>
              <a:t>1/29/2022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1215C6-E3D1-4F31-AF4B-03B3647ABF91}" type="slidenum">
              <a:rPr lang="en-US"/>
              <a:pPr>
                <a:defRPr/>
              </a:pPr>
              <a:t>‹#›</a:t>
            </a:fld>
            <a:endParaRPr lang="en-US"/>
          </a:p>
        </p:txBody>
      </p:sp>
    </p:spTree>
    <p:extLst>
      <p:ext uri="{BB962C8B-B14F-4D97-AF65-F5344CB8AC3E}">
        <p14:creationId xmlns:p14="http://schemas.microsoft.com/office/powerpoint/2010/main" val="16542584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986E86F-862B-4B9E-ACF6-C0A279DE0E05}" type="datetimeFigureOut">
              <a:rPr lang="en-US"/>
              <a:pPr>
                <a:defRPr/>
              </a:pPr>
              <a:t>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3D4F06-6E9C-4EA2-B651-1FBDBCCB19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emf"/><Relationship Id="rId18" Type="http://schemas.openxmlformats.org/officeDocument/2006/relationships/image" Target="../media/image20.wmf"/><Relationship Id="rId3" Type="http://schemas.openxmlformats.org/officeDocument/2006/relationships/image" Target="../media/image5.jpeg"/><Relationship Id="rId7" Type="http://schemas.openxmlformats.org/officeDocument/2006/relationships/image" Target="../media/image9.wmf"/><Relationship Id="rId12" Type="http://schemas.openxmlformats.org/officeDocument/2006/relationships/image" Target="../media/image14.wmf"/><Relationship Id="rId17" Type="http://schemas.openxmlformats.org/officeDocument/2006/relationships/image" Target="../media/image19.wmf"/><Relationship Id="rId2" Type="http://schemas.openxmlformats.org/officeDocument/2006/relationships/image" Target="../media/image4.png"/><Relationship Id="rId16" Type="http://schemas.openxmlformats.org/officeDocument/2006/relationships/image" Target="../media/image18.emf"/><Relationship Id="rId20" Type="http://schemas.openxmlformats.org/officeDocument/2006/relationships/image" Target="../media/image22.wmf"/><Relationship Id="rId1" Type="http://schemas.openxmlformats.org/officeDocument/2006/relationships/slideLayout" Target="../slideLayouts/slideLayout6.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png"/><Relationship Id="rId15" Type="http://schemas.openxmlformats.org/officeDocument/2006/relationships/image" Target="../media/image17.wmf"/><Relationship Id="rId10" Type="http://schemas.openxmlformats.org/officeDocument/2006/relationships/image" Target="../media/image12.wmf"/><Relationship Id="rId19" Type="http://schemas.openxmlformats.org/officeDocument/2006/relationships/image" Target="../media/image21.wmf"/><Relationship Id="rId4" Type="http://schemas.openxmlformats.org/officeDocument/2006/relationships/image" Target="../media/image6.png"/><Relationship Id="rId9" Type="http://schemas.openxmlformats.org/officeDocument/2006/relationships/image" Target="../media/image11.wmf"/><Relationship Id="rId14"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wmf"/><Relationship Id="rId18" Type="http://schemas.openxmlformats.org/officeDocument/2006/relationships/image" Target="../media/image39.wmf"/><Relationship Id="rId3" Type="http://schemas.openxmlformats.org/officeDocument/2006/relationships/image" Target="../media/image24.wmf"/><Relationship Id="rId21" Type="http://schemas.openxmlformats.org/officeDocument/2006/relationships/image" Target="../media/image42.wmf"/><Relationship Id="rId7" Type="http://schemas.openxmlformats.org/officeDocument/2006/relationships/image" Target="../media/image28.wmf"/><Relationship Id="rId12" Type="http://schemas.openxmlformats.org/officeDocument/2006/relationships/image" Target="../media/image33.wmf"/><Relationship Id="rId17" Type="http://schemas.openxmlformats.org/officeDocument/2006/relationships/image" Target="../media/image38.wmf"/><Relationship Id="rId2" Type="http://schemas.openxmlformats.org/officeDocument/2006/relationships/image" Target="../media/image23.wmf"/><Relationship Id="rId16" Type="http://schemas.openxmlformats.org/officeDocument/2006/relationships/image" Target="../media/image37.wmf"/><Relationship Id="rId20" Type="http://schemas.openxmlformats.org/officeDocument/2006/relationships/image" Target="../media/image41.wmf"/><Relationship Id="rId1" Type="http://schemas.openxmlformats.org/officeDocument/2006/relationships/slideLayout" Target="../slideLayouts/slideLayout6.xml"/><Relationship Id="rId6" Type="http://schemas.openxmlformats.org/officeDocument/2006/relationships/image" Target="../media/image27.wmf"/><Relationship Id="rId11" Type="http://schemas.openxmlformats.org/officeDocument/2006/relationships/image" Target="../media/image32.wmf"/><Relationship Id="rId24" Type="http://schemas.openxmlformats.org/officeDocument/2006/relationships/image" Target="../media/image45.wmf"/><Relationship Id="rId5" Type="http://schemas.openxmlformats.org/officeDocument/2006/relationships/image" Target="../media/image26.wmf"/><Relationship Id="rId15" Type="http://schemas.openxmlformats.org/officeDocument/2006/relationships/image" Target="../media/image36.wmf"/><Relationship Id="rId23" Type="http://schemas.openxmlformats.org/officeDocument/2006/relationships/image" Target="../media/image44.wmf"/><Relationship Id="rId10" Type="http://schemas.openxmlformats.org/officeDocument/2006/relationships/image" Target="../media/image31.wmf"/><Relationship Id="rId19" Type="http://schemas.openxmlformats.org/officeDocument/2006/relationships/image" Target="../media/image40.wmf"/><Relationship Id="rId4" Type="http://schemas.openxmlformats.org/officeDocument/2006/relationships/image" Target="../media/image25.wmf"/><Relationship Id="rId9" Type="http://schemas.openxmlformats.org/officeDocument/2006/relationships/image" Target="../media/image30.wmf"/><Relationship Id="rId14" Type="http://schemas.openxmlformats.org/officeDocument/2006/relationships/image" Target="../media/image35.wmf"/><Relationship Id="rId22" Type="http://schemas.openxmlformats.org/officeDocument/2006/relationships/image" Target="../media/image4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924800" cy="2514600"/>
          </a:xfrm>
        </p:spPr>
        <p:txBody>
          <a:bodyPr rtlCol="0">
            <a:normAutofit fontScale="90000"/>
          </a:bodyPr>
          <a:lstStyle/>
          <a:p>
            <a:pPr rtl="1" fontAlgn="auto">
              <a:lnSpc>
                <a:spcPct val="200000"/>
              </a:lnSpc>
              <a:spcAft>
                <a:spcPts val="0"/>
              </a:spcAft>
              <a:defRPr/>
            </a:pPr>
            <a:r>
              <a:rPr lang="fa-IR" dirty="0" smtClean="0">
                <a:solidFill>
                  <a:srgbClr val="C00000"/>
                </a:solidFill>
                <a:cs typeface="B Jadid" pitchFamily="2" charset="-78"/>
              </a:rPr>
              <a:t>چالش های ترویج سبک زندگی سالم و راهکارهای آن </a:t>
            </a:r>
            <a:endParaRPr lang="en-US" dirty="0">
              <a:solidFill>
                <a:srgbClr val="C00000"/>
              </a:solidFill>
              <a:cs typeface="B Jadid" pitchFamily="2" charset="-78"/>
            </a:endParaRPr>
          </a:p>
        </p:txBody>
      </p:sp>
      <p:sp>
        <p:nvSpPr>
          <p:cNvPr id="3" name="Subtitle 2"/>
          <p:cNvSpPr>
            <a:spLocks noGrp="1"/>
          </p:cNvSpPr>
          <p:nvPr>
            <p:ph type="subTitle" idx="1"/>
          </p:nvPr>
        </p:nvSpPr>
        <p:spPr>
          <a:xfrm>
            <a:off x="1371600" y="152400"/>
            <a:ext cx="6400800" cy="762000"/>
          </a:xfrm>
        </p:spPr>
        <p:txBody>
          <a:bodyPr rtlCol="0">
            <a:normAutofit/>
          </a:bodyPr>
          <a:lstStyle/>
          <a:p>
            <a:pPr fontAlgn="auto">
              <a:spcAft>
                <a:spcPts val="0"/>
              </a:spcAft>
              <a:defRPr/>
            </a:pPr>
            <a:r>
              <a:rPr lang="fa-IR" b="1" dirty="0">
                <a:cs typeface="B Majid Shadow" pitchFamily="2" charset="-78"/>
              </a:rPr>
              <a:t>بسم الله الرحمن الرحیم</a:t>
            </a:r>
            <a:endParaRPr lang="en-US" dirty="0">
              <a:cs typeface="B Majid Shadow" pitchFamily="2" charset="-78"/>
            </a:endParaRPr>
          </a:p>
          <a:p>
            <a:pPr fontAlgn="auto">
              <a:spcAft>
                <a:spcPts val="0"/>
              </a:spcAft>
              <a:defRPr/>
            </a:pPr>
            <a:endParaRPr lang="en-US"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24200" y="0"/>
            <a:ext cx="2381250" cy="830263"/>
          </a:xfrm>
          <a:prstGeom prst="rect">
            <a:avLst/>
          </a:prstGeom>
          <a:noFill/>
        </p:spPr>
        <p:txBody>
          <a:bodyPr wrap="none">
            <a:spAutoFit/>
          </a:bodyPr>
          <a:lstStyle/>
          <a:p>
            <a:pPr eaLnBrk="1" fontAlgn="auto" hangingPunct="1">
              <a:spcBef>
                <a:spcPts val="0"/>
              </a:spcBef>
              <a:spcAft>
                <a:spcPts val="0"/>
              </a:spcAft>
              <a:defRPr/>
            </a:pPr>
            <a:r>
              <a:rPr lang="fa-IR" sz="4800" b="1" dirty="0">
                <a:solidFill>
                  <a:srgbClr val="C00000"/>
                </a:solidFill>
                <a:effectLst>
                  <a:outerShdw blurRad="31750" dist="25400" dir="5400000" algn="tl" rotWithShape="0">
                    <a:srgbClr val="000000">
                      <a:alpha val="25000"/>
                    </a:srgbClr>
                  </a:outerShdw>
                </a:effectLst>
                <a:latin typeface="Angsana New" pitchFamily="18" charset="-34"/>
                <a:cs typeface="B Jadid" pitchFamily="2" charset="-78"/>
              </a:rPr>
              <a:t>فشارخون</a:t>
            </a:r>
            <a:endParaRPr lang="en-US" sz="4800" b="1" dirty="0">
              <a:solidFill>
                <a:srgbClr val="C00000"/>
              </a:solidFill>
              <a:effectLst>
                <a:outerShdw blurRad="31750" dist="25400" dir="5400000" algn="tl" rotWithShape="0">
                  <a:srgbClr val="000000">
                    <a:alpha val="25000"/>
                  </a:srgbClr>
                </a:outerShdw>
              </a:effectLst>
              <a:latin typeface="Angsana New" pitchFamily="18" charset="-34"/>
              <a:cs typeface="B Jadid" pitchFamily="2" charset="-78"/>
            </a:endParaRPr>
          </a:p>
        </p:txBody>
      </p:sp>
      <p:graphicFrame>
        <p:nvGraphicFramePr>
          <p:cNvPr id="5" name="Chart 4"/>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nvGraphicFramePr>
        <p:xfrm>
          <a:off x="10886" y="990600"/>
          <a:ext cx="9133114" cy="58347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rtl="1" fontAlgn="auto">
              <a:lnSpc>
                <a:spcPct val="200000"/>
              </a:lnSpc>
              <a:spcAft>
                <a:spcPts val="0"/>
              </a:spcAft>
              <a:defRPr/>
            </a:pPr>
            <a:r>
              <a:rPr lang="fa-IR" dirty="0" smtClean="0">
                <a:solidFill>
                  <a:srgbClr val="C00000"/>
                </a:solidFill>
                <a:cs typeface="B Jadid" pitchFamily="2" charset="-78"/>
              </a:rPr>
              <a:t>سبک زندگی اسلامی؟</a:t>
            </a:r>
            <a:br>
              <a:rPr lang="fa-IR" dirty="0" smtClean="0">
                <a:solidFill>
                  <a:srgbClr val="C00000"/>
                </a:solidFill>
                <a:cs typeface="B Jadid" pitchFamily="2" charset="-78"/>
              </a:rPr>
            </a:br>
            <a:r>
              <a:rPr lang="fa-IR" dirty="0" smtClean="0">
                <a:solidFill>
                  <a:srgbClr val="002060"/>
                </a:solidFill>
                <a:cs typeface="B Jadid" pitchFamily="2" charset="-78"/>
              </a:rPr>
              <a:t>سبک زندگی سالم؟ </a:t>
            </a:r>
            <a:r>
              <a:rPr lang="fa-IR" dirty="0" smtClean="0">
                <a:solidFill>
                  <a:srgbClr val="C00000"/>
                </a:solidFill>
                <a:cs typeface="B Jadid" pitchFamily="2" charset="-78"/>
              </a:rPr>
              <a:t/>
            </a:r>
            <a:br>
              <a:rPr lang="fa-IR" dirty="0" smtClean="0">
                <a:solidFill>
                  <a:srgbClr val="C00000"/>
                </a:solidFill>
                <a:cs typeface="B Jadid" pitchFamily="2" charset="-78"/>
              </a:rPr>
            </a:br>
            <a:r>
              <a:rPr lang="fa-IR" dirty="0" smtClean="0">
                <a:solidFill>
                  <a:schemeClr val="accent6"/>
                </a:solidFill>
                <a:cs typeface="B Jadid" pitchFamily="2" charset="-78"/>
              </a:rPr>
              <a:t>سبک زندگی انسانی؟</a:t>
            </a:r>
            <a:endParaRPr lang="en-US" dirty="0">
              <a:solidFill>
                <a:schemeClr val="accent6"/>
              </a:solidFill>
              <a:cs typeface="B Jadid" pitchFamily="2" charset="-78"/>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txBox="1">
            <a:spLocks noGrp="1"/>
          </p:cNvSpPr>
          <p:nvPr/>
        </p:nvSpPr>
        <p:spPr bwMode="auto">
          <a:xfrm>
            <a:off x="9144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1748E90-8794-47B0-87F3-565B70BBADD7}" type="slidenum">
              <a:rPr lang="ar-SA" sz="1400">
                <a:latin typeface="Tahoma" panose="020B0604030504040204" pitchFamily="34" charset="0"/>
                <a:cs typeface="Times New Roman" panose="02020603050405020304" pitchFamily="18" charset="0"/>
              </a:rPr>
              <a:pPr eaLnBrk="1" hangingPunct="1">
                <a:spcBef>
                  <a:spcPct val="0"/>
                </a:spcBef>
                <a:buFontTx/>
                <a:buNone/>
              </a:pPr>
              <a:t>12</a:t>
            </a:fld>
            <a:endParaRPr lang="en-US" sz="1400">
              <a:latin typeface="Tahoma" panose="020B0604030504040204" pitchFamily="34" charset="0"/>
              <a:cs typeface="Times New Roman" panose="02020603050405020304" pitchFamily="18" charset="0"/>
            </a:endParaRPr>
          </a:p>
        </p:txBody>
      </p:sp>
      <p:sp>
        <p:nvSpPr>
          <p:cNvPr id="16387" name="Rectangle 3"/>
          <p:cNvSpPr>
            <a:spLocks noGrp="1" noChangeArrowheads="1"/>
          </p:cNvSpPr>
          <p:nvPr>
            <p:ph type="title" idx="4294967295"/>
          </p:nvPr>
        </p:nvSpPr>
        <p:spPr>
          <a:xfrm>
            <a:off x="762000" y="0"/>
            <a:ext cx="7491413" cy="863600"/>
          </a:xfrm>
        </p:spPr>
        <p:txBody>
          <a:bodyPr anchor="b"/>
          <a:lstStyle/>
          <a:p>
            <a:r>
              <a:rPr lang="fa-IR" sz="3600" smtClean="0">
                <a:solidFill>
                  <a:srgbClr val="C00000"/>
                </a:solidFill>
                <a:cs typeface="B Jadid" pitchFamily="2" charset="-78"/>
              </a:rPr>
              <a:t> ابعاد سبک زندگی</a:t>
            </a:r>
            <a:endParaRPr lang="en-US" sz="3600" smtClean="0">
              <a:solidFill>
                <a:srgbClr val="C00000"/>
              </a:solidFill>
              <a:cs typeface="B Jadid" pitchFamily="2" charset="-78"/>
            </a:endParaRPr>
          </a:p>
        </p:txBody>
      </p:sp>
      <p:sp>
        <p:nvSpPr>
          <p:cNvPr id="1625090" name="Oval 2"/>
          <p:cNvSpPr>
            <a:spLocks noChangeArrowheads="1"/>
          </p:cNvSpPr>
          <p:nvPr/>
        </p:nvSpPr>
        <p:spPr bwMode="auto">
          <a:xfrm>
            <a:off x="685800" y="1066800"/>
            <a:ext cx="7162800" cy="5715000"/>
          </a:xfrm>
          <a:prstGeom prst="ellipse">
            <a:avLst/>
          </a:prstGeom>
          <a:gradFill rotWithShape="1">
            <a:gsLst>
              <a:gs pos="0">
                <a:schemeClr val="bg1"/>
              </a:gs>
              <a:gs pos="100000">
                <a:srgbClr val="FFCCFF"/>
              </a:gs>
            </a:gsLst>
            <a:path path="shape">
              <a:fillToRect l="50000" t="50000" r="50000" b="50000"/>
            </a:path>
          </a:gradFill>
          <a:ln w="9525">
            <a:solidFill>
              <a:schemeClr val="hlink"/>
            </a:solidFill>
            <a:round/>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fa-IR" sz="1200">
              <a:latin typeface="Tahoma" panose="020B0604030504040204" pitchFamily="34" charset="0"/>
              <a:cs typeface="Zar" pitchFamily="2" charset="-78"/>
            </a:endParaRPr>
          </a:p>
        </p:txBody>
      </p:sp>
      <p:sp>
        <p:nvSpPr>
          <p:cNvPr id="16389" name="Oval 4"/>
          <p:cNvSpPr>
            <a:spLocks noChangeArrowheads="1"/>
          </p:cNvSpPr>
          <p:nvPr/>
        </p:nvSpPr>
        <p:spPr bwMode="auto">
          <a:xfrm>
            <a:off x="5400675" y="3506788"/>
            <a:ext cx="677863" cy="9302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fa-IR" sz="1200">
              <a:latin typeface="Tahoma" panose="020B0604030504040204" pitchFamily="34" charset="0"/>
              <a:cs typeface="Zar" pitchFamily="2" charset="-78"/>
            </a:endParaRPr>
          </a:p>
        </p:txBody>
      </p:sp>
      <p:grpSp>
        <p:nvGrpSpPr>
          <p:cNvPr id="5" name="Group 5"/>
          <p:cNvGrpSpPr>
            <a:grpSpLocks/>
          </p:cNvGrpSpPr>
          <p:nvPr/>
        </p:nvGrpSpPr>
        <p:grpSpPr bwMode="auto">
          <a:xfrm>
            <a:off x="4333875" y="3506788"/>
            <a:ext cx="808038" cy="1174750"/>
            <a:chOff x="3715" y="1827"/>
            <a:chExt cx="221" cy="317"/>
          </a:xfrm>
        </p:grpSpPr>
        <p:sp>
          <p:nvSpPr>
            <p:cNvPr id="16431" name="Freeform 6"/>
            <p:cNvSpPr>
              <a:spLocks/>
            </p:cNvSpPr>
            <p:nvPr/>
          </p:nvSpPr>
          <p:spPr bwMode="auto">
            <a:xfrm>
              <a:off x="3715" y="1987"/>
              <a:ext cx="213" cy="157"/>
            </a:xfrm>
            <a:custGeom>
              <a:avLst/>
              <a:gdLst>
                <a:gd name="T0" fmla="*/ 0 w 3189"/>
                <a:gd name="T1" fmla="*/ 0 h 2367"/>
                <a:gd name="T2" fmla="*/ 0 w 3189"/>
                <a:gd name="T3" fmla="*/ 0 h 2367"/>
                <a:gd name="T4" fmla="*/ 0 w 3189"/>
                <a:gd name="T5" fmla="*/ 0 h 2367"/>
                <a:gd name="T6" fmla="*/ 0 w 3189"/>
                <a:gd name="T7" fmla="*/ 0 h 2367"/>
                <a:gd name="T8" fmla="*/ 0 w 3189"/>
                <a:gd name="T9" fmla="*/ 0 h 2367"/>
                <a:gd name="T10" fmla="*/ 0 w 3189"/>
                <a:gd name="T11" fmla="*/ 0 h 2367"/>
                <a:gd name="T12" fmla="*/ 0 w 3189"/>
                <a:gd name="T13" fmla="*/ 0 h 2367"/>
                <a:gd name="T14" fmla="*/ 0 w 3189"/>
                <a:gd name="T15" fmla="*/ 0 h 2367"/>
                <a:gd name="T16" fmla="*/ 0 w 3189"/>
                <a:gd name="T17" fmla="*/ 0 h 2367"/>
                <a:gd name="T18" fmla="*/ 0 w 3189"/>
                <a:gd name="T19" fmla="*/ 0 h 2367"/>
                <a:gd name="T20" fmla="*/ 0 w 3189"/>
                <a:gd name="T21" fmla="*/ 0 h 2367"/>
                <a:gd name="T22" fmla="*/ 0 w 3189"/>
                <a:gd name="T23" fmla="*/ 0 h 2367"/>
                <a:gd name="T24" fmla="*/ 0 w 3189"/>
                <a:gd name="T25" fmla="*/ 0 h 2367"/>
                <a:gd name="T26" fmla="*/ 0 w 3189"/>
                <a:gd name="T27" fmla="*/ 0 h 2367"/>
                <a:gd name="T28" fmla="*/ 0 w 3189"/>
                <a:gd name="T29" fmla="*/ 0 h 2367"/>
                <a:gd name="T30" fmla="*/ 0 w 3189"/>
                <a:gd name="T31" fmla="*/ 0 h 2367"/>
                <a:gd name="T32" fmla="*/ 0 w 3189"/>
                <a:gd name="T33" fmla="*/ 0 h 2367"/>
                <a:gd name="T34" fmla="*/ 0 w 3189"/>
                <a:gd name="T35" fmla="*/ 0 h 2367"/>
                <a:gd name="T36" fmla="*/ 0 w 3189"/>
                <a:gd name="T37" fmla="*/ 0 h 2367"/>
                <a:gd name="T38" fmla="*/ 0 w 3189"/>
                <a:gd name="T39" fmla="*/ 0 h 2367"/>
                <a:gd name="T40" fmla="*/ 0 w 3189"/>
                <a:gd name="T41" fmla="*/ 0 h 2367"/>
                <a:gd name="T42" fmla="*/ 0 w 3189"/>
                <a:gd name="T43" fmla="*/ 0 h 2367"/>
                <a:gd name="T44" fmla="*/ 0 w 3189"/>
                <a:gd name="T45" fmla="*/ 0 h 2367"/>
                <a:gd name="T46" fmla="*/ 0 w 3189"/>
                <a:gd name="T47" fmla="*/ 0 h 2367"/>
                <a:gd name="T48" fmla="*/ 0 w 3189"/>
                <a:gd name="T49" fmla="*/ 0 h 2367"/>
                <a:gd name="T50" fmla="*/ 0 w 3189"/>
                <a:gd name="T51" fmla="*/ 0 h 2367"/>
                <a:gd name="T52" fmla="*/ 0 w 3189"/>
                <a:gd name="T53" fmla="*/ 0 h 2367"/>
                <a:gd name="T54" fmla="*/ 0 w 3189"/>
                <a:gd name="T55" fmla="*/ 0 h 2367"/>
                <a:gd name="T56" fmla="*/ 0 w 3189"/>
                <a:gd name="T57" fmla="*/ 0 h 2367"/>
                <a:gd name="T58" fmla="*/ 0 w 3189"/>
                <a:gd name="T59" fmla="*/ 0 h 2367"/>
                <a:gd name="T60" fmla="*/ 0 w 3189"/>
                <a:gd name="T61" fmla="*/ 0 h 2367"/>
                <a:gd name="T62" fmla="*/ 0 w 3189"/>
                <a:gd name="T63" fmla="*/ 0 h 2367"/>
                <a:gd name="T64" fmla="*/ 0 w 3189"/>
                <a:gd name="T65" fmla="*/ 0 h 2367"/>
                <a:gd name="T66" fmla="*/ 0 w 3189"/>
                <a:gd name="T67" fmla="*/ 0 h 2367"/>
                <a:gd name="T68" fmla="*/ 0 w 3189"/>
                <a:gd name="T69" fmla="*/ 0 h 2367"/>
                <a:gd name="T70" fmla="*/ 0 w 3189"/>
                <a:gd name="T71" fmla="*/ 0 h 2367"/>
                <a:gd name="T72" fmla="*/ 0 w 3189"/>
                <a:gd name="T73" fmla="*/ 0 h 2367"/>
                <a:gd name="T74" fmla="*/ 0 w 3189"/>
                <a:gd name="T75" fmla="*/ 0 h 2367"/>
                <a:gd name="T76" fmla="*/ 0 w 3189"/>
                <a:gd name="T77" fmla="*/ 0 h 2367"/>
                <a:gd name="T78" fmla="*/ 0 w 3189"/>
                <a:gd name="T79" fmla="*/ 0 h 2367"/>
                <a:gd name="T80" fmla="*/ 0 w 3189"/>
                <a:gd name="T81" fmla="*/ 0 h 2367"/>
                <a:gd name="T82" fmla="*/ 0 w 3189"/>
                <a:gd name="T83" fmla="*/ 0 h 2367"/>
                <a:gd name="T84" fmla="*/ 0 w 3189"/>
                <a:gd name="T85" fmla="*/ 0 h 2367"/>
                <a:gd name="T86" fmla="*/ 0 w 3189"/>
                <a:gd name="T87" fmla="*/ 0 h 2367"/>
                <a:gd name="T88" fmla="*/ 0 w 3189"/>
                <a:gd name="T89" fmla="*/ 0 h 2367"/>
                <a:gd name="T90" fmla="*/ 0 w 3189"/>
                <a:gd name="T91" fmla="*/ 0 h 2367"/>
                <a:gd name="T92" fmla="*/ 0 w 3189"/>
                <a:gd name="T93" fmla="*/ 0 h 2367"/>
                <a:gd name="T94" fmla="*/ 0 w 3189"/>
                <a:gd name="T95" fmla="*/ 0 h 2367"/>
                <a:gd name="T96" fmla="*/ 0 w 3189"/>
                <a:gd name="T97" fmla="*/ 0 h 2367"/>
                <a:gd name="T98" fmla="*/ 0 w 3189"/>
                <a:gd name="T99" fmla="*/ 0 h 23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89"/>
                <a:gd name="T151" fmla="*/ 0 h 2367"/>
                <a:gd name="T152" fmla="*/ 3189 w 3189"/>
                <a:gd name="T153" fmla="*/ 2367 h 23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89" h="2367">
                  <a:moveTo>
                    <a:pt x="2478" y="282"/>
                  </a:moveTo>
                  <a:lnTo>
                    <a:pt x="2496" y="298"/>
                  </a:lnTo>
                  <a:lnTo>
                    <a:pt x="2549" y="344"/>
                  </a:lnTo>
                  <a:lnTo>
                    <a:pt x="2585" y="376"/>
                  </a:lnTo>
                  <a:lnTo>
                    <a:pt x="2626" y="414"/>
                  </a:lnTo>
                  <a:lnTo>
                    <a:pt x="2671" y="459"/>
                  </a:lnTo>
                  <a:lnTo>
                    <a:pt x="2718" y="509"/>
                  </a:lnTo>
                  <a:lnTo>
                    <a:pt x="2742" y="536"/>
                  </a:lnTo>
                  <a:lnTo>
                    <a:pt x="2767" y="564"/>
                  </a:lnTo>
                  <a:lnTo>
                    <a:pt x="2792" y="593"/>
                  </a:lnTo>
                  <a:lnTo>
                    <a:pt x="2817" y="623"/>
                  </a:lnTo>
                  <a:lnTo>
                    <a:pt x="2841" y="656"/>
                  </a:lnTo>
                  <a:lnTo>
                    <a:pt x="2865" y="688"/>
                  </a:lnTo>
                  <a:lnTo>
                    <a:pt x="2889" y="721"/>
                  </a:lnTo>
                  <a:lnTo>
                    <a:pt x="2912" y="755"/>
                  </a:lnTo>
                  <a:lnTo>
                    <a:pt x="2935" y="791"/>
                  </a:lnTo>
                  <a:lnTo>
                    <a:pt x="2957" y="827"/>
                  </a:lnTo>
                  <a:lnTo>
                    <a:pt x="2977" y="864"/>
                  </a:lnTo>
                  <a:lnTo>
                    <a:pt x="2997" y="901"/>
                  </a:lnTo>
                  <a:lnTo>
                    <a:pt x="3015" y="940"/>
                  </a:lnTo>
                  <a:lnTo>
                    <a:pt x="3031" y="979"/>
                  </a:lnTo>
                  <a:lnTo>
                    <a:pt x="3047" y="1018"/>
                  </a:lnTo>
                  <a:lnTo>
                    <a:pt x="3060" y="1059"/>
                  </a:lnTo>
                  <a:lnTo>
                    <a:pt x="3107" y="1205"/>
                  </a:lnTo>
                  <a:lnTo>
                    <a:pt x="3143" y="1325"/>
                  </a:lnTo>
                  <a:lnTo>
                    <a:pt x="3157" y="1378"/>
                  </a:lnTo>
                  <a:lnTo>
                    <a:pt x="3169" y="1427"/>
                  </a:lnTo>
                  <a:lnTo>
                    <a:pt x="3178" y="1474"/>
                  </a:lnTo>
                  <a:lnTo>
                    <a:pt x="3184" y="1518"/>
                  </a:lnTo>
                  <a:lnTo>
                    <a:pt x="3186" y="1540"/>
                  </a:lnTo>
                  <a:lnTo>
                    <a:pt x="3188" y="1562"/>
                  </a:lnTo>
                  <a:lnTo>
                    <a:pt x="3188" y="1583"/>
                  </a:lnTo>
                  <a:lnTo>
                    <a:pt x="3189" y="1605"/>
                  </a:lnTo>
                  <a:lnTo>
                    <a:pt x="3188" y="1627"/>
                  </a:lnTo>
                  <a:lnTo>
                    <a:pt x="3187" y="1649"/>
                  </a:lnTo>
                  <a:lnTo>
                    <a:pt x="3185" y="1672"/>
                  </a:lnTo>
                  <a:lnTo>
                    <a:pt x="3182" y="1695"/>
                  </a:lnTo>
                  <a:lnTo>
                    <a:pt x="3174" y="1743"/>
                  </a:lnTo>
                  <a:lnTo>
                    <a:pt x="3164" y="1796"/>
                  </a:lnTo>
                  <a:lnTo>
                    <a:pt x="3151" y="1852"/>
                  </a:lnTo>
                  <a:lnTo>
                    <a:pt x="3135" y="1914"/>
                  </a:lnTo>
                  <a:lnTo>
                    <a:pt x="3121" y="1960"/>
                  </a:lnTo>
                  <a:lnTo>
                    <a:pt x="3105" y="2005"/>
                  </a:lnTo>
                  <a:lnTo>
                    <a:pt x="3097" y="2027"/>
                  </a:lnTo>
                  <a:lnTo>
                    <a:pt x="3087" y="2048"/>
                  </a:lnTo>
                  <a:lnTo>
                    <a:pt x="3077" y="2070"/>
                  </a:lnTo>
                  <a:lnTo>
                    <a:pt x="3067" y="2089"/>
                  </a:lnTo>
                  <a:lnTo>
                    <a:pt x="3054" y="2110"/>
                  </a:lnTo>
                  <a:lnTo>
                    <a:pt x="3042" y="2130"/>
                  </a:lnTo>
                  <a:lnTo>
                    <a:pt x="3028" y="2148"/>
                  </a:lnTo>
                  <a:lnTo>
                    <a:pt x="3014" y="2167"/>
                  </a:lnTo>
                  <a:lnTo>
                    <a:pt x="2998" y="2185"/>
                  </a:lnTo>
                  <a:lnTo>
                    <a:pt x="2982" y="2201"/>
                  </a:lnTo>
                  <a:lnTo>
                    <a:pt x="2964" y="2218"/>
                  </a:lnTo>
                  <a:lnTo>
                    <a:pt x="2944" y="2233"/>
                  </a:lnTo>
                  <a:lnTo>
                    <a:pt x="2925" y="2249"/>
                  </a:lnTo>
                  <a:lnTo>
                    <a:pt x="2903" y="2263"/>
                  </a:lnTo>
                  <a:lnTo>
                    <a:pt x="2880" y="2277"/>
                  </a:lnTo>
                  <a:lnTo>
                    <a:pt x="2855" y="2289"/>
                  </a:lnTo>
                  <a:lnTo>
                    <a:pt x="2829" y="2301"/>
                  </a:lnTo>
                  <a:lnTo>
                    <a:pt x="2802" y="2312"/>
                  </a:lnTo>
                  <a:lnTo>
                    <a:pt x="2773" y="2323"/>
                  </a:lnTo>
                  <a:lnTo>
                    <a:pt x="2742" y="2331"/>
                  </a:lnTo>
                  <a:lnTo>
                    <a:pt x="2710" y="2339"/>
                  </a:lnTo>
                  <a:lnTo>
                    <a:pt x="2676" y="2346"/>
                  </a:lnTo>
                  <a:lnTo>
                    <a:pt x="2640" y="2353"/>
                  </a:lnTo>
                  <a:lnTo>
                    <a:pt x="2602" y="2358"/>
                  </a:lnTo>
                  <a:lnTo>
                    <a:pt x="2563" y="2362"/>
                  </a:lnTo>
                  <a:lnTo>
                    <a:pt x="2521" y="2365"/>
                  </a:lnTo>
                  <a:lnTo>
                    <a:pt x="2478" y="2366"/>
                  </a:lnTo>
                  <a:lnTo>
                    <a:pt x="2432" y="2367"/>
                  </a:lnTo>
                  <a:lnTo>
                    <a:pt x="2367" y="2366"/>
                  </a:lnTo>
                  <a:lnTo>
                    <a:pt x="2303" y="2364"/>
                  </a:lnTo>
                  <a:lnTo>
                    <a:pt x="2242" y="2361"/>
                  </a:lnTo>
                  <a:lnTo>
                    <a:pt x="2182" y="2357"/>
                  </a:lnTo>
                  <a:lnTo>
                    <a:pt x="2124" y="2351"/>
                  </a:lnTo>
                  <a:lnTo>
                    <a:pt x="2068" y="2344"/>
                  </a:lnTo>
                  <a:lnTo>
                    <a:pt x="2014" y="2336"/>
                  </a:lnTo>
                  <a:lnTo>
                    <a:pt x="1962" y="2328"/>
                  </a:lnTo>
                  <a:lnTo>
                    <a:pt x="1912" y="2319"/>
                  </a:lnTo>
                  <a:lnTo>
                    <a:pt x="1863" y="2309"/>
                  </a:lnTo>
                  <a:lnTo>
                    <a:pt x="1816" y="2299"/>
                  </a:lnTo>
                  <a:lnTo>
                    <a:pt x="1772" y="2288"/>
                  </a:lnTo>
                  <a:lnTo>
                    <a:pt x="1729" y="2277"/>
                  </a:lnTo>
                  <a:lnTo>
                    <a:pt x="1689" y="2266"/>
                  </a:lnTo>
                  <a:lnTo>
                    <a:pt x="1649" y="2254"/>
                  </a:lnTo>
                  <a:lnTo>
                    <a:pt x="1613" y="2243"/>
                  </a:lnTo>
                  <a:lnTo>
                    <a:pt x="1547" y="2219"/>
                  </a:lnTo>
                  <a:lnTo>
                    <a:pt x="1487" y="2197"/>
                  </a:lnTo>
                  <a:lnTo>
                    <a:pt x="1438" y="2175"/>
                  </a:lnTo>
                  <a:lnTo>
                    <a:pt x="1396" y="2157"/>
                  </a:lnTo>
                  <a:lnTo>
                    <a:pt x="1340" y="2129"/>
                  </a:lnTo>
                  <a:lnTo>
                    <a:pt x="1322" y="2117"/>
                  </a:lnTo>
                  <a:lnTo>
                    <a:pt x="1314" y="2123"/>
                  </a:lnTo>
                  <a:lnTo>
                    <a:pt x="1294" y="2138"/>
                  </a:lnTo>
                  <a:lnTo>
                    <a:pt x="1277" y="2148"/>
                  </a:lnTo>
                  <a:lnTo>
                    <a:pt x="1256" y="2159"/>
                  </a:lnTo>
                  <a:lnTo>
                    <a:pt x="1230" y="2169"/>
                  </a:lnTo>
                  <a:lnTo>
                    <a:pt x="1199" y="2181"/>
                  </a:lnTo>
                  <a:lnTo>
                    <a:pt x="1164" y="2190"/>
                  </a:lnTo>
                  <a:lnTo>
                    <a:pt x="1124" y="2199"/>
                  </a:lnTo>
                  <a:lnTo>
                    <a:pt x="1101" y="2203"/>
                  </a:lnTo>
                  <a:lnTo>
                    <a:pt x="1077" y="2207"/>
                  </a:lnTo>
                  <a:lnTo>
                    <a:pt x="1052" y="2211"/>
                  </a:lnTo>
                  <a:lnTo>
                    <a:pt x="1025" y="2214"/>
                  </a:lnTo>
                  <a:lnTo>
                    <a:pt x="997" y="2216"/>
                  </a:lnTo>
                  <a:lnTo>
                    <a:pt x="967" y="2217"/>
                  </a:lnTo>
                  <a:lnTo>
                    <a:pt x="936" y="2218"/>
                  </a:lnTo>
                  <a:lnTo>
                    <a:pt x="903" y="2218"/>
                  </a:lnTo>
                  <a:lnTo>
                    <a:pt x="868" y="2217"/>
                  </a:lnTo>
                  <a:lnTo>
                    <a:pt x="832" y="2215"/>
                  </a:lnTo>
                  <a:lnTo>
                    <a:pt x="795" y="2212"/>
                  </a:lnTo>
                  <a:lnTo>
                    <a:pt x="755" y="2208"/>
                  </a:lnTo>
                  <a:lnTo>
                    <a:pt x="677" y="2200"/>
                  </a:lnTo>
                  <a:lnTo>
                    <a:pt x="602" y="2191"/>
                  </a:lnTo>
                  <a:lnTo>
                    <a:pt x="567" y="2186"/>
                  </a:lnTo>
                  <a:lnTo>
                    <a:pt x="531" y="2179"/>
                  </a:lnTo>
                  <a:lnTo>
                    <a:pt x="498" y="2174"/>
                  </a:lnTo>
                  <a:lnTo>
                    <a:pt x="466" y="2167"/>
                  </a:lnTo>
                  <a:lnTo>
                    <a:pt x="435" y="2160"/>
                  </a:lnTo>
                  <a:lnTo>
                    <a:pt x="404" y="2153"/>
                  </a:lnTo>
                  <a:lnTo>
                    <a:pt x="375" y="2143"/>
                  </a:lnTo>
                  <a:lnTo>
                    <a:pt x="347" y="2134"/>
                  </a:lnTo>
                  <a:lnTo>
                    <a:pt x="320" y="2122"/>
                  </a:lnTo>
                  <a:lnTo>
                    <a:pt x="294" y="2111"/>
                  </a:lnTo>
                  <a:lnTo>
                    <a:pt x="269" y="2098"/>
                  </a:lnTo>
                  <a:lnTo>
                    <a:pt x="245" y="2084"/>
                  </a:lnTo>
                  <a:lnTo>
                    <a:pt x="222" y="2069"/>
                  </a:lnTo>
                  <a:lnTo>
                    <a:pt x="201" y="2051"/>
                  </a:lnTo>
                  <a:lnTo>
                    <a:pt x="180" y="2033"/>
                  </a:lnTo>
                  <a:lnTo>
                    <a:pt x="160" y="2013"/>
                  </a:lnTo>
                  <a:lnTo>
                    <a:pt x="142" y="1991"/>
                  </a:lnTo>
                  <a:lnTo>
                    <a:pt x="124" y="1968"/>
                  </a:lnTo>
                  <a:lnTo>
                    <a:pt x="107" y="1942"/>
                  </a:lnTo>
                  <a:lnTo>
                    <a:pt x="92" y="1915"/>
                  </a:lnTo>
                  <a:lnTo>
                    <a:pt x="77" y="1886"/>
                  </a:lnTo>
                  <a:lnTo>
                    <a:pt x="64" y="1855"/>
                  </a:lnTo>
                  <a:lnTo>
                    <a:pt x="52" y="1822"/>
                  </a:lnTo>
                  <a:lnTo>
                    <a:pt x="41" y="1786"/>
                  </a:lnTo>
                  <a:lnTo>
                    <a:pt x="31" y="1748"/>
                  </a:lnTo>
                  <a:lnTo>
                    <a:pt x="22" y="1708"/>
                  </a:lnTo>
                  <a:lnTo>
                    <a:pt x="14" y="1664"/>
                  </a:lnTo>
                  <a:lnTo>
                    <a:pt x="7" y="1620"/>
                  </a:lnTo>
                  <a:lnTo>
                    <a:pt x="2" y="1573"/>
                  </a:lnTo>
                  <a:lnTo>
                    <a:pt x="0" y="1525"/>
                  </a:lnTo>
                  <a:lnTo>
                    <a:pt x="0" y="1480"/>
                  </a:lnTo>
                  <a:lnTo>
                    <a:pt x="3" y="1433"/>
                  </a:lnTo>
                  <a:lnTo>
                    <a:pt x="8" y="1386"/>
                  </a:lnTo>
                  <a:lnTo>
                    <a:pt x="15" y="1341"/>
                  </a:lnTo>
                  <a:lnTo>
                    <a:pt x="24" y="1295"/>
                  </a:lnTo>
                  <a:lnTo>
                    <a:pt x="36" y="1250"/>
                  </a:lnTo>
                  <a:lnTo>
                    <a:pt x="49" y="1205"/>
                  </a:lnTo>
                  <a:lnTo>
                    <a:pt x="64" y="1160"/>
                  </a:lnTo>
                  <a:lnTo>
                    <a:pt x="80" y="1117"/>
                  </a:lnTo>
                  <a:lnTo>
                    <a:pt x="99" y="1074"/>
                  </a:lnTo>
                  <a:lnTo>
                    <a:pt x="119" y="1032"/>
                  </a:lnTo>
                  <a:lnTo>
                    <a:pt x="140" y="989"/>
                  </a:lnTo>
                  <a:lnTo>
                    <a:pt x="162" y="949"/>
                  </a:lnTo>
                  <a:lnTo>
                    <a:pt x="185" y="909"/>
                  </a:lnTo>
                  <a:lnTo>
                    <a:pt x="210" y="869"/>
                  </a:lnTo>
                  <a:lnTo>
                    <a:pt x="235" y="831"/>
                  </a:lnTo>
                  <a:lnTo>
                    <a:pt x="261" y="793"/>
                  </a:lnTo>
                  <a:lnTo>
                    <a:pt x="288" y="756"/>
                  </a:lnTo>
                  <a:lnTo>
                    <a:pt x="315" y="721"/>
                  </a:lnTo>
                  <a:lnTo>
                    <a:pt x="343" y="687"/>
                  </a:lnTo>
                  <a:lnTo>
                    <a:pt x="371" y="654"/>
                  </a:lnTo>
                  <a:lnTo>
                    <a:pt x="399" y="622"/>
                  </a:lnTo>
                  <a:lnTo>
                    <a:pt x="428" y="591"/>
                  </a:lnTo>
                  <a:lnTo>
                    <a:pt x="456" y="562"/>
                  </a:lnTo>
                  <a:lnTo>
                    <a:pt x="484" y="534"/>
                  </a:lnTo>
                  <a:lnTo>
                    <a:pt x="512" y="508"/>
                  </a:lnTo>
                  <a:lnTo>
                    <a:pt x="540" y="484"/>
                  </a:lnTo>
                  <a:lnTo>
                    <a:pt x="567" y="460"/>
                  </a:lnTo>
                  <a:lnTo>
                    <a:pt x="593" y="438"/>
                  </a:lnTo>
                  <a:lnTo>
                    <a:pt x="619" y="418"/>
                  </a:lnTo>
                  <a:lnTo>
                    <a:pt x="727" y="329"/>
                  </a:lnTo>
                  <a:lnTo>
                    <a:pt x="855" y="225"/>
                  </a:lnTo>
                  <a:lnTo>
                    <a:pt x="891" y="198"/>
                  </a:lnTo>
                  <a:lnTo>
                    <a:pt x="929" y="174"/>
                  </a:lnTo>
                  <a:lnTo>
                    <a:pt x="968" y="149"/>
                  </a:lnTo>
                  <a:lnTo>
                    <a:pt x="1009" y="125"/>
                  </a:lnTo>
                  <a:lnTo>
                    <a:pt x="1053" y="102"/>
                  </a:lnTo>
                  <a:lnTo>
                    <a:pt x="1100" y="81"/>
                  </a:lnTo>
                  <a:lnTo>
                    <a:pt x="1148" y="62"/>
                  </a:lnTo>
                  <a:lnTo>
                    <a:pt x="1199" y="45"/>
                  </a:lnTo>
                  <a:lnTo>
                    <a:pt x="1253" y="29"/>
                  </a:lnTo>
                  <a:lnTo>
                    <a:pt x="1310" y="18"/>
                  </a:lnTo>
                  <a:lnTo>
                    <a:pt x="1370" y="9"/>
                  </a:lnTo>
                  <a:lnTo>
                    <a:pt x="1434" y="3"/>
                  </a:lnTo>
                  <a:lnTo>
                    <a:pt x="1499" y="0"/>
                  </a:lnTo>
                  <a:lnTo>
                    <a:pt x="1568" y="1"/>
                  </a:lnTo>
                  <a:lnTo>
                    <a:pt x="1642" y="8"/>
                  </a:lnTo>
                  <a:lnTo>
                    <a:pt x="1719" y="17"/>
                  </a:lnTo>
                  <a:lnTo>
                    <a:pt x="1799" y="32"/>
                  </a:lnTo>
                  <a:lnTo>
                    <a:pt x="1884" y="50"/>
                  </a:lnTo>
                  <a:lnTo>
                    <a:pt x="1972" y="75"/>
                  </a:lnTo>
                  <a:lnTo>
                    <a:pt x="2064" y="104"/>
                  </a:lnTo>
                  <a:lnTo>
                    <a:pt x="2160" y="139"/>
                  </a:lnTo>
                  <a:lnTo>
                    <a:pt x="2261" y="181"/>
                  </a:lnTo>
                  <a:lnTo>
                    <a:pt x="2367" y="228"/>
                  </a:lnTo>
                  <a:lnTo>
                    <a:pt x="2478" y="282"/>
                  </a:lnTo>
                  <a:close/>
                </a:path>
              </a:pathLst>
            </a:custGeom>
            <a:solidFill>
              <a:srgbClr val="B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2" name="Freeform 7"/>
            <p:cNvSpPr>
              <a:spLocks/>
            </p:cNvSpPr>
            <p:nvPr/>
          </p:nvSpPr>
          <p:spPr bwMode="auto">
            <a:xfrm>
              <a:off x="3764" y="1837"/>
              <a:ext cx="163" cy="181"/>
            </a:xfrm>
            <a:custGeom>
              <a:avLst/>
              <a:gdLst>
                <a:gd name="T0" fmla="*/ 0 w 2448"/>
                <a:gd name="T1" fmla="*/ 0 h 2710"/>
                <a:gd name="T2" fmla="*/ 0 w 2448"/>
                <a:gd name="T3" fmla="*/ 0 h 2710"/>
                <a:gd name="T4" fmla="*/ 0 w 2448"/>
                <a:gd name="T5" fmla="*/ 0 h 2710"/>
                <a:gd name="T6" fmla="*/ 0 w 2448"/>
                <a:gd name="T7" fmla="*/ 0 h 2710"/>
                <a:gd name="T8" fmla="*/ 0 w 2448"/>
                <a:gd name="T9" fmla="*/ 0 h 2710"/>
                <a:gd name="T10" fmla="*/ 0 w 2448"/>
                <a:gd name="T11" fmla="*/ 0 h 2710"/>
                <a:gd name="T12" fmla="*/ 0 w 2448"/>
                <a:gd name="T13" fmla="*/ 0 h 2710"/>
                <a:gd name="T14" fmla="*/ 0 w 2448"/>
                <a:gd name="T15" fmla="*/ 0 h 2710"/>
                <a:gd name="T16" fmla="*/ 0 w 2448"/>
                <a:gd name="T17" fmla="*/ 0 h 2710"/>
                <a:gd name="T18" fmla="*/ 0 w 2448"/>
                <a:gd name="T19" fmla="*/ 0 h 2710"/>
                <a:gd name="T20" fmla="*/ 0 w 2448"/>
                <a:gd name="T21" fmla="*/ 0 h 2710"/>
                <a:gd name="T22" fmla="*/ 0 w 2448"/>
                <a:gd name="T23" fmla="*/ 0 h 2710"/>
                <a:gd name="T24" fmla="*/ 0 w 2448"/>
                <a:gd name="T25" fmla="*/ 0 h 2710"/>
                <a:gd name="T26" fmla="*/ 0 w 2448"/>
                <a:gd name="T27" fmla="*/ 0 h 2710"/>
                <a:gd name="T28" fmla="*/ 0 w 2448"/>
                <a:gd name="T29" fmla="*/ 0 h 2710"/>
                <a:gd name="T30" fmla="*/ 0 w 2448"/>
                <a:gd name="T31" fmla="*/ 0 h 2710"/>
                <a:gd name="T32" fmla="*/ 0 w 2448"/>
                <a:gd name="T33" fmla="*/ 0 h 2710"/>
                <a:gd name="T34" fmla="*/ 0 w 2448"/>
                <a:gd name="T35" fmla="*/ 0 h 2710"/>
                <a:gd name="T36" fmla="*/ 0 w 2448"/>
                <a:gd name="T37" fmla="*/ 0 h 2710"/>
                <a:gd name="T38" fmla="*/ 0 w 2448"/>
                <a:gd name="T39" fmla="*/ 0 h 2710"/>
                <a:gd name="T40" fmla="*/ 0 w 2448"/>
                <a:gd name="T41" fmla="*/ 0 h 2710"/>
                <a:gd name="T42" fmla="*/ 0 w 2448"/>
                <a:gd name="T43" fmla="*/ 0 h 2710"/>
                <a:gd name="T44" fmla="*/ 0 w 2448"/>
                <a:gd name="T45" fmla="*/ 0 h 2710"/>
                <a:gd name="T46" fmla="*/ 0 w 2448"/>
                <a:gd name="T47" fmla="*/ 0 h 2710"/>
                <a:gd name="T48" fmla="*/ 0 w 2448"/>
                <a:gd name="T49" fmla="*/ 0 h 2710"/>
                <a:gd name="T50" fmla="*/ 0 w 2448"/>
                <a:gd name="T51" fmla="*/ 0 h 2710"/>
                <a:gd name="T52" fmla="*/ 0 w 2448"/>
                <a:gd name="T53" fmla="*/ 0 h 2710"/>
                <a:gd name="T54" fmla="*/ 0 w 2448"/>
                <a:gd name="T55" fmla="*/ 0 h 2710"/>
                <a:gd name="T56" fmla="*/ 0 w 2448"/>
                <a:gd name="T57" fmla="*/ 0 h 2710"/>
                <a:gd name="T58" fmla="*/ 0 w 2448"/>
                <a:gd name="T59" fmla="*/ 0 h 2710"/>
                <a:gd name="T60" fmla="*/ 0 w 2448"/>
                <a:gd name="T61" fmla="*/ 0 h 2710"/>
                <a:gd name="T62" fmla="*/ 0 w 2448"/>
                <a:gd name="T63" fmla="*/ 0 h 2710"/>
                <a:gd name="T64" fmla="*/ 0 w 2448"/>
                <a:gd name="T65" fmla="*/ 0 h 2710"/>
                <a:gd name="T66" fmla="*/ 0 w 2448"/>
                <a:gd name="T67" fmla="*/ 0 h 2710"/>
                <a:gd name="T68" fmla="*/ 0 w 2448"/>
                <a:gd name="T69" fmla="*/ 0 h 2710"/>
                <a:gd name="T70" fmla="*/ 0 w 2448"/>
                <a:gd name="T71" fmla="*/ 0 h 2710"/>
                <a:gd name="T72" fmla="*/ 0 w 2448"/>
                <a:gd name="T73" fmla="*/ 0 h 2710"/>
                <a:gd name="T74" fmla="*/ 0 w 2448"/>
                <a:gd name="T75" fmla="*/ 0 h 2710"/>
                <a:gd name="T76" fmla="*/ 0 w 2448"/>
                <a:gd name="T77" fmla="*/ 0 h 2710"/>
                <a:gd name="T78" fmla="*/ 0 w 2448"/>
                <a:gd name="T79" fmla="*/ 0 h 2710"/>
                <a:gd name="T80" fmla="*/ 0 w 2448"/>
                <a:gd name="T81" fmla="*/ 0 h 2710"/>
                <a:gd name="T82" fmla="*/ 0 w 2448"/>
                <a:gd name="T83" fmla="*/ 0 h 2710"/>
                <a:gd name="T84" fmla="*/ 0 w 2448"/>
                <a:gd name="T85" fmla="*/ 0 h 27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48"/>
                <a:gd name="T130" fmla="*/ 0 h 2710"/>
                <a:gd name="T131" fmla="*/ 2448 w 2448"/>
                <a:gd name="T132" fmla="*/ 2710 h 27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48" h="2710">
                  <a:moveTo>
                    <a:pt x="977" y="2692"/>
                  </a:moveTo>
                  <a:lnTo>
                    <a:pt x="1031" y="2701"/>
                  </a:lnTo>
                  <a:lnTo>
                    <a:pt x="1085" y="2707"/>
                  </a:lnTo>
                  <a:lnTo>
                    <a:pt x="1140" y="2710"/>
                  </a:lnTo>
                  <a:lnTo>
                    <a:pt x="1196" y="2710"/>
                  </a:lnTo>
                  <a:lnTo>
                    <a:pt x="1251" y="2708"/>
                  </a:lnTo>
                  <a:lnTo>
                    <a:pt x="1307" y="2703"/>
                  </a:lnTo>
                  <a:lnTo>
                    <a:pt x="1363" y="2694"/>
                  </a:lnTo>
                  <a:lnTo>
                    <a:pt x="1419" y="2684"/>
                  </a:lnTo>
                  <a:lnTo>
                    <a:pt x="1474" y="2672"/>
                  </a:lnTo>
                  <a:lnTo>
                    <a:pt x="1530" y="2655"/>
                  </a:lnTo>
                  <a:lnTo>
                    <a:pt x="1585" y="2637"/>
                  </a:lnTo>
                  <a:lnTo>
                    <a:pt x="1639" y="2617"/>
                  </a:lnTo>
                  <a:lnTo>
                    <a:pt x="1692" y="2593"/>
                  </a:lnTo>
                  <a:lnTo>
                    <a:pt x="1744" y="2567"/>
                  </a:lnTo>
                  <a:lnTo>
                    <a:pt x="1796" y="2539"/>
                  </a:lnTo>
                  <a:lnTo>
                    <a:pt x="1847" y="2508"/>
                  </a:lnTo>
                  <a:lnTo>
                    <a:pt x="1897" y="2475"/>
                  </a:lnTo>
                  <a:lnTo>
                    <a:pt x="1946" y="2438"/>
                  </a:lnTo>
                  <a:lnTo>
                    <a:pt x="1992" y="2400"/>
                  </a:lnTo>
                  <a:lnTo>
                    <a:pt x="2037" y="2359"/>
                  </a:lnTo>
                  <a:lnTo>
                    <a:pt x="2080" y="2317"/>
                  </a:lnTo>
                  <a:lnTo>
                    <a:pt x="2123" y="2271"/>
                  </a:lnTo>
                  <a:lnTo>
                    <a:pt x="2162" y="2224"/>
                  </a:lnTo>
                  <a:lnTo>
                    <a:pt x="2201" y="2173"/>
                  </a:lnTo>
                  <a:lnTo>
                    <a:pt x="2236" y="2121"/>
                  </a:lnTo>
                  <a:lnTo>
                    <a:pt x="2269" y="2066"/>
                  </a:lnTo>
                  <a:lnTo>
                    <a:pt x="2300" y="2009"/>
                  </a:lnTo>
                  <a:lnTo>
                    <a:pt x="2329" y="1950"/>
                  </a:lnTo>
                  <a:lnTo>
                    <a:pt x="2355" y="1888"/>
                  </a:lnTo>
                  <a:lnTo>
                    <a:pt x="2378" y="1825"/>
                  </a:lnTo>
                  <a:lnTo>
                    <a:pt x="2399" y="1758"/>
                  </a:lnTo>
                  <a:lnTo>
                    <a:pt x="2416" y="1691"/>
                  </a:lnTo>
                  <a:lnTo>
                    <a:pt x="2430" y="1621"/>
                  </a:lnTo>
                  <a:lnTo>
                    <a:pt x="2439" y="1552"/>
                  </a:lnTo>
                  <a:lnTo>
                    <a:pt x="2445" y="1482"/>
                  </a:lnTo>
                  <a:lnTo>
                    <a:pt x="2448" y="1413"/>
                  </a:lnTo>
                  <a:lnTo>
                    <a:pt x="2447" y="1344"/>
                  </a:lnTo>
                  <a:lnTo>
                    <a:pt x="2443" y="1275"/>
                  </a:lnTo>
                  <a:lnTo>
                    <a:pt x="2435" y="1207"/>
                  </a:lnTo>
                  <a:lnTo>
                    <a:pt x="2425" y="1138"/>
                  </a:lnTo>
                  <a:lnTo>
                    <a:pt x="2410" y="1072"/>
                  </a:lnTo>
                  <a:lnTo>
                    <a:pt x="2392" y="1006"/>
                  </a:lnTo>
                  <a:lnTo>
                    <a:pt x="2373" y="940"/>
                  </a:lnTo>
                  <a:lnTo>
                    <a:pt x="2350" y="876"/>
                  </a:lnTo>
                  <a:lnTo>
                    <a:pt x="2324" y="814"/>
                  </a:lnTo>
                  <a:lnTo>
                    <a:pt x="2295" y="752"/>
                  </a:lnTo>
                  <a:lnTo>
                    <a:pt x="2265" y="692"/>
                  </a:lnTo>
                  <a:lnTo>
                    <a:pt x="2231" y="633"/>
                  </a:lnTo>
                  <a:lnTo>
                    <a:pt x="2195" y="576"/>
                  </a:lnTo>
                  <a:lnTo>
                    <a:pt x="2157" y="522"/>
                  </a:lnTo>
                  <a:lnTo>
                    <a:pt x="2118" y="470"/>
                  </a:lnTo>
                  <a:lnTo>
                    <a:pt x="2075" y="419"/>
                  </a:lnTo>
                  <a:lnTo>
                    <a:pt x="2031" y="370"/>
                  </a:lnTo>
                  <a:lnTo>
                    <a:pt x="1985" y="324"/>
                  </a:lnTo>
                  <a:lnTo>
                    <a:pt x="1937" y="280"/>
                  </a:lnTo>
                  <a:lnTo>
                    <a:pt x="1887" y="240"/>
                  </a:lnTo>
                  <a:lnTo>
                    <a:pt x="1837" y="201"/>
                  </a:lnTo>
                  <a:lnTo>
                    <a:pt x="1785" y="166"/>
                  </a:lnTo>
                  <a:lnTo>
                    <a:pt x="1731" y="134"/>
                  </a:lnTo>
                  <a:lnTo>
                    <a:pt x="1676" y="105"/>
                  </a:lnTo>
                  <a:lnTo>
                    <a:pt x="1619" y="79"/>
                  </a:lnTo>
                  <a:lnTo>
                    <a:pt x="1562" y="56"/>
                  </a:lnTo>
                  <a:lnTo>
                    <a:pt x="1504" y="37"/>
                  </a:lnTo>
                  <a:lnTo>
                    <a:pt x="1445" y="22"/>
                  </a:lnTo>
                  <a:lnTo>
                    <a:pt x="1386" y="10"/>
                  </a:lnTo>
                  <a:lnTo>
                    <a:pt x="1327" y="3"/>
                  </a:lnTo>
                  <a:lnTo>
                    <a:pt x="1267" y="0"/>
                  </a:lnTo>
                  <a:lnTo>
                    <a:pt x="1209" y="1"/>
                  </a:lnTo>
                  <a:lnTo>
                    <a:pt x="1151" y="6"/>
                  </a:lnTo>
                  <a:lnTo>
                    <a:pt x="1093" y="16"/>
                  </a:lnTo>
                  <a:lnTo>
                    <a:pt x="1036" y="28"/>
                  </a:lnTo>
                  <a:lnTo>
                    <a:pt x="980" y="44"/>
                  </a:lnTo>
                  <a:lnTo>
                    <a:pt x="925" y="63"/>
                  </a:lnTo>
                  <a:lnTo>
                    <a:pt x="870" y="87"/>
                  </a:lnTo>
                  <a:lnTo>
                    <a:pt x="816" y="113"/>
                  </a:lnTo>
                  <a:lnTo>
                    <a:pt x="765" y="142"/>
                  </a:lnTo>
                  <a:lnTo>
                    <a:pt x="713" y="175"/>
                  </a:lnTo>
                  <a:lnTo>
                    <a:pt x="662" y="211"/>
                  </a:lnTo>
                  <a:lnTo>
                    <a:pt x="613" y="249"/>
                  </a:lnTo>
                  <a:lnTo>
                    <a:pt x="564" y="289"/>
                  </a:lnTo>
                  <a:lnTo>
                    <a:pt x="518" y="333"/>
                  </a:lnTo>
                  <a:lnTo>
                    <a:pt x="473" y="378"/>
                  </a:lnTo>
                  <a:lnTo>
                    <a:pt x="430" y="427"/>
                  </a:lnTo>
                  <a:lnTo>
                    <a:pt x="387" y="478"/>
                  </a:lnTo>
                  <a:lnTo>
                    <a:pt x="347" y="531"/>
                  </a:lnTo>
                  <a:lnTo>
                    <a:pt x="308" y="585"/>
                  </a:lnTo>
                  <a:lnTo>
                    <a:pt x="272" y="642"/>
                  </a:lnTo>
                  <a:lnTo>
                    <a:pt x="237" y="700"/>
                  </a:lnTo>
                  <a:lnTo>
                    <a:pt x="204" y="760"/>
                  </a:lnTo>
                  <a:lnTo>
                    <a:pt x="172" y="822"/>
                  </a:lnTo>
                  <a:lnTo>
                    <a:pt x="145" y="885"/>
                  </a:lnTo>
                  <a:lnTo>
                    <a:pt x="118" y="950"/>
                  </a:lnTo>
                  <a:lnTo>
                    <a:pt x="94" y="1015"/>
                  </a:lnTo>
                  <a:lnTo>
                    <a:pt x="71" y="1082"/>
                  </a:lnTo>
                  <a:lnTo>
                    <a:pt x="52" y="1150"/>
                  </a:lnTo>
                  <a:lnTo>
                    <a:pt x="35" y="1218"/>
                  </a:lnTo>
                  <a:lnTo>
                    <a:pt x="21" y="1288"/>
                  </a:lnTo>
                  <a:lnTo>
                    <a:pt x="11" y="1355"/>
                  </a:lnTo>
                  <a:lnTo>
                    <a:pt x="3" y="1422"/>
                  </a:lnTo>
                  <a:lnTo>
                    <a:pt x="0" y="1489"/>
                  </a:lnTo>
                  <a:lnTo>
                    <a:pt x="1" y="1554"/>
                  </a:lnTo>
                  <a:lnTo>
                    <a:pt x="5" y="1618"/>
                  </a:lnTo>
                  <a:lnTo>
                    <a:pt x="11" y="1682"/>
                  </a:lnTo>
                  <a:lnTo>
                    <a:pt x="21" y="1744"/>
                  </a:lnTo>
                  <a:lnTo>
                    <a:pt x="35" y="1804"/>
                  </a:lnTo>
                  <a:lnTo>
                    <a:pt x="50" y="1863"/>
                  </a:lnTo>
                  <a:lnTo>
                    <a:pt x="69" y="1921"/>
                  </a:lnTo>
                  <a:lnTo>
                    <a:pt x="91" y="1978"/>
                  </a:lnTo>
                  <a:lnTo>
                    <a:pt x="114" y="2032"/>
                  </a:lnTo>
                  <a:lnTo>
                    <a:pt x="141" y="2086"/>
                  </a:lnTo>
                  <a:lnTo>
                    <a:pt x="171" y="2138"/>
                  </a:lnTo>
                  <a:lnTo>
                    <a:pt x="203" y="2187"/>
                  </a:lnTo>
                  <a:lnTo>
                    <a:pt x="237" y="2235"/>
                  </a:lnTo>
                  <a:lnTo>
                    <a:pt x="274" y="2282"/>
                  </a:lnTo>
                  <a:lnTo>
                    <a:pt x="312" y="2325"/>
                  </a:lnTo>
                  <a:lnTo>
                    <a:pt x="353" y="2368"/>
                  </a:lnTo>
                  <a:lnTo>
                    <a:pt x="396" y="2408"/>
                  </a:lnTo>
                  <a:lnTo>
                    <a:pt x="441" y="2446"/>
                  </a:lnTo>
                  <a:lnTo>
                    <a:pt x="488" y="2482"/>
                  </a:lnTo>
                  <a:lnTo>
                    <a:pt x="536" y="2515"/>
                  </a:lnTo>
                  <a:lnTo>
                    <a:pt x="586" y="2546"/>
                  </a:lnTo>
                  <a:lnTo>
                    <a:pt x="638" y="2575"/>
                  </a:lnTo>
                  <a:lnTo>
                    <a:pt x="691" y="2601"/>
                  </a:lnTo>
                  <a:lnTo>
                    <a:pt x="746" y="2625"/>
                  </a:lnTo>
                  <a:lnTo>
                    <a:pt x="802" y="2646"/>
                  </a:lnTo>
                  <a:lnTo>
                    <a:pt x="859" y="2664"/>
                  </a:lnTo>
                  <a:lnTo>
                    <a:pt x="917" y="2679"/>
                  </a:lnTo>
                  <a:lnTo>
                    <a:pt x="977" y="2692"/>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3" name="Freeform 8"/>
            <p:cNvSpPr>
              <a:spLocks/>
            </p:cNvSpPr>
            <p:nvPr/>
          </p:nvSpPr>
          <p:spPr bwMode="auto">
            <a:xfrm>
              <a:off x="3908" y="1951"/>
              <a:ext cx="28" cy="32"/>
            </a:xfrm>
            <a:custGeom>
              <a:avLst/>
              <a:gdLst>
                <a:gd name="T0" fmla="*/ 0 w 423"/>
                <a:gd name="T1" fmla="*/ 0 h 467"/>
                <a:gd name="T2" fmla="*/ 0 w 423"/>
                <a:gd name="T3" fmla="*/ 0 h 467"/>
                <a:gd name="T4" fmla="*/ 0 w 423"/>
                <a:gd name="T5" fmla="*/ 0 h 467"/>
                <a:gd name="T6" fmla="*/ 0 w 423"/>
                <a:gd name="T7" fmla="*/ 0 h 467"/>
                <a:gd name="T8" fmla="*/ 0 w 423"/>
                <a:gd name="T9" fmla="*/ 0 h 467"/>
                <a:gd name="T10" fmla="*/ 0 w 423"/>
                <a:gd name="T11" fmla="*/ 0 h 467"/>
                <a:gd name="T12" fmla="*/ 0 w 423"/>
                <a:gd name="T13" fmla="*/ 0 h 467"/>
                <a:gd name="T14" fmla="*/ 0 w 423"/>
                <a:gd name="T15" fmla="*/ 0 h 467"/>
                <a:gd name="T16" fmla="*/ 0 w 423"/>
                <a:gd name="T17" fmla="*/ 0 h 467"/>
                <a:gd name="T18" fmla="*/ 0 w 423"/>
                <a:gd name="T19" fmla="*/ 0 h 467"/>
                <a:gd name="T20" fmla="*/ 0 w 423"/>
                <a:gd name="T21" fmla="*/ 0 h 467"/>
                <a:gd name="T22" fmla="*/ 0 w 423"/>
                <a:gd name="T23" fmla="*/ 0 h 467"/>
                <a:gd name="T24" fmla="*/ 0 w 423"/>
                <a:gd name="T25" fmla="*/ 0 h 467"/>
                <a:gd name="T26" fmla="*/ 0 w 423"/>
                <a:gd name="T27" fmla="*/ 0 h 467"/>
                <a:gd name="T28" fmla="*/ 0 w 423"/>
                <a:gd name="T29" fmla="*/ 0 h 467"/>
                <a:gd name="T30" fmla="*/ 0 w 423"/>
                <a:gd name="T31" fmla="*/ 0 h 467"/>
                <a:gd name="T32" fmla="*/ 0 w 423"/>
                <a:gd name="T33" fmla="*/ 0 h 467"/>
                <a:gd name="T34" fmla="*/ 0 w 423"/>
                <a:gd name="T35" fmla="*/ 0 h 467"/>
                <a:gd name="T36" fmla="*/ 0 w 423"/>
                <a:gd name="T37" fmla="*/ 0 h 467"/>
                <a:gd name="T38" fmla="*/ 0 w 423"/>
                <a:gd name="T39" fmla="*/ 0 h 467"/>
                <a:gd name="T40" fmla="*/ 0 w 423"/>
                <a:gd name="T41" fmla="*/ 0 h 467"/>
                <a:gd name="T42" fmla="*/ 0 w 423"/>
                <a:gd name="T43" fmla="*/ 0 h 467"/>
                <a:gd name="T44" fmla="*/ 0 w 423"/>
                <a:gd name="T45" fmla="*/ 0 h 467"/>
                <a:gd name="T46" fmla="*/ 0 w 423"/>
                <a:gd name="T47" fmla="*/ 0 h 467"/>
                <a:gd name="T48" fmla="*/ 0 w 423"/>
                <a:gd name="T49" fmla="*/ 0 h 467"/>
                <a:gd name="T50" fmla="*/ 0 w 423"/>
                <a:gd name="T51" fmla="*/ 0 h 467"/>
                <a:gd name="T52" fmla="*/ 0 w 423"/>
                <a:gd name="T53" fmla="*/ 0 h 467"/>
                <a:gd name="T54" fmla="*/ 0 w 423"/>
                <a:gd name="T55" fmla="*/ 0 h 467"/>
                <a:gd name="T56" fmla="*/ 0 w 423"/>
                <a:gd name="T57" fmla="*/ 0 h 467"/>
                <a:gd name="T58" fmla="*/ 0 w 423"/>
                <a:gd name="T59" fmla="*/ 0 h 467"/>
                <a:gd name="T60" fmla="*/ 0 w 423"/>
                <a:gd name="T61" fmla="*/ 0 h 467"/>
                <a:gd name="T62" fmla="*/ 0 w 423"/>
                <a:gd name="T63" fmla="*/ 0 h 467"/>
                <a:gd name="T64" fmla="*/ 0 w 423"/>
                <a:gd name="T65" fmla="*/ 0 h 467"/>
                <a:gd name="T66" fmla="*/ 0 w 423"/>
                <a:gd name="T67" fmla="*/ 0 h 467"/>
                <a:gd name="T68" fmla="*/ 0 w 423"/>
                <a:gd name="T69" fmla="*/ 0 h 467"/>
                <a:gd name="T70" fmla="*/ 0 w 423"/>
                <a:gd name="T71" fmla="*/ 0 h 467"/>
                <a:gd name="T72" fmla="*/ 0 w 423"/>
                <a:gd name="T73" fmla="*/ 0 h 467"/>
                <a:gd name="T74" fmla="*/ 0 w 423"/>
                <a:gd name="T75" fmla="*/ 0 h 467"/>
                <a:gd name="T76" fmla="*/ 0 w 423"/>
                <a:gd name="T77" fmla="*/ 0 h 467"/>
                <a:gd name="T78" fmla="*/ 0 w 423"/>
                <a:gd name="T79" fmla="*/ 0 h 467"/>
                <a:gd name="T80" fmla="*/ 0 w 423"/>
                <a:gd name="T81" fmla="*/ 0 h 467"/>
                <a:gd name="T82" fmla="*/ 0 w 423"/>
                <a:gd name="T83" fmla="*/ 0 h 467"/>
                <a:gd name="T84" fmla="*/ 0 w 423"/>
                <a:gd name="T85" fmla="*/ 0 h 467"/>
                <a:gd name="T86" fmla="*/ 0 w 423"/>
                <a:gd name="T87" fmla="*/ 0 h 467"/>
                <a:gd name="T88" fmla="*/ 0 w 423"/>
                <a:gd name="T89" fmla="*/ 0 h 467"/>
                <a:gd name="T90" fmla="*/ 0 w 423"/>
                <a:gd name="T91" fmla="*/ 0 h 467"/>
                <a:gd name="T92" fmla="*/ 0 w 423"/>
                <a:gd name="T93" fmla="*/ 0 h 467"/>
                <a:gd name="T94" fmla="*/ 0 w 423"/>
                <a:gd name="T95" fmla="*/ 0 h 467"/>
                <a:gd name="T96" fmla="*/ 0 w 423"/>
                <a:gd name="T97" fmla="*/ 0 h 467"/>
                <a:gd name="T98" fmla="*/ 0 w 423"/>
                <a:gd name="T99" fmla="*/ 0 h 467"/>
                <a:gd name="T100" fmla="*/ 0 w 423"/>
                <a:gd name="T101" fmla="*/ 0 h 467"/>
                <a:gd name="T102" fmla="*/ 0 w 423"/>
                <a:gd name="T103" fmla="*/ 0 h 467"/>
                <a:gd name="T104" fmla="*/ 0 w 423"/>
                <a:gd name="T105" fmla="*/ 0 h 467"/>
                <a:gd name="T106" fmla="*/ 0 w 423"/>
                <a:gd name="T107" fmla="*/ 0 h 467"/>
                <a:gd name="T108" fmla="*/ 0 w 423"/>
                <a:gd name="T109" fmla="*/ 0 h 467"/>
                <a:gd name="T110" fmla="*/ 0 w 423"/>
                <a:gd name="T111" fmla="*/ 0 h 4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3"/>
                <a:gd name="T169" fmla="*/ 0 h 467"/>
                <a:gd name="T170" fmla="*/ 423 w 423"/>
                <a:gd name="T171" fmla="*/ 467 h 4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3" h="467">
                  <a:moveTo>
                    <a:pt x="153" y="39"/>
                  </a:moveTo>
                  <a:lnTo>
                    <a:pt x="160" y="35"/>
                  </a:lnTo>
                  <a:lnTo>
                    <a:pt x="181" y="25"/>
                  </a:lnTo>
                  <a:lnTo>
                    <a:pt x="195" y="18"/>
                  </a:lnTo>
                  <a:lnTo>
                    <a:pt x="211" y="12"/>
                  </a:lnTo>
                  <a:lnTo>
                    <a:pt x="228" y="7"/>
                  </a:lnTo>
                  <a:lnTo>
                    <a:pt x="248" y="2"/>
                  </a:lnTo>
                  <a:lnTo>
                    <a:pt x="268" y="0"/>
                  </a:lnTo>
                  <a:lnTo>
                    <a:pt x="288" y="0"/>
                  </a:lnTo>
                  <a:lnTo>
                    <a:pt x="298" y="0"/>
                  </a:lnTo>
                  <a:lnTo>
                    <a:pt x="308" y="2"/>
                  </a:lnTo>
                  <a:lnTo>
                    <a:pt x="319" y="4"/>
                  </a:lnTo>
                  <a:lnTo>
                    <a:pt x="329" y="7"/>
                  </a:lnTo>
                  <a:lnTo>
                    <a:pt x="338" y="11"/>
                  </a:lnTo>
                  <a:lnTo>
                    <a:pt x="348" y="16"/>
                  </a:lnTo>
                  <a:lnTo>
                    <a:pt x="357" y="24"/>
                  </a:lnTo>
                  <a:lnTo>
                    <a:pt x="366" y="31"/>
                  </a:lnTo>
                  <a:lnTo>
                    <a:pt x="375" y="39"/>
                  </a:lnTo>
                  <a:lnTo>
                    <a:pt x="383" y="50"/>
                  </a:lnTo>
                  <a:lnTo>
                    <a:pt x="390" y="61"/>
                  </a:lnTo>
                  <a:lnTo>
                    <a:pt x="397" y="73"/>
                  </a:lnTo>
                  <a:lnTo>
                    <a:pt x="404" y="86"/>
                  </a:lnTo>
                  <a:lnTo>
                    <a:pt x="409" y="97"/>
                  </a:lnTo>
                  <a:lnTo>
                    <a:pt x="413" y="110"/>
                  </a:lnTo>
                  <a:lnTo>
                    <a:pt x="416" y="122"/>
                  </a:lnTo>
                  <a:lnTo>
                    <a:pt x="419" y="134"/>
                  </a:lnTo>
                  <a:lnTo>
                    <a:pt x="421" y="146"/>
                  </a:lnTo>
                  <a:lnTo>
                    <a:pt x="422" y="157"/>
                  </a:lnTo>
                  <a:lnTo>
                    <a:pt x="423" y="170"/>
                  </a:lnTo>
                  <a:lnTo>
                    <a:pt x="423" y="181"/>
                  </a:lnTo>
                  <a:lnTo>
                    <a:pt x="422" y="193"/>
                  </a:lnTo>
                  <a:lnTo>
                    <a:pt x="421" y="204"/>
                  </a:lnTo>
                  <a:lnTo>
                    <a:pt x="419" y="215"/>
                  </a:lnTo>
                  <a:lnTo>
                    <a:pt x="414" y="238"/>
                  </a:lnTo>
                  <a:lnTo>
                    <a:pt x="406" y="260"/>
                  </a:lnTo>
                  <a:lnTo>
                    <a:pt x="395" y="282"/>
                  </a:lnTo>
                  <a:lnTo>
                    <a:pt x="384" y="301"/>
                  </a:lnTo>
                  <a:lnTo>
                    <a:pt x="370" y="321"/>
                  </a:lnTo>
                  <a:lnTo>
                    <a:pt x="354" y="340"/>
                  </a:lnTo>
                  <a:lnTo>
                    <a:pt x="337" y="357"/>
                  </a:lnTo>
                  <a:lnTo>
                    <a:pt x="317" y="374"/>
                  </a:lnTo>
                  <a:lnTo>
                    <a:pt x="298" y="390"/>
                  </a:lnTo>
                  <a:lnTo>
                    <a:pt x="276" y="404"/>
                  </a:lnTo>
                  <a:lnTo>
                    <a:pt x="253" y="417"/>
                  </a:lnTo>
                  <a:lnTo>
                    <a:pt x="230" y="427"/>
                  </a:lnTo>
                  <a:lnTo>
                    <a:pt x="207" y="436"/>
                  </a:lnTo>
                  <a:lnTo>
                    <a:pt x="183" y="443"/>
                  </a:lnTo>
                  <a:lnTo>
                    <a:pt x="160" y="450"/>
                  </a:lnTo>
                  <a:lnTo>
                    <a:pt x="137" y="455"/>
                  </a:lnTo>
                  <a:lnTo>
                    <a:pt x="114" y="459"/>
                  </a:lnTo>
                  <a:lnTo>
                    <a:pt x="94" y="462"/>
                  </a:lnTo>
                  <a:lnTo>
                    <a:pt x="56" y="466"/>
                  </a:lnTo>
                  <a:lnTo>
                    <a:pt x="26" y="467"/>
                  </a:lnTo>
                  <a:lnTo>
                    <a:pt x="7" y="467"/>
                  </a:lnTo>
                  <a:lnTo>
                    <a:pt x="0" y="467"/>
                  </a:lnTo>
                  <a:lnTo>
                    <a:pt x="153" y="39"/>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4" name="Freeform 9"/>
            <p:cNvSpPr>
              <a:spLocks/>
            </p:cNvSpPr>
            <p:nvPr/>
          </p:nvSpPr>
          <p:spPr bwMode="auto">
            <a:xfrm>
              <a:off x="3747" y="1925"/>
              <a:ext cx="22" cy="36"/>
            </a:xfrm>
            <a:custGeom>
              <a:avLst/>
              <a:gdLst>
                <a:gd name="T0" fmla="*/ 0 w 321"/>
                <a:gd name="T1" fmla="*/ 0 h 540"/>
                <a:gd name="T2" fmla="*/ 0 w 321"/>
                <a:gd name="T3" fmla="*/ 0 h 540"/>
                <a:gd name="T4" fmla="*/ 0 w 321"/>
                <a:gd name="T5" fmla="*/ 0 h 540"/>
                <a:gd name="T6" fmla="*/ 0 w 321"/>
                <a:gd name="T7" fmla="*/ 0 h 540"/>
                <a:gd name="T8" fmla="*/ 0 w 321"/>
                <a:gd name="T9" fmla="*/ 0 h 540"/>
                <a:gd name="T10" fmla="*/ 0 w 321"/>
                <a:gd name="T11" fmla="*/ 0 h 540"/>
                <a:gd name="T12" fmla="*/ 0 w 321"/>
                <a:gd name="T13" fmla="*/ 0 h 540"/>
                <a:gd name="T14" fmla="*/ 0 w 321"/>
                <a:gd name="T15" fmla="*/ 0 h 540"/>
                <a:gd name="T16" fmla="*/ 0 w 321"/>
                <a:gd name="T17" fmla="*/ 0 h 540"/>
                <a:gd name="T18" fmla="*/ 0 w 321"/>
                <a:gd name="T19" fmla="*/ 0 h 540"/>
                <a:gd name="T20" fmla="*/ 0 w 321"/>
                <a:gd name="T21" fmla="*/ 0 h 540"/>
                <a:gd name="T22" fmla="*/ 0 w 321"/>
                <a:gd name="T23" fmla="*/ 0 h 540"/>
                <a:gd name="T24" fmla="*/ 0 w 321"/>
                <a:gd name="T25" fmla="*/ 0 h 540"/>
                <a:gd name="T26" fmla="*/ 0 w 321"/>
                <a:gd name="T27" fmla="*/ 0 h 540"/>
                <a:gd name="T28" fmla="*/ 0 w 321"/>
                <a:gd name="T29" fmla="*/ 0 h 540"/>
                <a:gd name="T30" fmla="*/ 0 w 321"/>
                <a:gd name="T31" fmla="*/ 0 h 540"/>
                <a:gd name="T32" fmla="*/ 0 w 321"/>
                <a:gd name="T33" fmla="*/ 0 h 540"/>
                <a:gd name="T34" fmla="*/ 0 w 321"/>
                <a:gd name="T35" fmla="*/ 0 h 540"/>
                <a:gd name="T36" fmla="*/ 0 w 321"/>
                <a:gd name="T37" fmla="*/ 0 h 540"/>
                <a:gd name="T38" fmla="*/ 0 w 321"/>
                <a:gd name="T39" fmla="*/ 0 h 540"/>
                <a:gd name="T40" fmla="*/ 0 w 321"/>
                <a:gd name="T41" fmla="*/ 0 h 540"/>
                <a:gd name="T42" fmla="*/ 0 w 321"/>
                <a:gd name="T43" fmla="*/ 0 h 540"/>
                <a:gd name="T44" fmla="*/ 0 w 321"/>
                <a:gd name="T45" fmla="*/ 0 h 540"/>
                <a:gd name="T46" fmla="*/ 0 w 321"/>
                <a:gd name="T47" fmla="*/ 0 h 540"/>
                <a:gd name="T48" fmla="*/ 0 w 321"/>
                <a:gd name="T49" fmla="*/ 0 h 540"/>
                <a:gd name="T50" fmla="*/ 0 w 321"/>
                <a:gd name="T51" fmla="*/ 0 h 540"/>
                <a:gd name="T52" fmla="*/ 0 w 321"/>
                <a:gd name="T53" fmla="*/ 0 h 540"/>
                <a:gd name="T54" fmla="*/ 0 w 321"/>
                <a:gd name="T55" fmla="*/ 0 h 540"/>
                <a:gd name="T56" fmla="*/ 0 w 321"/>
                <a:gd name="T57" fmla="*/ 0 h 540"/>
                <a:gd name="T58" fmla="*/ 0 w 321"/>
                <a:gd name="T59" fmla="*/ 0 h 540"/>
                <a:gd name="T60" fmla="*/ 0 w 321"/>
                <a:gd name="T61" fmla="*/ 0 h 540"/>
                <a:gd name="T62" fmla="*/ 0 w 321"/>
                <a:gd name="T63" fmla="*/ 0 h 540"/>
                <a:gd name="T64" fmla="*/ 0 w 321"/>
                <a:gd name="T65" fmla="*/ 0 h 540"/>
                <a:gd name="T66" fmla="*/ 0 w 321"/>
                <a:gd name="T67" fmla="*/ 0 h 540"/>
                <a:gd name="T68" fmla="*/ 0 w 321"/>
                <a:gd name="T69" fmla="*/ 0 h 540"/>
                <a:gd name="T70" fmla="*/ 0 w 321"/>
                <a:gd name="T71" fmla="*/ 0 h 540"/>
                <a:gd name="T72" fmla="*/ 0 w 321"/>
                <a:gd name="T73" fmla="*/ 0 h 540"/>
                <a:gd name="T74" fmla="*/ 0 w 321"/>
                <a:gd name="T75" fmla="*/ 0 h 540"/>
                <a:gd name="T76" fmla="*/ 0 w 321"/>
                <a:gd name="T77" fmla="*/ 0 h 540"/>
                <a:gd name="T78" fmla="*/ 0 w 321"/>
                <a:gd name="T79" fmla="*/ 0 h 540"/>
                <a:gd name="T80" fmla="*/ 0 w 321"/>
                <a:gd name="T81" fmla="*/ 0 h 540"/>
                <a:gd name="T82" fmla="*/ 0 w 321"/>
                <a:gd name="T83" fmla="*/ 0 h 540"/>
                <a:gd name="T84" fmla="*/ 0 w 321"/>
                <a:gd name="T85" fmla="*/ 0 h 540"/>
                <a:gd name="T86" fmla="*/ 0 w 321"/>
                <a:gd name="T87" fmla="*/ 0 h 540"/>
                <a:gd name="T88" fmla="*/ 0 w 321"/>
                <a:gd name="T89" fmla="*/ 0 h 540"/>
                <a:gd name="T90" fmla="*/ 0 w 321"/>
                <a:gd name="T91" fmla="*/ 0 h 540"/>
                <a:gd name="T92" fmla="*/ 0 w 321"/>
                <a:gd name="T93" fmla="*/ 0 h 540"/>
                <a:gd name="T94" fmla="*/ 0 w 321"/>
                <a:gd name="T95" fmla="*/ 0 h 540"/>
                <a:gd name="T96" fmla="*/ 0 w 321"/>
                <a:gd name="T97" fmla="*/ 0 h 540"/>
                <a:gd name="T98" fmla="*/ 0 w 321"/>
                <a:gd name="T99" fmla="*/ 0 h 540"/>
                <a:gd name="T100" fmla="*/ 0 w 321"/>
                <a:gd name="T101" fmla="*/ 0 h 540"/>
                <a:gd name="T102" fmla="*/ 0 w 321"/>
                <a:gd name="T103" fmla="*/ 0 h 540"/>
                <a:gd name="T104" fmla="*/ 0 w 321"/>
                <a:gd name="T105" fmla="*/ 0 h 540"/>
                <a:gd name="T106" fmla="*/ 0 w 321"/>
                <a:gd name="T107" fmla="*/ 0 h 540"/>
                <a:gd name="T108" fmla="*/ 0 w 321"/>
                <a:gd name="T109" fmla="*/ 0 h 540"/>
                <a:gd name="T110" fmla="*/ 0 w 321"/>
                <a:gd name="T111" fmla="*/ 0 h 540"/>
                <a:gd name="T112" fmla="*/ 0 w 321"/>
                <a:gd name="T113" fmla="*/ 0 h 540"/>
                <a:gd name="T114" fmla="*/ 0 w 321"/>
                <a:gd name="T115" fmla="*/ 0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1"/>
                <a:gd name="T175" fmla="*/ 0 h 540"/>
                <a:gd name="T176" fmla="*/ 321 w 321"/>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1" h="540">
                  <a:moveTo>
                    <a:pt x="311" y="86"/>
                  </a:moveTo>
                  <a:lnTo>
                    <a:pt x="304" y="79"/>
                  </a:lnTo>
                  <a:lnTo>
                    <a:pt x="289" y="63"/>
                  </a:lnTo>
                  <a:lnTo>
                    <a:pt x="277" y="52"/>
                  </a:lnTo>
                  <a:lnTo>
                    <a:pt x="264" y="41"/>
                  </a:lnTo>
                  <a:lnTo>
                    <a:pt x="248" y="31"/>
                  </a:lnTo>
                  <a:lnTo>
                    <a:pt x="232" y="20"/>
                  </a:lnTo>
                  <a:lnTo>
                    <a:pt x="213" y="12"/>
                  </a:lnTo>
                  <a:lnTo>
                    <a:pt x="195" y="5"/>
                  </a:lnTo>
                  <a:lnTo>
                    <a:pt x="184" y="3"/>
                  </a:lnTo>
                  <a:lnTo>
                    <a:pt x="174" y="1"/>
                  </a:lnTo>
                  <a:lnTo>
                    <a:pt x="163" y="0"/>
                  </a:lnTo>
                  <a:lnTo>
                    <a:pt x="153" y="0"/>
                  </a:lnTo>
                  <a:lnTo>
                    <a:pt x="143" y="1"/>
                  </a:lnTo>
                  <a:lnTo>
                    <a:pt x="132" y="3"/>
                  </a:lnTo>
                  <a:lnTo>
                    <a:pt x="121" y="6"/>
                  </a:lnTo>
                  <a:lnTo>
                    <a:pt x="111" y="10"/>
                  </a:lnTo>
                  <a:lnTo>
                    <a:pt x="99" y="16"/>
                  </a:lnTo>
                  <a:lnTo>
                    <a:pt x="89" y="22"/>
                  </a:lnTo>
                  <a:lnTo>
                    <a:pt x="77" y="31"/>
                  </a:lnTo>
                  <a:lnTo>
                    <a:pt x="67" y="41"/>
                  </a:lnTo>
                  <a:lnTo>
                    <a:pt x="58" y="50"/>
                  </a:lnTo>
                  <a:lnTo>
                    <a:pt x="49" y="61"/>
                  </a:lnTo>
                  <a:lnTo>
                    <a:pt x="41" y="71"/>
                  </a:lnTo>
                  <a:lnTo>
                    <a:pt x="35" y="81"/>
                  </a:lnTo>
                  <a:lnTo>
                    <a:pt x="28" y="92"/>
                  </a:lnTo>
                  <a:lnTo>
                    <a:pt x="22" y="102"/>
                  </a:lnTo>
                  <a:lnTo>
                    <a:pt x="17" y="114"/>
                  </a:lnTo>
                  <a:lnTo>
                    <a:pt x="13" y="124"/>
                  </a:lnTo>
                  <a:lnTo>
                    <a:pt x="9" y="135"/>
                  </a:lnTo>
                  <a:lnTo>
                    <a:pt x="6" y="147"/>
                  </a:lnTo>
                  <a:lnTo>
                    <a:pt x="4" y="158"/>
                  </a:lnTo>
                  <a:lnTo>
                    <a:pt x="2" y="170"/>
                  </a:lnTo>
                  <a:lnTo>
                    <a:pt x="1" y="181"/>
                  </a:lnTo>
                  <a:lnTo>
                    <a:pt x="0" y="192"/>
                  </a:lnTo>
                  <a:lnTo>
                    <a:pt x="0" y="204"/>
                  </a:lnTo>
                  <a:lnTo>
                    <a:pt x="1" y="216"/>
                  </a:lnTo>
                  <a:lnTo>
                    <a:pt x="4" y="239"/>
                  </a:lnTo>
                  <a:lnTo>
                    <a:pt x="8" y="262"/>
                  </a:lnTo>
                  <a:lnTo>
                    <a:pt x="15" y="286"/>
                  </a:lnTo>
                  <a:lnTo>
                    <a:pt x="24" y="307"/>
                  </a:lnTo>
                  <a:lnTo>
                    <a:pt x="35" y="330"/>
                  </a:lnTo>
                  <a:lnTo>
                    <a:pt x="48" y="352"/>
                  </a:lnTo>
                  <a:lnTo>
                    <a:pt x="63" y="373"/>
                  </a:lnTo>
                  <a:lnTo>
                    <a:pt x="78" y="392"/>
                  </a:lnTo>
                  <a:lnTo>
                    <a:pt x="96" y="412"/>
                  </a:lnTo>
                  <a:lnTo>
                    <a:pt x="115" y="429"/>
                  </a:lnTo>
                  <a:lnTo>
                    <a:pt x="134" y="445"/>
                  </a:lnTo>
                  <a:lnTo>
                    <a:pt x="154" y="460"/>
                  </a:lnTo>
                  <a:lnTo>
                    <a:pt x="175" y="473"/>
                  </a:lnTo>
                  <a:lnTo>
                    <a:pt x="195" y="486"/>
                  </a:lnTo>
                  <a:lnTo>
                    <a:pt x="214" y="496"/>
                  </a:lnTo>
                  <a:lnTo>
                    <a:pt x="234" y="505"/>
                  </a:lnTo>
                  <a:lnTo>
                    <a:pt x="268" y="521"/>
                  </a:lnTo>
                  <a:lnTo>
                    <a:pt x="295" y="531"/>
                  </a:lnTo>
                  <a:lnTo>
                    <a:pt x="314" y="538"/>
                  </a:lnTo>
                  <a:lnTo>
                    <a:pt x="321" y="540"/>
                  </a:lnTo>
                  <a:lnTo>
                    <a:pt x="311" y="86"/>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5" name="Freeform 10"/>
            <p:cNvSpPr>
              <a:spLocks/>
            </p:cNvSpPr>
            <p:nvPr/>
          </p:nvSpPr>
          <p:spPr bwMode="auto">
            <a:xfrm>
              <a:off x="3764" y="1827"/>
              <a:ext cx="169" cy="136"/>
            </a:xfrm>
            <a:custGeom>
              <a:avLst/>
              <a:gdLst>
                <a:gd name="T0" fmla="*/ 0 w 2539"/>
                <a:gd name="T1" fmla="*/ 0 h 2043"/>
                <a:gd name="T2" fmla="*/ 0 w 2539"/>
                <a:gd name="T3" fmla="*/ 0 h 2043"/>
                <a:gd name="T4" fmla="*/ 0 w 2539"/>
                <a:gd name="T5" fmla="*/ 0 h 2043"/>
                <a:gd name="T6" fmla="*/ 0 w 2539"/>
                <a:gd name="T7" fmla="*/ 0 h 2043"/>
                <a:gd name="T8" fmla="*/ 0 w 2539"/>
                <a:gd name="T9" fmla="*/ 0 h 2043"/>
                <a:gd name="T10" fmla="*/ 0 w 2539"/>
                <a:gd name="T11" fmla="*/ 0 h 2043"/>
                <a:gd name="T12" fmla="*/ 0 w 2539"/>
                <a:gd name="T13" fmla="*/ 0 h 2043"/>
                <a:gd name="T14" fmla="*/ 0 w 2539"/>
                <a:gd name="T15" fmla="*/ 0 h 2043"/>
                <a:gd name="T16" fmla="*/ 0 w 2539"/>
                <a:gd name="T17" fmla="*/ 0 h 2043"/>
                <a:gd name="T18" fmla="*/ 0 w 2539"/>
                <a:gd name="T19" fmla="*/ 0 h 2043"/>
                <a:gd name="T20" fmla="*/ 0 w 2539"/>
                <a:gd name="T21" fmla="*/ 0 h 2043"/>
                <a:gd name="T22" fmla="*/ 0 w 2539"/>
                <a:gd name="T23" fmla="*/ 0 h 2043"/>
                <a:gd name="T24" fmla="*/ 0 w 2539"/>
                <a:gd name="T25" fmla="*/ 0 h 2043"/>
                <a:gd name="T26" fmla="*/ 0 w 2539"/>
                <a:gd name="T27" fmla="*/ 0 h 2043"/>
                <a:gd name="T28" fmla="*/ 0 w 2539"/>
                <a:gd name="T29" fmla="*/ 0 h 2043"/>
                <a:gd name="T30" fmla="*/ 0 w 2539"/>
                <a:gd name="T31" fmla="*/ 0 h 2043"/>
                <a:gd name="T32" fmla="*/ 0 w 2539"/>
                <a:gd name="T33" fmla="*/ 0 h 2043"/>
                <a:gd name="T34" fmla="*/ 0 w 2539"/>
                <a:gd name="T35" fmla="*/ 0 h 2043"/>
                <a:gd name="T36" fmla="*/ 0 w 2539"/>
                <a:gd name="T37" fmla="*/ 0 h 2043"/>
                <a:gd name="T38" fmla="*/ 0 w 2539"/>
                <a:gd name="T39" fmla="*/ 0 h 2043"/>
                <a:gd name="T40" fmla="*/ 0 w 2539"/>
                <a:gd name="T41" fmla="*/ 0 h 2043"/>
                <a:gd name="T42" fmla="*/ 0 w 2539"/>
                <a:gd name="T43" fmla="*/ 0 h 2043"/>
                <a:gd name="T44" fmla="*/ 0 w 2539"/>
                <a:gd name="T45" fmla="*/ 0 h 2043"/>
                <a:gd name="T46" fmla="*/ 0 w 2539"/>
                <a:gd name="T47" fmla="*/ 0 h 2043"/>
                <a:gd name="T48" fmla="*/ 0 w 2539"/>
                <a:gd name="T49" fmla="*/ 0 h 2043"/>
                <a:gd name="T50" fmla="*/ 0 w 2539"/>
                <a:gd name="T51" fmla="*/ 0 h 2043"/>
                <a:gd name="T52" fmla="*/ 0 w 2539"/>
                <a:gd name="T53" fmla="*/ 0 h 2043"/>
                <a:gd name="T54" fmla="*/ 0 w 2539"/>
                <a:gd name="T55" fmla="*/ 0 h 2043"/>
                <a:gd name="T56" fmla="*/ 0 w 2539"/>
                <a:gd name="T57" fmla="*/ 0 h 2043"/>
                <a:gd name="T58" fmla="*/ 0 w 2539"/>
                <a:gd name="T59" fmla="*/ 0 h 2043"/>
                <a:gd name="T60" fmla="*/ 0 w 2539"/>
                <a:gd name="T61" fmla="*/ 0 h 2043"/>
                <a:gd name="T62" fmla="*/ 0 w 2539"/>
                <a:gd name="T63" fmla="*/ 0 h 2043"/>
                <a:gd name="T64" fmla="*/ 0 w 2539"/>
                <a:gd name="T65" fmla="*/ 0 h 2043"/>
                <a:gd name="T66" fmla="*/ 0 w 2539"/>
                <a:gd name="T67" fmla="*/ 0 h 2043"/>
                <a:gd name="T68" fmla="*/ 0 w 2539"/>
                <a:gd name="T69" fmla="*/ 0 h 2043"/>
                <a:gd name="T70" fmla="*/ 0 w 2539"/>
                <a:gd name="T71" fmla="*/ 0 h 2043"/>
                <a:gd name="T72" fmla="*/ 0 w 2539"/>
                <a:gd name="T73" fmla="*/ 0 h 2043"/>
                <a:gd name="T74" fmla="*/ 0 w 2539"/>
                <a:gd name="T75" fmla="*/ 0 h 2043"/>
                <a:gd name="T76" fmla="*/ 0 w 2539"/>
                <a:gd name="T77" fmla="*/ 0 h 2043"/>
                <a:gd name="T78" fmla="*/ 0 w 2539"/>
                <a:gd name="T79" fmla="*/ 0 h 2043"/>
                <a:gd name="T80" fmla="*/ 0 w 2539"/>
                <a:gd name="T81" fmla="*/ 0 h 2043"/>
                <a:gd name="T82" fmla="*/ 0 w 2539"/>
                <a:gd name="T83" fmla="*/ 0 h 2043"/>
                <a:gd name="T84" fmla="*/ 0 w 2539"/>
                <a:gd name="T85" fmla="*/ 0 h 2043"/>
                <a:gd name="T86" fmla="*/ 0 w 2539"/>
                <a:gd name="T87" fmla="*/ 0 h 2043"/>
                <a:gd name="T88" fmla="*/ 0 w 2539"/>
                <a:gd name="T89" fmla="*/ 0 h 2043"/>
                <a:gd name="T90" fmla="*/ 0 w 2539"/>
                <a:gd name="T91" fmla="*/ 0 h 2043"/>
                <a:gd name="T92" fmla="*/ 0 w 2539"/>
                <a:gd name="T93" fmla="*/ 0 h 2043"/>
                <a:gd name="T94" fmla="*/ 0 w 2539"/>
                <a:gd name="T95" fmla="*/ 0 h 2043"/>
                <a:gd name="T96" fmla="*/ 0 w 2539"/>
                <a:gd name="T97" fmla="*/ 0 h 2043"/>
                <a:gd name="T98" fmla="*/ 0 w 2539"/>
                <a:gd name="T99" fmla="*/ 0 h 2043"/>
                <a:gd name="T100" fmla="*/ 0 w 2539"/>
                <a:gd name="T101" fmla="*/ 0 h 2043"/>
                <a:gd name="T102" fmla="*/ 0 w 2539"/>
                <a:gd name="T103" fmla="*/ 0 h 2043"/>
                <a:gd name="T104" fmla="*/ 0 w 2539"/>
                <a:gd name="T105" fmla="*/ 0 h 2043"/>
                <a:gd name="T106" fmla="*/ 0 w 2539"/>
                <a:gd name="T107" fmla="*/ 0 h 20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39"/>
                <a:gd name="T163" fmla="*/ 0 h 2043"/>
                <a:gd name="T164" fmla="*/ 2539 w 2539"/>
                <a:gd name="T165" fmla="*/ 2043 h 20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39" h="2043">
                  <a:moveTo>
                    <a:pt x="868" y="348"/>
                  </a:moveTo>
                  <a:lnTo>
                    <a:pt x="869" y="356"/>
                  </a:lnTo>
                  <a:lnTo>
                    <a:pt x="872" y="379"/>
                  </a:lnTo>
                  <a:lnTo>
                    <a:pt x="879" y="414"/>
                  </a:lnTo>
                  <a:lnTo>
                    <a:pt x="888" y="463"/>
                  </a:lnTo>
                  <a:lnTo>
                    <a:pt x="901" y="522"/>
                  </a:lnTo>
                  <a:lnTo>
                    <a:pt x="918" y="590"/>
                  </a:lnTo>
                  <a:lnTo>
                    <a:pt x="938" y="666"/>
                  </a:lnTo>
                  <a:lnTo>
                    <a:pt x="963" y="750"/>
                  </a:lnTo>
                  <a:lnTo>
                    <a:pt x="970" y="771"/>
                  </a:lnTo>
                  <a:lnTo>
                    <a:pt x="978" y="793"/>
                  </a:lnTo>
                  <a:lnTo>
                    <a:pt x="987" y="815"/>
                  </a:lnTo>
                  <a:lnTo>
                    <a:pt x="997" y="835"/>
                  </a:lnTo>
                  <a:lnTo>
                    <a:pt x="1007" y="856"/>
                  </a:lnTo>
                  <a:lnTo>
                    <a:pt x="1018" y="877"/>
                  </a:lnTo>
                  <a:lnTo>
                    <a:pt x="1029" y="897"/>
                  </a:lnTo>
                  <a:lnTo>
                    <a:pt x="1041" y="917"/>
                  </a:lnTo>
                  <a:lnTo>
                    <a:pt x="1066" y="956"/>
                  </a:lnTo>
                  <a:lnTo>
                    <a:pt x="1092" y="992"/>
                  </a:lnTo>
                  <a:lnTo>
                    <a:pt x="1118" y="1027"/>
                  </a:lnTo>
                  <a:lnTo>
                    <a:pt x="1145" y="1059"/>
                  </a:lnTo>
                  <a:lnTo>
                    <a:pt x="1170" y="1089"/>
                  </a:lnTo>
                  <a:lnTo>
                    <a:pt x="1194" y="1116"/>
                  </a:lnTo>
                  <a:lnTo>
                    <a:pt x="1216" y="1140"/>
                  </a:lnTo>
                  <a:lnTo>
                    <a:pt x="1234" y="1160"/>
                  </a:lnTo>
                  <a:lnTo>
                    <a:pt x="1262" y="1187"/>
                  </a:lnTo>
                  <a:lnTo>
                    <a:pt x="1273" y="1197"/>
                  </a:lnTo>
                  <a:lnTo>
                    <a:pt x="1270" y="1188"/>
                  </a:lnTo>
                  <a:lnTo>
                    <a:pt x="1262" y="1163"/>
                  </a:lnTo>
                  <a:lnTo>
                    <a:pt x="1251" y="1124"/>
                  </a:lnTo>
                  <a:lnTo>
                    <a:pt x="1238" y="1075"/>
                  </a:lnTo>
                  <a:lnTo>
                    <a:pt x="1232" y="1048"/>
                  </a:lnTo>
                  <a:lnTo>
                    <a:pt x="1226" y="1019"/>
                  </a:lnTo>
                  <a:lnTo>
                    <a:pt x="1221" y="989"/>
                  </a:lnTo>
                  <a:lnTo>
                    <a:pt x="1217" y="958"/>
                  </a:lnTo>
                  <a:lnTo>
                    <a:pt x="1213" y="927"/>
                  </a:lnTo>
                  <a:lnTo>
                    <a:pt x="1210" y="896"/>
                  </a:lnTo>
                  <a:lnTo>
                    <a:pt x="1209" y="864"/>
                  </a:lnTo>
                  <a:lnTo>
                    <a:pt x="1210" y="834"/>
                  </a:lnTo>
                  <a:lnTo>
                    <a:pt x="1213" y="804"/>
                  </a:lnTo>
                  <a:lnTo>
                    <a:pt x="1218" y="771"/>
                  </a:lnTo>
                  <a:lnTo>
                    <a:pt x="1224" y="738"/>
                  </a:lnTo>
                  <a:lnTo>
                    <a:pt x="1232" y="703"/>
                  </a:lnTo>
                  <a:lnTo>
                    <a:pt x="1242" y="668"/>
                  </a:lnTo>
                  <a:lnTo>
                    <a:pt x="1252" y="633"/>
                  </a:lnTo>
                  <a:lnTo>
                    <a:pt x="1263" y="600"/>
                  </a:lnTo>
                  <a:lnTo>
                    <a:pt x="1275" y="567"/>
                  </a:lnTo>
                  <a:lnTo>
                    <a:pt x="1296" y="509"/>
                  </a:lnTo>
                  <a:lnTo>
                    <a:pt x="1315" y="461"/>
                  </a:lnTo>
                  <a:lnTo>
                    <a:pt x="1328" y="430"/>
                  </a:lnTo>
                  <a:lnTo>
                    <a:pt x="1333" y="418"/>
                  </a:lnTo>
                  <a:lnTo>
                    <a:pt x="1333" y="430"/>
                  </a:lnTo>
                  <a:lnTo>
                    <a:pt x="1334" y="462"/>
                  </a:lnTo>
                  <a:lnTo>
                    <a:pt x="1336" y="485"/>
                  </a:lnTo>
                  <a:lnTo>
                    <a:pt x="1338" y="513"/>
                  </a:lnTo>
                  <a:lnTo>
                    <a:pt x="1341" y="543"/>
                  </a:lnTo>
                  <a:lnTo>
                    <a:pt x="1346" y="577"/>
                  </a:lnTo>
                  <a:lnTo>
                    <a:pt x="1351" y="614"/>
                  </a:lnTo>
                  <a:lnTo>
                    <a:pt x="1360" y="653"/>
                  </a:lnTo>
                  <a:lnTo>
                    <a:pt x="1368" y="694"/>
                  </a:lnTo>
                  <a:lnTo>
                    <a:pt x="1379" y="737"/>
                  </a:lnTo>
                  <a:lnTo>
                    <a:pt x="1393" y="780"/>
                  </a:lnTo>
                  <a:lnTo>
                    <a:pt x="1409" y="825"/>
                  </a:lnTo>
                  <a:lnTo>
                    <a:pt x="1417" y="848"/>
                  </a:lnTo>
                  <a:lnTo>
                    <a:pt x="1426" y="871"/>
                  </a:lnTo>
                  <a:lnTo>
                    <a:pt x="1437" y="892"/>
                  </a:lnTo>
                  <a:lnTo>
                    <a:pt x="1447" y="915"/>
                  </a:lnTo>
                  <a:lnTo>
                    <a:pt x="1471" y="959"/>
                  </a:lnTo>
                  <a:lnTo>
                    <a:pt x="1496" y="1002"/>
                  </a:lnTo>
                  <a:lnTo>
                    <a:pt x="1523" y="1045"/>
                  </a:lnTo>
                  <a:lnTo>
                    <a:pt x="1551" y="1085"/>
                  </a:lnTo>
                  <a:lnTo>
                    <a:pt x="1580" y="1125"/>
                  </a:lnTo>
                  <a:lnTo>
                    <a:pt x="1609" y="1162"/>
                  </a:lnTo>
                  <a:lnTo>
                    <a:pt x="1637" y="1197"/>
                  </a:lnTo>
                  <a:lnTo>
                    <a:pt x="1665" y="1229"/>
                  </a:lnTo>
                  <a:lnTo>
                    <a:pt x="1714" y="1285"/>
                  </a:lnTo>
                  <a:lnTo>
                    <a:pt x="1756" y="1329"/>
                  </a:lnTo>
                  <a:lnTo>
                    <a:pt x="1783" y="1356"/>
                  </a:lnTo>
                  <a:lnTo>
                    <a:pt x="1793" y="1365"/>
                  </a:lnTo>
                  <a:lnTo>
                    <a:pt x="1791" y="1359"/>
                  </a:lnTo>
                  <a:lnTo>
                    <a:pt x="1785" y="1340"/>
                  </a:lnTo>
                  <a:lnTo>
                    <a:pt x="1777" y="1312"/>
                  </a:lnTo>
                  <a:lnTo>
                    <a:pt x="1766" y="1275"/>
                  </a:lnTo>
                  <a:lnTo>
                    <a:pt x="1755" y="1230"/>
                  </a:lnTo>
                  <a:lnTo>
                    <a:pt x="1743" y="1182"/>
                  </a:lnTo>
                  <a:lnTo>
                    <a:pt x="1733" y="1129"/>
                  </a:lnTo>
                  <a:lnTo>
                    <a:pt x="1724" y="1075"/>
                  </a:lnTo>
                  <a:lnTo>
                    <a:pt x="1721" y="1047"/>
                  </a:lnTo>
                  <a:lnTo>
                    <a:pt x="1719" y="1019"/>
                  </a:lnTo>
                  <a:lnTo>
                    <a:pt x="1719" y="992"/>
                  </a:lnTo>
                  <a:lnTo>
                    <a:pt x="1720" y="965"/>
                  </a:lnTo>
                  <a:lnTo>
                    <a:pt x="1723" y="939"/>
                  </a:lnTo>
                  <a:lnTo>
                    <a:pt x="1726" y="913"/>
                  </a:lnTo>
                  <a:lnTo>
                    <a:pt x="1729" y="889"/>
                  </a:lnTo>
                  <a:lnTo>
                    <a:pt x="1734" y="866"/>
                  </a:lnTo>
                  <a:lnTo>
                    <a:pt x="1742" y="827"/>
                  </a:lnTo>
                  <a:lnTo>
                    <a:pt x="1752" y="796"/>
                  </a:lnTo>
                  <a:lnTo>
                    <a:pt x="1758" y="775"/>
                  </a:lnTo>
                  <a:lnTo>
                    <a:pt x="1760" y="768"/>
                  </a:lnTo>
                  <a:lnTo>
                    <a:pt x="1760" y="779"/>
                  </a:lnTo>
                  <a:lnTo>
                    <a:pt x="1760" y="810"/>
                  </a:lnTo>
                  <a:lnTo>
                    <a:pt x="1760" y="833"/>
                  </a:lnTo>
                  <a:lnTo>
                    <a:pt x="1761" y="858"/>
                  </a:lnTo>
                  <a:lnTo>
                    <a:pt x="1763" y="887"/>
                  </a:lnTo>
                  <a:lnTo>
                    <a:pt x="1766" y="918"/>
                  </a:lnTo>
                  <a:lnTo>
                    <a:pt x="1770" y="951"/>
                  </a:lnTo>
                  <a:lnTo>
                    <a:pt x="1777" y="987"/>
                  </a:lnTo>
                  <a:lnTo>
                    <a:pt x="1784" y="1023"/>
                  </a:lnTo>
                  <a:lnTo>
                    <a:pt x="1793" y="1060"/>
                  </a:lnTo>
                  <a:lnTo>
                    <a:pt x="1805" y="1098"/>
                  </a:lnTo>
                  <a:lnTo>
                    <a:pt x="1817" y="1134"/>
                  </a:lnTo>
                  <a:lnTo>
                    <a:pt x="1825" y="1153"/>
                  </a:lnTo>
                  <a:lnTo>
                    <a:pt x="1834" y="1170"/>
                  </a:lnTo>
                  <a:lnTo>
                    <a:pt x="1842" y="1188"/>
                  </a:lnTo>
                  <a:lnTo>
                    <a:pt x="1851" y="1205"/>
                  </a:lnTo>
                  <a:lnTo>
                    <a:pt x="1871" y="1239"/>
                  </a:lnTo>
                  <a:lnTo>
                    <a:pt x="1892" y="1271"/>
                  </a:lnTo>
                  <a:lnTo>
                    <a:pt x="1911" y="1301"/>
                  </a:lnTo>
                  <a:lnTo>
                    <a:pt x="1931" y="1330"/>
                  </a:lnTo>
                  <a:lnTo>
                    <a:pt x="1952" y="1357"/>
                  </a:lnTo>
                  <a:lnTo>
                    <a:pt x="1973" y="1383"/>
                  </a:lnTo>
                  <a:lnTo>
                    <a:pt x="1993" y="1408"/>
                  </a:lnTo>
                  <a:lnTo>
                    <a:pt x="2014" y="1430"/>
                  </a:lnTo>
                  <a:lnTo>
                    <a:pt x="2035" y="1452"/>
                  </a:lnTo>
                  <a:lnTo>
                    <a:pt x="2056" y="1473"/>
                  </a:lnTo>
                  <a:lnTo>
                    <a:pt x="2076" y="1493"/>
                  </a:lnTo>
                  <a:lnTo>
                    <a:pt x="2098" y="1511"/>
                  </a:lnTo>
                  <a:lnTo>
                    <a:pt x="2119" y="1529"/>
                  </a:lnTo>
                  <a:lnTo>
                    <a:pt x="2141" y="1545"/>
                  </a:lnTo>
                  <a:lnTo>
                    <a:pt x="2162" y="1561"/>
                  </a:lnTo>
                  <a:lnTo>
                    <a:pt x="2183" y="1576"/>
                  </a:lnTo>
                  <a:lnTo>
                    <a:pt x="2204" y="1590"/>
                  </a:lnTo>
                  <a:lnTo>
                    <a:pt x="2224" y="1605"/>
                  </a:lnTo>
                  <a:lnTo>
                    <a:pt x="2241" y="1619"/>
                  </a:lnTo>
                  <a:lnTo>
                    <a:pt x="2257" y="1634"/>
                  </a:lnTo>
                  <a:lnTo>
                    <a:pt x="2271" y="1648"/>
                  </a:lnTo>
                  <a:lnTo>
                    <a:pt x="2285" y="1663"/>
                  </a:lnTo>
                  <a:lnTo>
                    <a:pt x="2296" y="1676"/>
                  </a:lnTo>
                  <a:lnTo>
                    <a:pt x="2306" y="1689"/>
                  </a:lnTo>
                  <a:lnTo>
                    <a:pt x="2323" y="1711"/>
                  </a:lnTo>
                  <a:lnTo>
                    <a:pt x="2334" y="1729"/>
                  </a:lnTo>
                  <a:lnTo>
                    <a:pt x="2342" y="1741"/>
                  </a:lnTo>
                  <a:lnTo>
                    <a:pt x="2344" y="1746"/>
                  </a:lnTo>
                  <a:lnTo>
                    <a:pt x="2373" y="2043"/>
                  </a:lnTo>
                  <a:lnTo>
                    <a:pt x="2380" y="2026"/>
                  </a:lnTo>
                  <a:lnTo>
                    <a:pt x="2398" y="1978"/>
                  </a:lnTo>
                  <a:lnTo>
                    <a:pt x="2410" y="1945"/>
                  </a:lnTo>
                  <a:lnTo>
                    <a:pt x="2424" y="1905"/>
                  </a:lnTo>
                  <a:lnTo>
                    <a:pt x="2438" y="1861"/>
                  </a:lnTo>
                  <a:lnTo>
                    <a:pt x="2454" y="1813"/>
                  </a:lnTo>
                  <a:lnTo>
                    <a:pt x="2468" y="1761"/>
                  </a:lnTo>
                  <a:lnTo>
                    <a:pt x="2484" y="1706"/>
                  </a:lnTo>
                  <a:lnTo>
                    <a:pt x="2497" y="1649"/>
                  </a:lnTo>
                  <a:lnTo>
                    <a:pt x="2510" y="1592"/>
                  </a:lnTo>
                  <a:lnTo>
                    <a:pt x="2521" y="1533"/>
                  </a:lnTo>
                  <a:lnTo>
                    <a:pt x="2529" y="1475"/>
                  </a:lnTo>
                  <a:lnTo>
                    <a:pt x="2533" y="1446"/>
                  </a:lnTo>
                  <a:lnTo>
                    <a:pt x="2536" y="1417"/>
                  </a:lnTo>
                  <a:lnTo>
                    <a:pt x="2538" y="1389"/>
                  </a:lnTo>
                  <a:lnTo>
                    <a:pt x="2539" y="1361"/>
                  </a:lnTo>
                  <a:lnTo>
                    <a:pt x="2539" y="1333"/>
                  </a:lnTo>
                  <a:lnTo>
                    <a:pt x="2539" y="1305"/>
                  </a:lnTo>
                  <a:lnTo>
                    <a:pt x="2538" y="1277"/>
                  </a:lnTo>
                  <a:lnTo>
                    <a:pt x="2536" y="1249"/>
                  </a:lnTo>
                  <a:lnTo>
                    <a:pt x="2534" y="1220"/>
                  </a:lnTo>
                  <a:lnTo>
                    <a:pt x="2530" y="1191"/>
                  </a:lnTo>
                  <a:lnTo>
                    <a:pt x="2526" y="1162"/>
                  </a:lnTo>
                  <a:lnTo>
                    <a:pt x="2522" y="1133"/>
                  </a:lnTo>
                  <a:lnTo>
                    <a:pt x="2517" y="1104"/>
                  </a:lnTo>
                  <a:lnTo>
                    <a:pt x="2511" y="1075"/>
                  </a:lnTo>
                  <a:lnTo>
                    <a:pt x="2503" y="1046"/>
                  </a:lnTo>
                  <a:lnTo>
                    <a:pt x="2496" y="1016"/>
                  </a:lnTo>
                  <a:lnTo>
                    <a:pt x="2488" y="987"/>
                  </a:lnTo>
                  <a:lnTo>
                    <a:pt x="2479" y="957"/>
                  </a:lnTo>
                  <a:lnTo>
                    <a:pt x="2469" y="928"/>
                  </a:lnTo>
                  <a:lnTo>
                    <a:pt x="2458" y="898"/>
                  </a:lnTo>
                  <a:lnTo>
                    <a:pt x="2446" y="869"/>
                  </a:lnTo>
                  <a:lnTo>
                    <a:pt x="2434" y="838"/>
                  </a:lnTo>
                  <a:lnTo>
                    <a:pt x="2421" y="809"/>
                  </a:lnTo>
                  <a:lnTo>
                    <a:pt x="2407" y="780"/>
                  </a:lnTo>
                  <a:lnTo>
                    <a:pt x="2391" y="750"/>
                  </a:lnTo>
                  <a:lnTo>
                    <a:pt x="2376" y="721"/>
                  </a:lnTo>
                  <a:lnTo>
                    <a:pt x="2359" y="692"/>
                  </a:lnTo>
                  <a:lnTo>
                    <a:pt x="2342" y="663"/>
                  </a:lnTo>
                  <a:lnTo>
                    <a:pt x="2323" y="635"/>
                  </a:lnTo>
                  <a:lnTo>
                    <a:pt x="2303" y="606"/>
                  </a:lnTo>
                  <a:lnTo>
                    <a:pt x="2283" y="578"/>
                  </a:lnTo>
                  <a:lnTo>
                    <a:pt x="2261" y="550"/>
                  </a:lnTo>
                  <a:lnTo>
                    <a:pt x="2239" y="522"/>
                  </a:lnTo>
                  <a:lnTo>
                    <a:pt x="2215" y="494"/>
                  </a:lnTo>
                  <a:lnTo>
                    <a:pt x="2191" y="467"/>
                  </a:lnTo>
                  <a:lnTo>
                    <a:pt x="2165" y="440"/>
                  </a:lnTo>
                  <a:lnTo>
                    <a:pt x="2131" y="405"/>
                  </a:lnTo>
                  <a:lnTo>
                    <a:pt x="2097" y="372"/>
                  </a:lnTo>
                  <a:lnTo>
                    <a:pt x="2063" y="342"/>
                  </a:lnTo>
                  <a:lnTo>
                    <a:pt x="2030" y="315"/>
                  </a:lnTo>
                  <a:lnTo>
                    <a:pt x="1996" y="289"/>
                  </a:lnTo>
                  <a:lnTo>
                    <a:pt x="1965" y="266"/>
                  </a:lnTo>
                  <a:lnTo>
                    <a:pt x="1933" y="244"/>
                  </a:lnTo>
                  <a:lnTo>
                    <a:pt x="1903" y="226"/>
                  </a:lnTo>
                  <a:lnTo>
                    <a:pt x="1873" y="208"/>
                  </a:lnTo>
                  <a:lnTo>
                    <a:pt x="1844" y="193"/>
                  </a:lnTo>
                  <a:lnTo>
                    <a:pt x="1816" y="179"/>
                  </a:lnTo>
                  <a:lnTo>
                    <a:pt x="1788" y="167"/>
                  </a:lnTo>
                  <a:lnTo>
                    <a:pt x="1762" y="156"/>
                  </a:lnTo>
                  <a:lnTo>
                    <a:pt x="1736" y="147"/>
                  </a:lnTo>
                  <a:lnTo>
                    <a:pt x="1712" y="140"/>
                  </a:lnTo>
                  <a:lnTo>
                    <a:pt x="1688" y="133"/>
                  </a:lnTo>
                  <a:lnTo>
                    <a:pt x="1666" y="127"/>
                  </a:lnTo>
                  <a:lnTo>
                    <a:pt x="1645" y="122"/>
                  </a:lnTo>
                  <a:lnTo>
                    <a:pt x="1625" y="119"/>
                  </a:lnTo>
                  <a:lnTo>
                    <a:pt x="1607" y="117"/>
                  </a:lnTo>
                  <a:lnTo>
                    <a:pt x="1572" y="114"/>
                  </a:lnTo>
                  <a:lnTo>
                    <a:pt x="1544" y="113"/>
                  </a:lnTo>
                  <a:lnTo>
                    <a:pt x="1505" y="115"/>
                  </a:lnTo>
                  <a:lnTo>
                    <a:pt x="1491" y="117"/>
                  </a:lnTo>
                  <a:lnTo>
                    <a:pt x="1479" y="106"/>
                  </a:lnTo>
                  <a:lnTo>
                    <a:pt x="1444" y="81"/>
                  </a:lnTo>
                  <a:lnTo>
                    <a:pt x="1417" y="65"/>
                  </a:lnTo>
                  <a:lnTo>
                    <a:pt x="1385" y="49"/>
                  </a:lnTo>
                  <a:lnTo>
                    <a:pt x="1366" y="41"/>
                  </a:lnTo>
                  <a:lnTo>
                    <a:pt x="1346" y="33"/>
                  </a:lnTo>
                  <a:lnTo>
                    <a:pt x="1325" y="26"/>
                  </a:lnTo>
                  <a:lnTo>
                    <a:pt x="1302" y="20"/>
                  </a:lnTo>
                  <a:lnTo>
                    <a:pt x="1277" y="13"/>
                  </a:lnTo>
                  <a:lnTo>
                    <a:pt x="1251" y="8"/>
                  </a:lnTo>
                  <a:lnTo>
                    <a:pt x="1224" y="4"/>
                  </a:lnTo>
                  <a:lnTo>
                    <a:pt x="1195" y="2"/>
                  </a:lnTo>
                  <a:lnTo>
                    <a:pt x="1164" y="0"/>
                  </a:lnTo>
                  <a:lnTo>
                    <a:pt x="1132" y="0"/>
                  </a:lnTo>
                  <a:lnTo>
                    <a:pt x="1099" y="1"/>
                  </a:lnTo>
                  <a:lnTo>
                    <a:pt x="1063" y="3"/>
                  </a:lnTo>
                  <a:lnTo>
                    <a:pt x="1027" y="8"/>
                  </a:lnTo>
                  <a:lnTo>
                    <a:pt x="989" y="14"/>
                  </a:lnTo>
                  <a:lnTo>
                    <a:pt x="949" y="23"/>
                  </a:lnTo>
                  <a:lnTo>
                    <a:pt x="909" y="34"/>
                  </a:lnTo>
                  <a:lnTo>
                    <a:pt x="866" y="46"/>
                  </a:lnTo>
                  <a:lnTo>
                    <a:pt x="822" y="62"/>
                  </a:lnTo>
                  <a:lnTo>
                    <a:pt x="776" y="81"/>
                  </a:lnTo>
                  <a:lnTo>
                    <a:pt x="729" y="101"/>
                  </a:lnTo>
                  <a:lnTo>
                    <a:pt x="691" y="120"/>
                  </a:lnTo>
                  <a:lnTo>
                    <a:pt x="653" y="141"/>
                  </a:lnTo>
                  <a:lnTo>
                    <a:pt x="617" y="163"/>
                  </a:lnTo>
                  <a:lnTo>
                    <a:pt x="582" y="184"/>
                  </a:lnTo>
                  <a:lnTo>
                    <a:pt x="549" y="208"/>
                  </a:lnTo>
                  <a:lnTo>
                    <a:pt x="517" y="232"/>
                  </a:lnTo>
                  <a:lnTo>
                    <a:pt x="486" y="257"/>
                  </a:lnTo>
                  <a:lnTo>
                    <a:pt x="457" y="283"/>
                  </a:lnTo>
                  <a:lnTo>
                    <a:pt x="428" y="309"/>
                  </a:lnTo>
                  <a:lnTo>
                    <a:pt x="401" y="337"/>
                  </a:lnTo>
                  <a:lnTo>
                    <a:pt x="375" y="364"/>
                  </a:lnTo>
                  <a:lnTo>
                    <a:pt x="350" y="393"/>
                  </a:lnTo>
                  <a:lnTo>
                    <a:pt x="326" y="421"/>
                  </a:lnTo>
                  <a:lnTo>
                    <a:pt x="303" y="450"/>
                  </a:lnTo>
                  <a:lnTo>
                    <a:pt x="281" y="480"/>
                  </a:lnTo>
                  <a:lnTo>
                    <a:pt x="261" y="509"/>
                  </a:lnTo>
                  <a:lnTo>
                    <a:pt x="241" y="539"/>
                  </a:lnTo>
                  <a:lnTo>
                    <a:pt x="222" y="569"/>
                  </a:lnTo>
                  <a:lnTo>
                    <a:pt x="205" y="599"/>
                  </a:lnTo>
                  <a:lnTo>
                    <a:pt x="188" y="629"/>
                  </a:lnTo>
                  <a:lnTo>
                    <a:pt x="173" y="658"/>
                  </a:lnTo>
                  <a:lnTo>
                    <a:pt x="157" y="688"/>
                  </a:lnTo>
                  <a:lnTo>
                    <a:pt x="143" y="718"/>
                  </a:lnTo>
                  <a:lnTo>
                    <a:pt x="130" y="747"/>
                  </a:lnTo>
                  <a:lnTo>
                    <a:pt x="105" y="805"/>
                  </a:lnTo>
                  <a:lnTo>
                    <a:pt x="84" y="861"/>
                  </a:lnTo>
                  <a:lnTo>
                    <a:pt x="66" y="914"/>
                  </a:lnTo>
                  <a:lnTo>
                    <a:pt x="49" y="965"/>
                  </a:lnTo>
                  <a:lnTo>
                    <a:pt x="42" y="990"/>
                  </a:lnTo>
                  <a:lnTo>
                    <a:pt x="36" y="1015"/>
                  </a:lnTo>
                  <a:lnTo>
                    <a:pt x="31" y="1040"/>
                  </a:lnTo>
                  <a:lnTo>
                    <a:pt x="25" y="1064"/>
                  </a:lnTo>
                  <a:lnTo>
                    <a:pt x="16" y="1114"/>
                  </a:lnTo>
                  <a:lnTo>
                    <a:pt x="10" y="1164"/>
                  </a:lnTo>
                  <a:lnTo>
                    <a:pt x="6" y="1213"/>
                  </a:lnTo>
                  <a:lnTo>
                    <a:pt x="3" y="1259"/>
                  </a:lnTo>
                  <a:lnTo>
                    <a:pt x="0" y="1304"/>
                  </a:lnTo>
                  <a:lnTo>
                    <a:pt x="0" y="1345"/>
                  </a:lnTo>
                  <a:lnTo>
                    <a:pt x="0" y="1385"/>
                  </a:lnTo>
                  <a:lnTo>
                    <a:pt x="1" y="1420"/>
                  </a:lnTo>
                  <a:lnTo>
                    <a:pt x="4" y="1452"/>
                  </a:lnTo>
                  <a:lnTo>
                    <a:pt x="5" y="1478"/>
                  </a:lnTo>
                  <a:lnTo>
                    <a:pt x="9" y="1516"/>
                  </a:lnTo>
                  <a:lnTo>
                    <a:pt x="10" y="1530"/>
                  </a:lnTo>
                  <a:lnTo>
                    <a:pt x="13" y="1511"/>
                  </a:lnTo>
                  <a:lnTo>
                    <a:pt x="22" y="1460"/>
                  </a:lnTo>
                  <a:lnTo>
                    <a:pt x="29" y="1425"/>
                  </a:lnTo>
                  <a:lnTo>
                    <a:pt x="38" y="1384"/>
                  </a:lnTo>
                  <a:lnTo>
                    <a:pt x="49" y="1338"/>
                  </a:lnTo>
                  <a:lnTo>
                    <a:pt x="62" y="1288"/>
                  </a:lnTo>
                  <a:lnTo>
                    <a:pt x="76" y="1236"/>
                  </a:lnTo>
                  <a:lnTo>
                    <a:pt x="93" y="1180"/>
                  </a:lnTo>
                  <a:lnTo>
                    <a:pt x="111" y="1124"/>
                  </a:lnTo>
                  <a:lnTo>
                    <a:pt x="132" y="1067"/>
                  </a:lnTo>
                  <a:lnTo>
                    <a:pt x="143" y="1038"/>
                  </a:lnTo>
                  <a:lnTo>
                    <a:pt x="155" y="1010"/>
                  </a:lnTo>
                  <a:lnTo>
                    <a:pt x="166" y="982"/>
                  </a:lnTo>
                  <a:lnTo>
                    <a:pt x="180" y="955"/>
                  </a:lnTo>
                  <a:lnTo>
                    <a:pt x="193" y="927"/>
                  </a:lnTo>
                  <a:lnTo>
                    <a:pt x="207" y="901"/>
                  </a:lnTo>
                  <a:lnTo>
                    <a:pt x="221" y="875"/>
                  </a:lnTo>
                  <a:lnTo>
                    <a:pt x="237" y="850"/>
                  </a:lnTo>
                  <a:lnTo>
                    <a:pt x="253" y="825"/>
                  </a:lnTo>
                  <a:lnTo>
                    <a:pt x="270" y="801"/>
                  </a:lnTo>
                  <a:lnTo>
                    <a:pt x="289" y="777"/>
                  </a:lnTo>
                  <a:lnTo>
                    <a:pt x="307" y="753"/>
                  </a:lnTo>
                  <a:lnTo>
                    <a:pt x="328" y="731"/>
                  </a:lnTo>
                  <a:lnTo>
                    <a:pt x="349" y="707"/>
                  </a:lnTo>
                  <a:lnTo>
                    <a:pt x="371" y="685"/>
                  </a:lnTo>
                  <a:lnTo>
                    <a:pt x="392" y="662"/>
                  </a:lnTo>
                  <a:lnTo>
                    <a:pt x="415" y="640"/>
                  </a:lnTo>
                  <a:lnTo>
                    <a:pt x="438" y="620"/>
                  </a:lnTo>
                  <a:lnTo>
                    <a:pt x="462" y="599"/>
                  </a:lnTo>
                  <a:lnTo>
                    <a:pt x="485" y="579"/>
                  </a:lnTo>
                  <a:lnTo>
                    <a:pt x="532" y="540"/>
                  </a:lnTo>
                  <a:lnTo>
                    <a:pt x="580" y="505"/>
                  </a:lnTo>
                  <a:lnTo>
                    <a:pt x="627" y="472"/>
                  </a:lnTo>
                  <a:lnTo>
                    <a:pt x="671" y="442"/>
                  </a:lnTo>
                  <a:lnTo>
                    <a:pt x="715" y="417"/>
                  </a:lnTo>
                  <a:lnTo>
                    <a:pt x="754" y="394"/>
                  </a:lnTo>
                  <a:lnTo>
                    <a:pt x="790" y="376"/>
                  </a:lnTo>
                  <a:lnTo>
                    <a:pt x="822" y="362"/>
                  </a:lnTo>
                  <a:lnTo>
                    <a:pt x="835" y="356"/>
                  </a:lnTo>
                  <a:lnTo>
                    <a:pt x="848" y="353"/>
                  </a:lnTo>
                  <a:lnTo>
                    <a:pt x="859" y="350"/>
                  </a:lnTo>
                  <a:lnTo>
                    <a:pt x="868" y="348"/>
                  </a:lnTo>
                  <a:close/>
                </a:path>
              </a:pathLst>
            </a:custGeom>
            <a:solidFill>
              <a:srgbClr val="5312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6" name="Freeform 11"/>
            <p:cNvSpPr>
              <a:spLocks/>
            </p:cNvSpPr>
            <p:nvPr/>
          </p:nvSpPr>
          <p:spPr bwMode="auto">
            <a:xfrm>
              <a:off x="3790" y="1935"/>
              <a:ext cx="9" cy="16"/>
            </a:xfrm>
            <a:custGeom>
              <a:avLst/>
              <a:gdLst>
                <a:gd name="T0" fmla="*/ 0 w 128"/>
                <a:gd name="T1" fmla="*/ 0 h 240"/>
                <a:gd name="T2" fmla="*/ 0 w 128"/>
                <a:gd name="T3" fmla="*/ 0 h 240"/>
                <a:gd name="T4" fmla="*/ 0 w 128"/>
                <a:gd name="T5" fmla="*/ 0 h 240"/>
                <a:gd name="T6" fmla="*/ 0 w 128"/>
                <a:gd name="T7" fmla="*/ 0 h 240"/>
                <a:gd name="T8" fmla="*/ 0 w 128"/>
                <a:gd name="T9" fmla="*/ 0 h 240"/>
                <a:gd name="T10" fmla="*/ 0 w 128"/>
                <a:gd name="T11" fmla="*/ 0 h 240"/>
                <a:gd name="T12" fmla="*/ 0 w 128"/>
                <a:gd name="T13" fmla="*/ 0 h 240"/>
                <a:gd name="T14" fmla="*/ 0 w 128"/>
                <a:gd name="T15" fmla="*/ 0 h 240"/>
                <a:gd name="T16" fmla="*/ 0 w 128"/>
                <a:gd name="T17" fmla="*/ 0 h 240"/>
                <a:gd name="T18" fmla="*/ 0 w 128"/>
                <a:gd name="T19" fmla="*/ 0 h 240"/>
                <a:gd name="T20" fmla="*/ 0 w 128"/>
                <a:gd name="T21" fmla="*/ 0 h 240"/>
                <a:gd name="T22" fmla="*/ 0 w 128"/>
                <a:gd name="T23" fmla="*/ 0 h 240"/>
                <a:gd name="T24" fmla="*/ 0 w 128"/>
                <a:gd name="T25" fmla="*/ 0 h 240"/>
                <a:gd name="T26" fmla="*/ 0 w 128"/>
                <a:gd name="T27" fmla="*/ 0 h 240"/>
                <a:gd name="T28" fmla="*/ 0 w 128"/>
                <a:gd name="T29" fmla="*/ 0 h 240"/>
                <a:gd name="T30" fmla="*/ 0 w 128"/>
                <a:gd name="T31" fmla="*/ 0 h 240"/>
                <a:gd name="T32" fmla="*/ 0 w 128"/>
                <a:gd name="T33" fmla="*/ 0 h 240"/>
                <a:gd name="T34" fmla="*/ 0 w 128"/>
                <a:gd name="T35" fmla="*/ 0 h 240"/>
                <a:gd name="T36" fmla="*/ 0 w 128"/>
                <a:gd name="T37" fmla="*/ 0 h 240"/>
                <a:gd name="T38" fmla="*/ 0 w 128"/>
                <a:gd name="T39" fmla="*/ 0 h 240"/>
                <a:gd name="T40" fmla="*/ 0 w 128"/>
                <a:gd name="T41" fmla="*/ 0 h 240"/>
                <a:gd name="T42" fmla="*/ 0 w 128"/>
                <a:gd name="T43" fmla="*/ 0 h 240"/>
                <a:gd name="T44" fmla="*/ 0 w 128"/>
                <a:gd name="T45" fmla="*/ 0 h 240"/>
                <a:gd name="T46" fmla="*/ 0 w 128"/>
                <a:gd name="T47" fmla="*/ 0 h 240"/>
                <a:gd name="T48" fmla="*/ 0 w 128"/>
                <a:gd name="T49" fmla="*/ 0 h 240"/>
                <a:gd name="T50" fmla="*/ 0 w 128"/>
                <a:gd name="T51" fmla="*/ 0 h 240"/>
                <a:gd name="T52" fmla="*/ 0 w 128"/>
                <a:gd name="T53" fmla="*/ 0 h 240"/>
                <a:gd name="T54" fmla="*/ 0 w 128"/>
                <a:gd name="T55" fmla="*/ 0 h 240"/>
                <a:gd name="T56" fmla="*/ 0 w 128"/>
                <a:gd name="T57" fmla="*/ 0 h 240"/>
                <a:gd name="T58" fmla="*/ 0 w 128"/>
                <a:gd name="T59" fmla="*/ 0 h 240"/>
                <a:gd name="T60" fmla="*/ 0 w 128"/>
                <a:gd name="T61" fmla="*/ 0 h 240"/>
                <a:gd name="T62" fmla="*/ 0 w 128"/>
                <a:gd name="T63" fmla="*/ 0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
                <a:gd name="T97" fmla="*/ 0 h 240"/>
                <a:gd name="T98" fmla="*/ 128 w 128"/>
                <a:gd name="T99" fmla="*/ 240 h 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 h="240">
                  <a:moveTo>
                    <a:pt x="62" y="240"/>
                  </a:moveTo>
                  <a:lnTo>
                    <a:pt x="68" y="240"/>
                  </a:lnTo>
                  <a:lnTo>
                    <a:pt x="75" y="238"/>
                  </a:lnTo>
                  <a:lnTo>
                    <a:pt x="81" y="236"/>
                  </a:lnTo>
                  <a:lnTo>
                    <a:pt x="87" y="231"/>
                  </a:lnTo>
                  <a:lnTo>
                    <a:pt x="93" y="226"/>
                  </a:lnTo>
                  <a:lnTo>
                    <a:pt x="98" y="220"/>
                  </a:lnTo>
                  <a:lnTo>
                    <a:pt x="103" y="214"/>
                  </a:lnTo>
                  <a:lnTo>
                    <a:pt x="108" y="206"/>
                  </a:lnTo>
                  <a:lnTo>
                    <a:pt x="112" y="197"/>
                  </a:lnTo>
                  <a:lnTo>
                    <a:pt x="116" y="188"/>
                  </a:lnTo>
                  <a:lnTo>
                    <a:pt x="120" y="179"/>
                  </a:lnTo>
                  <a:lnTo>
                    <a:pt x="123" y="168"/>
                  </a:lnTo>
                  <a:lnTo>
                    <a:pt x="125" y="157"/>
                  </a:lnTo>
                  <a:lnTo>
                    <a:pt x="127" y="145"/>
                  </a:lnTo>
                  <a:lnTo>
                    <a:pt x="128" y="134"/>
                  </a:lnTo>
                  <a:lnTo>
                    <a:pt x="128" y="122"/>
                  </a:lnTo>
                  <a:lnTo>
                    <a:pt x="128" y="109"/>
                  </a:lnTo>
                  <a:lnTo>
                    <a:pt x="128" y="97"/>
                  </a:lnTo>
                  <a:lnTo>
                    <a:pt x="126" y="85"/>
                  </a:lnTo>
                  <a:lnTo>
                    <a:pt x="124" y="75"/>
                  </a:lnTo>
                  <a:lnTo>
                    <a:pt x="122" y="64"/>
                  </a:lnTo>
                  <a:lnTo>
                    <a:pt x="119" y="54"/>
                  </a:lnTo>
                  <a:lnTo>
                    <a:pt x="116" y="45"/>
                  </a:lnTo>
                  <a:lnTo>
                    <a:pt x="111" y="36"/>
                  </a:lnTo>
                  <a:lnTo>
                    <a:pt x="107" y="28"/>
                  </a:lnTo>
                  <a:lnTo>
                    <a:pt x="102" y="21"/>
                  </a:lnTo>
                  <a:lnTo>
                    <a:pt x="97" y="15"/>
                  </a:lnTo>
                  <a:lnTo>
                    <a:pt x="92" y="10"/>
                  </a:lnTo>
                  <a:lnTo>
                    <a:pt x="85" y="5"/>
                  </a:lnTo>
                  <a:lnTo>
                    <a:pt x="79" y="2"/>
                  </a:lnTo>
                  <a:lnTo>
                    <a:pt x="73" y="0"/>
                  </a:lnTo>
                  <a:lnTo>
                    <a:pt x="67" y="0"/>
                  </a:lnTo>
                  <a:lnTo>
                    <a:pt x="61" y="0"/>
                  </a:lnTo>
                  <a:lnTo>
                    <a:pt x="54" y="2"/>
                  </a:lnTo>
                  <a:lnTo>
                    <a:pt x="48" y="4"/>
                  </a:lnTo>
                  <a:lnTo>
                    <a:pt x="42" y="9"/>
                  </a:lnTo>
                  <a:lnTo>
                    <a:pt x="36" y="14"/>
                  </a:lnTo>
                  <a:lnTo>
                    <a:pt x="31" y="20"/>
                  </a:lnTo>
                  <a:lnTo>
                    <a:pt x="25" y="26"/>
                  </a:lnTo>
                  <a:lnTo>
                    <a:pt x="21" y="35"/>
                  </a:lnTo>
                  <a:lnTo>
                    <a:pt x="16" y="43"/>
                  </a:lnTo>
                  <a:lnTo>
                    <a:pt x="13" y="52"/>
                  </a:lnTo>
                  <a:lnTo>
                    <a:pt x="9" y="61"/>
                  </a:lnTo>
                  <a:lnTo>
                    <a:pt x="7" y="72"/>
                  </a:lnTo>
                  <a:lnTo>
                    <a:pt x="4" y="83"/>
                  </a:lnTo>
                  <a:lnTo>
                    <a:pt x="3" y="95"/>
                  </a:lnTo>
                  <a:lnTo>
                    <a:pt x="0" y="106"/>
                  </a:lnTo>
                  <a:lnTo>
                    <a:pt x="0" y="118"/>
                  </a:lnTo>
                  <a:lnTo>
                    <a:pt x="0" y="131"/>
                  </a:lnTo>
                  <a:lnTo>
                    <a:pt x="2" y="143"/>
                  </a:lnTo>
                  <a:lnTo>
                    <a:pt x="3" y="155"/>
                  </a:lnTo>
                  <a:lnTo>
                    <a:pt x="5" y="165"/>
                  </a:lnTo>
                  <a:lnTo>
                    <a:pt x="7" y="177"/>
                  </a:lnTo>
                  <a:lnTo>
                    <a:pt x="10" y="186"/>
                  </a:lnTo>
                  <a:lnTo>
                    <a:pt x="13" y="195"/>
                  </a:lnTo>
                  <a:lnTo>
                    <a:pt x="17" y="205"/>
                  </a:lnTo>
                  <a:lnTo>
                    <a:pt x="21" y="212"/>
                  </a:lnTo>
                  <a:lnTo>
                    <a:pt x="26" y="219"/>
                  </a:lnTo>
                  <a:lnTo>
                    <a:pt x="32" y="225"/>
                  </a:lnTo>
                  <a:lnTo>
                    <a:pt x="37" y="230"/>
                  </a:lnTo>
                  <a:lnTo>
                    <a:pt x="43" y="235"/>
                  </a:lnTo>
                  <a:lnTo>
                    <a:pt x="49" y="238"/>
                  </a:lnTo>
                  <a:lnTo>
                    <a:pt x="55" y="240"/>
                  </a:lnTo>
                  <a:lnTo>
                    <a:pt x="62" y="240"/>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7" name="Freeform 12"/>
            <p:cNvSpPr>
              <a:spLocks/>
            </p:cNvSpPr>
            <p:nvPr/>
          </p:nvSpPr>
          <p:spPr bwMode="auto">
            <a:xfrm>
              <a:off x="3873" y="1951"/>
              <a:ext cx="8" cy="16"/>
            </a:xfrm>
            <a:custGeom>
              <a:avLst/>
              <a:gdLst>
                <a:gd name="T0" fmla="*/ 0 w 128"/>
                <a:gd name="T1" fmla="*/ 0 h 240"/>
                <a:gd name="T2" fmla="*/ 0 w 128"/>
                <a:gd name="T3" fmla="*/ 0 h 240"/>
                <a:gd name="T4" fmla="*/ 0 w 128"/>
                <a:gd name="T5" fmla="*/ 0 h 240"/>
                <a:gd name="T6" fmla="*/ 0 w 128"/>
                <a:gd name="T7" fmla="*/ 0 h 240"/>
                <a:gd name="T8" fmla="*/ 0 w 128"/>
                <a:gd name="T9" fmla="*/ 0 h 240"/>
                <a:gd name="T10" fmla="*/ 0 w 128"/>
                <a:gd name="T11" fmla="*/ 0 h 240"/>
                <a:gd name="T12" fmla="*/ 0 w 128"/>
                <a:gd name="T13" fmla="*/ 0 h 240"/>
                <a:gd name="T14" fmla="*/ 0 w 128"/>
                <a:gd name="T15" fmla="*/ 0 h 240"/>
                <a:gd name="T16" fmla="*/ 0 w 128"/>
                <a:gd name="T17" fmla="*/ 0 h 240"/>
                <a:gd name="T18" fmla="*/ 0 w 128"/>
                <a:gd name="T19" fmla="*/ 0 h 240"/>
                <a:gd name="T20" fmla="*/ 0 w 128"/>
                <a:gd name="T21" fmla="*/ 0 h 240"/>
                <a:gd name="T22" fmla="*/ 0 w 128"/>
                <a:gd name="T23" fmla="*/ 0 h 240"/>
                <a:gd name="T24" fmla="*/ 0 w 128"/>
                <a:gd name="T25" fmla="*/ 0 h 240"/>
                <a:gd name="T26" fmla="*/ 0 w 128"/>
                <a:gd name="T27" fmla="*/ 0 h 240"/>
                <a:gd name="T28" fmla="*/ 0 w 128"/>
                <a:gd name="T29" fmla="*/ 0 h 240"/>
                <a:gd name="T30" fmla="*/ 0 w 128"/>
                <a:gd name="T31" fmla="*/ 0 h 240"/>
                <a:gd name="T32" fmla="*/ 0 w 128"/>
                <a:gd name="T33" fmla="*/ 0 h 240"/>
                <a:gd name="T34" fmla="*/ 0 w 128"/>
                <a:gd name="T35" fmla="*/ 0 h 240"/>
                <a:gd name="T36" fmla="*/ 0 w 128"/>
                <a:gd name="T37" fmla="*/ 0 h 240"/>
                <a:gd name="T38" fmla="*/ 0 w 128"/>
                <a:gd name="T39" fmla="*/ 0 h 240"/>
                <a:gd name="T40" fmla="*/ 0 w 128"/>
                <a:gd name="T41" fmla="*/ 0 h 240"/>
                <a:gd name="T42" fmla="*/ 0 w 128"/>
                <a:gd name="T43" fmla="*/ 0 h 240"/>
                <a:gd name="T44" fmla="*/ 0 w 128"/>
                <a:gd name="T45" fmla="*/ 0 h 240"/>
                <a:gd name="T46" fmla="*/ 0 w 128"/>
                <a:gd name="T47" fmla="*/ 0 h 240"/>
                <a:gd name="T48" fmla="*/ 0 w 128"/>
                <a:gd name="T49" fmla="*/ 0 h 240"/>
                <a:gd name="T50" fmla="*/ 0 w 128"/>
                <a:gd name="T51" fmla="*/ 0 h 240"/>
                <a:gd name="T52" fmla="*/ 0 w 128"/>
                <a:gd name="T53" fmla="*/ 0 h 240"/>
                <a:gd name="T54" fmla="*/ 0 w 128"/>
                <a:gd name="T55" fmla="*/ 0 h 240"/>
                <a:gd name="T56" fmla="*/ 0 w 128"/>
                <a:gd name="T57" fmla="*/ 0 h 240"/>
                <a:gd name="T58" fmla="*/ 0 w 128"/>
                <a:gd name="T59" fmla="*/ 0 h 240"/>
                <a:gd name="T60" fmla="*/ 0 w 128"/>
                <a:gd name="T61" fmla="*/ 0 h 240"/>
                <a:gd name="T62" fmla="*/ 0 w 128"/>
                <a:gd name="T63" fmla="*/ 0 h 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
                <a:gd name="T97" fmla="*/ 0 h 240"/>
                <a:gd name="T98" fmla="*/ 128 w 128"/>
                <a:gd name="T99" fmla="*/ 240 h 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 h="240">
                  <a:moveTo>
                    <a:pt x="62" y="240"/>
                  </a:moveTo>
                  <a:lnTo>
                    <a:pt x="68" y="240"/>
                  </a:lnTo>
                  <a:lnTo>
                    <a:pt x="75" y="238"/>
                  </a:lnTo>
                  <a:lnTo>
                    <a:pt x="80" y="236"/>
                  </a:lnTo>
                  <a:lnTo>
                    <a:pt x="86" y="232"/>
                  </a:lnTo>
                  <a:lnTo>
                    <a:pt x="93" y="226"/>
                  </a:lnTo>
                  <a:lnTo>
                    <a:pt x="98" y="220"/>
                  </a:lnTo>
                  <a:lnTo>
                    <a:pt x="103" y="214"/>
                  </a:lnTo>
                  <a:lnTo>
                    <a:pt x="107" y="206"/>
                  </a:lnTo>
                  <a:lnTo>
                    <a:pt x="112" y="197"/>
                  </a:lnTo>
                  <a:lnTo>
                    <a:pt x="116" y="188"/>
                  </a:lnTo>
                  <a:lnTo>
                    <a:pt x="120" y="179"/>
                  </a:lnTo>
                  <a:lnTo>
                    <a:pt x="122" y="168"/>
                  </a:lnTo>
                  <a:lnTo>
                    <a:pt x="125" y="157"/>
                  </a:lnTo>
                  <a:lnTo>
                    <a:pt x="127" y="146"/>
                  </a:lnTo>
                  <a:lnTo>
                    <a:pt x="128" y="134"/>
                  </a:lnTo>
                  <a:lnTo>
                    <a:pt x="128" y="122"/>
                  </a:lnTo>
                  <a:lnTo>
                    <a:pt x="128" y="109"/>
                  </a:lnTo>
                  <a:lnTo>
                    <a:pt x="127" y="97"/>
                  </a:lnTo>
                  <a:lnTo>
                    <a:pt x="126" y="85"/>
                  </a:lnTo>
                  <a:lnTo>
                    <a:pt x="124" y="75"/>
                  </a:lnTo>
                  <a:lnTo>
                    <a:pt x="122" y="64"/>
                  </a:lnTo>
                  <a:lnTo>
                    <a:pt x="119" y="54"/>
                  </a:lnTo>
                  <a:lnTo>
                    <a:pt x="116" y="45"/>
                  </a:lnTo>
                  <a:lnTo>
                    <a:pt x="111" y="36"/>
                  </a:lnTo>
                  <a:lnTo>
                    <a:pt x="107" y="28"/>
                  </a:lnTo>
                  <a:lnTo>
                    <a:pt x="102" y="21"/>
                  </a:lnTo>
                  <a:lnTo>
                    <a:pt x="97" y="15"/>
                  </a:lnTo>
                  <a:lnTo>
                    <a:pt x="92" y="10"/>
                  </a:lnTo>
                  <a:lnTo>
                    <a:pt x="85" y="6"/>
                  </a:lnTo>
                  <a:lnTo>
                    <a:pt x="79" y="2"/>
                  </a:lnTo>
                  <a:lnTo>
                    <a:pt x="73" y="0"/>
                  </a:lnTo>
                  <a:lnTo>
                    <a:pt x="67" y="0"/>
                  </a:lnTo>
                  <a:lnTo>
                    <a:pt x="61" y="0"/>
                  </a:lnTo>
                  <a:lnTo>
                    <a:pt x="53" y="2"/>
                  </a:lnTo>
                  <a:lnTo>
                    <a:pt x="47" y="5"/>
                  </a:lnTo>
                  <a:lnTo>
                    <a:pt x="42" y="9"/>
                  </a:lnTo>
                  <a:lnTo>
                    <a:pt x="36" y="14"/>
                  </a:lnTo>
                  <a:lnTo>
                    <a:pt x="30" y="20"/>
                  </a:lnTo>
                  <a:lnTo>
                    <a:pt x="25" y="26"/>
                  </a:lnTo>
                  <a:lnTo>
                    <a:pt x="21" y="35"/>
                  </a:lnTo>
                  <a:lnTo>
                    <a:pt x="16" y="43"/>
                  </a:lnTo>
                  <a:lnTo>
                    <a:pt x="13" y="52"/>
                  </a:lnTo>
                  <a:lnTo>
                    <a:pt x="9" y="62"/>
                  </a:lnTo>
                  <a:lnTo>
                    <a:pt x="6" y="72"/>
                  </a:lnTo>
                  <a:lnTo>
                    <a:pt x="4" y="83"/>
                  </a:lnTo>
                  <a:lnTo>
                    <a:pt x="1" y="95"/>
                  </a:lnTo>
                  <a:lnTo>
                    <a:pt x="0" y="106"/>
                  </a:lnTo>
                  <a:lnTo>
                    <a:pt x="0" y="119"/>
                  </a:lnTo>
                  <a:lnTo>
                    <a:pt x="0" y="131"/>
                  </a:lnTo>
                  <a:lnTo>
                    <a:pt x="0" y="143"/>
                  </a:lnTo>
                  <a:lnTo>
                    <a:pt x="2" y="155"/>
                  </a:lnTo>
                  <a:lnTo>
                    <a:pt x="5" y="165"/>
                  </a:lnTo>
                  <a:lnTo>
                    <a:pt x="7" y="177"/>
                  </a:lnTo>
                  <a:lnTo>
                    <a:pt x="10" y="186"/>
                  </a:lnTo>
                  <a:lnTo>
                    <a:pt x="13" y="195"/>
                  </a:lnTo>
                  <a:lnTo>
                    <a:pt x="17" y="205"/>
                  </a:lnTo>
                  <a:lnTo>
                    <a:pt x="21" y="212"/>
                  </a:lnTo>
                  <a:lnTo>
                    <a:pt x="26" y="219"/>
                  </a:lnTo>
                  <a:lnTo>
                    <a:pt x="32" y="225"/>
                  </a:lnTo>
                  <a:lnTo>
                    <a:pt x="37" y="231"/>
                  </a:lnTo>
                  <a:lnTo>
                    <a:pt x="43" y="235"/>
                  </a:lnTo>
                  <a:lnTo>
                    <a:pt x="49" y="238"/>
                  </a:lnTo>
                  <a:lnTo>
                    <a:pt x="55" y="240"/>
                  </a:lnTo>
                  <a:lnTo>
                    <a:pt x="62" y="240"/>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8" name="Freeform 13"/>
            <p:cNvSpPr>
              <a:spLocks/>
            </p:cNvSpPr>
            <p:nvPr/>
          </p:nvSpPr>
          <p:spPr bwMode="auto">
            <a:xfrm>
              <a:off x="3824" y="1958"/>
              <a:ext cx="7" cy="14"/>
            </a:xfrm>
            <a:custGeom>
              <a:avLst/>
              <a:gdLst>
                <a:gd name="T0" fmla="*/ 0 w 105"/>
                <a:gd name="T1" fmla="*/ 0 h 213"/>
                <a:gd name="T2" fmla="*/ 0 w 105"/>
                <a:gd name="T3" fmla="*/ 0 h 213"/>
                <a:gd name="T4" fmla="*/ 0 w 105"/>
                <a:gd name="T5" fmla="*/ 0 h 213"/>
                <a:gd name="T6" fmla="*/ 0 w 105"/>
                <a:gd name="T7" fmla="*/ 0 h 213"/>
                <a:gd name="T8" fmla="*/ 0 w 105"/>
                <a:gd name="T9" fmla="*/ 0 h 213"/>
                <a:gd name="T10" fmla="*/ 0 w 105"/>
                <a:gd name="T11" fmla="*/ 0 h 213"/>
                <a:gd name="T12" fmla="*/ 0 w 105"/>
                <a:gd name="T13" fmla="*/ 0 h 213"/>
                <a:gd name="T14" fmla="*/ 0 w 105"/>
                <a:gd name="T15" fmla="*/ 0 h 213"/>
                <a:gd name="T16" fmla="*/ 0 w 105"/>
                <a:gd name="T17" fmla="*/ 0 h 213"/>
                <a:gd name="T18" fmla="*/ 0 w 105"/>
                <a:gd name="T19" fmla="*/ 0 h 213"/>
                <a:gd name="T20" fmla="*/ 0 w 105"/>
                <a:gd name="T21" fmla="*/ 0 h 213"/>
                <a:gd name="T22" fmla="*/ 0 w 105"/>
                <a:gd name="T23" fmla="*/ 0 h 213"/>
                <a:gd name="T24" fmla="*/ 0 w 105"/>
                <a:gd name="T25" fmla="*/ 0 h 213"/>
                <a:gd name="T26" fmla="*/ 0 w 105"/>
                <a:gd name="T27" fmla="*/ 0 h 213"/>
                <a:gd name="T28" fmla="*/ 0 w 105"/>
                <a:gd name="T29" fmla="*/ 0 h 213"/>
                <a:gd name="T30" fmla="*/ 0 w 105"/>
                <a:gd name="T31" fmla="*/ 0 h 213"/>
                <a:gd name="T32" fmla="*/ 0 w 105"/>
                <a:gd name="T33" fmla="*/ 0 h 213"/>
                <a:gd name="T34" fmla="*/ 0 w 105"/>
                <a:gd name="T35" fmla="*/ 0 h 213"/>
                <a:gd name="T36" fmla="*/ 0 w 105"/>
                <a:gd name="T37" fmla="*/ 0 h 213"/>
                <a:gd name="T38" fmla="*/ 0 w 105"/>
                <a:gd name="T39" fmla="*/ 0 h 213"/>
                <a:gd name="T40" fmla="*/ 0 w 105"/>
                <a:gd name="T41" fmla="*/ 0 h 213"/>
                <a:gd name="T42" fmla="*/ 0 w 105"/>
                <a:gd name="T43" fmla="*/ 0 h 213"/>
                <a:gd name="T44" fmla="*/ 0 w 105"/>
                <a:gd name="T45" fmla="*/ 0 h 213"/>
                <a:gd name="T46" fmla="*/ 0 w 105"/>
                <a:gd name="T47" fmla="*/ 0 h 213"/>
                <a:gd name="T48" fmla="*/ 0 w 105"/>
                <a:gd name="T49" fmla="*/ 0 h 213"/>
                <a:gd name="T50" fmla="*/ 0 w 105"/>
                <a:gd name="T51" fmla="*/ 0 h 213"/>
                <a:gd name="T52" fmla="*/ 0 w 105"/>
                <a:gd name="T53" fmla="*/ 0 h 213"/>
                <a:gd name="T54" fmla="*/ 0 w 105"/>
                <a:gd name="T55" fmla="*/ 0 h 213"/>
                <a:gd name="T56" fmla="*/ 0 w 105"/>
                <a:gd name="T57" fmla="*/ 0 h 213"/>
                <a:gd name="T58" fmla="*/ 0 w 105"/>
                <a:gd name="T59" fmla="*/ 0 h 213"/>
                <a:gd name="T60" fmla="*/ 0 w 105"/>
                <a:gd name="T61" fmla="*/ 0 h 213"/>
                <a:gd name="T62" fmla="*/ 0 w 105"/>
                <a:gd name="T63" fmla="*/ 0 h 213"/>
                <a:gd name="T64" fmla="*/ 0 w 105"/>
                <a:gd name="T65" fmla="*/ 0 h 213"/>
                <a:gd name="T66" fmla="*/ 0 w 105"/>
                <a:gd name="T67" fmla="*/ 0 h 213"/>
                <a:gd name="T68" fmla="*/ 0 w 105"/>
                <a:gd name="T69" fmla="*/ 0 h 213"/>
                <a:gd name="T70" fmla="*/ 0 w 105"/>
                <a:gd name="T71" fmla="*/ 0 h 213"/>
                <a:gd name="T72" fmla="*/ 0 w 105"/>
                <a:gd name="T73" fmla="*/ 0 h 213"/>
                <a:gd name="T74" fmla="*/ 0 w 105"/>
                <a:gd name="T75" fmla="*/ 0 h 213"/>
                <a:gd name="T76" fmla="*/ 0 w 105"/>
                <a:gd name="T77" fmla="*/ 0 h 2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5"/>
                <a:gd name="T118" fmla="*/ 0 h 213"/>
                <a:gd name="T119" fmla="*/ 105 w 105"/>
                <a:gd name="T120" fmla="*/ 213 h 2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5" h="213">
                  <a:moveTo>
                    <a:pt x="83" y="1"/>
                  </a:moveTo>
                  <a:lnTo>
                    <a:pt x="75" y="1"/>
                  </a:lnTo>
                  <a:lnTo>
                    <a:pt x="67" y="2"/>
                  </a:lnTo>
                  <a:lnTo>
                    <a:pt x="58" y="4"/>
                  </a:lnTo>
                  <a:lnTo>
                    <a:pt x="51" y="6"/>
                  </a:lnTo>
                  <a:lnTo>
                    <a:pt x="45" y="11"/>
                  </a:lnTo>
                  <a:lnTo>
                    <a:pt x="38" y="15"/>
                  </a:lnTo>
                  <a:lnTo>
                    <a:pt x="32" y="21"/>
                  </a:lnTo>
                  <a:lnTo>
                    <a:pt x="26" y="26"/>
                  </a:lnTo>
                  <a:lnTo>
                    <a:pt x="21" y="33"/>
                  </a:lnTo>
                  <a:lnTo>
                    <a:pt x="17" y="40"/>
                  </a:lnTo>
                  <a:lnTo>
                    <a:pt x="13" y="47"/>
                  </a:lnTo>
                  <a:lnTo>
                    <a:pt x="10" y="55"/>
                  </a:lnTo>
                  <a:lnTo>
                    <a:pt x="6" y="63"/>
                  </a:lnTo>
                  <a:lnTo>
                    <a:pt x="4" y="71"/>
                  </a:lnTo>
                  <a:lnTo>
                    <a:pt x="2" y="79"/>
                  </a:lnTo>
                  <a:lnTo>
                    <a:pt x="1" y="87"/>
                  </a:lnTo>
                  <a:lnTo>
                    <a:pt x="0" y="104"/>
                  </a:lnTo>
                  <a:lnTo>
                    <a:pt x="0" y="119"/>
                  </a:lnTo>
                  <a:lnTo>
                    <a:pt x="2" y="136"/>
                  </a:lnTo>
                  <a:lnTo>
                    <a:pt x="5" y="152"/>
                  </a:lnTo>
                  <a:lnTo>
                    <a:pt x="11" y="167"/>
                  </a:lnTo>
                  <a:lnTo>
                    <a:pt x="18" y="182"/>
                  </a:lnTo>
                  <a:lnTo>
                    <a:pt x="22" y="188"/>
                  </a:lnTo>
                  <a:lnTo>
                    <a:pt x="26" y="195"/>
                  </a:lnTo>
                  <a:lnTo>
                    <a:pt x="31" y="201"/>
                  </a:lnTo>
                  <a:lnTo>
                    <a:pt x="38" y="207"/>
                  </a:lnTo>
                  <a:lnTo>
                    <a:pt x="40" y="210"/>
                  </a:lnTo>
                  <a:lnTo>
                    <a:pt x="43" y="211"/>
                  </a:lnTo>
                  <a:lnTo>
                    <a:pt x="46" y="213"/>
                  </a:lnTo>
                  <a:lnTo>
                    <a:pt x="49" y="213"/>
                  </a:lnTo>
                  <a:lnTo>
                    <a:pt x="52" y="213"/>
                  </a:lnTo>
                  <a:lnTo>
                    <a:pt x="55" y="212"/>
                  </a:lnTo>
                  <a:lnTo>
                    <a:pt x="58" y="211"/>
                  </a:lnTo>
                  <a:lnTo>
                    <a:pt x="61" y="209"/>
                  </a:lnTo>
                  <a:lnTo>
                    <a:pt x="64" y="207"/>
                  </a:lnTo>
                  <a:lnTo>
                    <a:pt x="66" y="203"/>
                  </a:lnTo>
                  <a:lnTo>
                    <a:pt x="67" y="200"/>
                  </a:lnTo>
                  <a:lnTo>
                    <a:pt x="68" y="197"/>
                  </a:lnTo>
                  <a:lnTo>
                    <a:pt x="68" y="194"/>
                  </a:lnTo>
                  <a:lnTo>
                    <a:pt x="67" y="191"/>
                  </a:lnTo>
                  <a:lnTo>
                    <a:pt x="66" y="188"/>
                  </a:lnTo>
                  <a:lnTo>
                    <a:pt x="64" y="185"/>
                  </a:lnTo>
                  <a:lnTo>
                    <a:pt x="57" y="176"/>
                  </a:lnTo>
                  <a:lnTo>
                    <a:pt x="51" y="166"/>
                  </a:lnTo>
                  <a:lnTo>
                    <a:pt x="46" y="156"/>
                  </a:lnTo>
                  <a:lnTo>
                    <a:pt x="41" y="143"/>
                  </a:lnTo>
                  <a:lnTo>
                    <a:pt x="38" y="132"/>
                  </a:lnTo>
                  <a:lnTo>
                    <a:pt x="36" y="119"/>
                  </a:lnTo>
                  <a:lnTo>
                    <a:pt x="34" y="107"/>
                  </a:lnTo>
                  <a:lnTo>
                    <a:pt x="34" y="95"/>
                  </a:lnTo>
                  <a:lnTo>
                    <a:pt x="36" y="83"/>
                  </a:lnTo>
                  <a:lnTo>
                    <a:pt x="39" y="72"/>
                  </a:lnTo>
                  <a:lnTo>
                    <a:pt x="43" y="61"/>
                  </a:lnTo>
                  <a:lnTo>
                    <a:pt x="49" y="53"/>
                  </a:lnTo>
                  <a:lnTo>
                    <a:pt x="52" y="49"/>
                  </a:lnTo>
                  <a:lnTo>
                    <a:pt x="56" y="46"/>
                  </a:lnTo>
                  <a:lnTo>
                    <a:pt x="61" y="43"/>
                  </a:lnTo>
                  <a:lnTo>
                    <a:pt x="67" y="40"/>
                  </a:lnTo>
                  <a:lnTo>
                    <a:pt x="72" y="38"/>
                  </a:lnTo>
                  <a:lnTo>
                    <a:pt x="78" y="36"/>
                  </a:lnTo>
                  <a:lnTo>
                    <a:pt x="85" y="34"/>
                  </a:lnTo>
                  <a:lnTo>
                    <a:pt x="93" y="33"/>
                  </a:lnTo>
                  <a:lnTo>
                    <a:pt x="96" y="32"/>
                  </a:lnTo>
                  <a:lnTo>
                    <a:pt x="99" y="30"/>
                  </a:lnTo>
                  <a:lnTo>
                    <a:pt x="101" y="28"/>
                  </a:lnTo>
                  <a:lnTo>
                    <a:pt x="103" y="25"/>
                  </a:lnTo>
                  <a:lnTo>
                    <a:pt x="104" y="22"/>
                  </a:lnTo>
                  <a:lnTo>
                    <a:pt x="105" y="19"/>
                  </a:lnTo>
                  <a:lnTo>
                    <a:pt x="105" y="16"/>
                  </a:lnTo>
                  <a:lnTo>
                    <a:pt x="104" y="13"/>
                  </a:lnTo>
                  <a:lnTo>
                    <a:pt x="103" y="10"/>
                  </a:lnTo>
                  <a:lnTo>
                    <a:pt x="101" y="6"/>
                  </a:lnTo>
                  <a:lnTo>
                    <a:pt x="99" y="4"/>
                  </a:lnTo>
                  <a:lnTo>
                    <a:pt x="96" y="2"/>
                  </a:lnTo>
                  <a:lnTo>
                    <a:pt x="93" y="1"/>
                  </a:lnTo>
                  <a:lnTo>
                    <a:pt x="89" y="0"/>
                  </a:lnTo>
                  <a:lnTo>
                    <a:pt x="86" y="0"/>
                  </a:lnTo>
                  <a:lnTo>
                    <a:pt x="83" y="1"/>
                  </a:lnTo>
                  <a:close/>
                </a:path>
              </a:pathLst>
            </a:custGeom>
            <a:solidFill>
              <a:srgbClr val="AA6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39" name="Freeform 14"/>
            <p:cNvSpPr>
              <a:spLocks/>
            </p:cNvSpPr>
            <p:nvPr/>
          </p:nvSpPr>
          <p:spPr bwMode="auto">
            <a:xfrm>
              <a:off x="3869" y="1973"/>
              <a:ext cx="16" cy="5"/>
            </a:xfrm>
            <a:custGeom>
              <a:avLst/>
              <a:gdLst>
                <a:gd name="T0" fmla="*/ 0 w 247"/>
                <a:gd name="T1" fmla="*/ 0 h 77"/>
                <a:gd name="T2" fmla="*/ 0 w 247"/>
                <a:gd name="T3" fmla="*/ 0 h 77"/>
                <a:gd name="T4" fmla="*/ 0 w 247"/>
                <a:gd name="T5" fmla="*/ 0 h 77"/>
                <a:gd name="T6" fmla="*/ 0 w 247"/>
                <a:gd name="T7" fmla="*/ 0 h 77"/>
                <a:gd name="T8" fmla="*/ 0 w 247"/>
                <a:gd name="T9" fmla="*/ 0 h 77"/>
                <a:gd name="T10" fmla="*/ 0 w 247"/>
                <a:gd name="T11" fmla="*/ 0 h 77"/>
                <a:gd name="T12" fmla="*/ 0 w 247"/>
                <a:gd name="T13" fmla="*/ 0 h 77"/>
                <a:gd name="T14" fmla="*/ 0 w 247"/>
                <a:gd name="T15" fmla="*/ 0 h 77"/>
                <a:gd name="T16" fmla="*/ 0 w 247"/>
                <a:gd name="T17" fmla="*/ 0 h 77"/>
                <a:gd name="T18" fmla="*/ 0 w 247"/>
                <a:gd name="T19" fmla="*/ 0 h 77"/>
                <a:gd name="T20" fmla="*/ 0 w 247"/>
                <a:gd name="T21" fmla="*/ 0 h 77"/>
                <a:gd name="T22" fmla="*/ 0 w 247"/>
                <a:gd name="T23" fmla="*/ 0 h 77"/>
                <a:gd name="T24" fmla="*/ 0 w 247"/>
                <a:gd name="T25" fmla="*/ 0 h 77"/>
                <a:gd name="T26" fmla="*/ 0 w 247"/>
                <a:gd name="T27" fmla="*/ 0 h 77"/>
                <a:gd name="T28" fmla="*/ 0 w 247"/>
                <a:gd name="T29" fmla="*/ 0 h 77"/>
                <a:gd name="T30" fmla="*/ 0 w 247"/>
                <a:gd name="T31" fmla="*/ 0 h 77"/>
                <a:gd name="T32" fmla="*/ 0 w 247"/>
                <a:gd name="T33" fmla="*/ 0 h 77"/>
                <a:gd name="T34" fmla="*/ 0 w 247"/>
                <a:gd name="T35" fmla="*/ 0 h 77"/>
                <a:gd name="T36" fmla="*/ 0 w 247"/>
                <a:gd name="T37" fmla="*/ 0 h 77"/>
                <a:gd name="T38" fmla="*/ 0 w 247"/>
                <a:gd name="T39" fmla="*/ 0 h 77"/>
                <a:gd name="T40" fmla="*/ 0 w 247"/>
                <a:gd name="T41" fmla="*/ 0 h 77"/>
                <a:gd name="T42" fmla="*/ 0 w 247"/>
                <a:gd name="T43" fmla="*/ 0 h 77"/>
                <a:gd name="T44" fmla="*/ 0 w 247"/>
                <a:gd name="T45" fmla="*/ 0 h 77"/>
                <a:gd name="T46" fmla="*/ 0 w 247"/>
                <a:gd name="T47" fmla="*/ 0 h 77"/>
                <a:gd name="T48" fmla="*/ 0 w 247"/>
                <a:gd name="T49" fmla="*/ 0 h 77"/>
                <a:gd name="T50" fmla="*/ 0 w 247"/>
                <a:gd name="T51" fmla="*/ 0 h 77"/>
                <a:gd name="T52" fmla="*/ 0 w 247"/>
                <a:gd name="T53" fmla="*/ 0 h 77"/>
                <a:gd name="T54" fmla="*/ 0 w 247"/>
                <a:gd name="T55" fmla="*/ 0 h 77"/>
                <a:gd name="T56" fmla="*/ 0 w 247"/>
                <a:gd name="T57" fmla="*/ 0 h 77"/>
                <a:gd name="T58" fmla="*/ 0 w 247"/>
                <a:gd name="T59" fmla="*/ 0 h 77"/>
                <a:gd name="T60" fmla="*/ 0 w 247"/>
                <a:gd name="T61" fmla="*/ 0 h 77"/>
                <a:gd name="T62" fmla="*/ 0 w 247"/>
                <a:gd name="T63" fmla="*/ 0 h 77"/>
                <a:gd name="T64" fmla="*/ 0 w 247"/>
                <a:gd name="T65" fmla="*/ 0 h 77"/>
                <a:gd name="T66" fmla="*/ 0 w 247"/>
                <a:gd name="T67" fmla="*/ 0 h 77"/>
                <a:gd name="T68" fmla="*/ 0 w 247"/>
                <a:gd name="T69" fmla="*/ 0 h 77"/>
                <a:gd name="T70" fmla="*/ 0 w 247"/>
                <a:gd name="T71" fmla="*/ 0 h 77"/>
                <a:gd name="T72" fmla="*/ 0 w 247"/>
                <a:gd name="T73" fmla="*/ 0 h 77"/>
                <a:gd name="T74" fmla="*/ 0 w 247"/>
                <a:gd name="T75" fmla="*/ 0 h 77"/>
                <a:gd name="T76" fmla="*/ 0 w 247"/>
                <a:gd name="T77" fmla="*/ 0 h 77"/>
                <a:gd name="T78" fmla="*/ 0 w 247"/>
                <a:gd name="T79" fmla="*/ 0 h 77"/>
                <a:gd name="T80" fmla="*/ 0 w 247"/>
                <a:gd name="T81" fmla="*/ 0 h 77"/>
                <a:gd name="T82" fmla="*/ 0 w 247"/>
                <a:gd name="T83" fmla="*/ 0 h 77"/>
                <a:gd name="T84" fmla="*/ 0 w 247"/>
                <a:gd name="T85" fmla="*/ 0 h 77"/>
                <a:gd name="T86" fmla="*/ 0 w 247"/>
                <a:gd name="T87" fmla="*/ 0 h 77"/>
                <a:gd name="T88" fmla="*/ 0 w 247"/>
                <a:gd name="T89" fmla="*/ 0 h 77"/>
                <a:gd name="T90" fmla="*/ 0 w 247"/>
                <a:gd name="T91" fmla="*/ 0 h 77"/>
                <a:gd name="T92" fmla="*/ 0 w 247"/>
                <a:gd name="T93" fmla="*/ 0 h 77"/>
                <a:gd name="T94" fmla="*/ 0 w 247"/>
                <a:gd name="T95" fmla="*/ 0 h 77"/>
                <a:gd name="T96" fmla="*/ 0 w 247"/>
                <a:gd name="T97" fmla="*/ 0 h 77"/>
                <a:gd name="T98" fmla="*/ 0 w 247"/>
                <a:gd name="T99" fmla="*/ 0 h 77"/>
                <a:gd name="T100" fmla="*/ 0 w 247"/>
                <a:gd name="T101" fmla="*/ 0 h 77"/>
                <a:gd name="T102" fmla="*/ 0 w 247"/>
                <a:gd name="T103" fmla="*/ 0 h 77"/>
                <a:gd name="T104" fmla="*/ 0 w 247"/>
                <a:gd name="T105" fmla="*/ 0 h 77"/>
                <a:gd name="T106" fmla="*/ 0 w 247"/>
                <a:gd name="T107" fmla="*/ 0 h 77"/>
                <a:gd name="T108" fmla="*/ 0 w 247"/>
                <a:gd name="T109" fmla="*/ 0 h 77"/>
                <a:gd name="T110" fmla="*/ 0 w 247"/>
                <a:gd name="T111" fmla="*/ 0 h 77"/>
                <a:gd name="T112" fmla="*/ 0 w 247"/>
                <a:gd name="T113" fmla="*/ 0 h 77"/>
                <a:gd name="T114" fmla="*/ 0 w 247"/>
                <a:gd name="T115" fmla="*/ 0 h 77"/>
                <a:gd name="T116" fmla="*/ 0 w 247"/>
                <a:gd name="T117" fmla="*/ 0 h 77"/>
                <a:gd name="T118" fmla="*/ 0 w 247"/>
                <a:gd name="T119" fmla="*/ 0 h 77"/>
                <a:gd name="T120" fmla="*/ 0 w 247"/>
                <a:gd name="T121" fmla="*/ 0 h 77"/>
                <a:gd name="T122" fmla="*/ 0 w 247"/>
                <a:gd name="T123" fmla="*/ 0 h 77"/>
                <a:gd name="T124" fmla="*/ 0 w 247"/>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
                <a:gd name="T190" fmla="*/ 0 h 77"/>
                <a:gd name="T191" fmla="*/ 247 w 247"/>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 h="77">
                  <a:moveTo>
                    <a:pt x="26" y="60"/>
                  </a:moveTo>
                  <a:lnTo>
                    <a:pt x="38" y="53"/>
                  </a:lnTo>
                  <a:lnTo>
                    <a:pt x="49" y="47"/>
                  </a:lnTo>
                  <a:lnTo>
                    <a:pt x="61" y="42"/>
                  </a:lnTo>
                  <a:lnTo>
                    <a:pt x="74" y="37"/>
                  </a:lnTo>
                  <a:lnTo>
                    <a:pt x="86" y="35"/>
                  </a:lnTo>
                  <a:lnTo>
                    <a:pt x="99" y="35"/>
                  </a:lnTo>
                  <a:lnTo>
                    <a:pt x="111" y="35"/>
                  </a:lnTo>
                  <a:lnTo>
                    <a:pt x="124" y="36"/>
                  </a:lnTo>
                  <a:lnTo>
                    <a:pt x="136" y="39"/>
                  </a:lnTo>
                  <a:lnTo>
                    <a:pt x="150" y="42"/>
                  </a:lnTo>
                  <a:lnTo>
                    <a:pt x="162" y="46"/>
                  </a:lnTo>
                  <a:lnTo>
                    <a:pt x="175" y="51"/>
                  </a:lnTo>
                  <a:lnTo>
                    <a:pt x="198" y="61"/>
                  </a:lnTo>
                  <a:lnTo>
                    <a:pt x="220" y="74"/>
                  </a:lnTo>
                  <a:lnTo>
                    <a:pt x="223" y="76"/>
                  </a:lnTo>
                  <a:lnTo>
                    <a:pt x="226" y="76"/>
                  </a:lnTo>
                  <a:lnTo>
                    <a:pt x="231" y="77"/>
                  </a:lnTo>
                  <a:lnTo>
                    <a:pt x="234" y="76"/>
                  </a:lnTo>
                  <a:lnTo>
                    <a:pt x="237" y="75"/>
                  </a:lnTo>
                  <a:lnTo>
                    <a:pt x="239" y="74"/>
                  </a:lnTo>
                  <a:lnTo>
                    <a:pt x="242" y="72"/>
                  </a:lnTo>
                  <a:lnTo>
                    <a:pt x="244" y="69"/>
                  </a:lnTo>
                  <a:lnTo>
                    <a:pt x="245" y="65"/>
                  </a:lnTo>
                  <a:lnTo>
                    <a:pt x="246" y="62"/>
                  </a:lnTo>
                  <a:lnTo>
                    <a:pt x="247" y="59"/>
                  </a:lnTo>
                  <a:lnTo>
                    <a:pt x="246" y="56"/>
                  </a:lnTo>
                  <a:lnTo>
                    <a:pt x="245" y="53"/>
                  </a:lnTo>
                  <a:lnTo>
                    <a:pt x="244" y="50"/>
                  </a:lnTo>
                  <a:lnTo>
                    <a:pt x="242" y="48"/>
                  </a:lnTo>
                  <a:lnTo>
                    <a:pt x="239" y="45"/>
                  </a:lnTo>
                  <a:lnTo>
                    <a:pt x="224" y="39"/>
                  </a:lnTo>
                  <a:lnTo>
                    <a:pt x="210" y="31"/>
                  </a:lnTo>
                  <a:lnTo>
                    <a:pt x="195" y="24"/>
                  </a:lnTo>
                  <a:lnTo>
                    <a:pt x="181" y="17"/>
                  </a:lnTo>
                  <a:lnTo>
                    <a:pt x="165" y="11"/>
                  </a:lnTo>
                  <a:lnTo>
                    <a:pt x="150" y="6"/>
                  </a:lnTo>
                  <a:lnTo>
                    <a:pt x="134" y="2"/>
                  </a:lnTo>
                  <a:lnTo>
                    <a:pt x="117" y="0"/>
                  </a:lnTo>
                  <a:lnTo>
                    <a:pt x="103" y="0"/>
                  </a:lnTo>
                  <a:lnTo>
                    <a:pt x="88" y="1"/>
                  </a:lnTo>
                  <a:lnTo>
                    <a:pt x="74" y="3"/>
                  </a:lnTo>
                  <a:lnTo>
                    <a:pt x="60" y="6"/>
                  </a:lnTo>
                  <a:lnTo>
                    <a:pt x="46" y="12"/>
                  </a:lnTo>
                  <a:lnTo>
                    <a:pt x="33" y="17"/>
                  </a:lnTo>
                  <a:lnTo>
                    <a:pt x="20" y="24"/>
                  </a:lnTo>
                  <a:lnTo>
                    <a:pt x="8" y="32"/>
                  </a:lnTo>
                  <a:lnTo>
                    <a:pt x="6" y="34"/>
                  </a:lnTo>
                  <a:lnTo>
                    <a:pt x="3" y="36"/>
                  </a:lnTo>
                  <a:lnTo>
                    <a:pt x="1" y="40"/>
                  </a:lnTo>
                  <a:lnTo>
                    <a:pt x="0" y="43"/>
                  </a:lnTo>
                  <a:lnTo>
                    <a:pt x="0" y="46"/>
                  </a:lnTo>
                  <a:lnTo>
                    <a:pt x="0" y="50"/>
                  </a:lnTo>
                  <a:lnTo>
                    <a:pt x="1" y="53"/>
                  </a:lnTo>
                  <a:lnTo>
                    <a:pt x="3" y="56"/>
                  </a:lnTo>
                  <a:lnTo>
                    <a:pt x="6" y="58"/>
                  </a:lnTo>
                  <a:lnTo>
                    <a:pt x="8" y="60"/>
                  </a:lnTo>
                  <a:lnTo>
                    <a:pt x="11" y="62"/>
                  </a:lnTo>
                  <a:lnTo>
                    <a:pt x="14" y="63"/>
                  </a:lnTo>
                  <a:lnTo>
                    <a:pt x="17" y="63"/>
                  </a:lnTo>
                  <a:lnTo>
                    <a:pt x="20" y="63"/>
                  </a:lnTo>
                  <a:lnTo>
                    <a:pt x="24" y="62"/>
                  </a:lnTo>
                  <a:lnTo>
                    <a:pt x="26" y="60"/>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0" name="Freeform 15"/>
            <p:cNvSpPr>
              <a:spLocks/>
            </p:cNvSpPr>
            <p:nvPr/>
          </p:nvSpPr>
          <p:spPr bwMode="auto">
            <a:xfrm>
              <a:off x="3782" y="1959"/>
              <a:ext cx="16" cy="6"/>
            </a:xfrm>
            <a:custGeom>
              <a:avLst/>
              <a:gdLst>
                <a:gd name="T0" fmla="*/ 0 w 241"/>
                <a:gd name="T1" fmla="*/ 0 h 79"/>
                <a:gd name="T2" fmla="*/ 0 w 241"/>
                <a:gd name="T3" fmla="*/ 0 h 79"/>
                <a:gd name="T4" fmla="*/ 0 w 241"/>
                <a:gd name="T5" fmla="*/ 0 h 79"/>
                <a:gd name="T6" fmla="*/ 0 w 241"/>
                <a:gd name="T7" fmla="*/ 0 h 79"/>
                <a:gd name="T8" fmla="*/ 0 w 241"/>
                <a:gd name="T9" fmla="*/ 0 h 79"/>
                <a:gd name="T10" fmla="*/ 0 w 241"/>
                <a:gd name="T11" fmla="*/ 0 h 79"/>
                <a:gd name="T12" fmla="*/ 0 w 241"/>
                <a:gd name="T13" fmla="*/ 0 h 79"/>
                <a:gd name="T14" fmla="*/ 0 w 241"/>
                <a:gd name="T15" fmla="*/ 0 h 79"/>
                <a:gd name="T16" fmla="*/ 0 w 241"/>
                <a:gd name="T17" fmla="*/ 0 h 79"/>
                <a:gd name="T18" fmla="*/ 0 w 241"/>
                <a:gd name="T19" fmla="*/ 0 h 79"/>
                <a:gd name="T20" fmla="*/ 0 w 241"/>
                <a:gd name="T21" fmla="*/ 0 h 79"/>
                <a:gd name="T22" fmla="*/ 0 w 241"/>
                <a:gd name="T23" fmla="*/ 0 h 79"/>
                <a:gd name="T24" fmla="*/ 0 w 241"/>
                <a:gd name="T25" fmla="*/ 0 h 79"/>
                <a:gd name="T26" fmla="*/ 0 w 241"/>
                <a:gd name="T27" fmla="*/ 0 h 79"/>
                <a:gd name="T28" fmla="*/ 0 w 241"/>
                <a:gd name="T29" fmla="*/ 0 h 79"/>
                <a:gd name="T30" fmla="*/ 0 w 241"/>
                <a:gd name="T31" fmla="*/ 0 h 79"/>
                <a:gd name="T32" fmla="*/ 0 w 241"/>
                <a:gd name="T33" fmla="*/ 0 h 79"/>
                <a:gd name="T34" fmla="*/ 0 w 241"/>
                <a:gd name="T35" fmla="*/ 0 h 79"/>
                <a:gd name="T36" fmla="*/ 0 w 241"/>
                <a:gd name="T37" fmla="*/ 0 h 79"/>
                <a:gd name="T38" fmla="*/ 0 w 241"/>
                <a:gd name="T39" fmla="*/ 0 h 79"/>
                <a:gd name="T40" fmla="*/ 0 w 241"/>
                <a:gd name="T41" fmla="*/ 0 h 79"/>
                <a:gd name="T42" fmla="*/ 0 w 241"/>
                <a:gd name="T43" fmla="*/ 0 h 79"/>
                <a:gd name="T44" fmla="*/ 0 w 241"/>
                <a:gd name="T45" fmla="*/ 0 h 79"/>
                <a:gd name="T46" fmla="*/ 0 w 241"/>
                <a:gd name="T47" fmla="*/ 0 h 79"/>
                <a:gd name="T48" fmla="*/ 0 w 241"/>
                <a:gd name="T49" fmla="*/ 0 h 79"/>
                <a:gd name="T50" fmla="*/ 0 w 241"/>
                <a:gd name="T51" fmla="*/ 0 h 79"/>
                <a:gd name="T52" fmla="*/ 0 w 241"/>
                <a:gd name="T53" fmla="*/ 0 h 79"/>
                <a:gd name="T54" fmla="*/ 0 w 241"/>
                <a:gd name="T55" fmla="*/ 0 h 79"/>
                <a:gd name="T56" fmla="*/ 0 w 241"/>
                <a:gd name="T57" fmla="*/ 0 h 79"/>
                <a:gd name="T58" fmla="*/ 0 w 241"/>
                <a:gd name="T59" fmla="*/ 0 h 79"/>
                <a:gd name="T60" fmla="*/ 0 w 241"/>
                <a:gd name="T61" fmla="*/ 0 h 79"/>
                <a:gd name="T62" fmla="*/ 0 w 241"/>
                <a:gd name="T63" fmla="*/ 0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1"/>
                <a:gd name="T97" fmla="*/ 0 h 79"/>
                <a:gd name="T98" fmla="*/ 241 w 241"/>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1" h="79">
                  <a:moveTo>
                    <a:pt x="233" y="33"/>
                  </a:moveTo>
                  <a:lnTo>
                    <a:pt x="220" y="25"/>
                  </a:lnTo>
                  <a:lnTo>
                    <a:pt x="207" y="17"/>
                  </a:lnTo>
                  <a:lnTo>
                    <a:pt x="193" y="10"/>
                  </a:lnTo>
                  <a:lnTo>
                    <a:pt x="179" y="6"/>
                  </a:lnTo>
                  <a:lnTo>
                    <a:pt x="164" y="3"/>
                  </a:lnTo>
                  <a:lnTo>
                    <a:pt x="150" y="1"/>
                  </a:lnTo>
                  <a:lnTo>
                    <a:pt x="134" y="0"/>
                  </a:lnTo>
                  <a:lnTo>
                    <a:pt x="119" y="0"/>
                  </a:lnTo>
                  <a:lnTo>
                    <a:pt x="103" y="2"/>
                  </a:lnTo>
                  <a:lnTo>
                    <a:pt x="88" y="5"/>
                  </a:lnTo>
                  <a:lnTo>
                    <a:pt x="74" y="9"/>
                  </a:lnTo>
                  <a:lnTo>
                    <a:pt x="59" y="15"/>
                  </a:lnTo>
                  <a:lnTo>
                    <a:pt x="45" y="22"/>
                  </a:lnTo>
                  <a:lnTo>
                    <a:pt x="32" y="29"/>
                  </a:lnTo>
                  <a:lnTo>
                    <a:pt x="20" y="37"/>
                  </a:lnTo>
                  <a:lnTo>
                    <a:pt x="8" y="48"/>
                  </a:lnTo>
                  <a:lnTo>
                    <a:pt x="6" y="50"/>
                  </a:lnTo>
                  <a:lnTo>
                    <a:pt x="3" y="52"/>
                  </a:lnTo>
                  <a:lnTo>
                    <a:pt x="1" y="55"/>
                  </a:lnTo>
                  <a:lnTo>
                    <a:pt x="0" y="58"/>
                  </a:lnTo>
                  <a:lnTo>
                    <a:pt x="0" y="61"/>
                  </a:lnTo>
                  <a:lnTo>
                    <a:pt x="0" y="64"/>
                  </a:lnTo>
                  <a:lnTo>
                    <a:pt x="1" y="68"/>
                  </a:lnTo>
                  <a:lnTo>
                    <a:pt x="3" y="72"/>
                  </a:lnTo>
                  <a:lnTo>
                    <a:pt x="6" y="74"/>
                  </a:lnTo>
                  <a:lnTo>
                    <a:pt x="9" y="76"/>
                  </a:lnTo>
                  <a:lnTo>
                    <a:pt x="11" y="78"/>
                  </a:lnTo>
                  <a:lnTo>
                    <a:pt x="14" y="78"/>
                  </a:lnTo>
                  <a:lnTo>
                    <a:pt x="17" y="79"/>
                  </a:lnTo>
                  <a:lnTo>
                    <a:pt x="21" y="78"/>
                  </a:lnTo>
                  <a:lnTo>
                    <a:pt x="24" y="78"/>
                  </a:lnTo>
                  <a:lnTo>
                    <a:pt x="27" y="76"/>
                  </a:lnTo>
                  <a:lnTo>
                    <a:pt x="37" y="67"/>
                  </a:lnTo>
                  <a:lnTo>
                    <a:pt x="47" y="60"/>
                  </a:lnTo>
                  <a:lnTo>
                    <a:pt x="57" y="54"/>
                  </a:lnTo>
                  <a:lnTo>
                    <a:pt x="70" y="48"/>
                  </a:lnTo>
                  <a:lnTo>
                    <a:pt x="81" y="44"/>
                  </a:lnTo>
                  <a:lnTo>
                    <a:pt x="94" y="39"/>
                  </a:lnTo>
                  <a:lnTo>
                    <a:pt x="106" y="36"/>
                  </a:lnTo>
                  <a:lnTo>
                    <a:pt x="119" y="35"/>
                  </a:lnTo>
                  <a:lnTo>
                    <a:pt x="132" y="34"/>
                  </a:lnTo>
                  <a:lnTo>
                    <a:pt x="144" y="34"/>
                  </a:lnTo>
                  <a:lnTo>
                    <a:pt x="157" y="36"/>
                  </a:lnTo>
                  <a:lnTo>
                    <a:pt x="169" y="38"/>
                  </a:lnTo>
                  <a:lnTo>
                    <a:pt x="181" y="43"/>
                  </a:lnTo>
                  <a:lnTo>
                    <a:pt x="193" y="48"/>
                  </a:lnTo>
                  <a:lnTo>
                    <a:pt x="204" y="54"/>
                  </a:lnTo>
                  <a:lnTo>
                    <a:pt x="214" y="62"/>
                  </a:lnTo>
                  <a:lnTo>
                    <a:pt x="217" y="63"/>
                  </a:lnTo>
                  <a:lnTo>
                    <a:pt x="220" y="64"/>
                  </a:lnTo>
                  <a:lnTo>
                    <a:pt x="223" y="64"/>
                  </a:lnTo>
                  <a:lnTo>
                    <a:pt x="227" y="64"/>
                  </a:lnTo>
                  <a:lnTo>
                    <a:pt x="231" y="63"/>
                  </a:lnTo>
                  <a:lnTo>
                    <a:pt x="233" y="62"/>
                  </a:lnTo>
                  <a:lnTo>
                    <a:pt x="236" y="59"/>
                  </a:lnTo>
                  <a:lnTo>
                    <a:pt x="238" y="57"/>
                  </a:lnTo>
                  <a:lnTo>
                    <a:pt x="239" y="54"/>
                  </a:lnTo>
                  <a:lnTo>
                    <a:pt x="240" y="51"/>
                  </a:lnTo>
                  <a:lnTo>
                    <a:pt x="241" y="48"/>
                  </a:lnTo>
                  <a:lnTo>
                    <a:pt x="240" y="45"/>
                  </a:lnTo>
                  <a:lnTo>
                    <a:pt x="239" y="41"/>
                  </a:lnTo>
                  <a:lnTo>
                    <a:pt x="238" y="38"/>
                  </a:lnTo>
                  <a:lnTo>
                    <a:pt x="236" y="35"/>
                  </a:lnTo>
                  <a:lnTo>
                    <a:pt x="233" y="33"/>
                  </a:lnTo>
                  <a:close/>
                </a:path>
              </a:pathLst>
            </a:custGeom>
            <a:solidFill>
              <a:srgbClr val="F78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1" name="Freeform 16"/>
            <p:cNvSpPr>
              <a:spLocks/>
            </p:cNvSpPr>
            <p:nvPr/>
          </p:nvSpPr>
          <p:spPr bwMode="auto">
            <a:xfrm>
              <a:off x="3817" y="1974"/>
              <a:ext cx="28" cy="15"/>
            </a:xfrm>
            <a:custGeom>
              <a:avLst/>
              <a:gdLst>
                <a:gd name="T0" fmla="*/ 0 w 416"/>
                <a:gd name="T1" fmla="*/ 0 h 221"/>
                <a:gd name="T2" fmla="*/ 0 w 416"/>
                <a:gd name="T3" fmla="*/ 0 h 221"/>
                <a:gd name="T4" fmla="*/ 0 w 416"/>
                <a:gd name="T5" fmla="*/ 0 h 221"/>
                <a:gd name="T6" fmla="*/ 0 w 416"/>
                <a:gd name="T7" fmla="*/ 0 h 221"/>
                <a:gd name="T8" fmla="*/ 0 w 416"/>
                <a:gd name="T9" fmla="*/ 0 h 221"/>
                <a:gd name="T10" fmla="*/ 0 w 416"/>
                <a:gd name="T11" fmla="*/ 0 h 221"/>
                <a:gd name="T12" fmla="*/ 0 w 416"/>
                <a:gd name="T13" fmla="*/ 0 h 221"/>
                <a:gd name="T14" fmla="*/ 0 w 416"/>
                <a:gd name="T15" fmla="*/ 0 h 221"/>
                <a:gd name="T16" fmla="*/ 0 w 416"/>
                <a:gd name="T17" fmla="*/ 0 h 221"/>
                <a:gd name="T18" fmla="*/ 0 w 416"/>
                <a:gd name="T19" fmla="*/ 0 h 221"/>
                <a:gd name="T20" fmla="*/ 0 w 416"/>
                <a:gd name="T21" fmla="*/ 0 h 221"/>
                <a:gd name="T22" fmla="*/ 0 w 416"/>
                <a:gd name="T23" fmla="*/ 0 h 221"/>
                <a:gd name="T24" fmla="*/ 0 w 416"/>
                <a:gd name="T25" fmla="*/ 0 h 221"/>
                <a:gd name="T26" fmla="*/ 0 w 416"/>
                <a:gd name="T27" fmla="*/ 0 h 221"/>
                <a:gd name="T28" fmla="*/ 0 w 416"/>
                <a:gd name="T29" fmla="*/ 0 h 221"/>
                <a:gd name="T30" fmla="*/ 0 w 416"/>
                <a:gd name="T31" fmla="*/ 0 h 221"/>
                <a:gd name="T32" fmla="*/ 0 w 416"/>
                <a:gd name="T33" fmla="*/ 0 h 221"/>
                <a:gd name="T34" fmla="*/ 0 w 416"/>
                <a:gd name="T35" fmla="*/ 0 h 221"/>
                <a:gd name="T36" fmla="*/ 0 w 416"/>
                <a:gd name="T37" fmla="*/ 0 h 221"/>
                <a:gd name="T38" fmla="*/ 0 w 416"/>
                <a:gd name="T39" fmla="*/ 0 h 221"/>
                <a:gd name="T40" fmla="*/ 0 w 416"/>
                <a:gd name="T41" fmla="*/ 0 h 221"/>
                <a:gd name="T42" fmla="*/ 0 w 416"/>
                <a:gd name="T43" fmla="*/ 0 h 221"/>
                <a:gd name="T44" fmla="*/ 0 w 416"/>
                <a:gd name="T45" fmla="*/ 0 h 221"/>
                <a:gd name="T46" fmla="*/ 0 w 416"/>
                <a:gd name="T47" fmla="*/ 0 h 221"/>
                <a:gd name="T48" fmla="*/ 0 w 416"/>
                <a:gd name="T49" fmla="*/ 0 h 221"/>
                <a:gd name="T50" fmla="*/ 0 w 416"/>
                <a:gd name="T51" fmla="*/ 0 h 221"/>
                <a:gd name="T52" fmla="*/ 0 w 416"/>
                <a:gd name="T53" fmla="*/ 0 h 221"/>
                <a:gd name="T54" fmla="*/ 0 w 416"/>
                <a:gd name="T55" fmla="*/ 0 h 221"/>
                <a:gd name="T56" fmla="*/ 0 w 416"/>
                <a:gd name="T57" fmla="*/ 0 h 221"/>
                <a:gd name="T58" fmla="*/ 0 w 416"/>
                <a:gd name="T59" fmla="*/ 0 h 221"/>
                <a:gd name="T60" fmla="*/ 0 w 416"/>
                <a:gd name="T61" fmla="*/ 0 h 221"/>
                <a:gd name="T62" fmla="*/ 0 w 416"/>
                <a:gd name="T63" fmla="*/ 0 h 221"/>
                <a:gd name="T64" fmla="*/ 0 w 416"/>
                <a:gd name="T65" fmla="*/ 0 h 221"/>
                <a:gd name="T66" fmla="*/ 0 w 416"/>
                <a:gd name="T67" fmla="*/ 0 h 2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6"/>
                <a:gd name="T103" fmla="*/ 0 h 221"/>
                <a:gd name="T104" fmla="*/ 416 w 416"/>
                <a:gd name="T105" fmla="*/ 221 h 2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6" h="221">
                  <a:moveTo>
                    <a:pt x="0" y="0"/>
                  </a:moveTo>
                  <a:lnTo>
                    <a:pt x="3" y="5"/>
                  </a:lnTo>
                  <a:lnTo>
                    <a:pt x="12" y="17"/>
                  </a:lnTo>
                  <a:lnTo>
                    <a:pt x="20" y="26"/>
                  </a:lnTo>
                  <a:lnTo>
                    <a:pt x="28" y="35"/>
                  </a:lnTo>
                  <a:lnTo>
                    <a:pt x="38" y="45"/>
                  </a:lnTo>
                  <a:lnTo>
                    <a:pt x="51" y="56"/>
                  </a:lnTo>
                  <a:lnTo>
                    <a:pt x="64" y="66"/>
                  </a:lnTo>
                  <a:lnTo>
                    <a:pt x="79" y="76"/>
                  </a:lnTo>
                  <a:lnTo>
                    <a:pt x="95" y="86"/>
                  </a:lnTo>
                  <a:lnTo>
                    <a:pt x="114" y="95"/>
                  </a:lnTo>
                  <a:lnTo>
                    <a:pt x="134" y="102"/>
                  </a:lnTo>
                  <a:lnTo>
                    <a:pt x="155" y="108"/>
                  </a:lnTo>
                  <a:lnTo>
                    <a:pt x="167" y="111"/>
                  </a:lnTo>
                  <a:lnTo>
                    <a:pt x="178" y="113"/>
                  </a:lnTo>
                  <a:lnTo>
                    <a:pt x="190" y="114"/>
                  </a:lnTo>
                  <a:lnTo>
                    <a:pt x="203" y="115"/>
                  </a:lnTo>
                  <a:lnTo>
                    <a:pt x="227" y="115"/>
                  </a:lnTo>
                  <a:lnTo>
                    <a:pt x="251" y="113"/>
                  </a:lnTo>
                  <a:lnTo>
                    <a:pt x="271" y="111"/>
                  </a:lnTo>
                  <a:lnTo>
                    <a:pt x="292" y="107"/>
                  </a:lnTo>
                  <a:lnTo>
                    <a:pt x="311" y="103"/>
                  </a:lnTo>
                  <a:lnTo>
                    <a:pt x="328" y="98"/>
                  </a:lnTo>
                  <a:lnTo>
                    <a:pt x="344" y="94"/>
                  </a:lnTo>
                  <a:lnTo>
                    <a:pt x="359" y="88"/>
                  </a:lnTo>
                  <a:lnTo>
                    <a:pt x="381" y="77"/>
                  </a:lnTo>
                  <a:lnTo>
                    <a:pt x="399" y="68"/>
                  </a:lnTo>
                  <a:lnTo>
                    <a:pt x="409" y="62"/>
                  </a:lnTo>
                  <a:lnTo>
                    <a:pt x="414" y="59"/>
                  </a:lnTo>
                  <a:lnTo>
                    <a:pt x="415" y="64"/>
                  </a:lnTo>
                  <a:lnTo>
                    <a:pt x="416" y="69"/>
                  </a:lnTo>
                  <a:lnTo>
                    <a:pt x="415" y="74"/>
                  </a:lnTo>
                  <a:lnTo>
                    <a:pt x="414" y="79"/>
                  </a:lnTo>
                  <a:lnTo>
                    <a:pt x="409" y="92"/>
                  </a:lnTo>
                  <a:lnTo>
                    <a:pt x="401" y="105"/>
                  </a:lnTo>
                  <a:lnTo>
                    <a:pt x="391" y="119"/>
                  </a:lnTo>
                  <a:lnTo>
                    <a:pt x="378" y="133"/>
                  </a:lnTo>
                  <a:lnTo>
                    <a:pt x="364" y="147"/>
                  </a:lnTo>
                  <a:lnTo>
                    <a:pt x="347" y="160"/>
                  </a:lnTo>
                  <a:lnTo>
                    <a:pt x="330" y="174"/>
                  </a:lnTo>
                  <a:lnTo>
                    <a:pt x="311" y="186"/>
                  </a:lnTo>
                  <a:lnTo>
                    <a:pt x="291" y="197"/>
                  </a:lnTo>
                  <a:lnTo>
                    <a:pt x="270" y="206"/>
                  </a:lnTo>
                  <a:lnTo>
                    <a:pt x="251" y="213"/>
                  </a:lnTo>
                  <a:lnTo>
                    <a:pt x="230" y="218"/>
                  </a:lnTo>
                  <a:lnTo>
                    <a:pt x="221" y="220"/>
                  </a:lnTo>
                  <a:lnTo>
                    <a:pt x="211" y="221"/>
                  </a:lnTo>
                  <a:lnTo>
                    <a:pt x="202" y="221"/>
                  </a:lnTo>
                  <a:lnTo>
                    <a:pt x="193" y="221"/>
                  </a:lnTo>
                  <a:lnTo>
                    <a:pt x="178" y="219"/>
                  </a:lnTo>
                  <a:lnTo>
                    <a:pt x="165" y="216"/>
                  </a:lnTo>
                  <a:lnTo>
                    <a:pt x="151" y="213"/>
                  </a:lnTo>
                  <a:lnTo>
                    <a:pt x="140" y="208"/>
                  </a:lnTo>
                  <a:lnTo>
                    <a:pt x="127" y="203"/>
                  </a:lnTo>
                  <a:lnTo>
                    <a:pt x="117" y="197"/>
                  </a:lnTo>
                  <a:lnTo>
                    <a:pt x="107" y="189"/>
                  </a:lnTo>
                  <a:lnTo>
                    <a:pt x="96" y="181"/>
                  </a:lnTo>
                  <a:lnTo>
                    <a:pt x="87" y="173"/>
                  </a:lnTo>
                  <a:lnTo>
                    <a:pt x="79" y="164"/>
                  </a:lnTo>
                  <a:lnTo>
                    <a:pt x="70" y="155"/>
                  </a:lnTo>
                  <a:lnTo>
                    <a:pt x="63" y="146"/>
                  </a:lnTo>
                  <a:lnTo>
                    <a:pt x="50" y="126"/>
                  </a:lnTo>
                  <a:lnTo>
                    <a:pt x="37" y="105"/>
                  </a:lnTo>
                  <a:lnTo>
                    <a:pt x="28" y="86"/>
                  </a:lnTo>
                  <a:lnTo>
                    <a:pt x="20" y="66"/>
                  </a:lnTo>
                  <a:lnTo>
                    <a:pt x="12" y="48"/>
                  </a:lnTo>
                  <a:lnTo>
                    <a:pt x="8" y="33"/>
                  </a:lnTo>
                  <a:lnTo>
                    <a:pt x="1" y="9"/>
                  </a:lnTo>
                  <a:lnTo>
                    <a:pt x="0" y="0"/>
                  </a:lnTo>
                  <a:close/>
                </a:path>
              </a:pathLst>
            </a:custGeom>
            <a:solidFill>
              <a:srgbClr val="A34E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2" name="Freeform 17"/>
            <p:cNvSpPr>
              <a:spLocks/>
            </p:cNvSpPr>
            <p:nvPr/>
          </p:nvSpPr>
          <p:spPr bwMode="auto">
            <a:xfrm>
              <a:off x="3752" y="2076"/>
              <a:ext cx="65" cy="53"/>
            </a:xfrm>
            <a:custGeom>
              <a:avLst/>
              <a:gdLst>
                <a:gd name="T0" fmla="*/ 0 w 984"/>
                <a:gd name="T1" fmla="*/ 0 h 789"/>
                <a:gd name="T2" fmla="*/ 0 w 984"/>
                <a:gd name="T3" fmla="*/ 0 h 789"/>
                <a:gd name="T4" fmla="*/ 0 w 984"/>
                <a:gd name="T5" fmla="*/ 0 h 789"/>
                <a:gd name="T6" fmla="*/ 0 w 984"/>
                <a:gd name="T7" fmla="*/ 0 h 789"/>
                <a:gd name="T8" fmla="*/ 0 w 984"/>
                <a:gd name="T9" fmla="*/ 0 h 789"/>
                <a:gd name="T10" fmla="*/ 0 w 984"/>
                <a:gd name="T11" fmla="*/ 0 h 789"/>
                <a:gd name="T12" fmla="*/ 0 w 984"/>
                <a:gd name="T13" fmla="*/ 0 h 789"/>
                <a:gd name="T14" fmla="*/ 0 w 984"/>
                <a:gd name="T15" fmla="*/ 0 h 789"/>
                <a:gd name="T16" fmla="*/ 0 w 984"/>
                <a:gd name="T17" fmla="*/ 0 h 789"/>
                <a:gd name="T18" fmla="*/ 0 w 984"/>
                <a:gd name="T19" fmla="*/ 0 h 789"/>
                <a:gd name="T20" fmla="*/ 0 w 984"/>
                <a:gd name="T21" fmla="*/ 0 h 789"/>
                <a:gd name="T22" fmla="*/ 0 w 984"/>
                <a:gd name="T23" fmla="*/ 0 h 789"/>
                <a:gd name="T24" fmla="*/ 0 w 984"/>
                <a:gd name="T25" fmla="*/ 0 h 789"/>
                <a:gd name="T26" fmla="*/ 0 w 984"/>
                <a:gd name="T27" fmla="*/ 0 h 789"/>
                <a:gd name="T28" fmla="*/ 0 w 984"/>
                <a:gd name="T29" fmla="*/ 0 h 789"/>
                <a:gd name="T30" fmla="*/ 0 w 984"/>
                <a:gd name="T31" fmla="*/ 0 h 789"/>
                <a:gd name="T32" fmla="*/ 0 w 984"/>
                <a:gd name="T33" fmla="*/ 0 h 789"/>
                <a:gd name="T34" fmla="*/ 0 w 984"/>
                <a:gd name="T35" fmla="*/ 0 h 789"/>
                <a:gd name="T36" fmla="*/ 0 w 984"/>
                <a:gd name="T37" fmla="*/ 0 h 789"/>
                <a:gd name="T38" fmla="*/ 0 w 984"/>
                <a:gd name="T39" fmla="*/ 0 h 789"/>
                <a:gd name="T40" fmla="*/ 0 w 984"/>
                <a:gd name="T41" fmla="*/ 0 h 789"/>
                <a:gd name="T42" fmla="*/ 0 w 984"/>
                <a:gd name="T43" fmla="*/ 0 h 789"/>
                <a:gd name="T44" fmla="*/ 0 w 984"/>
                <a:gd name="T45" fmla="*/ 0 h 789"/>
                <a:gd name="T46" fmla="*/ 0 w 984"/>
                <a:gd name="T47" fmla="*/ 0 h 789"/>
                <a:gd name="T48" fmla="*/ 0 w 984"/>
                <a:gd name="T49" fmla="*/ 0 h 789"/>
                <a:gd name="T50" fmla="*/ 0 w 984"/>
                <a:gd name="T51" fmla="*/ 0 h 789"/>
                <a:gd name="T52" fmla="*/ 0 w 984"/>
                <a:gd name="T53" fmla="*/ 0 h 789"/>
                <a:gd name="T54" fmla="*/ 0 w 984"/>
                <a:gd name="T55" fmla="*/ 0 h 789"/>
                <a:gd name="T56" fmla="*/ 0 w 984"/>
                <a:gd name="T57" fmla="*/ 0 h 789"/>
                <a:gd name="T58" fmla="*/ 0 w 984"/>
                <a:gd name="T59" fmla="*/ 0 h 789"/>
                <a:gd name="T60" fmla="*/ 0 w 984"/>
                <a:gd name="T61" fmla="*/ 0 h 789"/>
                <a:gd name="T62" fmla="*/ 0 w 984"/>
                <a:gd name="T63" fmla="*/ 0 h 789"/>
                <a:gd name="T64" fmla="*/ 0 w 984"/>
                <a:gd name="T65" fmla="*/ 0 h 789"/>
                <a:gd name="T66" fmla="*/ 0 w 984"/>
                <a:gd name="T67" fmla="*/ 0 h 789"/>
                <a:gd name="T68" fmla="*/ 0 w 984"/>
                <a:gd name="T69" fmla="*/ 0 h 789"/>
                <a:gd name="T70" fmla="*/ 0 w 984"/>
                <a:gd name="T71" fmla="*/ 0 h 789"/>
                <a:gd name="T72" fmla="*/ 0 w 984"/>
                <a:gd name="T73" fmla="*/ 0 h 789"/>
                <a:gd name="T74" fmla="*/ 0 w 984"/>
                <a:gd name="T75" fmla="*/ 0 h 789"/>
                <a:gd name="T76" fmla="*/ 0 w 984"/>
                <a:gd name="T77" fmla="*/ 0 h 7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4"/>
                <a:gd name="T118" fmla="*/ 0 h 789"/>
                <a:gd name="T119" fmla="*/ 984 w 984"/>
                <a:gd name="T120" fmla="*/ 789 h 7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4" h="789">
                  <a:moveTo>
                    <a:pt x="984" y="330"/>
                  </a:moveTo>
                  <a:lnTo>
                    <a:pt x="977" y="319"/>
                  </a:lnTo>
                  <a:lnTo>
                    <a:pt x="955" y="290"/>
                  </a:lnTo>
                  <a:lnTo>
                    <a:pt x="939" y="269"/>
                  </a:lnTo>
                  <a:lnTo>
                    <a:pt x="920" y="247"/>
                  </a:lnTo>
                  <a:lnTo>
                    <a:pt x="896" y="223"/>
                  </a:lnTo>
                  <a:lnTo>
                    <a:pt x="869" y="197"/>
                  </a:lnTo>
                  <a:lnTo>
                    <a:pt x="839" y="170"/>
                  </a:lnTo>
                  <a:lnTo>
                    <a:pt x="805" y="144"/>
                  </a:lnTo>
                  <a:lnTo>
                    <a:pt x="786" y="130"/>
                  </a:lnTo>
                  <a:lnTo>
                    <a:pt x="767" y="118"/>
                  </a:lnTo>
                  <a:lnTo>
                    <a:pt x="747" y="106"/>
                  </a:lnTo>
                  <a:lnTo>
                    <a:pt x="726" y="94"/>
                  </a:lnTo>
                  <a:lnTo>
                    <a:pt x="704" y="83"/>
                  </a:lnTo>
                  <a:lnTo>
                    <a:pt x="681" y="71"/>
                  </a:lnTo>
                  <a:lnTo>
                    <a:pt x="657" y="62"/>
                  </a:lnTo>
                  <a:lnTo>
                    <a:pt x="632" y="53"/>
                  </a:lnTo>
                  <a:lnTo>
                    <a:pt x="608" y="43"/>
                  </a:lnTo>
                  <a:lnTo>
                    <a:pt x="581" y="36"/>
                  </a:lnTo>
                  <a:lnTo>
                    <a:pt x="554" y="30"/>
                  </a:lnTo>
                  <a:lnTo>
                    <a:pt x="526" y="25"/>
                  </a:lnTo>
                  <a:lnTo>
                    <a:pt x="471" y="15"/>
                  </a:lnTo>
                  <a:lnTo>
                    <a:pt x="422" y="9"/>
                  </a:lnTo>
                  <a:lnTo>
                    <a:pt x="378" y="4"/>
                  </a:lnTo>
                  <a:lnTo>
                    <a:pt x="339" y="1"/>
                  </a:lnTo>
                  <a:lnTo>
                    <a:pt x="304" y="0"/>
                  </a:lnTo>
                  <a:lnTo>
                    <a:pt x="274" y="0"/>
                  </a:lnTo>
                  <a:lnTo>
                    <a:pt x="246" y="2"/>
                  </a:lnTo>
                  <a:lnTo>
                    <a:pt x="221" y="5"/>
                  </a:lnTo>
                  <a:lnTo>
                    <a:pt x="199" y="10"/>
                  </a:lnTo>
                  <a:lnTo>
                    <a:pt x="179" y="16"/>
                  </a:lnTo>
                  <a:lnTo>
                    <a:pt x="162" y="24"/>
                  </a:lnTo>
                  <a:lnTo>
                    <a:pt x="145" y="32"/>
                  </a:lnTo>
                  <a:lnTo>
                    <a:pt x="130" y="41"/>
                  </a:lnTo>
                  <a:lnTo>
                    <a:pt x="114" y="52"/>
                  </a:lnTo>
                  <a:lnTo>
                    <a:pt x="99" y="63"/>
                  </a:lnTo>
                  <a:lnTo>
                    <a:pt x="83" y="75"/>
                  </a:lnTo>
                  <a:lnTo>
                    <a:pt x="68" y="88"/>
                  </a:lnTo>
                  <a:lnTo>
                    <a:pt x="54" y="100"/>
                  </a:lnTo>
                  <a:lnTo>
                    <a:pt x="41" y="112"/>
                  </a:lnTo>
                  <a:lnTo>
                    <a:pt x="30" y="123"/>
                  </a:lnTo>
                  <a:lnTo>
                    <a:pt x="21" y="135"/>
                  </a:lnTo>
                  <a:lnTo>
                    <a:pt x="12" y="145"/>
                  </a:lnTo>
                  <a:lnTo>
                    <a:pt x="6" y="155"/>
                  </a:lnTo>
                  <a:lnTo>
                    <a:pt x="2" y="165"/>
                  </a:lnTo>
                  <a:lnTo>
                    <a:pt x="0" y="174"/>
                  </a:lnTo>
                  <a:lnTo>
                    <a:pt x="0" y="183"/>
                  </a:lnTo>
                  <a:lnTo>
                    <a:pt x="2" y="192"/>
                  </a:lnTo>
                  <a:lnTo>
                    <a:pt x="7" y="200"/>
                  </a:lnTo>
                  <a:lnTo>
                    <a:pt x="13" y="207"/>
                  </a:lnTo>
                  <a:lnTo>
                    <a:pt x="23" y="214"/>
                  </a:lnTo>
                  <a:lnTo>
                    <a:pt x="34" y="222"/>
                  </a:lnTo>
                  <a:lnTo>
                    <a:pt x="50" y="228"/>
                  </a:lnTo>
                  <a:lnTo>
                    <a:pt x="64" y="234"/>
                  </a:lnTo>
                  <a:lnTo>
                    <a:pt x="78" y="237"/>
                  </a:lnTo>
                  <a:lnTo>
                    <a:pt x="89" y="238"/>
                  </a:lnTo>
                  <a:lnTo>
                    <a:pt x="101" y="239"/>
                  </a:lnTo>
                  <a:lnTo>
                    <a:pt x="121" y="239"/>
                  </a:lnTo>
                  <a:lnTo>
                    <a:pt x="143" y="241"/>
                  </a:lnTo>
                  <a:lnTo>
                    <a:pt x="154" y="243"/>
                  </a:lnTo>
                  <a:lnTo>
                    <a:pt x="167" y="248"/>
                  </a:lnTo>
                  <a:lnTo>
                    <a:pt x="181" y="253"/>
                  </a:lnTo>
                  <a:lnTo>
                    <a:pt x="197" y="262"/>
                  </a:lnTo>
                  <a:lnTo>
                    <a:pt x="216" y="273"/>
                  </a:lnTo>
                  <a:lnTo>
                    <a:pt x="236" y="288"/>
                  </a:lnTo>
                  <a:lnTo>
                    <a:pt x="260" y="307"/>
                  </a:lnTo>
                  <a:lnTo>
                    <a:pt x="287" y="330"/>
                  </a:lnTo>
                  <a:lnTo>
                    <a:pt x="316" y="356"/>
                  </a:lnTo>
                  <a:lnTo>
                    <a:pt x="346" y="385"/>
                  </a:lnTo>
                  <a:lnTo>
                    <a:pt x="377" y="415"/>
                  </a:lnTo>
                  <a:lnTo>
                    <a:pt x="407" y="446"/>
                  </a:lnTo>
                  <a:lnTo>
                    <a:pt x="468" y="509"/>
                  </a:lnTo>
                  <a:lnTo>
                    <a:pt x="523" y="568"/>
                  </a:lnTo>
                  <a:lnTo>
                    <a:pt x="571" y="622"/>
                  </a:lnTo>
                  <a:lnTo>
                    <a:pt x="610" y="664"/>
                  </a:lnTo>
                  <a:lnTo>
                    <a:pt x="635" y="693"/>
                  </a:lnTo>
                  <a:lnTo>
                    <a:pt x="644" y="704"/>
                  </a:lnTo>
                  <a:lnTo>
                    <a:pt x="814" y="789"/>
                  </a:lnTo>
                  <a:lnTo>
                    <a:pt x="984" y="330"/>
                  </a:lnTo>
                  <a:close/>
                </a:path>
              </a:pathLst>
            </a:custGeom>
            <a:solidFill>
              <a:srgbClr val="F7D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3" name="Freeform 18"/>
            <p:cNvSpPr>
              <a:spLocks/>
            </p:cNvSpPr>
            <p:nvPr/>
          </p:nvSpPr>
          <p:spPr bwMode="auto">
            <a:xfrm>
              <a:off x="3753" y="2036"/>
              <a:ext cx="15" cy="52"/>
            </a:xfrm>
            <a:custGeom>
              <a:avLst/>
              <a:gdLst>
                <a:gd name="T0" fmla="*/ 0 w 225"/>
                <a:gd name="T1" fmla="*/ 0 h 779"/>
                <a:gd name="T2" fmla="*/ 0 w 225"/>
                <a:gd name="T3" fmla="*/ 0 h 779"/>
                <a:gd name="T4" fmla="*/ 0 w 225"/>
                <a:gd name="T5" fmla="*/ 0 h 779"/>
                <a:gd name="T6" fmla="*/ 0 w 225"/>
                <a:gd name="T7" fmla="*/ 0 h 779"/>
                <a:gd name="T8" fmla="*/ 0 w 225"/>
                <a:gd name="T9" fmla="*/ 0 h 779"/>
                <a:gd name="T10" fmla="*/ 0 w 225"/>
                <a:gd name="T11" fmla="*/ 0 h 779"/>
                <a:gd name="T12" fmla="*/ 0 w 225"/>
                <a:gd name="T13" fmla="*/ 0 h 779"/>
                <a:gd name="T14" fmla="*/ 0 w 225"/>
                <a:gd name="T15" fmla="*/ 0 h 779"/>
                <a:gd name="T16" fmla="*/ 0 w 225"/>
                <a:gd name="T17" fmla="*/ 0 h 779"/>
                <a:gd name="T18" fmla="*/ 0 w 225"/>
                <a:gd name="T19" fmla="*/ 0 h 779"/>
                <a:gd name="T20" fmla="*/ 0 w 225"/>
                <a:gd name="T21" fmla="*/ 0 h 779"/>
                <a:gd name="T22" fmla="*/ 0 w 225"/>
                <a:gd name="T23" fmla="*/ 0 h 779"/>
                <a:gd name="T24" fmla="*/ 0 w 225"/>
                <a:gd name="T25" fmla="*/ 0 h 779"/>
                <a:gd name="T26" fmla="*/ 0 w 225"/>
                <a:gd name="T27" fmla="*/ 0 h 779"/>
                <a:gd name="T28" fmla="*/ 0 w 225"/>
                <a:gd name="T29" fmla="*/ 0 h 779"/>
                <a:gd name="T30" fmla="*/ 0 w 225"/>
                <a:gd name="T31" fmla="*/ 0 h 779"/>
                <a:gd name="T32" fmla="*/ 0 w 225"/>
                <a:gd name="T33" fmla="*/ 0 h 779"/>
                <a:gd name="T34" fmla="*/ 0 w 225"/>
                <a:gd name="T35" fmla="*/ 0 h 779"/>
                <a:gd name="T36" fmla="*/ 0 w 225"/>
                <a:gd name="T37" fmla="*/ 0 h 779"/>
                <a:gd name="T38" fmla="*/ 0 w 225"/>
                <a:gd name="T39" fmla="*/ 0 h 779"/>
                <a:gd name="T40" fmla="*/ 0 w 225"/>
                <a:gd name="T41" fmla="*/ 0 h 779"/>
                <a:gd name="T42" fmla="*/ 0 w 225"/>
                <a:gd name="T43" fmla="*/ 0 h 779"/>
                <a:gd name="T44" fmla="*/ 0 w 225"/>
                <a:gd name="T45" fmla="*/ 0 h 779"/>
                <a:gd name="T46" fmla="*/ 0 w 225"/>
                <a:gd name="T47" fmla="*/ 0 h 779"/>
                <a:gd name="T48" fmla="*/ 0 w 225"/>
                <a:gd name="T49" fmla="*/ 0 h 779"/>
                <a:gd name="T50" fmla="*/ 0 w 225"/>
                <a:gd name="T51" fmla="*/ 0 h 779"/>
                <a:gd name="T52" fmla="*/ 0 w 225"/>
                <a:gd name="T53" fmla="*/ 0 h 779"/>
                <a:gd name="T54" fmla="*/ 0 w 225"/>
                <a:gd name="T55" fmla="*/ 0 h 779"/>
                <a:gd name="T56" fmla="*/ 0 w 225"/>
                <a:gd name="T57" fmla="*/ 0 h 779"/>
                <a:gd name="T58" fmla="*/ 0 w 225"/>
                <a:gd name="T59" fmla="*/ 0 h 779"/>
                <a:gd name="T60" fmla="*/ 0 w 225"/>
                <a:gd name="T61" fmla="*/ 0 h 779"/>
                <a:gd name="T62" fmla="*/ 0 w 225"/>
                <a:gd name="T63" fmla="*/ 0 h 779"/>
                <a:gd name="T64" fmla="*/ 0 w 225"/>
                <a:gd name="T65" fmla="*/ 0 h 779"/>
                <a:gd name="T66" fmla="*/ 0 w 225"/>
                <a:gd name="T67" fmla="*/ 0 h 7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5"/>
                <a:gd name="T103" fmla="*/ 0 h 779"/>
                <a:gd name="T104" fmla="*/ 225 w 225"/>
                <a:gd name="T105" fmla="*/ 779 h 7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5" h="779">
                  <a:moveTo>
                    <a:pt x="178" y="9"/>
                  </a:moveTo>
                  <a:lnTo>
                    <a:pt x="165" y="29"/>
                  </a:lnTo>
                  <a:lnTo>
                    <a:pt x="152" y="49"/>
                  </a:lnTo>
                  <a:lnTo>
                    <a:pt x="141" y="70"/>
                  </a:lnTo>
                  <a:lnTo>
                    <a:pt x="129" y="92"/>
                  </a:lnTo>
                  <a:lnTo>
                    <a:pt x="120" y="112"/>
                  </a:lnTo>
                  <a:lnTo>
                    <a:pt x="110" y="134"/>
                  </a:lnTo>
                  <a:lnTo>
                    <a:pt x="101" y="157"/>
                  </a:lnTo>
                  <a:lnTo>
                    <a:pt x="93" y="179"/>
                  </a:lnTo>
                  <a:lnTo>
                    <a:pt x="79" y="224"/>
                  </a:lnTo>
                  <a:lnTo>
                    <a:pt x="66" y="271"/>
                  </a:lnTo>
                  <a:lnTo>
                    <a:pt x="56" y="319"/>
                  </a:lnTo>
                  <a:lnTo>
                    <a:pt x="47" y="366"/>
                  </a:lnTo>
                  <a:lnTo>
                    <a:pt x="39" y="414"/>
                  </a:lnTo>
                  <a:lnTo>
                    <a:pt x="33" y="463"/>
                  </a:lnTo>
                  <a:lnTo>
                    <a:pt x="27" y="511"/>
                  </a:lnTo>
                  <a:lnTo>
                    <a:pt x="22" y="560"/>
                  </a:lnTo>
                  <a:lnTo>
                    <a:pt x="11" y="657"/>
                  </a:lnTo>
                  <a:lnTo>
                    <a:pt x="0" y="751"/>
                  </a:lnTo>
                  <a:lnTo>
                    <a:pt x="0" y="757"/>
                  </a:lnTo>
                  <a:lnTo>
                    <a:pt x="2" y="762"/>
                  </a:lnTo>
                  <a:lnTo>
                    <a:pt x="4" y="767"/>
                  </a:lnTo>
                  <a:lnTo>
                    <a:pt x="8" y="771"/>
                  </a:lnTo>
                  <a:lnTo>
                    <a:pt x="12" y="775"/>
                  </a:lnTo>
                  <a:lnTo>
                    <a:pt x="16" y="777"/>
                  </a:lnTo>
                  <a:lnTo>
                    <a:pt x="22" y="779"/>
                  </a:lnTo>
                  <a:lnTo>
                    <a:pt x="28" y="779"/>
                  </a:lnTo>
                  <a:lnTo>
                    <a:pt x="33" y="779"/>
                  </a:lnTo>
                  <a:lnTo>
                    <a:pt x="38" y="777"/>
                  </a:lnTo>
                  <a:lnTo>
                    <a:pt x="42" y="775"/>
                  </a:lnTo>
                  <a:lnTo>
                    <a:pt x="46" y="772"/>
                  </a:lnTo>
                  <a:lnTo>
                    <a:pt x="50" y="768"/>
                  </a:lnTo>
                  <a:lnTo>
                    <a:pt x="53" y="762"/>
                  </a:lnTo>
                  <a:lnTo>
                    <a:pt x="54" y="757"/>
                  </a:lnTo>
                  <a:lnTo>
                    <a:pt x="55" y="751"/>
                  </a:lnTo>
                  <a:lnTo>
                    <a:pt x="65" y="662"/>
                  </a:lnTo>
                  <a:lnTo>
                    <a:pt x="74" y="571"/>
                  </a:lnTo>
                  <a:lnTo>
                    <a:pt x="80" y="525"/>
                  </a:lnTo>
                  <a:lnTo>
                    <a:pt x="85" y="479"/>
                  </a:lnTo>
                  <a:lnTo>
                    <a:pt x="91" y="434"/>
                  </a:lnTo>
                  <a:lnTo>
                    <a:pt x="98" y="388"/>
                  </a:lnTo>
                  <a:lnTo>
                    <a:pt x="107" y="344"/>
                  </a:lnTo>
                  <a:lnTo>
                    <a:pt x="116" y="298"/>
                  </a:lnTo>
                  <a:lnTo>
                    <a:pt x="127" y="254"/>
                  </a:lnTo>
                  <a:lnTo>
                    <a:pt x="141" y="211"/>
                  </a:lnTo>
                  <a:lnTo>
                    <a:pt x="148" y="189"/>
                  </a:lnTo>
                  <a:lnTo>
                    <a:pt x="156" y="168"/>
                  </a:lnTo>
                  <a:lnTo>
                    <a:pt x="165" y="148"/>
                  </a:lnTo>
                  <a:lnTo>
                    <a:pt x="174" y="127"/>
                  </a:lnTo>
                  <a:lnTo>
                    <a:pt x="183" y="106"/>
                  </a:lnTo>
                  <a:lnTo>
                    <a:pt x="194" y="85"/>
                  </a:lnTo>
                  <a:lnTo>
                    <a:pt x="204" y="66"/>
                  </a:lnTo>
                  <a:lnTo>
                    <a:pt x="216" y="46"/>
                  </a:lnTo>
                  <a:lnTo>
                    <a:pt x="220" y="42"/>
                  </a:lnTo>
                  <a:lnTo>
                    <a:pt x="223" y="38"/>
                  </a:lnTo>
                  <a:lnTo>
                    <a:pt x="224" y="33"/>
                  </a:lnTo>
                  <a:lnTo>
                    <a:pt x="225" y="27"/>
                  </a:lnTo>
                  <a:lnTo>
                    <a:pt x="224" y="22"/>
                  </a:lnTo>
                  <a:lnTo>
                    <a:pt x="223" y="17"/>
                  </a:lnTo>
                  <a:lnTo>
                    <a:pt x="220" y="12"/>
                  </a:lnTo>
                  <a:lnTo>
                    <a:pt x="216" y="8"/>
                  </a:lnTo>
                  <a:lnTo>
                    <a:pt x="212" y="5"/>
                  </a:lnTo>
                  <a:lnTo>
                    <a:pt x="207" y="2"/>
                  </a:lnTo>
                  <a:lnTo>
                    <a:pt x="202" y="0"/>
                  </a:lnTo>
                  <a:lnTo>
                    <a:pt x="197" y="0"/>
                  </a:lnTo>
                  <a:lnTo>
                    <a:pt x="192" y="1"/>
                  </a:lnTo>
                  <a:lnTo>
                    <a:pt x="186" y="2"/>
                  </a:lnTo>
                  <a:lnTo>
                    <a:pt x="182" y="6"/>
                  </a:lnTo>
                  <a:lnTo>
                    <a:pt x="178" y="9"/>
                  </a:lnTo>
                  <a:close/>
                </a:path>
              </a:pathLst>
            </a:custGeom>
            <a:solidFill>
              <a:srgbClr val="7B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4" name="Freeform 19"/>
            <p:cNvSpPr>
              <a:spLocks/>
            </p:cNvSpPr>
            <p:nvPr/>
          </p:nvSpPr>
          <p:spPr bwMode="auto">
            <a:xfrm>
              <a:off x="3816" y="2048"/>
              <a:ext cx="79" cy="50"/>
            </a:xfrm>
            <a:custGeom>
              <a:avLst/>
              <a:gdLst>
                <a:gd name="T0" fmla="*/ 0 w 1185"/>
                <a:gd name="T1" fmla="*/ 0 h 742"/>
                <a:gd name="T2" fmla="*/ 0 w 1185"/>
                <a:gd name="T3" fmla="*/ 0 h 742"/>
                <a:gd name="T4" fmla="*/ 0 w 1185"/>
                <a:gd name="T5" fmla="*/ 0 h 742"/>
                <a:gd name="T6" fmla="*/ 0 w 1185"/>
                <a:gd name="T7" fmla="*/ 0 h 742"/>
                <a:gd name="T8" fmla="*/ 0 w 1185"/>
                <a:gd name="T9" fmla="*/ 0 h 742"/>
                <a:gd name="T10" fmla="*/ 0 w 1185"/>
                <a:gd name="T11" fmla="*/ 0 h 742"/>
                <a:gd name="T12" fmla="*/ 0 w 1185"/>
                <a:gd name="T13" fmla="*/ 0 h 742"/>
                <a:gd name="T14" fmla="*/ 0 w 1185"/>
                <a:gd name="T15" fmla="*/ 0 h 742"/>
                <a:gd name="T16" fmla="*/ 0 w 1185"/>
                <a:gd name="T17" fmla="*/ 0 h 742"/>
                <a:gd name="T18" fmla="*/ 0 w 1185"/>
                <a:gd name="T19" fmla="*/ 0 h 742"/>
                <a:gd name="T20" fmla="*/ 0 w 1185"/>
                <a:gd name="T21" fmla="*/ 0 h 742"/>
                <a:gd name="T22" fmla="*/ 0 w 1185"/>
                <a:gd name="T23" fmla="*/ 0 h 742"/>
                <a:gd name="T24" fmla="*/ 0 w 1185"/>
                <a:gd name="T25" fmla="*/ 0 h 742"/>
                <a:gd name="T26" fmla="*/ 0 w 1185"/>
                <a:gd name="T27" fmla="*/ 0 h 742"/>
                <a:gd name="T28" fmla="*/ 0 w 1185"/>
                <a:gd name="T29" fmla="*/ 0 h 742"/>
                <a:gd name="T30" fmla="*/ 0 w 1185"/>
                <a:gd name="T31" fmla="*/ 0 h 742"/>
                <a:gd name="T32" fmla="*/ 0 w 1185"/>
                <a:gd name="T33" fmla="*/ 0 h 742"/>
                <a:gd name="T34" fmla="*/ 0 w 1185"/>
                <a:gd name="T35" fmla="*/ 0 h 742"/>
                <a:gd name="T36" fmla="*/ 0 w 1185"/>
                <a:gd name="T37" fmla="*/ 0 h 742"/>
                <a:gd name="T38" fmla="*/ 0 w 1185"/>
                <a:gd name="T39" fmla="*/ 0 h 742"/>
                <a:gd name="T40" fmla="*/ 0 w 1185"/>
                <a:gd name="T41" fmla="*/ 0 h 742"/>
                <a:gd name="T42" fmla="*/ 0 w 1185"/>
                <a:gd name="T43" fmla="*/ 0 h 742"/>
                <a:gd name="T44" fmla="*/ 0 w 1185"/>
                <a:gd name="T45" fmla="*/ 0 h 742"/>
                <a:gd name="T46" fmla="*/ 0 w 1185"/>
                <a:gd name="T47" fmla="*/ 0 h 742"/>
                <a:gd name="T48" fmla="*/ 0 w 1185"/>
                <a:gd name="T49" fmla="*/ 0 h 742"/>
                <a:gd name="T50" fmla="*/ 0 w 1185"/>
                <a:gd name="T51" fmla="*/ 0 h 742"/>
                <a:gd name="T52" fmla="*/ 0 w 1185"/>
                <a:gd name="T53" fmla="*/ 0 h 742"/>
                <a:gd name="T54" fmla="*/ 0 w 1185"/>
                <a:gd name="T55" fmla="*/ 0 h 742"/>
                <a:gd name="T56" fmla="*/ 0 w 1185"/>
                <a:gd name="T57" fmla="*/ 0 h 742"/>
                <a:gd name="T58" fmla="*/ 0 w 1185"/>
                <a:gd name="T59" fmla="*/ 0 h 742"/>
                <a:gd name="T60" fmla="*/ 0 w 1185"/>
                <a:gd name="T61" fmla="*/ 0 h 742"/>
                <a:gd name="T62" fmla="*/ 0 w 1185"/>
                <a:gd name="T63" fmla="*/ 0 h 742"/>
                <a:gd name="T64" fmla="*/ 0 w 1185"/>
                <a:gd name="T65" fmla="*/ 0 h 742"/>
                <a:gd name="T66" fmla="*/ 0 w 1185"/>
                <a:gd name="T67" fmla="*/ 0 h 742"/>
                <a:gd name="T68" fmla="*/ 0 w 1185"/>
                <a:gd name="T69" fmla="*/ 0 h 742"/>
                <a:gd name="T70" fmla="*/ 0 w 1185"/>
                <a:gd name="T71" fmla="*/ 0 h 742"/>
                <a:gd name="T72" fmla="*/ 0 w 1185"/>
                <a:gd name="T73" fmla="*/ 0 h 742"/>
                <a:gd name="T74" fmla="*/ 0 w 1185"/>
                <a:gd name="T75" fmla="*/ 0 h 742"/>
                <a:gd name="T76" fmla="*/ 0 w 1185"/>
                <a:gd name="T77" fmla="*/ 0 h 742"/>
                <a:gd name="T78" fmla="*/ 0 w 1185"/>
                <a:gd name="T79" fmla="*/ 0 h 742"/>
                <a:gd name="T80" fmla="*/ 0 w 1185"/>
                <a:gd name="T81" fmla="*/ 0 h 742"/>
                <a:gd name="T82" fmla="*/ 0 w 1185"/>
                <a:gd name="T83" fmla="*/ 0 h 742"/>
                <a:gd name="T84" fmla="*/ 0 w 1185"/>
                <a:gd name="T85" fmla="*/ 0 h 742"/>
                <a:gd name="T86" fmla="*/ 0 w 1185"/>
                <a:gd name="T87" fmla="*/ 0 h 742"/>
                <a:gd name="T88" fmla="*/ 0 w 1185"/>
                <a:gd name="T89" fmla="*/ 0 h 7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5"/>
                <a:gd name="T136" fmla="*/ 0 h 742"/>
                <a:gd name="T137" fmla="*/ 1185 w 1185"/>
                <a:gd name="T138" fmla="*/ 742 h 7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5" h="742">
                  <a:moveTo>
                    <a:pt x="1157" y="565"/>
                  </a:moveTo>
                  <a:lnTo>
                    <a:pt x="1097" y="554"/>
                  </a:lnTo>
                  <a:lnTo>
                    <a:pt x="1038" y="544"/>
                  </a:lnTo>
                  <a:lnTo>
                    <a:pt x="979" y="537"/>
                  </a:lnTo>
                  <a:lnTo>
                    <a:pt x="920" y="531"/>
                  </a:lnTo>
                  <a:lnTo>
                    <a:pt x="890" y="530"/>
                  </a:lnTo>
                  <a:lnTo>
                    <a:pt x="861" y="529"/>
                  </a:lnTo>
                  <a:lnTo>
                    <a:pt x="831" y="528"/>
                  </a:lnTo>
                  <a:lnTo>
                    <a:pt x="802" y="528"/>
                  </a:lnTo>
                  <a:lnTo>
                    <a:pt x="772" y="529"/>
                  </a:lnTo>
                  <a:lnTo>
                    <a:pt x="742" y="531"/>
                  </a:lnTo>
                  <a:lnTo>
                    <a:pt x="712" y="534"/>
                  </a:lnTo>
                  <a:lnTo>
                    <a:pt x="682" y="537"/>
                  </a:lnTo>
                  <a:lnTo>
                    <a:pt x="689" y="503"/>
                  </a:lnTo>
                  <a:lnTo>
                    <a:pt x="696" y="470"/>
                  </a:lnTo>
                  <a:lnTo>
                    <a:pt x="704" y="437"/>
                  </a:lnTo>
                  <a:lnTo>
                    <a:pt x="714" y="404"/>
                  </a:lnTo>
                  <a:lnTo>
                    <a:pt x="723" y="373"/>
                  </a:lnTo>
                  <a:lnTo>
                    <a:pt x="734" y="341"/>
                  </a:lnTo>
                  <a:lnTo>
                    <a:pt x="746" y="310"/>
                  </a:lnTo>
                  <a:lnTo>
                    <a:pt x="758" y="280"/>
                  </a:lnTo>
                  <a:lnTo>
                    <a:pt x="772" y="250"/>
                  </a:lnTo>
                  <a:lnTo>
                    <a:pt x="786" y="220"/>
                  </a:lnTo>
                  <a:lnTo>
                    <a:pt x="802" y="191"/>
                  </a:lnTo>
                  <a:lnTo>
                    <a:pt x="818" y="161"/>
                  </a:lnTo>
                  <a:lnTo>
                    <a:pt x="835" y="132"/>
                  </a:lnTo>
                  <a:lnTo>
                    <a:pt x="854" y="104"/>
                  </a:lnTo>
                  <a:lnTo>
                    <a:pt x="872" y="75"/>
                  </a:lnTo>
                  <a:lnTo>
                    <a:pt x="892" y="47"/>
                  </a:lnTo>
                  <a:lnTo>
                    <a:pt x="896" y="43"/>
                  </a:lnTo>
                  <a:lnTo>
                    <a:pt x="898" y="37"/>
                  </a:lnTo>
                  <a:lnTo>
                    <a:pt x="899" y="32"/>
                  </a:lnTo>
                  <a:lnTo>
                    <a:pt x="900" y="27"/>
                  </a:lnTo>
                  <a:lnTo>
                    <a:pt x="899" y="22"/>
                  </a:lnTo>
                  <a:lnTo>
                    <a:pt x="898" y="17"/>
                  </a:lnTo>
                  <a:lnTo>
                    <a:pt x="896" y="13"/>
                  </a:lnTo>
                  <a:lnTo>
                    <a:pt x="892" y="8"/>
                  </a:lnTo>
                  <a:lnTo>
                    <a:pt x="888" y="4"/>
                  </a:lnTo>
                  <a:lnTo>
                    <a:pt x="884" y="2"/>
                  </a:lnTo>
                  <a:lnTo>
                    <a:pt x="879" y="0"/>
                  </a:lnTo>
                  <a:lnTo>
                    <a:pt x="873" y="0"/>
                  </a:lnTo>
                  <a:lnTo>
                    <a:pt x="868" y="0"/>
                  </a:lnTo>
                  <a:lnTo>
                    <a:pt x="863" y="2"/>
                  </a:lnTo>
                  <a:lnTo>
                    <a:pt x="858" y="4"/>
                  </a:lnTo>
                  <a:lnTo>
                    <a:pt x="854" y="8"/>
                  </a:lnTo>
                  <a:lnTo>
                    <a:pt x="832" y="38"/>
                  </a:lnTo>
                  <a:lnTo>
                    <a:pt x="811" y="70"/>
                  </a:lnTo>
                  <a:lnTo>
                    <a:pt x="790" y="101"/>
                  </a:lnTo>
                  <a:lnTo>
                    <a:pt x="771" y="131"/>
                  </a:lnTo>
                  <a:lnTo>
                    <a:pt x="752" y="163"/>
                  </a:lnTo>
                  <a:lnTo>
                    <a:pt x="734" y="194"/>
                  </a:lnTo>
                  <a:lnTo>
                    <a:pt x="718" y="226"/>
                  </a:lnTo>
                  <a:lnTo>
                    <a:pt x="702" y="258"/>
                  </a:lnTo>
                  <a:lnTo>
                    <a:pt x="688" y="291"/>
                  </a:lnTo>
                  <a:lnTo>
                    <a:pt x="674" y="325"/>
                  </a:lnTo>
                  <a:lnTo>
                    <a:pt x="662" y="359"/>
                  </a:lnTo>
                  <a:lnTo>
                    <a:pt x="650" y="393"/>
                  </a:lnTo>
                  <a:lnTo>
                    <a:pt x="641" y="428"/>
                  </a:lnTo>
                  <a:lnTo>
                    <a:pt x="632" y="464"/>
                  </a:lnTo>
                  <a:lnTo>
                    <a:pt x="625" y="500"/>
                  </a:lnTo>
                  <a:lnTo>
                    <a:pt x="618" y="537"/>
                  </a:lnTo>
                  <a:lnTo>
                    <a:pt x="540" y="550"/>
                  </a:lnTo>
                  <a:lnTo>
                    <a:pt x="462" y="563"/>
                  </a:lnTo>
                  <a:lnTo>
                    <a:pt x="387" y="579"/>
                  </a:lnTo>
                  <a:lnTo>
                    <a:pt x="312" y="594"/>
                  </a:lnTo>
                  <a:lnTo>
                    <a:pt x="276" y="603"/>
                  </a:lnTo>
                  <a:lnTo>
                    <a:pt x="240" y="613"/>
                  </a:lnTo>
                  <a:lnTo>
                    <a:pt x="203" y="623"/>
                  </a:lnTo>
                  <a:lnTo>
                    <a:pt x="166" y="635"/>
                  </a:lnTo>
                  <a:lnTo>
                    <a:pt x="130" y="647"/>
                  </a:lnTo>
                  <a:lnTo>
                    <a:pt x="93" y="660"/>
                  </a:lnTo>
                  <a:lnTo>
                    <a:pt x="56" y="675"/>
                  </a:lnTo>
                  <a:lnTo>
                    <a:pt x="19" y="689"/>
                  </a:lnTo>
                  <a:lnTo>
                    <a:pt x="14" y="692"/>
                  </a:lnTo>
                  <a:lnTo>
                    <a:pt x="10" y="695"/>
                  </a:lnTo>
                  <a:lnTo>
                    <a:pt x="7" y="699"/>
                  </a:lnTo>
                  <a:lnTo>
                    <a:pt x="3" y="703"/>
                  </a:lnTo>
                  <a:lnTo>
                    <a:pt x="1" y="708"/>
                  </a:lnTo>
                  <a:lnTo>
                    <a:pt x="0" y="713"/>
                  </a:lnTo>
                  <a:lnTo>
                    <a:pt x="0" y="719"/>
                  </a:lnTo>
                  <a:lnTo>
                    <a:pt x="2" y="724"/>
                  </a:lnTo>
                  <a:lnTo>
                    <a:pt x="4" y="729"/>
                  </a:lnTo>
                  <a:lnTo>
                    <a:pt x="8" y="733"/>
                  </a:lnTo>
                  <a:lnTo>
                    <a:pt x="11" y="737"/>
                  </a:lnTo>
                  <a:lnTo>
                    <a:pt x="15" y="739"/>
                  </a:lnTo>
                  <a:lnTo>
                    <a:pt x="20" y="741"/>
                  </a:lnTo>
                  <a:lnTo>
                    <a:pt x="25" y="742"/>
                  </a:lnTo>
                  <a:lnTo>
                    <a:pt x="30" y="742"/>
                  </a:lnTo>
                  <a:lnTo>
                    <a:pt x="36" y="741"/>
                  </a:lnTo>
                  <a:lnTo>
                    <a:pt x="104" y="713"/>
                  </a:lnTo>
                  <a:lnTo>
                    <a:pt x="171" y="688"/>
                  </a:lnTo>
                  <a:lnTo>
                    <a:pt x="206" y="677"/>
                  </a:lnTo>
                  <a:lnTo>
                    <a:pt x="240" y="667"/>
                  </a:lnTo>
                  <a:lnTo>
                    <a:pt x="274" y="656"/>
                  </a:lnTo>
                  <a:lnTo>
                    <a:pt x="308" y="647"/>
                  </a:lnTo>
                  <a:lnTo>
                    <a:pt x="342" y="638"/>
                  </a:lnTo>
                  <a:lnTo>
                    <a:pt x="377" y="629"/>
                  </a:lnTo>
                  <a:lnTo>
                    <a:pt x="412" y="622"/>
                  </a:lnTo>
                  <a:lnTo>
                    <a:pt x="446" y="615"/>
                  </a:lnTo>
                  <a:lnTo>
                    <a:pt x="480" y="609"/>
                  </a:lnTo>
                  <a:lnTo>
                    <a:pt x="516" y="603"/>
                  </a:lnTo>
                  <a:lnTo>
                    <a:pt x="550" y="598"/>
                  </a:lnTo>
                  <a:lnTo>
                    <a:pt x="585" y="594"/>
                  </a:lnTo>
                  <a:lnTo>
                    <a:pt x="620" y="590"/>
                  </a:lnTo>
                  <a:lnTo>
                    <a:pt x="656" y="588"/>
                  </a:lnTo>
                  <a:lnTo>
                    <a:pt x="691" y="586"/>
                  </a:lnTo>
                  <a:lnTo>
                    <a:pt x="726" y="584"/>
                  </a:lnTo>
                  <a:lnTo>
                    <a:pt x="761" y="583"/>
                  </a:lnTo>
                  <a:lnTo>
                    <a:pt x="797" y="583"/>
                  </a:lnTo>
                  <a:lnTo>
                    <a:pt x="832" y="584"/>
                  </a:lnTo>
                  <a:lnTo>
                    <a:pt x="868" y="585"/>
                  </a:lnTo>
                  <a:lnTo>
                    <a:pt x="903" y="587"/>
                  </a:lnTo>
                  <a:lnTo>
                    <a:pt x="940" y="589"/>
                  </a:lnTo>
                  <a:lnTo>
                    <a:pt x="975" y="592"/>
                  </a:lnTo>
                  <a:lnTo>
                    <a:pt x="1011" y="596"/>
                  </a:lnTo>
                  <a:lnTo>
                    <a:pt x="1048" y="601"/>
                  </a:lnTo>
                  <a:lnTo>
                    <a:pt x="1084" y="607"/>
                  </a:lnTo>
                  <a:lnTo>
                    <a:pt x="1120" y="613"/>
                  </a:lnTo>
                  <a:lnTo>
                    <a:pt x="1156" y="620"/>
                  </a:lnTo>
                  <a:lnTo>
                    <a:pt x="1163" y="619"/>
                  </a:lnTo>
                  <a:lnTo>
                    <a:pt x="1168" y="618"/>
                  </a:lnTo>
                  <a:lnTo>
                    <a:pt x="1173" y="616"/>
                  </a:lnTo>
                  <a:lnTo>
                    <a:pt x="1177" y="612"/>
                  </a:lnTo>
                  <a:lnTo>
                    <a:pt x="1180" y="609"/>
                  </a:lnTo>
                  <a:lnTo>
                    <a:pt x="1182" y="603"/>
                  </a:lnTo>
                  <a:lnTo>
                    <a:pt x="1184" y="598"/>
                  </a:lnTo>
                  <a:lnTo>
                    <a:pt x="1185" y="593"/>
                  </a:lnTo>
                  <a:lnTo>
                    <a:pt x="1185" y="588"/>
                  </a:lnTo>
                  <a:lnTo>
                    <a:pt x="1183" y="583"/>
                  </a:lnTo>
                  <a:lnTo>
                    <a:pt x="1181" y="578"/>
                  </a:lnTo>
                  <a:lnTo>
                    <a:pt x="1178" y="573"/>
                  </a:lnTo>
                  <a:lnTo>
                    <a:pt x="1174" y="570"/>
                  </a:lnTo>
                  <a:lnTo>
                    <a:pt x="1169" y="567"/>
                  </a:lnTo>
                  <a:lnTo>
                    <a:pt x="1164" y="565"/>
                  </a:lnTo>
                  <a:lnTo>
                    <a:pt x="1157" y="565"/>
                  </a:lnTo>
                  <a:close/>
                </a:path>
              </a:pathLst>
            </a:custGeom>
            <a:solidFill>
              <a:srgbClr val="7BC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5" name="Freeform 20"/>
            <p:cNvSpPr>
              <a:spLocks/>
            </p:cNvSpPr>
            <p:nvPr/>
          </p:nvSpPr>
          <p:spPr bwMode="auto">
            <a:xfrm>
              <a:off x="3872" y="1917"/>
              <a:ext cx="20" cy="13"/>
            </a:xfrm>
            <a:custGeom>
              <a:avLst/>
              <a:gdLst>
                <a:gd name="T0" fmla="*/ 0 w 297"/>
                <a:gd name="T1" fmla="*/ 0 h 186"/>
                <a:gd name="T2" fmla="*/ 0 w 297"/>
                <a:gd name="T3" fmla="*/ 0 h 186"/>
                <a:gd name="T4" fmla="*/ 0 w 297"/>
                <a:gd name="T5" fmla="*/ 0 h 186"/>
                <a:gd name="T6" fmla="*/ 0 w 297"/>
                <a:gd name="T7" fmla="*/ 0 h 186"/>
                <a:gd name="T8" fmla="*/ 0 w 297"/>
                <a:gd name="T9" fmla="*/ 0 h 186"/>
                <a:gd name="T10" fmla="*/ 0 w 297"/>
                <a:gd name="T11" fmla="*/ 0 h 186"/>
                <a:gd name="T12" fmla="*/ 0 w 297"/>
                <a:gd name="T13" fmla="*/ 0 h 186"/>
                <a:gd name="T14" fmla="*/ 0 w 297"/>
                <a:gd name="T15" fmla="*/ 0 h 186"/>
                <a:gd name="T16" fmla="*/ 0 w 297"/>
                <a:gd name="T17" fmla="*/ 0 h 186"/>
                <a:gd name="T18" fmla="*/ 0 w 297"/>
                <a:gd name="T19" fmla="*/ 0 h 186"/>
                <a:gd name="T20" fmla="*/ 0 w 297"/>
                <a:gd name="T21" fmla="*/ 0 h 186"/>
                <a:gd name="T22" fmla="*/ 0 w 297"/>
                <a:gd name="T23" fmla="*/ 0 h 186"/>
                <a:gd name="T24" fmla="*/ 0 w 297"/>
                <a:gd name="T25" fmla="*/ 0 h 186"/>
                <a:gd name="T26" fmla="*/ 0 w 297"/>
                <a:gd name="T27" fmla="*/ 0 h 186"/>
                <a:gd name="T28" fmla="*/ 0 w 297"/>
                <a:gd name="T29" fmla="*/ 0 h 186"/>
                <a:gd name="T30" fmla="*/ 0 w 297"/>
                <a:gd name="T31" fmla="*/ 0 h 186"/>
                <a:gd name="T32" fmla="*/ 0 w 297"/>
                <a:gd name="T33" fmla="*/ 0 h 186"/>
                <a:gd name="T34" fmla="*/ 0 w 297"/>
                <a:gd name="T35" fmla="*/ 0 h 186"/>
                <a:gd name="T36" fmla="*/ 0 w 297"/>
                <a:gd name="T37" fmla="*/ 0 h 186"/>
                <a:gd name="T38" fmla="*/ 0 w 297"/>
                <a:gd name="T39" fmla="*/ 0 h 186"/>
                <a:gd name="T40" fmla="*/ 0 w 297"/>
                <a:gd name="T41" fmla="*/ 0 h 186"/>
                <a:gd name="T42" fmla="*/ 0 w 297"/>
                <a:gd name="T43" fmla="*/ 0 h 186"/>
                <a:gd name="T44" fmla="*/ 0 w 297"/>
                <a:gd name="T45" fmla="*/ 0 h 186"/>
                <a:gd name="T46" fmla="*/ 0 w 297"/>
                <a:gd name="T47" fmla="*/ 0 h 186"/>
                <a:gd name="T48" fmla="*/ 0 w 297"/>
                <a:gd name="T49" fmla="*/ 0 h 186"/>
                <a:gd name="T50" fmla="*/ 0 w 297"/>
                <a:gd name="T51" fmla="*/ 0 h 186"/>
                <a:gd name="T52" fmla="*/ 0 w 297"/>
                <a:gd name="T53" fmla="*/ 0 h 186"/>
                <a:gd name="T54" fmla="*/ 0 w 297"/>
                <a:gd name="T55" fmla="*/ 0 h 186"/>
                <a:gd name="T56" fmla="*/ 0 w 297"/>
                <a:gd name="T57" fmla="*/ 0 h 186"/>
                <a:gd name="T58" fmla="*/ 0 w 297"/>
                <a:gd name="T59" fmla="*/ 0 h 186"/>
                <a:gd name="T60" fmla="*/ 0 w 297"/>
                <a:gd name="T61" fmla="*/ 0 h 186"/>
                <a:gd name="T62" fmla="*/ 0 w 297"/>
                <a:gd name="T63" fmla="*/ 0 h 186"/>
                <a:gd name="T64" fmla="*/ 0 w 297"/>
                <a:gd name="T65" fmla="*/ 0 h 186"/>
                <a:gd name="T66" fmla="*/ 0 w 297"/>
                <a:gd name="T67" fmla="*/ 0 h 186"/>
                <a:gd name="T68" fmla="*/ 0 w 297"/>
                <a:gd name="T69" fmla="*/ 0 h 186"/>
                <a:gd name="T70" fmla="*/ 0 w 297"/>
                <a:gd name="T71" fmla="*/ 0 h 186"/>
                <a:gd name="T72" fmla="*/ 0 w 297"/>
                <a:gd name="T73" fmla="*/ 0 h 186"/>
                <a:gd name="T74" fmla="*/ 0 w 297"/>
                <a:gd name="T75" fmla="*/ 0 h 186"/>
                <a:gd name="T76" fmla="*/ 0 w 297"/>
                <a:gd name="T77" fmla="*/ 0 h 186"/>
                <a:gd name="T78" fmla="*/ 0 w 297"/>
                <a:gd name="T79" fmla="*/ 0 h 186"/>
                <a:gd name="T80" fmla="*/ 0 w 297"/>
                <a:gd name="T81" fmla="*/ 0 h 186"/>
                <a:gd name="T82" fmla="*/ 0 w 297"/>
                <a:gd name="T83" fmla="*/ 0 h 1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7"/>
                <a:gd name="T127" fmla="*/ 0 h 186"/>
                <a:gd name="T128" fmla="*/ 297 w 297"/>
                <a:gd name="T129" fmla="*/ 186 h 1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7" h="186">
                  <a:moveTo>
                    <a:pt x="21" y="59"/>
                  </a:moveTo>
                  <a:lnTo>
                    <a:pt x="36" y="52"/>
                  </a:lnTo>
                  <a:lnTo>
                    <a:pt x="51" y="46"/>
                  </a:lnTo>
                  <a:lnTo>
                    <a:pt x="66" y="41"/>
                  </a:lnTo>
                  <a:lnTo>
                    <a:pt x="81" y="37"/>
                  </a:lnTo>
                  <a:lnTo>
                    <a:pt x="97" y="34"/>
                  </a:lnTo>
                  <a:lnTo>
                    <a:pt x="111" y="33"/>
                  </a:lnTo>
                  <a:lnTo>
                    <a:pt x="120" y="33"/>
                  </a:lnTo>
                  <a:lnTo>
                    <a:pt x="127" y="34"/>
                  </a:lnTo>
                  <a:lnTo>
                    <a:pt x="135" y="35"/>
                  </a:lnTo>
                  <a:lnTo>
                    <a:pt x="142" y="37"/>
                  </a:lnTo>
                  <a:lnTo>
                    <a:pt x="154" y="41"/>
                  </a:lnTo>
                  <a:lnTo>
                    <a:pt x="164" y="45"/>
                  </a:lnTo>
                  <a:lnTo>
                    <a:pt x="175" y="50"/>
                  </a:lnTo>
                  <a:lnTo>
                    <a:pt x="186" y="56"/>
                  </a:lnTo>
                  <a:lnTo>
                    <a:pt x="196" y="63"/>
                  </a:lnTo>
                  <a:lnTo>
                    <a:pt x="206" y="69"/>
                  </a:lnTo>
                  <a:lnTo>
                    <a:pt x="216" y="77"/>
                  </a:lnTo>
                  <a:lnTo>
                    <a:pt x="224" y="86"/>
                  </a:lnTo>
                  <a:lnTo>
                    <a:pt x="233" y="94"/>
                  </a:lnTo>
                  <a:lnTo>
                    <a:pt x="241" y="103"/>
                  </a:lnTo>
                  <a:lnTo>
                    <a:pt x="247" y="114"/>
                  </a:lnTo>
                  <a:lnTo>
                    <a:pt x="253" y="124"/>
                  </a:lnTo>
                  <a:lnTo>
                    <a:pt x="257" y="134"/>
                  </a:lnTo>
                  <a:lnTo>
                    <a:pt x="261" y="146"/>
                  </a:lnTo>
                  <a:lnTo>
                    <a:pt x="263" y="157"/>
                  </a:lnTo>
                  <a:lnTo>
                    <a:pt x="264" y="170"/>
                  </a:lnTo>
                  <a:lnTo>
                    <a:pt x="264" y="173"/>
                  </a:lnTo>
                  <a:lnTo>
                    <a:pt x="265" y="176"/>
                  </a:lnTo>
                  <a:lnTo>
                    <a:pt x="267" y="179"/>
                  </a:lnTo>
                  <a:lnTo>
                    <a:pt x="269" y="181"/>
                  </a:lnTo>
                  <a:lnTo>
                    <a:pt x="271" y="183"/>
                  </a:lnTo>
                  <a:lnTo>
                    <a:pt x="274" y="185"/>
                  </a:lnTo>
                  <a:lnTo>
                    <a:pt x="277" y="185"/>
                  </a:lnTo>
                  <a:lnTo>
                    <a:pt x="281" y="186"/>
                  </a:lnTo>
                  <a:lnTo>
                    <a:pt x="284" y="185"/>
                  </a:lnTo>
                  <a:lnTo>
                    <a:pt x="288" y="184"/>
                  </a:lnTo>
                  <a:lnTo>
                    <a:pt x="291" y="183"/>
                  </a:lnTo>
                  <a:lnTo>
                    <a:pt x="293" y="181"/>
                  </a:lnTo>
                  <a:lnTo>
                    <a:pt x="295" y="178"/>
                  </a:lnTo>
                  <a:lnTo>
                    <a:pt x="296" y="175"/>
                  </a:lnTo>
                  <a:lnTo>
                    <a:pt x="297" y="172"/>
                  </a:lnTo>
                  <a:lnTo>
                    <a:pt x="297" y="169"/>
                  </a:lnTo>
                  <a:lnTo>
                    <a:pt x="297" y="154"/>
                  </a:lnTo>
                  <a:lnTo>
                    <a:pt x="295" y="140"/>
                  </a:lnTo>
                  <a:lnTo>
                    <a:pt x="291" y="126"/>
                  </a:lnTo>
                  <a:lnTo>
                    <a:pt x="285" y="113"/>
                  </a:lnTo>
                  <a:lnTo>
                    <a:pt x="279" y="100"/>
                  </a:lnTo>
                  <a:lnTo>
                    <a:pt x="271" y="88"/>
                  </a:lnTo>
                  <a:lnTo>
                    <a:pt x="263" y="77"/>
                  </a:lnTo>
                  <a:lnTo>
                    <a:pt x="253" y="66"/>
                  </a:lnTo>
                  <a:lnTo>
                    <a:pt x="243" y="56"/>
                  </a:lnTo>
                  <a:lnTo>
                    <a:pt x="232" y="46"/>
                  </a:lnTo>
                  <a:lnTo>
                    <a:pt x="220" y="38"/>
                  </a:lnTo>
                  <a:lnTo>
                    <a:pt x="208" y="30"/>
                  </a:lnTo>
                  <a:lnTo>
                    <a:pt x="195" y="22"/>
                  </a:lnTo>
                  <a:lnTo>
                    <a:pt x="182" y="16"/>
                  </a:lnTo>
                  <a:lnTo>
                    <a:pt x="169" y="11"/>
                  </a:lnTo>
                  <a:lnTo>
                    <a:pt x="156" y="6"/>
                  </a:lnTo>
                  <a:lnTo>
                    <a:pt x="147" y="3"/>
                  </a:lnTo>
                  <a:lnTo>
                    <a:pt x="138" y="1"/>
                  </a:lnTo>
                  <a:lnTo>
                    <a:pt x="129" y="0"/>
                  </a:lnTo>
                  <a:lnTo>
                    <a:pt x="120" y="0"/>
                  </a:lnTo>
                  <a:lnTo>
                    <a:pt x="101" y="0"/>
                  </a:lnTo>
                  <a:lnTo>
                    <a:pt x="83" y="2"/>
                  </a:lnTo>
                  <a:lnTo>
                    <a:pt x="65" y="6"/>
                  </a:lnTo>
                  <a:lnTo>
                    <a:pt x="47" y="12"/>
                  </a:lnTo>
                  <a:lnTo>
                    <a:pt x="29" y="18"/>
                  </a:lnTo>
                  <a:lnTo>
                    <a:pt x="13" y="26"/>
                  </a:lnTo>
                  <a:lnTo>
                    <a:pt x="10" y="27"/>
                  </a:lnTo>
                  <a:lnTo>
                    <a:pt x="7" y="29"/>
                  </a:lnTo>
                  <a:lnTo>
                    <a:pt x="4" y="31"/>
                  </a:lnTo>
                  <a:lnTo>
                    <a:pt x="2" y="34"/>
                  </a:lnTo>
                  <a:lnTo>
                    <a:pt x="1" y="37"/>
                  </a:lnTo>
                  <a:lnTo>
                    <a:pt x="0" y="40"/>
                  </a:lnTo>
                  <a:lnTo>
                    <a:pt x="0" y="43"/>
                  </a:lnTo>
                  <a:lnTo>
                    <a:pt x="0" y="46"/>
                  </a:lnTo>
                  <a:lnTo>
                    <a:pt x="1" y="49"/>
                  </a:lnTo>
                  <a:lnTo>
                    <a:pt x="3" y="52"/>
                  </a:lnTo>
                  <a:lnTo>
                    <a:pt x="6" y="55"/>
                  </a:lnTo>
                  <a:lnTo>
                    <a:pt x="9" y="57"/>
                  </a:lnTo>
                  <a:lnTo>
                    <a:pt x="11" y="59"/>
                  </a:lnTo>
                  <a:lnTo>
                    <a:pt x="14" y="59"/>
                  </a:lnTo>
                  <a:lnTo>
                    <a:pt x="18" y="60"/>
                  </a:lnTo>
                  <a:lnTo>
                    <a:pt x="21" y="59"/>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6" name="Freeform 21"/>
            <p:cNvSpPr>
              <a:spLocks/>
            </p:cNvSpPr>
            <p:nvPr/>
          </p:nvSpPr>
          <p:spPr bwMode="auto">
            <a:xfrm>
              <a:off x="3785" y="1894"/>
              <a:ext cx="21" cy="10"/>
            </a:xfrm>
            <a:custGeom>
              <a:avLst/>
              <a:gdLst>
                <a:gd name="T0" fmla="*/ 0 w 306"/>
                <a:gd name="T1" fmla="*/ 0 h 142"/>
                <a:gd name="T2" fmla="*/ 0 w 306"/>
                <a:gd name="T3" fmla="*/ 0 h 142"/>
                <a:gd name="T4" fmla="*/ 0 w 306"/>
                <a:gd name="T5" fmla="*/ 0 h 142"/>
                <a:gd name="T6" fmla="*/ 0 w 306"/>
                <a:gd name="T7" fmla="*/ 0 h 142"/>
                <a:gd name="T8" fmla="*/ 0 w 306"/>
                <a:gd name="T9" fmla="*/ 0 h 142"/>
                <a:gd name="T10" fmla="*/ 0 w 306"/>
                <a:gd name="T11" fmla="*/ 0 h 142"/>
                <a:gd name="T12" fmla="*/ 0 w 306"/>
                <a:gd name="T13" fmla="*/ 0 h 142"/>
                <a:gd name="T14" fmla="*/ 0 w 306"/>
                <a:gd name="T15" fmla="*/ 0 h 142"/>
                <a:gd name="T16" fmla="*/ 0 w 306"/>
                <a:gd name="T17" fmla="*/ 0 h 142"/>
                <a:gd name="T18" fmla="*/ 0 w 306"/>
                <a:gd name="T19" fmla="*/ 0 h 142"/>
                <a:gd name="T20" fmla="*/ 0 w 306"/>
                <a:gd name="T21" fmla="*/ 0 h 142"/>
                <a:gd name="T22" fmla="*/ 0 w 306"/>
                <a:gd name="T23" fmla="*/ 0 h 142"/>
                <a:gd name="T24" fmla="*/ 0 w 306"/>
                <a:gd name="T25" fmla="*/ 0 h 142"/>
                <a:gd name="T26" fmla="*/ 0 w 306"/>
                <a:gd name="T27" fmla="*/ 0 h 142"/>
                <a:gd name="T28" fmla="*/ 0 w 306"/>
                <a:gd name="T29" fmla="*/ 0 h 142"/>
                <a:gd name="T30" fmla="*/ 0 w 306"/>
                <a:gd name="T31" fmla="*/ 0 h 142"/>
                <a:gd name="T32" fmla="*/ 0 w 306"/>
                <a:gd name="T33" fmla="*/ 0 h 142"/>
                <a:gd name="T34" fmla="*/ 0 w 306"/>
                <a:gd name="T35" fmla="*/ 0 h 142"/>
                <a:gd name="T36" fmla="*/ 0 w 306"/>
                <a:gd name="T37" fmla="*/ 0 h 142"/>
                <a:gd name="T38" fmla="*/ 0 w 306"/>
                <a:gd name="T39" fmla="*/ 0 h 142"/>
                <a:gd name="T40" fmla="*/ 0 w 306"/>
                <a:gd name="T41" fmla="*/ 0 h 142"/>
                <a:gd name="T42" fmla="*/ 0 w 306"/>
                <a:gd name="T43" fmla="*/ 0 h 142"/>
                <a:gd name="T44" fmla="*/ 0 w 306"/>
                <a:gd name="T45" fmla="*/ 0 h 142"/>
                <a:gd name="T46" fmla="*/ 0 w 306"/>
                <a:gd name="T47" fmla="*/ 0 h 142"/>
                <a:gd name="T48" fmla="*/ 0 w 306"/>
                <a:gd name="T49" fmla="*/ 0 h 142"/>
                <a:gd name="T50" fmla="*/ 0 w 306"/>
                <a:gd name="T51" fmla="*/ 0 h 142"/>
                <a:gd name="T52" fmla="*/ 0 w 306"/>
                <a:gd name="T53" fmla="*/ 0 h 142"/>
                <a:gd name="T54" fmla="*/ 0 w 306"/>
                <a:gd name="T55" fmla="*/ 0 h 142"/>
                <a:gd name="T56" fmla="*/ 0 w 306"/>
                <a:gd name="T57" fmla="*/ 0 h 142"/>
                <a:gd name="T58" fmla="*/ 0 w 306"/>
                <a:gd name="T59" fmla="*/ 0 h 142"/>
                <a:gd name="T60" fmla="*/ 0 w 306"/>
                <a:gd name="T61" fmla="*/ 0 h 142"/>
                <a:gd name="T62" fmla="*/ 0 w 306"/>
                <a:gd name="T63" fmla="*/ 0 h 142"/>
                <a:gd name="T64" fmla="*/ 0 w 306"/>
                <a:gd name="T65" fmla="*/ 0 h 142"/>
                <a:gd name="T66" fmla="*/ 0 w 306"/>
                <a:gd name="T67" fmla="*/ 0 h 142"/>
                <a:gd name="T68" fmla="*/ 0 w 306"/>
                <a:gd name="T69" fmla="*/ 0 h 142"/>
                <a:gd name="T70" fmla="*/ 0 w 306"/>
                <a:gd name="T71" fmla="*/ 0 h 142"/>
                <a:gd name="T72" fmla="*/ 0 w 306"/>
                <a:gd name="T73" fmla="*/ 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6"/>
                <a:gd name="T112" fmla="*/ 0 h 142"/>
                <a:gd name="T113" fmla="*/ 306 w 30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6" h="142">
                  <a:moveTo>
                    <a:pt x="298" y="33"/>
                  </a:moveTo>
                  <a:lnTo>
                    <a:pt x="289" y="25"/>
                  </a:lnTo>
                  <a:lnTo>
                    <a:pt x="280" y="19"/>
                  </a:lnTo>
                  <a:lnTo>
                    <a:pt x="270" y="15"/>
                  </a:lnTo>
                  <a:lnTo>
                    <a:pt x="261" y="11"/>
                  </a:lnTo>
                  <a:lnTo>
                    <a:pt x="252" y="7"/>
                  </a:lnTo>
                  <a:lnTo>
                    <a:pt x="241" y="5"/>
                  </a:lnTo>
                  <a:lnTo>
                    <a:pt x="231" y="3"/>
                  </a:lnTo>
                  <a:lnTo>
                    <a:pt x="222" y="1"/>
                  </a:lnTo>
                  <a:lnTo>
                    <a:pt x="211" y="0"/>
                  </a:lnTo>
                  <a:lnTo>
                    <a:pt x="201" y="0"/>
                  </a:lnTo>
                  <a:lnTo>
                    <a:pt x="191" y="1"/>
                  </a:lnTo>
                  <a:lnTo>
                    <a:pt x="180" y="4"/>
                  </a:lnTo>
                  <a:lnTo>
                    <a:pt x="160" y="8"/>
                  </a:lnTo>
                  <a:lnTo>
                    <a:pt x="140" y="14"/>
                  </a:lnTo>
                  <a:lnTo>
                    <a:pt x="120" y="22"/>
                  </a:lnTo>
                  <a:lnTo>
                    <a:pt x="100" y="33"/>
                  </a:lnTo>
                  <a:lnTo>
                    <a:pt x="82" y="44"/>
                  </a:lnTo>
                  <a:lnTo>
                    <a:pt x="64" y="56"/>
                  </a:lnTo>
                  <a:lnTo>
                    <a:pt x="47" y="70"/>
                  </a:lnTo>
                  <a:lnTo>
                    <a:pt x="32" y="84"/>
                  </a:lnTo>
                  <a:lnTo>
                    <a:pt x="17" y="100"/>
                  </a:lnTo>
                  <a:lnTo>
                    <a:pt x="4" y="114"/>
                  </a:lnTo>
                  <a:lnTo>
                    <a:pt x="2" y="118"/>
                  </a:lnTo>
                  <a:lnTo>
                    <a:pt x="1" y="121"/>
                  </a:lnTo>
                  <a:lnTo>
                    <a:pt x="0" y="124"/>
                  </a:lnTo>
                  <a:lnTo>
                    <a:pt x="1" y="128"/>
                  </a:lnTo>
                  <a:lnTo>
                    <a:pt x="1" y="131"/>
                  </a:lnTo>
                  <a:lnTo>
                    <a:pt x="3" y="134"/>
                  </a:lnTo>
                  <a:lnTo>
                    <a:pt x="4" y="136"/>
                  </a:lnTo>
                  <a:lnTo>
                    <a:pt x="7" y="138"/>
                  </a:lnTo>
                  <a:lnTo>
                    <a:pt x="10" y="140"/>
                  </a:lnTo>
                  <a:lnTo>
                    <a:pt x="13" y="141"/>
                  </a:lnTo>
                  <a:lnTo>
                    <a:pt x="16" y="142"/>
                  </a:lnTo>
                  <a:lnTo>
                    <a:pt x="19" y="142"/>
                  </a:lnTo>
                  <a:lnTo>
                    <a:pt x="23" y="141"/>
                  </a:lnTo>
                  <a:lnTo>
                    <a:pt x="26" y="140"/>
                  </a:lnTo>
                  <a:lnTo>
                    <a:pt x="29" y="138"/>
                  </a:lnTo>
                  <a:lnTo>
                    <a:pt x="31" y="135"/>
                  </a:lnTo>
                  <a:lnTo>
                    <a:pt x="42" y="123"/>
                  </a:lnTo>
                  <a:lnTo>
                    <a:pt x="54" y="110"/>
                  </a:lnTo>
                  <a:lnTo>
                    <a:pt x="67" y="98"/>
                  </a:lnTo>
                  <a:lnTo>
                    <a:pt x="82" y="87"/>
                  </a:lnTo>
                  <a:lnTo>
                    <a:pt x="97" y="75"/>
                  </a:lnTo>
                  <a:lnTo>
                    <a:pt x="113" y="65"/>
                  </a:lnTo>
                  <a:lnTo>
                    <a:pt x="128" y="56"/>
                  </a:lnTo>
                  <a:lnTo>
                    <a:pt x="146" y="48"/>
                  </a:lnTo>
                  <a:lnTo>
                    <a:pt x="163" y="43"/>
                  </a:lnTo>
                  <a:lnTo>
                    <a:pt x="180" y="39"/>
                  </a:lnTo>
                  <a:lnTo>
                    <a:pt x="197" y="36"/>
                  </a:lnTo>
                  <a:lnTo>
                    <a:pt x="214" y="36"/>
                  </a:lnTo>
                  <a:lnTo>
                    <a:pt x="223" y="37"/>
                  </a:lnTo>
                  <a:lnTo>
                    <a:pt x="231" y="38"/>
                  </a:lnTo>
                  <a:lnTo>
                    <a:pt x="239" y="40"/>
                  </a:lnTo>
                  <a:lnTo>
                    <a:pt x="248" y="43"/>
                  </a:lnTo>
                  <a:lnTo>
                    <a:pt x="256" y="46"/>
                  </a:lnTo>
                  <a:lnTo>
                    <a:pt x="264" y="50"/>
                  </a:lnTo>
                  <a:lnTo>
                    <a:pt x="271" y="55"/>
                  </a:lnTo>
                  <a:lnTo>
                    <a:pt x="280" y="61"/>
                  </a:lnTo>
                  <a:lnTo>
                    <a:pt x="283" y="63"/>
                  </a:lnTo>
                  <a:lnTo>
                    <a:pt x="286" y="63"/>
                  </a:lnTo>
                  <a:lnTo>
                    <a:pt x="289" y="64"/>
                  </a:lnTo>
                  <a:lnTo>
                    <a:pt x="292" y="63"/>
                  </a:lnTo>
                  <a:lnTo>
                    <a:pt x="295" y="62"/>
                  </a:lnTo>
                  <a:lnTo>
                    <a:pt x="298" y="61"/>
                  </a:lnTo>
                  <a:lnTo>
                    <a:pt x="302" y="59"/>
                  </a:lnTo>
                  <a:lnTo>
                    <a:pt x="304" y="56"/>
                  </a:lnTo>
                  <a:lnTo>
                    <a:pt x="305" y="53"/>
                  </a:lnTo>
                  <a:lnTo>
                    <a:pt x="306" y="50"/>
                  </a:lnTo>
                  <a:lnTo>
                    <a:pt x="306" y="46"/>
                  </a:lnTo>
                  <a:lnTo>
                    <a:pt x="306" y="43"/>
                  </a:lnTo>
                  <a:lnTo>
                    <a:pt x="305" y="40"/>
                  </a:lnTo>
                  <a:lnTo>
                    <a:pt x="304" y="37"/>
                  </a:lnTo>
                  <a:lnTo>
                    <a:pt x="302" y="35"/>
                  </a:lnTo>
                  <a:lnTo>
                    <a:pt x="298" y="33"/>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25110" name="Oval 22"/>
          <p:cNvSpPr>
            <a:spLocks noChangeArrowheads="1"/>
          </p:cNvSpPr>
          <p:nvPr/>
        </p:nvSpPr>
        <p:spPr bwMode="auto">
          <a:xfrm>
            <a:off x="4589463" y="1219200"/>
            <a:ext cx="744537" cy="457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علم</a:t>
            </a:r>
            <a:endParaRPr lang="en-US" sz="2000">
              <a:solidFill>
                <a:srgbClr val="CC0099"/>
              </a:solidFill>
              <a:latin typeface="Tahoma" panose="020B0604030504040204" pitchFamily="34" charset="0"/>
              <a:cs typeface="B Jadid" pitchFamily="2" charset="-78"/>
            </a:endParaRPr>
          </a:p>
        </p:txBody>
      </p:sp>
      <p:sp>
        <p:nvSpPr>
          <p:cNvPr id="1625111" name="Oval 23"/>
          <p:cNvSpPr>
            <a:spLocks noChangeArrowheads="1"/>
          </p:cNvSpPr>
          <p:nvPr/>
        </p:nvSpPr>
        <p:spPr bwMode="auto">
          <a:xfrm>
            <a:off x="5334000" y="1485900"/>
            <a:ext cx="744538" cy="495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مهارت</a:t>
            </a:r>
            <a:endParaRPr lang="en-US" sz="2000">
              <a:solidFill>
                <a:srgbClr val="CC0099"/>
              </a:solidFill>
              <a:latin typeface="Tahoma" panose="020B0604030504040204" pitchFamily="34" charset="0"/>
              <a:cs typeface="B Jadid" pitchFamily="2" charset="-78"/>
            </a:endParaRPr>
          </a:p>
        </p:txBody>
      </p:sp>
      <p:sp>
        <p:nvSpPr>
          <p:cNvPr id="1625112" name="Oval 24"/>
          <p:cNvSpPr>
            <a:spLocks noChangeArrowheads="1"/>
          </p:cNvSpPr>
          <p:nvPr/>
        </p:nvSpPr>
        <p:spPr bwMode="auto">
          <a:xfrm>
            <a:off x="4992688" y="2284413"/>
            <a:ext cx="742950" cy="5381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بصيرت</a:t>
            </a:r>
            <a:endParaRPr lang="en-US" sz="2000">
              <a:solidFill>
                <a:srgbClr val="CC0099"/>
              </a:solidFill>
              <a:latin typeface="Tahoma" panose="020B0604030504040204" pitchFamily="34" charset="0"/>
              <a:cs typeface="B Jadid" pitchFamily="2" charset="-78"/>
            </a:endParaRPr>
          </a:p>
        </p:txBody>
      </p:sp>
      <p:sp>
        <p:nvSpPr>
          <p:cNvPr id="1625113" name="Oval 25"/>
          <p:cNvSpPr>
            <a:spLocks noChangeArrowheads="1"/>
          </p:cNvSpPr>
          <p:nvPr/>
        </p:nvSpPr>
        <p:spPr bwMode="auto">
          <a:xfrm>
            <a:off x="6029325" y="1981200"/>
            <a:ext cx="676275" cy="538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معرفت</a:t>
            </a:r>
            <a:endParaRPr lang="en-US" sz="2000">
              <a:solidFill>
                <a:srgbClr val="CC0099"/>
              </a:solidFill>
              <a:latin typeface="Tahoma" panose="020B0604030504040204" pitchFamily="34" charset="0"/>
              <a:cs typeface="B Jadid" pitchFamily="2" charset="-78"/>
            </a:endParaRPr>
          </a:p>
        </p:txBody>
      </p:sp>
      <p:sp>
        <p:nvSpPr>
          <p:cNvPr id="1625114" name="Oval 26"/>
          <p:cNvSpPr>
            <a:spLocks noChangeArrowheads="1"/>
          </p:cNvSpPr>
          <p:nvPr/>
        </p:nvSpPr>
        <p:spPr bwMode="auto">
          <a:xfrm>
            <a:off x="6319838" y="2633663"/>
            <a:ext cx="769937" cy="5143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حكمت</a:t>
            </a:r>
            <a:endParaRPr lang="en-US" sz="2000">
              <a:solidFill>
                <a:srgbClr val="CC0099"/>
              </a:solidFill>
              <a:latin typeface="Tahoma" panose="020B0604030504040204" pitchFamily="34" charset="0"/>
              <a:cs typeface="B Jadid" pitchFamily="2" charset="-78"/>
            </a:endParaRPr>
          </a:p>
        </p:txBody>
      </p:sp>
      <p:sp>
        <p:nvSpPr>
          <p:cNvPr id="1625115" name="Oval 27"/>
          <p:cNvSpPr>
            <a:spLocks noChangeArrowheads="1"/>
          </p:cNvSpPr>
          <p:nvPr/>
        </p:nvSpPr>
        <p:spPr bwMode="auto">
          <a:xfrm>
            <a:off x="5630863" y="2855913"/>
            <a:ext cx="769937" cy="5730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معنويت</a:t>
            </a:r>
            <a:endParaRPr lang="en-US" sz="2000">
              <a:solidFill>
                <a:srgbClr val="CC0099"/>
              </a:solidFill>
              <a:latin typeface="Tahoma" panose="020B0604030504040204" pitchFamily="34" charset="0"/>
              <a:cs typeface="B Jadid" pitchFamily="2" charset="-78"/>
            </a:endParaRPr>
          </a:p>
        </p:txBody>
      </p:sp>
      <p:sp>
        <p:nvSpPr>
          <p:cNvPr id="1625116" name="Oval 28"/>
          <p:cNvSpPr>
            <a:spLocks noChangeArrowheads="1"/>
          </p:cNvSpPr>
          <p:nvPr/>
        </p:nvSpPr>
        <p:spPr bwMode="auto">
          <a:xfrm>
            <a:off x="3429000" y="5526088"/>
            <a:ext cx="590550" cy="4175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محبت</a:t>
            </a:r>
            <a:endParaRPr lang="en-US" sz="2000">
              <a:solidFill>
                <a:srgbClr val="CC0099"/>
              </a:solidFill>
              <a:latin typeface="Tahoma" panose="020B0604030504040204" pitchFamily="34" charset="0"/>
              <a:cs typeface="B Jadid" pitchFamily="2" charset="-78"/>
            </a:endParaRPr>
          </a:p>
        </p:txBody>
      </p:sp>
      <p:sp>
        <p:nvSpPr>
          <p:cNvPr id="1625117" name="Oval 29"/>
          <p:cNvSpPr>
            <a:spLocks noChangeArrowheads="1"/>
          </p:cNvSpPr>
          <p:nvPr/>
        </p:nvSpPr>
        <p:spPr bwMode="auto">
          <a:xfrm>
            <a:off x="5715000" y="4572000"/>
            <a:ext cx="762000" cy="492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رحم</a:t>
            </a:r>
            <a:r>
              <a:rPr lang="fa-IR" sz="1400">
                <a:solidFill>
                  <a:srgbClr val="CC0099"/>
                </a:solidFill>
                <a:latin typeface="Tahoma" panose="020B0604030504040204" pitchFamily="34" charset="0"/>
                <a:cs typeface="B Jadid" pitchFamily="2" charset="-78"/>
              </a:rPr>
              <a:t> و</a:t>
            </a:r>
            <a:r>
              <a:rPr lang="fa-IR" sz="1200">
                <a:solidFill>
                  <a:srgbClr val="CC0099"/>
                </a:solidFill>
                <a:latin typeface="Tahoma" panose="020B0604030504040204" pitchFamily="34" charset="0"/>
                <a:cs typeface="Zar" pitchFamily="2" charset="-78"/>
              </a:rPr>
              <a:t> </a:t>
            </a:r>
          </a:p>
          <a:p>
            <a:pPr algn="ctr" eaLnBrk="1" hangingPunct="1"/>
            <a:r>
              <a:rPr lang="fa-IR" sz="2000">
                <a:solidFill>
                  <a:srgbClr val="CC0099"/>
                </a:solidFill>
                <a:latin typeface="Tahoma" panose="020B0604030504040204" pitchFamily="34" charset="0"/>
                <a:cs typeface="B Jadid" pitchFamily="2" charset="-78"/>
              </a:rPr>
              <a:t>رحمت</a:t>
            </a:r>
            <a:endParaRPr lang="en-US" sz="2000">
              <a:solidFill>
                <a:srgbClr val="CC0099"/>
              </a:solidFill>
              <a:latin typeface="Tahoma" panose="020B0604030504040204" pitchFamily="34" charset="0"/>
              <a:cs typeface="B Jadid" pitchFamily="2" charset="-78"/>
            </a:endParaRPr>
          </a:p>
        </p:txBody>
      </p:sp>
      <p:sp>
        <p:nvSpPr>
          <p:cNvPr id="1625118" name="Oval 30"/>
          <p:cNvSpPr>
            <a:spLocks noChangeArrowheads="1"/>
          </p:cNvSpPr>
          <p:nvPr/>
        </p:nvSpPr>
        <p:spPr bwMode="auto">
          <a:xfrm>
            <a:off x="5364163" y="3733800"/>
            <a:ext cx="503237" cy="420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اراده</a:t>
            </a:r>
            <a:endParaRPr lang="en-US" sz="2000">
              <a:solidFill>
                <a:srgbClr val="CC0099"/>
              </a:solidFill>
              <a:latin typeface="Tahoma" panose="020B0604030504040204" pitchFamily="34" charset="0"/>
              <a:cs typeface="B Jadid" pitchFamily="2" charset="-78"/>
            </a:endParaRPr>
          </a:p>
        </p:txBody>
      </p:sp>
      <p:sp>
        <p:nvSpPr>
          <p:cNvPr id="1625119" name="Oval 31"/>
          <p:cNvSpPr>
            <a:spLocks noChangeArrowheads="1"/>
          </p:cNvSpPr>
          <p:nvPr/>
        </p:nvSpPr>
        <p:spPr bwMode="auto">
          <a:xfrm>
            <a:off x="5964238" y="5373688"/>
            <a:ext cx="741362" cy="6889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جديت</a:t>
            </a:r>
            <a:endParaRPr lang="en-US" sz="2000">
              <a:solidFill>
                <a:srgbClr val="CC0099"/>
              </a:solidFill>
              <a:latin typeface="Tahoma" panose="020B0604030504040204" pitchFamily="34" charset="0"/>
              <a:cs typeface="B Jadid" pitchFamily="2" charset="-78"/>
            </a:endParaRPr>
          </a:p>
        </p:txBody>
      </p:sp>
      <p:sp>
        <p:nvSpPr>
          <p:cNvPr id="1625120" name="Oval 32"/>
          <p:cNvSpPr>
            <a:spLocks noChangeArrowheads="1"/>
          </p:cNvSpPr>
          <p:nvPr/>
        </p:nvSpPr>
        <p:spPr bwMode="auto">
          <a:xfrm>
            <a:off x="6645275" y="4845050"/>
            <a:ext cx="639763" cy="619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پشتكار</a:t>
            </a:r>
            <a:endParaRPr lang="en-US" sz="2000">
              <a:solidFill>
                <a:srgbClr val="CC0099"/>
              </a:solidFill>
              <a:latin typeface="Tahoma" panose="020B0604030504040204" pitchFamily="34" charset="0"/>
              <a:cs typeface="B Jadid" pitchFamily="2" charset="-78"/>
            </a:endParaRPr>
          </a:p>
        </p:txBody>
      </p:sp>
      <p:sp>
        <p:nvSpPr>
          <p:cNvPr id="1625121" name="Oval 33"/>
          <p:cNvSpPr>
            <a:spLocks noChangeArrowheads="1"/>
          </p:cNvSpPr>
          <p:nvPr/>
        </p:nvSpPr>
        <p:spPr bwMode="auto">
          <a:xfrm>
            <a:off x="4953000" y="3048000"/>
            <a:ext cx="442913" cy="282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تقوي</a:t>
            </a:r>
            <a:endParaRPr lang="en-US" sz="2000">
              <a:solidFill>
                <a:srgbClr val="CC0099"/>
              </a:solidFill>
              <a:latin typeface="Tahoma" panose="020B0604030504040204" pitchFamily="34" charset="0"/>
              <a:cs typeface="B Jadid" pitchFamily="2" charset="-78"/>
            </a:endParaRPr>
          </a:p>
        </p:txBody>
      </p:sp>
      <p:sp>
        <p:nvSpPr>
          <p:cNvPr id="1625122" name="Oval 34"/>
          <p:cNvSpPr>
            <a:spLocks noChangeArrowheads="1"/>
          </p:cNvSpPr>
          <p:nvPr/>
        </p:nvSpPr>
        <p:spPr bwMode="auto">
          <a:xfrm>
            <a:off x="6800850" y="3244850"/>
            <a:ext cx="666750" cy="619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خلاقيت</a:t>
            </a:r>
            <a:endParaRPr lang="en-US" sz="2000">
              <a:solidFill>
                <a:srgbClr val="CC0099"/>
              </a:solidFill>
              <a:latin typeface="Tahoma" panose="020B0604030504040204" pitchFamily="34" charset="0"/>
              <a:cs typeface="B Jadid" pitchFamily="2" charset="-78"/>
            </a:endParaRPr>
          </a:p>
        </p:txBody>
      </p:sp>
      <p:sp>
        <p:nvSpPr>
          <p:cNvPr id="1625123" name="Oval 35"/>
          <p:cNvSpPr>
            <a:spLocks noChangeArrowheads="1"/>
          </p:cNvSpPr>
          <p:nvPr/>
        </p:nvSpPr>
        <p:spPr bwMode="auto">
          <a:xfrm>
            <a:off x="2133600" y="4429125"/>
            <a:ext cx="669925" cy="560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نظم</a:t>
            </a:r>
            <a:endParaRPr lang="en-US" sz="2000">
              <a:solidFill>
                <a:srgbClr val="CC0099"/>
              </a:solidFill>
              <a:latin typeface="Tahoma" panose="020B0604030504040204" pitchFamily="34" charset="0"/>
              <a:cs typeface="B Jadid" pitchFamily="2" charset="-78"/>
            </a:endParaRPr>
          </a:p>
        </p:txBody>
      </p:sp>
      <p:sp>
        <p:nvSpPr>
          <p:cNvPr id="1625124" name="Oval 36"/>
          <p:cNvSpPr>
            <a:spLocks noChangeArrowheads="1"/>
          </p:cNvSpPr>
          <p:nvPr/>
        </p:nvSpPr>
        <p:spPr bwMode="auto">
          <a:xfrm>
            <a:off x="2971800" y="2927350"/>
            <a:ext cx="595313" cy="425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تدبير</a:t>
            </a:r>
            <a:endParaRPr lang="en-US" sz="2000">
              <a:solidFill>
                <a:srgbClr val="CC0099"/>
              </a:solidFill>
              <a:latin typeface="Tahoma" panose="020B0604030504040204" pitchFamily="34" charset="0"/>
              <a:cs typeface="B Jadid" pitchFamily="2" charset="-78"/>
            </a:endParaRPr>
          </a:p>
        </p:txBody>
      </p:sp>
      <p:sp>
        <p:nvSpPr>
          <p:cNvPr id="1625125" name="Oval 37"/>
          <p:cNvSpPr>
            <a:spLocks noChangeArrowheads="1"/>
          </p:cNvSpPr>
          <p:nvPr/>
        </p:nvSpPr>
        <p:spPr bwMode="auto">
          <a:xfrm>
            <a:off x="1524000" y="5292725"/>
            <a:ext cx="785813" cy="4984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استقامت</a:t>
            </a:r>
            <a:endParaRPr lang="en-US" sz="2000">
              <a:solidFill>
                <a:srgbClr val="CC0099"/>
              </a:solidFill>
              <a:latin typeface="Tahoma" panose="020B0604030504040204" pitchFamily="34" charset="0"/>
              <a:cs typeface="B Jadid" pitchFamily="2" charset="-78"/>
            </a:endParaRPr>
          </a:p>
        </p:txBody>
      </p:sp>
      <p:sp>
        <p:nvSpPr>
          <p:cNvPr id="1625126" name="Oval 38"/>
          <p:cNvSpPr>
            <a:spLocks noChangeArrowheads="1"/>
          </p:cNvSpPr>
          <p:nvPr/>
        </p:nvSpPr>
        <p:spPr bwMode="auto">
          <a:xfrm>
            <a:off x="2286000" y="5791200"/>
            <a:ext cx="914400" cy="609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شجاعت</a:t>
            </a:r>
            <a:endParaRPr lang="en-US" sz="2000">
              <a:solidFill>
                <a:srgbClr val="CC0099"/>
              </a:solidFill>
              <a:latin typeface="Tahoma" panose="020B0604030504040204" pitchFamily="34" charset="0"/>
              <a:cs typeface="B Jadid" pitchFamily="2" charset="-78"/>
            </a:endParaRPr>
          </a:p>
        </p:txBody>
      </p:sp>
      <p:sp>
        <p:nvSpPr>
          <p:cNvPr id="1625127" name="Oval 39"/>
          <p:cNvSpPr>
            <a:spLocks noChangeArrowheads="1"/>
          </p:cNvSpPr>
          <p:nvPr/>
        </p:nvSpPr>
        <p:spPr bwMode="auto">
          <a:xfrm>
            <a:off x="4073525" y="6062663"/>
            <a:ext cx="879475" cy="5667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جسارت</a:t>
            </a:r>
            <a:endParaRPr lang="en-US" sz="2000">
              <a:solidFill>
                <a:srgbClr val="CC0099"/>
              </a:solidFill>
              <a:latin typeface="Tahoma" panose="020B0604030504040204" pitchFamily="34" charset="0"/>
              <a:cs typeface="B Jadid" pitchFamily="2" charset="-78"/>
            </a:endParaRPr>
          </a:p>
        </p:txBody>
      </p:sp>
      <p:sp>
        <p:nvSpPr>
          <p:cNvPr id="1625128" name="Oval 40"/>
          <p:cNvSpPr>
            <a:spLocks noChangeArrowheads="1"/>
          </p:cNvSpPr>
          <p:nvPr/>
        </p:nvSpPr>
        <p:spPr bwMode="auto">
          <a:xfrm>
            <a:off x="3886200" y="4918075"/>
            <a:ext cx="785813" cy="492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حلم</a:t>
            </a:r>
            <a:endParaRPr lang="en-US" sz="2000">
              <a:solidFill>
                <a:srgbClr val="CC0099"/>
              </a:solidFill>
              <a:latin typeface="Tahoma" panose="020B0604030504040204" pitchFamily="34" charset="0"/>
              <a:cs typeface="B Jadid" pitchFamily="2" charset="-78"/>
            </a:endParaRPr>
          </a:p>
        </p:txBody>
      </p:sp>
      <p:sp>
        <p:nvSpPr>
          <p:cNvPr id="1625129" name="Oval 41"/>
          <p:cNvSpPr>
            <a:spLocks noChangeArrowheads="1"/>
          </p:cNvSpPr>
          <p:nvPr/>
        </p:nvSpPr>
        <p:spPr bwMode="auto">
          <a:xfrm>
            <a:off x="3265488" y="6119813"/>
            <a:ext cx="620712" cy="5095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كرامت</a:t>
            </a:r>
            <a:endParaRPr lang="en-US" sz="2000">
              <a:solidFill>
                <a:srgbClr val="CC0099"/>
              </a:solidFill>
              <a:latin typeface="Tahoma" panose="020B0604030504040204" pitchFamily="34" charset="0"/>
              <a:cs typeface="B Jadid" pitchFamily="2" charset="-78"/>
            </a:endParaRPr>
          </a:p>
        </p:txBody>
      </p:sp>
      <p:sp>
        <p:nvSpPr>
          <p:cNvPr id="1625130" name="Oval 42"/>
          <p:cNvSpPr>
            <a:spLocks noChangeArrowheads="1"/>
          </p:cNvSpPr>
          <p:nvPr/>
        </p:nvSpPr>
        <p:spPr bwMode="auto">
          <a:xfrm>
            <a:off x="6029325" y="3733800"/>
            <a:ext cx="523875" cy="442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تفكر</a:t>
            </a:r>
            <a:endParaRPr lang="en-US" sz="2000">
              <a:solidFill>
                <a:srgbClr val="CC0099"/>
              </a:solidFill>
              <a:latin typeface="Tahoma" panose="020B0604030504040204" pitchFamily="34" charset="0"/>
              <a:cs typeface="B Jadid" pitchFamily="2" charset="-78"/>
            </a:endParaRPr>
          </a:p>
        </p:txBody>
      </p:sp>
      <p:sp>
        <p:nvSpPr>
          <p:cNvPr id="1625131" name="Oval 43"/>
          <p:cNvSpPr>
            <a:spLocks noChangeArrowheads="1"/>
          </p:cNvSpPr>
          <p:nvPr/>
        </p:nvSpPr>
        <p:spPr bwMode="auto">
          <a:xfrm>
            <a:off x="2781300" y="3581400"/>
            <a:ext cx="800100" cy="5222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شرح</a:t>
            </a:r>
            <a:r>
              <a:rPr lang="fa-IR" sz="1200">
                <a:solidFill>
                  <a:srgbClr val="CC0099"/>
                </a:solidFill>
                <a:latin typeface="Tahoma" panose="020B0604030504040204" pitchFamily="34" charset="0"/>
                <a:cs typeface="Zar" pitchFamily="2" charset="-78"/>
              </a:rPr>
              <a:t> </a:t>
            </a:r>
            <a:r>
              <a:rPr lang="fa-IR" sz="2000">
                <a:solidFill>
                  <a:srgbClr val="CC0099"/>
                </a:solidFill>
                <a:latin typeface="Tahoma" panose="020B0604030504040204" pitchFamily="34" charset="0"/>
                <a:cs typeface="B Jadid" pitchFamily="2" charset="-78"/>
              </a:rPr>
              <a:t>صدر</a:t>
            </a:r>
            <a:endParaRPr lang="en-US" sz="2000">
              <a:solidFill>
                <a:srgbClr val="CC0099"/>
              </a:solidFill>
              <a:latin typeface="Tahoma" panose="020B0604030504040204" pitchFamily="34" charset="0"/>
              <a:cs typeface="B Jadid" pitchFamily="2" charset="-78"/>
            </a:endParaRPr>
          </a:p>
        </p:txBody>
      </p:sp>
      <p:sp>
        <p:nvSpPr>
          <p:cNvPr id="1625132" name="Oval 44"/>
          <p:cNvSpPr>
            <a:spLocks noChangeArrowheads="1"/>
          </p:cNvSpPr>
          <p:nvPr/>
        </p:nvSpPr>
        <p:spPr bwMode="auto">
          <a:xfrm>
            <a:off x="1905000" y="2892425"/>
            <a:ext cx="773113" cy="614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سرعت</a:t>
            </a:r>
            <a:endParaRPr lang="en-US" sz="2000">
              <a:solidFill>
                <a:srgbClr val="CC0099"/>
              </a:solidFill>
              <a:latin typeface="Tahoma" panose="020B0604030504040204" pitchFamily="34" charset="0"/>
              <a:cs typeface="B Jadid" pitchFamily="2" charset="-78"/>
            </a:endParaRPr>
          </a:p>
        </p:txBody>
      </p:sp>
      <p:sp>
        <p:nvSpPr>
          <p:cNvPr id="1625133" name="Oval 45"/>
          <p:cNvSpPr>
            <a:spLocks noChangeArrowheads="1"/>
          </p:cNvSpPr>
          <p:nvPr/>
        </p:nvSpPr>
        <p:spPr bwMode="auto">
          <a:xfrm>
            <a:off x="685800" y="3754438"/>
            <a:ext cx="1035050" cy="5667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مسئوليت</a:t>
            </a:r>
            <a:r>
              <a:rPr lang="fa-IR" sz="1200">
                <a:solidFill>
                  <a:srgbClr val="CC0099"/>
                </a:solidFill>
                <a:latin typeface="Tahoma" panose="020B0604030504040204" pitchFamily="34" charset="0"/>
                <a:cs typeface="Zar" pitchFamily="2" charset="-78"/>
              </a:rPr>
              <a:t> </a:t>
            </a:r>
          </a:p>
          <a:p>
            <a:pPr algn="ctr" eaLnBrk="1" hangingPunct="1"/>
            <a:r>
              <a:rPr lang="fa-IR" sz="2000">
                <a:solidFill>
                  <a:srgbClr val="CC0099"/>
                </a:solidFill>
                <a:latin typeface="Tahoma" panose="020B0604030504040204" pitchFamily="34" charset="0"/>
                <a:cs typeface="B Jadid" pitchFamily="2" charset="-78"/>
              </a:rPr>
              <a:t>پذيري</a:t>
            </a:r>
            <a:endParaRPr lang="en-US" sz="2000">
              <a:solidFill>
                <a:srgbClr val="CC0099"/>
              </a:solidFill>
              <a:latin typeface="Tahoma" panose="020B0604030504040204" pitchFamily="34" charset="0"/>
              <a:cs typeface="B Jadid" pitchFamily="2" charset="-78"/>
            </a:endParaRPr>
          </a:p>
        </p:txBody>
      </p:sp>
      <p:sp>
        <p:nvSpPr>
          <p:cNvPr id="1625134" name="Oval 46"/>
          <p:cNvSpPr>
            <a:spLocks noChangeArrowheads="1"/>
          </p:cNvSpPr>
          <p:nvPr/>
        </p:nvSpPr>
        <p:spPr bwMode="auto">
          <a:xfrm>
            <a:off x="2057400" y="1752600"/>
            <a:ext cx="762000" cy="533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دقت</a:t>
            </a:r>
            <a:endParaRPr lang="en-US" sz="2000">
              <a:solidFill>
                <a:srgbClr val="CC0099"/>
              </a:solidFill>
              <a:latin typeface="Tahoma" panose="020B0604030504040204" pitchFamily="34" charset="0"/>
              <a:cs typeface="B Jadid" pitchFamily="2" charset="-78"/>
            </a:endParaRPr>
          </a:p>
        </p:txBody>
      </p:sp>
      <p:sp>
        <p:nvSpPr>
          <p:cNvPr id="1625135" name="Oval 47"/>
          <p:cNvSpPr>
            <a:spLocks noChangeArrowheads="1"/>
          </p:cNvSpPr>
          <p:nvPr/>
        </p:nvSpPr>
        <p:spPr bwMode="auto">
          <a:xfrm>
            <a:off x="1828800" y="3700463"/>
            <a:ext cx="773113" cy="5667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صداقت</a:t>
            </a:r>
            <a:endParaRPr lang="en-US" sz="2000">
              <a:solidFill>
                <a:srgbClr val="CC0099"/>
              </a:solidFill>
              <a:latin typeface="Tahoma" panose="020B0604030504040204" pitchFamily="34" charset="0"/>
              <a:cs typeface="B Jadid" pitchFamily="2" charset="-78"/>
            </a:endParaRPr>
          </a:p>
        </p:txBody>
      </p:sp>
      <p:sp>
        <p:nvSpPr>
          <p:cNvPr id="1625136" name="Oval 48"/>
          <p:cNvSpPr>
            <a:spLocks noChangeArrowheads="1"/>
          </p:cNvSpPr>
          <p:nvPr/>
        </p:nvSpPr>
        <p:spPr bwMode="auto">
          <a:xfrm>
            <a:off x="1295400" y="2286000"/>
            <a:ext cx="823913" cy="4683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هدفداري</a:t>
            </a:r>
            <a:endParaRPr lang="en-US" sz="2000">
              <a:solidFill>
                <a:srgbClr val="CC0099"/>
              </a:solidFill>
              <a:latin typeface="Tahoma" panose="020B0604030504040204" pitchFamily="34" charset="0"/>
              <a:cs typeface="B Jadid" pitchFamily="2" charset="-78"/>
            </a:endParaRPr>
          </a:p>
        </p:txBody>
      </p:sp>
      <p:sp>
        <p:nvSpPr>
          <p:cNvPr id="1625137" name="Oval 49"/>
          <p:cNvSpPr>
            <a:spLocks noChangeArrowheads="1"/>
          </p:cNvSpPr>
          <p:nvPr/>
        </p:nvSpPr>
        <p:spPr bwMode="auto">
          <a:xfrm>
            <a:off x="3932238" y="2133600"/>
            <a:ext cx="735012" cy="4254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تواضع</a:t>
            </a:r>
            <a:endParaRPr lang="en-US" sz="2000">
              <a:solidFill>
                <a:srgbClr val="CC0099"/>
              </a:solidFill>
              <a:latin typeface="Tahoma" panose="020B0604030504040204" pitchFamily="34" charset="0"/>
              <a:cs typeface="B Jadid" pitchFamily="2" charset="-78"/>
            </a:endParaRPr>
          </a:p>
        </p:txBody>
      </p:sp>
      <p:sp>
        <p:nvSpPr>
          <p:cNvPr id="1625138" name="Oval 50"/>
          <p:cNvSpPr>
            <a:spLocks noChangeArrowheads="1"/>
          </p:cNvSpPr>
          <p:nvPr/>
        </p:nvSpPr>
        <p:spPr bwMode="auto">
          <a:xfrm>
            <a:off x="6800850" y="4006850"/>
            <a:ext cx="819150" cy="6413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تلاش</a:t>
            </a:r>
            <a:endParaRPr lang="en-US" sz="2000">
              <a:solidFill>
                <a:srgbClr val="CC0099"/>
              </a:solidFill>
              <a:latin typeface="Tahoma" panose="020B0604030504040204" pitchFamily="34" charset="0"/>
              <a:cs typeface="B Jadid" pitchFamily="2" charset="-78"/>
            </a:endParaRPr>
          </a:p>
        </p:txBody>
      </p:sp>
      <p:sp>
        <p:nvSpPr>
          <p:cNvPr id="1625139" name="Oval 51"/>
          <p:cNvSpPr>
            <a:spLocks noChangeArrowheads="1"/>
          </p:cNvSpPr>
          <p:nvPr/>
        </p:nvSpPr>
        <p:spPr bwMode="auto">
          <a:xfrm>
            <a:off x="1066800" y="4594225"/>
            <a:ext cx="838200" cy="6111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اعتماد</a:t>
            </a:r>
            <a:r>
              <a:rPr lang="fa-IR" sz="1200">
                <a:solidFill>
                  <a:srgbClr val="CC0099"/>
                </a:solidFill>
                <a:latin typeface="Tahoma" panose="020B0604030504040204" pitchFamily="34" charset="0"/>
                <a:cs typeface="Zar" pitchFamily="2" charset="-78"/>
              </a:rPr>
              <a:t> </a:t>
            </a:r>
          </a:p>
          <a:p>
            <a:pPr algn="ctr" eaLnBrk="1" hangingPunct="1"/>
            <a:r>
              <a:rPr lang="fa-IR" sz="2000">
                <a:solidFill>
                  <a:srgbClr val="CC0099"/>
                </a:solidFill>
                <a:latin typeface="Tahoma" panose="020B0604030504040204" pitchFamily="34" charset="0"/>
                <a:cs typeface="B Jadid" pitchFamily="2" charset="-78"/>
              </a:rPr>
              <a:t>به</a:t>
            </a:r>
            <a:r>
              <a:rPr lang="fa-IR" sz="1200">
                <a:solidFill>
                  <a:srgbClr val="CC0099"/>
                </a:solidFill>
                <a:latin typeface="Tahoma" panose="020B0604030504040204" pitchFamily="34" charset="0"/>
                <a:cs typeface="Zar" pitchFamily="2" charset="-78"/>
              </a:rPr>
              <a:t> </a:t>
            </a:r>
            <a:r>
              <a:rPr lang="fa-IR" sz="2000">
                <a:solidFill>
                  <a:srgbClr val="CC0099"/>
                </a:solidFill>
                <a:latin typeface="Tahoma" panose="020B0604030504040204" pitchFamily="34" charset="0"/>
                <a:cs typeface="B Jadid" pitchFamily="2" charset="-78"/>
              </a:rPr>
              <a:t>نفس</a:t>
            </a:r>
            <a:endParaRPr lang="en-US" sz="2000">
              <a:solidFill>
                <a:srgbClr val="CC0099"/>
              </a:solidFill>
              <a:latin typeface="Tahoma" panose="020B0604030504040204" pitchFamily="34" charset="0"/>
              <a:cs typeface="B Jadid" pitchFamily="2" charset="-78"/>
            </a:endParaRPr>
          </a:p>
        </p:txBody>
      </p:sp>
      <p:sp>
        <p:nvSpPr>
          <p:cNvPr id="1625140" name="Oval 52"/>
          <p:cNvSpPr>
            <a:spLocks noChangeArrowheads="1"/>
          </p:cNvSpPr>
          <p:nvPr/>
        </p:nvSpPr>
        <p:spPr bwMode="auto">
          <a:xfrm>
            <a:off x="3810000" y="2819400"/>
            <a:ext cx="623888" cy="381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a:t>
            </a:r>
            <a:endParaRPr lang="en-US" sz="2000">
              <a:solidFill>
                <a:srgbClr val="CC0099"/>
              </a:solidFill>
              <a:latin typeface="Tahoma" panose="020B0604030504040204" pitchFamily="34" charset="0"/>
              <a:cs typeface="B Jadid" pitchFamily="2" charset="-78"/>
            </a:endParaRPr>
          </a:p>
        </p:txBody>
      </p:sp>
      <p:sp>
        <p:nvSpPr>
          <p:cNvPr id="1625141" name="Oval 53"/>
          <p:cNvSpPr>
            <a:spLocks noChangeArrowheads="1"/>
          </p:cNvSpPr>
          <p:nvPr/>
        </p:nvSpPr>
        <p:spPr bwMode="auto">
          <a:xfrm>
            <a:off x="914400" y="2868613"/>
            <a:ext cx="685800" cy="5603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سليقه</a:t>
            </a:r>
            <a:endParaRPr lang="en-US" sz="2000">
              <a:solidFill>
                <a:srgbClr val="CC0099"/>
              </a:solidFill>
              <a:latin typeface="Tahoma" panose="020B0604030504040204" pitchFamily="34" charset="0"/>
              <a:cs typeface="B Jadid" pitchFamily="2" charset="-78"/>
            </a:endParaRPr>
          </a:p>
        </p:txBody>
      </p:sp>
      <p:sp>
        <p:nvSpPr>
          <p:cNvPr id="1625142" name="Oval 54"/>
          <p:cNvSpPr>
            <a:spLocks noChangeArrowheads="1"/>
          </p:cNvSpPr>
          <p:nvPr/>
        </p:nvSpPr>
        <p:spPr bwMode="auto">
          <a:xfrm>
            <a:off x="2625725" y="5187950"/>
            <a:ext cx="650875" cy="450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رشد</a:t>
            </a:r>
            <a:endParaRPr lang="en-US" sz="2000">
              <a:solidFill>
                <a:srgbClr val="CC0099"/>
              </a:solidFill>
              <a:latin typeface="Tahoma" panose="020B0604030504040204" pitchFamily="34" charset="0"/>
              <a:cs typeface="B Jadid" pitchFamily="2" charset="-78"/>
            </a:endParaRPr>
          </a:p>
        </p:txBody>
      </p:sp>
      <p:sp>
        <p:nvSpPr>
          <p:cNvPr id="1625143" name="Oval 55"/>
          <p:cNvSpPr>
            <a:spLocks noChangeArrowheads="1"/>
          </p:cNvSpPr>
          <p:nvPr/>
        </p:nvSpPr>
        <p:spPr bwMode="auto">
          <a:xfrm>
            <a:off x="4724400" y="5335588"/>
            <a:ext cx="698500" cy="455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ادب</a:t>
            </a:r>
            <a:endParaRPr lang="en-US" sz="2000">
              <a:solidFill>
                <a:srgbClr val="CC0099"/>
              </a:solidFill>
              <a:latin typeface="Tahoma" panose="020B0604030504040204" pitchFamily="34" charset="0"/>
              <a:cs typeface="B Jadid" pitchFamily="2" charset="-78"/>
            </a:endParaRPr>
          </a:p>
        </p:txBody>
      </p:sp>
      <p:sp>
        <p:nvSpPr>
          <p:cNvPr id="1625144" name="Oval 56"/>
          <p:cNvSpPr>
            <a:spLocks noChangeArrowheads="1"/>
          </p:cNvSpPr>
          <p:nvPr/>
        </p:nvSpPr>
        <p:spPr bwMode="auto">
          <a:xfrm>
            <a:off x="4933950" y="4648200"/>
            <a:ext cx="781050" cy="415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اخلاق</a:t>
            </a:r>
            <a:endParaRPr lang="en-US" sz="2000">
              <a:solidFill>
                <a:srgbClr val="CC0099"/>
              </a:solidFill>
              <a:latin typeface="Tahoma" panose="020B0604030504040204" pitchFamily="34" charset="0"/>
              <a:cs typeface="B Jadid" pitchFamily="2" charset="-78"/>
            </a:endParaRPr>
          </a:p>
        </p:txBody>
      </p:sp>
      <p:sp>
        <p:nvSpPr>
          <p:cNvPr id="1625145" name="Oval 57"/>
          <p:cNvSpPr>
            <a:spLocks noChangeArrowheads="1"/>
          </p:cNvSpPr>
          <p:nvPr/>
        </p:nvSpPr>
        <p:spPr bwMode="auto">
          <a:xfrm>
            <a:off x="3652838" y="1219200"/>
            <a:ext cx="819150" cy="533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سكينه</a:t>
            </a:r>
            <a:endParaRPr lang="en-US" sz="2000">
              <a:solidFill>
                <a:srgbClr val="CC0099"/>
              </a:solidFill>
              <a:latin typeface="Tahoma" panose="020B0604030504040204" pitchFamily="34" charset="0"/>
              <a:cs typeface="B Jadid" pitchFamily="2" charset="-78"/>
            </a:endParaRPr>
          </a:p>
        </p:txBody>
      </p:sp>
      <p:sp>
        <p:nvSpPr>
          <p:cNvPr id="1625146" name="Oval 58"/>
          <p:cNvSpPr>
            <a:spLocks noChangeArrowheads="1"/>
          </p:cNvSpPr>
          <p:nvPr/>
        </p:nvSpPr>
        <p:spPr bwMode="auto">
          <a:xfrm>
            <a:off x="2759075" y="1360488"/>
            <a:ext cx="746125" cy="4683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متانت</a:t>
            </a:r>
            <a:endParaRPr lang="en-US" sz="2000">
              <a:solidFill>
                <a:srgbClr val="CC0099"/>
              </a:solidFill>
              <a:latin typeface="Tahoma" panose="020B0604030504040204" pitchFamily="34" charset="0"/>
              <a:cs typeface="B Jadid" pitchFamily="2" charset="-78"/>
            </a:endParaRPr>
          </a:p>
        </p:txBody>
      </p:sp>
      <p:sp>
        <p:nvSpPr>
          <p:cNvPr id="1625147" name="Oval 59"/>
          <p:cNvSpPr>
            <a:spLocks noChangeArrowheads="1"/>
          </p:cNvSpPr>
          <p:nvPr/>
        </p:nvSpPr>
        <p:spPr bwMode="auto">
          <a:xfrm>
            <a:off x="2971800" y="2251075"/>
            <a:ext cx="681038" cy="6175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توكل</a:t>
            </a:r>
            <a:endParaRPr lang="en-US" sz="2000">
              <a:solidFill>
                <a:srgbClr val="CC0099"/>
              </a:solidFill>
              <a:latin typeface="Tahoma" panose="020B0604030504040204" pitchFamily="34" charset="0"/>
              <a:cs typeface="B Jadid" pitchFamily="2" charset="-78"/>
            </a:endParaRPr>
          </a:p>
        </p:txBody>
      </p:sp>
      <p:sp>
        <p:nvSpPr>
          <p:cNvPr id="1625148" name="Oval 60"/>
          <p:cNvSpPr>
            <a:spLocks noChangeArrowheads="1"/>
          </p:cNvSpPr>
          <p:nvPr/>
        </p:nvSpPr>
        <p:spPr bwMode="auto">
          <a:xfrm>
            <a:off x="3051175" y="4524375"/>
            <a:ext cx="758825" cy="428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جود</a:t>
            </a:r>
            <a:endParaRPr lang="en-US" sz="2000">
              <a:solidFill>
                <a:srgbClr val="CC0099"/>
              </a:solidFill>
              <a:latin typeface="Tahoma" panose="020B0604030504040204" pitchFamily="34" charset="0"/>
              <a:cs typeface="B Jadid" pitchFamily="2" charset="-78"/>
            </a:endParaRPr>
          </a:p>
        </p:txBody>
      </p:sp>
      <p:sp>
        <p:nvSpPr>
          <p:cNvPr id="1625149" name="Oval 61"/>
          <p:cNvSpPr>
            <a:spLocks noChangeArrowheads="1"/>
          </p:cNvSpPr>
          <p:nvPr/>
        </p:nvSpPr>
        <p:spPr bwMode="auto">
          <a:xfrm>
            <a:off x="5257800" y="5757863"/>
            <a:ext cx="698500" cy="6429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a:solidFill>
                  <a:srgbClr val="CC0099"/>
                </a:solidFill>
                <a:latin typeface="Tahoma" panose="020B0604030504040204" pitchFamily="34" charset="0"/>
                <a:cs typeface="B Jadid" pitchFamily="2" charset="-78"/>
              </a:rPr>
              <a:t>اطاعت</a:t>
            </a:r>
            <a:endParaRPr lang="en-US" sz="2000">
              <a:solidFill>
                <a:srgbClr val="CC0099"/>
              </a:solidFill>
              <a:latin typeface="Tahoma" panose="020B0604030504040204" pitchFamily="34" charset="0"/>
              <a:cs typeface="B Jadid"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25090"/>
                                        </p:tgtEl>
                                        <p:attrNameLst>
                                          <p:attrName>style.visibility</p:attrName>
                                        </p:attrNameLst>
                                      </p:cBhvr>
                                      <p:to>
                                        <p:strVal val="visible"/>
                                      </p:to>
                                    </p:set>
                                    <p:anim calcmode="lin" valueType="num">
                                      <p:cBhvr>
                                        <p:cTn id="7" dur="500" fill="hold"/>
                                        <p:tgtEl>
                                          <p:spTgt spid="1625090"/>
                                        </p:tgtEl>
                                        <p:attrNameLst>
                                          <p:attrName>ppt_w</p:attrName>
                                        </p:attrNameLst>
                                      </p:cBhvr>
                                      <p:tavLst>
                                        <p:tav tm="0">
                                          <p:val>
                                            <p:fltVal val="0"/>
                                          </p:val>
                                        </p:tav>
                                        <p:tav tm="100000">
                                          <p:val>
                                            <p:strVal val="#ppt_w"/>
                                          </p:val>
                                        </p:tav>
                                      </p:tavLst>
                                    </p:anim>
                                    <p:anim calcmode="lin" valueType="num">
                                      <p:cBhvr>
                                        <p:cTn id="8" dur="500" fill="hold"/>
                                        <p:tgtEl>
                                          <p:spTgt spid="162509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625110"/>
                                        </p:tgtEl>
                                        <p:attrNameLst>
                                          <p:attrName>style.visibility</p:attrName>
                                        </p:attrNameLst>
                                      </p:cBhvr>
                                      <p:to>
                                        <p:strVal val="visible"/>
                                      </p:to>
                                    </p:set>
                                    <p:animEffect transition="in" filter="dissolve">
                                      <p:cBhvr>
                                        <p:cTn id="16" dur="500"/>
                                        <p:tgtEl>
                                          <p:spTgt spid="16251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25112"/>
                                        </p:tgtEl>
                                        <p:attrNameLst>
                                          <p:attrName>style.visibility</p:attrName>
                                        </p:attrNameLst>
                                      </p:cBhvr>
                                      <p:to>
                                        <p:strVal val="visible"/>
                                      </p:to>
                                    </p:set>
                                    <p:animEffect transition="in" filter="dissolve">
                                      <p:cBhvr>
                                        <p:cTn id="19" dur="500"/>
                                        <p:tgtEl>
                                          <p:spTgt spid="16251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25111"/>
                                        </p:tgtEl>
                                        <p:attrNameLst>
                                          <p:attrName>style.visibility</p:attrName>
                                        </p:attrNameLst>
                                      </p:cBhvr>
                                      <p:to>
                                        <p:strVal val="visible"/>
                                      </p:to>
                                    </p:set>
                                    <p:animEffect transition="in" filter="dissolve">
                                      <p:cBhvr>
                                        <p:cTn id="22" dur="500"/>
                                        <p:tgtEl>
                                          <p:spTgt spid="16251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25115"/>
                                        </p:tgtEl>
                                        <p:attrNameLst>
                                          <p:attrName>style.visibility</p:attrName>
                                        </p:attrNameLst>
                                      </p:cBhvr>
                                      <p:to>
                                        <p:strVal val="visible"/>
                                      </p:to>
                                    </p:set>
                                    <p:animEffect transition="in" filter="dissolve">
                                      <p:cBhvr>
                                        <p:cTn id="25" dur="500"/>
                                        <p:tgtEl>
                                          <p:spTgt spid="16251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25113"/>
                                        </p:tgtEl>
                                        <p:attrNameLst>
                                          <p:attrName>style.visibility</p:attrName>
                                        </p:attrNameLst>
                                      </p:cBhvr>
                                      <p:to>
                                        <p:strVal val="visible"/>
                                      </p:to>
                                    </p:set>
                                    <p:animEffect transition="in" filter="dissolve">
                                      <p:cBhvr>
                                        <p:cTn id="28" dur="500"/>
                                        <p:tgtEl>
                                          <p:spTgt spid="16251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25114"/>
                                        </p:tgtEl>
                                        <p:attrNameLst>
                                          <p:attrName>style.visibility</p:attrName>
                                        </p:attrNameLst>
                                      </p:cBhvr>
                                      <p:to>
                                        <p:strVal val="visible"/>
                                      </p:to>
                                    </p:set>
                                    <p:animEffect transition="in" filter="dissolve">
                                      <p:cBhvr>
                                        <p:cTn id="31" dur="500"/>
                                        <p:tgtEl>
                                          <p:spTgt spid="16251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25121"/>
                                        </p:tgtEl>
                                        <p:attrNameLst>
                                          <p:attrName>style.visibility</p:attrName>
                                        </p:attrNameLst>
                                      </p:cBhvr>
                                      <p:to>
                                        <p:strVal val="visible"/>
                                      </p:to>
                                    </p:set>
                                    <p:animEffect transition="in" filter="dissolve">
                                      <p:cBhvr>
                                        <p:cTn id="34" dur="500"/>
                                        <p:tgtEl>
                                          <p:spTgt spid="162512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25124"/>
                                        </p:tgtEl>
                                        <p:attrNameLst>
                                          <p:attrName>style.visibility</p:attrName>
                                        </p:attrNameLst>
                                      </p:cBhvr>
                                      <p:to>
                                        <p:strVal val="visible"/>
                                      </p:to>
                                    </p:set>
                                    <p:animEffect transition="in" filter="dissolve">
                                      <p:cBhvr>
                                        <p:cTn id="37" dur="500"/>
                                        <p:tgtEl>
                                          <p:spTgt spid="162512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25122"/>
                                        </p:tgtEl>
                                        <p:attrNameLst>
                                          <p:attrName>style.visibility</p:attrName>
                                        </p:attrNameLst>
                                      </p:cBhvr>
                                      <p:to>
                                        <p:strVal val="visible"/>
                                      </p:to>
                                    </p:set>
                                    <p:animEffect transition="in" filter="dissolve">
                                      <p:cBhvr>
                                        <p:cTn id="40" dur="500"/>
                                        <p:tgtEl>
                                          <p:spTgt spid="162512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625130"/>
                                        </p:tgtEl>
                                        <p:attrNameLst>
                                          <p:attrName>style.visibility</p:attrName>
                                        </p:attrNameLst>
                                      </p:cBhvr>
                                      <p:to>
                                        <p:strVal val="visible"/>
                                      </p:to>
                                    </p:set>
                                    <p:animEffect transition="in" filter="dissolve">
                                      <p:cBhvr>
                                        <p:cTn id="43" dur="500"/>
                                        <p:tgtEl>
                                          <p:spTgt spid="162513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625138"/>
                                        </p:tgtEl>
                                        <p:attrNameLst>
                                          <p:attrName>style.visibility</p:attrName>
                                        </p:attrNameLst>
                                      </p:cBhvr>
                                      <p:to>
                                        <p:strVal val="visible"/>
                                      </p:to>
                                    </p:set>
                                    <p:animEffect transition="in" filter="dissolve">
                                      <p:cBhvr>
                                        <p:cTn id="46" dur="500"/>
                                        <p:tgtEl>
                                          <p:spTgt spid="162513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625118"/>
                                        </p:tgtEl>
                                        <p:attrNameLst>
                                          <p:attrName>style.visibility</p:attrName>
                                        </p:attrNameLst>
                                      </p:cBhvr>
                                      <p:to>
                                        <p:strVal val="visible"/>
                                      </p:to>
                                    </p:set>
                                    <p:animEffect transition="in" filter="dissolve">
                                      <p:cBhvr>
                                        <p:cTn id="49" dur="500"/>
                                        <p:tgtEl>
                                          <p:spTgt spid="1625118"/>
                                        </p:tgtEl>
                                      </p:cBhvr>
                                    </p:animEffect>
                                  </p:childTnLst>
                                </p:cTn>
                              </p:par>
                            </p:childTnLst>
                          </p:cTn>
                        </p:par>
                        <p:par>
                          <p:cTn id="50" fill="hold" nodeType="afterGroup">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1625120"/>
                                        </p:tgtEl>
                                        <p:attrNameLst>
                                          <p:attrName>style.visibility</p:attrName>
                                        </p:attrNameLst>
                                      </p:cBhvr>
                                      <p:to>
                                        <p:strVal val="visible"/>
                                      </p:to>
                                    </p:set>
                                    <p:animEffect transition="in" filter="dissolve">
                                      <p:cBhvr>
                                        <p:cTn id="53" dur="500"/>
                                        <p:tgtEl>
                                          <p:spTgt spid="1625120"/>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625117"/>
                                        </p:tgtEl>
                                        <p:attrNameLst>
                                          <p:attrName>style.visibility</p:attrName>
                                        </p:attrNameLst>
                                      </p:cBhvr>
                                      <p:to>
                                        <p:strVal val="visible"/>
                                      </p:to>
                                    </p:set>
                                    <p:animEffect transition="in" filter="dissolve">
                                      <p:cBhvr>
                                        <p:cTn id="56" dur="500"/>
                                        <p:tgtEl>
                                          <p:spTgt spid="1625117"/>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625119"/>
                                        </p:tgtEl>
                                        <p:attrNameLst>
                                          <p:attrName>style.visibility</p:attrName>
                                        </p:attrNameLst>
                                      </p:cBhvr>
                                      <p:to>
                                        <p:strVal val="visible"/>
                                      </p:to>
                                    </p:set>
                                    <p:animEffect transition="in" filter="dissolve">
                                      <p:cBhvr>
                                        <p:cTn id="59" dur="500"/>
                                        <p:tgtEl>
                                          <p:spTgt spid="162511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625149"/>
                                        </p:tgtEl>
                                        <p:attrNameLst>
                                          <p:attrName>style.visibility</p:attrName>
                                        </p:attrNameLst>
                                      </p:cBhvr>
                                      <p:to>
                                        <p:strVal val="visible"/>
                                      </p:to>
                                    </p:set>
                                    <p:animEffect transition="in" filter="dissolve">
                                      <p:cBhvr>
                                        <p:cTn id="62" dur="500"/>
                                        <p:tgtEl>
                                          <p:spTgt spid="1625149"/>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625143"/>
                                        </p:tgtEl>
                                        <p:attrNameLst>
                                          <p:attrName>style.visibility</p:attrName>
                                        </p:attrNameLst>
                                      </p:cBhvr>
                                      <p:to>
                                        <p:strVal val="visible"/>
                                      </p:to>
                                    </p:set>
                                    <p:animEffect transition="in" filter="dissolve">
                                      <p:cBhvr>
                                        <p:cTn id="65" dur="500"/>
                                        <p:tgtEl>
                                          <p:spTgt spid="162514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625144"/>
                                        </p:tgtEl>
                                        <p:attrNameLst>
                                          <p:attrName>style.visibility</p:attrName>
                                        </p:attrNameLst>
                                      </p:cBhvr>
                                      <p:to>
                                        <p:strVal val="visible"/>
                                      </p:to>
                                    </p:set>
                                    <p:animEffect transition="in" filter="dissolve">
                                      <p:cBhvr>
                                        <p:cTn id="68" dur="500"/>
                                        <p:tgtEl>
                                          <p:spTgt spid="1625144"/>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625116"/>
                                        </p:tgtEl>
                                        <p:attrNameLst>
                                          <p:attrName>style.visibility</p:attrName>
                                        </p:attrNameLst>
                                      </p:cBhvr>
                                      <p:to>
                                        <p:strVal val="visible"/>
                                      </p:to>
                                    </p:set>
                                    <p:animEffect transition="in" filter="dissolve">
                                      <p:cBhvr>
                                        <p:cTn id="71" dur="500"/>
                                        <p:tgtEl>
                                          <p:spTgt spid="162511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625131"/>
                                        </p:tgtEl>
                                        <p:attrNameLst>
                                          <p:attrName>style.visibility</p:attrName>
                                        </p:attrNameLst>
                                      </p:cBhvr>
                                      <p:to>
                                        <p:strVal val="visible"/>
                                      </p:to>
                                    </p:set>
                                    <p:animEffect transition="in" filter="dissolve">
                                      <p:cBhvr>
                                        <p:cTn id="74" dur="500"/>
                                        <p:tgtEl>
                                          <p:spTgt spid="1625131"/>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625128"/>
                                        </p:tgtEl>
                                        <p:attrNameLst>
                                          <p:attrName>style.visibility</p:attrName>
                                        </p:attrNameLst>
                                      </p:cBhvr>
                                      <p:to>
                                        <p:strVal val="visible"/>
                                      </p:to>
                                    </p:set>
                                    <p:animEffect transition="in" filter="dissolve">
                                      <p:cBhvr>
                                        <p:cTn id="77" dur="500"/>
                                        <p:tgtEl>
                                          <p:spTgt spid="1625128"/>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625148"/>
                                        </p:tgtEl>
                                        <p:attrNameLst>
                                          <p:attrName>style.visibility</p:attrName>
                                        </p:attrNameLst>
                                      </p:cBhvr>
                                      <p:to>
                                        <p:strVal val="visible"/>
                                      </p:to>
                                    </p:set>
                                    <p:animEffect transition="in" filter="dissolve">
                                      <p:cBhvr>
                                        <p:cTn id="80" dur="500"/>
                                        <p:tgtEl>
                                          <p:spTgt spid="1625148"/>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625129"/>
                                        </p:tgtEl>
                                        <p:attrNameLst>
                                          <p:attrName>style.visibility</p:attrName>
                                        </p:attrNameLst>
                                      </p:cBhvr>
                                      <p:to>
                                        <p:strVal val="visible"/>
                                      </p:to>
                                    </p:set>
                                    <p:animEffect transition="in" filter="dissolve">
                                      <p:cBhvr>
                                        <p:cTn id="83" dur="500"/>
                                        <p:tgtEl>
                                          <p:spTgt spid="1625129"/>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1625127"/>
                                        </p:tgtEl>
                                        <p:attrNameLst>
                                          <p:attrName>style.visibility</p:attrName>
                                        </p:attrNameLst>
                                      </p:cBhvr>
                                      <p:to>
                                        <p:strVal val="visible"/>
                                      </p:to>
                                    </p:set>
                                    <p:animEffect transition="in" filter="dissolve">
                                      <p:cBhvr>
                                        <p:cTn id="86" dur="500"/>
                                        <p:tgtEl>
                                          <p:spTgt spid="1625127"/>
                                        </p:tgtEl>
                                      </p:cBhvr>
                                    </p:animEffect>
                                  </p:childTnLst>
                                </p:cTn>
                              </p:par>
                            </p:childTnLst>
                          </p:cTn>
                        </p:par>
                        <p:par>
                          <p:cTn id="87" fill="hold" nodeType="afterGroup">
                            <p:stCondLst>
                              <p:cond delay="1500"/>
                            </p:stCondLst>
                            <p:childTnLst>
                              <p:par>
                                <p:cTn id="88" presetID="9" presetClass="entr" presetSubtype="0" fill="hold" grpId="0" nodeType="afterEffect">
                                  <p:stCondLst>
                                    <p:cond delay="0"/>
                                  </p:stCondLst>
                                  <p:childTnLst>
                                    <p:set>
                                      <p:cBhvr>
                                        <p:cTn id="89" dur="1" fill="hold">
                                          <p:stCondLst>
                                            <p:cond delay="0"/>
                                          </p:stCondLst>
                                        </p:cTn>
                                        <p:tgtEl>
                                          <p:spTgt spid="1625142"/>
                                        </p:tgtEl>
                                        <p:attrNameLst>
                                          <p:attrName>style.visibility</p:attrName>
                                        </p:attrNameLst>
                                      </p:cBhvr>
                                      <p:to>
                                        <p:strVal val="visible"/>
                                      </p:to>
                                    </p:set>
                                    <p:animEffect transition="in" filter="dissolve">
                                      <p:cBhvr>
                                        <p:cTn id="90" dur="500"/>
                                        <p:tgtEl>
                                          <p:spTgt spid="1625142"/>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625126"/>
                                        </p:tgtEl>
                                        <p:attrNameLst>
                                          <p:attrName>style.visibility</p:attrName>
                                        </p:attrNameLst>
                                      </p:cBhvr>
                                      <p:to>
                                        <p:strVal val="visible"/>
                                      </p:to>
                                    </p:set>
                                    <p:animEffect transition="in" filter="dissolve">
                                      <p:cBhvr>
                                        <p:cTn id="93" dur="500"/>
                                        <p:tgtEl>
                                          <p:spTgt spid="1625126"/>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625125"/>
                                        </p:tgtEl>
                                        <p:attrNameLst>
                                          <p:attrName>style.visibility</p:attrName>
                                        </p:attrNameLst>
                                      </p:cBhvr>
                                      <p:to>
                                        <p:strVal val="visible"/>
                                      </p:to>
                                    </p:set>
                                    <p:animEffect transition="in" filter="dissolve">
                                      <p:cBhvr>
                                        <p:cTn id="96" dur="500"/>
                                        <p:tgtEl>
                                          <p:spTgt spid="1625125"/>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1625139"/>
                                        </p:tgtEl>
                                        <p:attrNameLst>
                                          <p:attrName>style.visibility</p:attrName>
                                        </p:attrNameLst>
                                      </p:cBhvr>
                                      <p:to>
                                        <p:strVal val="visible"/>
                                      </p:to>
                                    </p:set>
                                    <p:animEffect transition="in" filter="dissolve">
                                      <p:cBhvr>
                                        <p:cTn id="99" dur="500"/>
                                        <p:tgtEl>
                                          <p:spTgt spid="1625139"/>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1625147"/>
                                        </p:tgtEl>
                                        <p:attrNameLst>
                                          <p:attrName>style.visibility</p:attrName>
                                        </p:attrNameLst>
                                      </p:cBhvr>
                                      <p:to>
                                        <p:strVal val="visible"/>
                                      </p:to>
                                    </p:set>
                                    <p:animEffect transition="in" filter="dissolve">
                                      <p:cBhvr>
                                        <p:cTn id="102" dur="500"/>
                                        <p:tgtEl>
                                          <p:spTgt spid="162514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1625123"/>
                                        </p:tgtEl>
                                        <p:attrNameLst>
                                          <p:attrName>style.visibility</p:attrName>
                                        </p:attrNameLst>
                                      </p:cBhvr>
                                      <p:to>
                                        <p:strVal val="visible"/>
                                      </p:to>
                                    </p:set>
                                    <p:animEffect transition="in" filter="dissolve">
                                      <p:cBhvr>
                                        <p:cTn id="105" dur="500"/>
                                        <p:tgtEl>
                                          <p:spTgt spid="1625123"/>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625133"/>
                                        </p:tgtEl>
                                        <p:attrNameLst>
                                          <p:attrName>style.visibility</p:attrName>
                                        </p:attrNameLst>
                                      </p:cBhvr>
                                      <p:to>
                                        <p:strVal val="visible"/>
                                      </p:to>
                                    </p:set>
                                    <p:animEffect transition="in" filter="dissolve">
                                      <p:cBhvr>
                                        <p:cTn id="108" dur="500"/>
                                        <p:tgtEl>
                                          <p:spTgt spid="1625133"/>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1625141"/>
                                        </p:tgtEl>
                                        <p:attrNameLst>
                                          <p:attrName>style.visibility</p:attrName>
                                        </p:attrNameLst>
                                      </p:cBhvr>
                                      <p:to>
                                        <p:strVal val="visible"/>
                                      </p:to>
                                    </p:set>
                                    <p:animEffect transition="in" filter="dissolve">
                                      <p:cBhvr>
                                        <p:cTn id="111" dur="500"/>
                                        <p:tgtEl>
                                          <p:spTgt spid="1625141"/>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1625135"/>
                                        </p:tgtEl>
                                        <p:attrNameLst>
                                          <p:attrName>style.visibility</p:attrName>
                                        </p:attrNameLst>
                                      </p:cBhvr>
                                      <p:to>
                                        <p:strVal val="visible"/>
                                      </p:to>
                                    </p:set>
                                    <p:animEffect transition="in" filter="dissolve">
                                      <p:cBhvr>
                                        <p:cTn id="114" dur="500"/>
                                        <p:tgtEl>
                                          <p:spTgt spid="1625135"/>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1625132"/>
                                        </p:tgtEl>
                                        <p:attrNameLst>
                                          <p:attrName>style.visibility</p:attrName>
                                        </p:attrNameLst>
                                      </p:cBhvr>
                                      <p:to>
                                        <p:strVal val="visible"/>
                                      </p:to>
                                    </p:set>
                                    <p:animEffect transition="in" filter="dissolve">
                                      <p:cBhvr>
                                        <p:cTn id="117" dur="500"/>
                                        <p:tgtEl>
                                          <p:spTgt spid="1625132"/>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1625136"/>
                                        </p:tgtEl>
                                        <p:attrNameLst>
                                          <p:attrName>style.visibility</p:attrName>
                                        </p:attrNameLst>
                                      </p:cBhvr>
                                      <p:to>
                                        <p:strVal val="visible"/>
                                      </p:to>
                                    </p:set>
                                    <p:animEffect transition="in" filter="dissolve">
                                      <p:cBhvr>
                                        <p:cTn id="120" dur="500"/>
                                        <p:tgtEl>
                                          <p:spTgt spid="1625136"/>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1625134"/>
                                        </p:tgtEl>
                                        <p:attrNameLst>
                                          <p:attrName>style.visibility</p:attrName>
                                        </p:attrNameLst>
                                      </p:cBhvr>
                                      <p:to>
                                        <p:strVal val="visible"/>
                                      </p:to>
                                    </p:set>
                                    <p:animEffect transition="in" filter="dissolve">
                                      <p:cBhvr>
                                        <p:cTn id="123" dur="500"/>
                                        <p:tgtEl>
                                          <p:spTgt spid="1625134"/>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1625137"/>
                                        </p:tgtEl>
                                        <p:attrNameLst>
                                          <p:attrName>style.visibility</p:attrName>
                                        </p:attrNameLst>
                                      </p:cBhvr>
                                      <p:to>
                                        <p:strVal val="visible"/>
                                      </p:to>
                                    </p:set>
                                    <p:animEffect transition="in" filter="dissolve">
                                      <p:cBhvr>
                                        <p:cTn id="126" dur="500"/>
                                        <p:tgtEl>
                                          <p:spTgt spid="1625137"/>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1625146"/>
                                        </p:tgtEl>
                                        <p:attrNameLst>
                                          <p:attrName>style.visibility</p:attrName>
                                        </p:attrNameLst>
                                      </p:cBhvr>
                                      <p:to>
                                        <p:strVal val="visible"/>
                                      </p:to>
                                    </p:set>
                                    <p:animEffect transition="in" filter="dissolve">
                                      <p:cBhvr>
                                        <p:cTn id="129" dur="500"/>
                                        <p:tgtEl>
                                          <p:spTgt spid="1625146"/>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1625145"/>
                                        </p:tgtEl>
                                        <p:attrNameLst>
                                          <p:attrName>style.visibility</p:attrName>
                                        </p:attrNameLst>
                                      </p:cBhvr>
                                      <p:to>
                                        <p:strVal val="visible"/>
                                      </p:to>
                                    </p:set>
                                    <p:animEffect transition="in" filter="dissolve">
                                      <p:cBhvr>
                                        <p:cTn id="132" dur="500"/>
                                        <p:tgtEl>
                                          <p:spTgt spid="1625145"/>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1625140"/>
                                        </p:tgtEl>
                                        <p:attrNameLst>
                                          <p:attrName>style.visibility</p:attrName>
                                        </p:attrNameLst>
                                      </p:cBhvr>
                                      <p:to>
                                        <p:strVal val="visible"/>
                                      </p:to>
                                    </p:set>
                                    <p:animEffect transition="in" filter="dissolve">
                                      <p:cBhvr>
                                        <p:cTn id="135" dur="500"/>
                                        <p:tgtEl>
                                          <p:spTgt spid="162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5090" grpId="0" animBg="1"/>
      <p:bldP spid="1625110" grpId="0" animBg="1"/>
      <p:bldP spid="1625111" grpId="0" animBg="1"/>
      <p:bldP spid="1625112" grpId="0" animBg="1"/>
      <p:bldP spid="1625113" grpId="0" animBg="1"/>
      <p:bldP spid="1625114" grpId="0" animBg="1"/>
      <p:bldP spid="1625115" grpId="0" animBg="1"/>
      <p:bldP spid="1625116" grpId="0" animBg="1"/>
      <p:bldP spid="1625117" grpId="0" animBg="1"/>
      <p:bldP spid="1625118" grpId="0" animBg="1"/>
      <p:bldP spid="1625119" grpId="0" animBg="1"/>
      <p:bldP spid="1625120" grpId="0" animBg="1"/>
      <p:bldP spid="1625121" grpId="0" animBg="1"/>
      <p:bldP spid="1625122" grpId="0" animBg="1"/>
      <p:bldP spid="1625123" grpId="0" animBg="1"/>
      <p:bldP spid="1625124" grpId="0" animBg="1"/>
      <p:bldP spid="1625125" grpId="0" animBg="1"/>
      <p:bldP spid="1625126" grpId="0" animBg="1"/>
      <p:bldP spid="1625127" grpId="0" animBg="1"/>
      <p:bldP spid="1625128" grpId="0" animBg="1"/>
      <p:bldP spid="1625129" grpId="0" animBg="1"/>
      <p:bldP spid="1625130" grpId="0" animBg="1"/>
      <p:bldP spid="1625131" grpId="0" animBg="1"/>
      <p:bldP spid="1625132" grpId="0" animBg="1"/>
      <p:bldP spid="1625133" grpId="0" animBg="1"/>
      <p:bldP spid="1625134" grpId="0" animBg="1"/>
      <p:bldP spid="1625135" grpId="0" animBg="1"/>
      <p:bldP spid="1625136" grpId="0" animBg="1"/>
      <p:bldP spid="1625137" grpId="0" animBg="1"/>
      <p:bldP spid="1625138" grpId="0" animBg="1"/>
      <p:bldP spid="1625139" grpId="0" animBg="1"/>
      <p:bldP spid="1625140" grpId="0" animBg="1"/>
      <p:bldP spid="1625141" grpId="0" animBg="1"/>
      <p:bldP spid="1625142" grpId="0" animBg="1"/>
      <p:bldP spid="1625143" grpId="0" animBg="1"/>
      <p:bldP spid="1625144" grpId="0" animBg="1"/>
      <p:bldP spid="1625145" grpId="0" animBg="1"/>
      <p:bldP spid="1625146" grpId="0" animBg="1"/>
      <p:bldP spid="1625147" grpId="0" animBg="1"/>
      <p:bldP spid="1625148" grpId="0" animBg="1"/>
      <p:bldP spid="16251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42938" y="-71438"/>
            <a:ext cx="7491412" cy="928688"/>
          </a:xfrm>
        </p:spPr>
        <p:txBody>
          <a:bodyPr/>
          <a:lstStyle/>
          <a:p>
            <a:r>
              <a:rPr lang="fa-IR" sz="2800" b="1" smtClean="0">
                <a:solidFill>
                  <a:srgbClr val="C00000"/>
                </a:solidFill>
                <a:cs typeface="B Jadid" pitchFamily="2" charset="-78"/>
              </a:rPr>
              <a:t>دامنه عوامل تاثير گذار بر سبك زندگي </a:t>
            </a:r>
          </a:p>
        </p:txBody>
      </p:sp>
      <p:sp>
        <p:nvSpPr>
          <p:cNvPr id="225" name="Rounded Rectangle 224"/>
          <p:cNvSpPr/>
          <p:nvPr/>
        </p:nvSpPr>
        <p:spPr bwMode="auto">
          <a:xfrm>
            <a:off x="175886" y="1071546"/>
            <a:ext cx="3967486" cy="5786454"/>
          </a:xfrm>
          <a:prstGeom prst="roundRect">
            <a:avLst>
              <a:gd name="adj" fmla="val 6114"/>
            </a:avLst>
          </a:prstGeom>
          <a:solidFill>
            <a:srgbClr val="FFFFFF"/>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vert270" wrap="none" lIns="0" tIns="0" rIns="0" bIns="0" rtlCol="1" anchor="b"/>
          <a:lstStyle/>
          <a:p>
            <a:pPr eaLnBrk="1" fontAlgn="auto" hangingPunct="1">
              <a:spcBef>
                <a:spcPts val="0"/>
              </a:spcBef>
              <a:spcAft>
                <a:spcPts val="0"/>
              </a:spcAft>
              <a:defRPr/>
            </a:pPr>
            <a:r>
              <a:rPr lang="fa-IR" b="1" dirty="0">
                <a:solidFill>
                  <a:srgbClr val="FF0000"/>
                </a:solidFill>
                <a:latin typeface="+mn-lt"/>
              </a:rPr>
              <a:t>محيطي - اجتماعي</a:t>
            </a:r>
            <a:endParaRPr lang="fa-IR" b="1" dirty="0">
              <a:solidFill>
                <a:srgbClr val="FF0000"/>
              </a:solidFill>
              <a:latin typeface="Times New Roman" pitchFamily="18" charset="0"/>
              <a:cs typeface="Zar" pitchFamily="2" charset="-78"/>
            </a:endParaRPr>
          </a:p>
        </p:txBody>
      </p:sp>
      <p:sp>
        <p:nvSpPr>
          <p:cNvPr id="224" name="Rounded Rectangle 223"/>
          <p:cNvSpPr/>
          <p:nvPr/>
        </p:nvSpPr>
        <p:spPr bwMode="auto">
          <a:xfrm>
            <a:off x="1928795" y="1577327"/>
            <a:ext cx="4756344" cy="3040403"/>
          </a:xfrm>
          <a:prstGeom prst="roundRect">
            <a:avLst>
              <a:gd name="adj" fmla="val 7090"/>
            </a:avLst>
          </a:prstGeom>
          <a:solidFill>
            <a:srgbClr val="FFFFFF"/>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vert270" wrap="none" lIns="0" tIns="0" rIns="0" bIns="0" rtlCol="1" anchor="b"/>
          <a:lstStyle/>
          <a:p>
            <a:pPr eaLnBrk="1" fontAlgn="auto" hangingPunct="1">
              <a:spcBef>
                <a:spcPts val="0"/>
              </a:spcBef>
              <a:spcAft>
                <a:spcPts val="0"/>
              </a:spcAft>
              <a:defRPr/>
            </a:pPr>
            <a:r>
              <a:rPr lang="fa-IR" sz="2000" b="1" dirty="0">
                <a:solidFill>
                  <a:srgbClr val="FF0000"/>
                </a:solidFill>
                <a:latin typeface="+mn-lt"/>
              </a:rPr>
              <a:t>رفتاري</a:t>
            </a:r>
            <a:endParaRPr lang="fa-IR" sz="2000" b="1" dirty="0">
              <a:solidFill>
                <a:srgbClr val="FF0000"/>
              </a:solidFill>
              <a:latin typeface="Times New Roman" pitchFamily="18" charset="0"/>
              <a:cs typeface="Zar" pitchFamily="2" charset="-78"/>
            </a:endParaRPr>
          </a:p>
        </p:txBody>
      </p:sp>
      <p:sp>
        <p:nvSpPr>
          <p:cNvPr id="218" name="Rounded Rectangle 217"/>
          <p:cNvSpPr/>
          <p:nvPr/>
        </p:nvSpPr>
        <p:spPr bwMode="auto">
          <a:xfrm>
            <a:off x="4143372" y="4214818"/>
            <a:ext cx="1759257" cy="1637360"/>
          </a:xfrm>
          <a:prstGeom prst="roundRect">
            <a:avLst/>
          </a:prstGeom>
          <a:solidFill>
            <a:srgbClr val="FFFFFF"/>
          </a:soli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vert270" wrap="none" lIns="0" tIns="0" rIns="0" bIns="0" rtlCol="1" anchor="b"/>
          <a:lstStyle/>
          <a:p>
            <a:pPr eaLnBrk="1" fontAlgn="auto" hangingPunct="1">
              <a:spcBef>
                <a:spcPts val="0"/>
              </a:spcBef>
              <a:spcAft>
                <a:spcPts val="0"/>
              </a:spcAft>
              <a:defRPr/>
            </a:pPr>
            <a:r>
              <a:rPr lang="fa-IR" b="1" dirty="0">
                <a:solidFill>
                  <a:srgbClr val="FF0000"/>
                </a:solidFill>
                <a:latin typeface="+mn-lt"/>
              </a:rPr>
              <a:t>بيومديكال</a:t>
            </a:r>
            <a:endParaRPr lang="fa-IR" b="1" dirty="0">
              <a:solidFill>
                <a:srgbClr val="FF0000"/>
              </a:solidFill>
              <a:latin typeface="Times New Roman" pitchFamily="18" charset="0"/>
              <a:cs typeface="Zar" pitchFamily="2" charset="-78"/>
            </a:endParaRPr>
          </a:p>
        </p:txBody>
      </p:sp>
      <p:grpSp>
        <p:nvGrpSpPr>
          <p:cNvPr id="2" name="Group 4"/>
          <p:cNvGrpSpPr>
            <a:grpSpLocks/>
          </p:cNvGrpSpPr>
          <p:nvPr/>
        </p:nvGrpSpPr>
        <p:grpSpPr bwMode="auto">
          <a:xfrm>
            <a:off x="4926013" y="1978025"/>
            <a:ext cx="1849437" cy="1889125"/>
            <a:chOff x="3571868" y="2714620"/>
            <a:chExt cx="1502184" cy="1687156"/>
          </a:xfrm>
        </p:grpSpPr>
        <p:pic>
          <p:nvPicPr>
            <p:cNvPr id="17866" name="Picture 221" descr="\\Server\Temporary\Mr_Majidi\Islamic_healthy_life_Sty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68" y="2714620"/>
              <a:ext cx="1428760" cy="136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67" name="TextBox 3"/>
            <p:cNvSpPr txBox="1">
              <a:spLocks noChangeArrowheads="1"/>
            </p:cNvSpPr>
            <p:nvPr/>
          </p:nvSpPr>
          <p:spPr bwMode="auto">
            <a:xfrm>
              <a:off x="3696183" y="4071944"/>
              <a:ext cx="1377869" cy="32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800">
                  <a:latin typeface="Arial" panose="020B0604020202020204" pitchFamily="34" charset="0"/>
                  <a:cs typeface="B Jadid" pitchFamily="2" charset="-78"/>
                </a:rPr>
                <a:t>سبك زندگي سالم</a:t>
              </a:r>
            </a:p>
          </p:txBody>
        </p:sp>
      </p:grpSp>
      <p:grpSp>
        <p:nvGrpSpPr>
          <p:cNvPr id="3" name="Group 59"/>
          <p:cNvGrpSpPr>
            <a:grpSpLocks/>
          </p:cNvGrpSpPr>
          <p:nvPr/>
        </p:nvGrpSpPr>
        <p:grpSpPr bwMode="auto">
          <a:xfrm>
            <a:off x="7253288" y="2217738"/>
            <a:ext cx="1509712" cy="1076325"/>
            <a:chOff x="6173084" y="2786058"/>
            <a:chExt cx="1226315" cy="961878"/>
          </a:xfrm>
        </p:grpSpPr>
        <p:grpSp>
          <p:nvGrpSpPr>
            <p:cNvPr id="17861" name="Group 57"/>
            <p:cNvGrpSpPr>
              <a:grpSpLocks/>
            </p:cNvGrpSpPr>
            <p:nvPr/>
          </p:nvGrpSpPr>
          <p:grpSpPr bwMode="auto">
            <a:xfrm>
              <a:off x="6357243" y="2786058"/>
              <a:ext cx="749295" cy="785818"/>
              <a:chOff x="4929190" y="5021233"/>
              <a:chExt cx="1463675" cy="1514516"/>
            </a:xfrm>
          </p:grpSpPr>
          <p:pic>
            <p:nvPicPr>
              <p:cNvPr id="17863" name="Picture 3" descr="E:\CWork\EHS_HS3_logo -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90" y="5072074"/>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64" name="Picture 7" descr="E:\CWork\Islamic_healthy_life_Style - Copy.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8833" y="5052638"/>
                <a:ext cx="136506" cy="31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65" name="Picture 8" descr="E:\CWork\Islamic_healthy_life_Style -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367" y="5021233"/>
                <a:ext cx="357190" cy="29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862" name="TextBox 58"/>
            <p:cNvSpPr txBox="1">
              <a:spLocks noChangeArrowheads="1"/>
            </p:cNvSpPr>
            <p:nvPr/>
          </p:nvSpPr>
          <p:spPr bwMode="auto">
            <a:xfrm>
              <a:off x="6173084" y="3500437"/>
              <a:ext cx="1226315" cy="24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سلامت فردي-اجتماعي</a:t>
              </a:r>
            </a:p>
          </p:txBody>
        </p:sp>
      </p:grpSp>
      <p:sp>
        <p:nvSpPr>
          <p:cNvPr id="61" name="Right Arrow 60"/>
          <p:cNvSpPr/>
          <p:nvPr/>
        </p:nvSpPr>
        <p:spPr bwMode="auto">
          <a:xfrm rot="20469141">
            <a:off x="6662738" y="2633663"/>
            <a:ext cx="833437" cy="520700"/>
          </a:xfrm>
          <a:prstGeom prst="rightArrow">
            <a:avLst/>
          </a:prstGeom>
          <a:ln w="12700" cap="rnd">
            <a:beve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1"/>
          <a:lstStyle/>
          <a:p>
            <a:pPr eaLnBrk="1" fontAlgn="auto" hangingPunct="1">
              <a:spcBef>
                <a:spcPts val="0"/>
              </a:spcBef>
              <a:spcAft>
                <a:spcPts val="0"/>
              </a:spcAft>
              <a:defRPr/>
            </a:pPr>
            <a:r>
              <a:rPr lang="fa-IR" sz="1200" dirty="0">
                <a:solidFill>
                  <a:schemeClr val="accent2">
                    <a:lumMod val="50000"/>
                  </a:schemeClr>
                </a:solidFill>
                <a:latin typeface="Times New Roman" pitchFamily="18" charset="0"/>
                <a:cs typeface="B Jadid" pitchFamily="2" charset="-78"/>
              </a:rPr>
              <a:t>منجر به</a:t>
            </a:r>
          </a:p>
        </p:txBody>
      </p:sp>
      <p:grpSp>
        <p:nvGrpSpPr>
          <p:cNvPr id="5" name="Group 500"/>
          <p:cNvGrpSpPr>
            <a:grpSpLocks/>
          </p:cNvGrpSpPr>
          <p:nvPr/>
        </p:nvGrpSpPr>
        <p:grpSpPr bwMode="auto">
          <a:xfrm>
            <a:off x="2198688" y="4697413"/>
            <a:ext cx="1820862" cy="1096962"/>
            <a:chOff x="1785918" y="4929198"/>
            <a:chExt cx="1479137" cy="979316"/>
          </a:xfrm>
        </p:grpSpPr>
        <p:grpSp>
          <p:nvGrpSpPr>
            <p:cNvPr id="17844" name="Group 148"/>
            <p:cNvGrpSpPr>
              <a:grpSpLocks/>
            </p:cNvGrpSpPr>
            <p:nvPr/>
          </p:nvGrpSpPr>
          <p:grpSpPr bwMode="auto">
            <a:xfrm rot="10800000">
              <a:off x="1977021" y="5077844"/>
              <a:ext cx="899646" cy="545037"/>
              <a:chOff x="4468" y="1287"/>
              <a:chExt cx="624" cy="335"/>
            </a:xfrm>
          </p:grpSpPr>
          <p:sp>
            <p:nvSpPr>
              <p:cNvPr id="17850" name="Freeform 149"/>
              <p:cNvSpPr>
                <a:spLocks/>
              </p:cNvSpPr>
              <p:nvPr/>
            </p:nvSpPr>
            <p:spPr bwMode="auto">
              <a:xfrm>
                <a:off x="4535" y="1552"/>
                <a:ext cx="167" cy="51"/>
              </a:xfrm>
              <a:custGeom>
                <a:avLst/>
                <a:gdLst>
                  <a:gd name="T0" fmla="*/ 10 w 501"/>
                  <a:gd name="T1" fmla="*/ 6 h 153"/>
                  <a:gd name="T2" fmla="*/ 19 w 501"/>
                  <a:gd name="T3" fmla="*/ 2 h 153"/>
                  <a:gd name="T4" fmla="*/ 8 w 501"/>
                  <a:gd name="T5" fmla="*/ 0 h 153"/>
                  <a:gd name="T6" fmla="*/ 0 w 501"/>
                  <a:gd name="T7" fmla="*/ 4 h 153"/>
                  <a:gd name="T8" fmla="*/ 10 w 501"/>
                  <a:gd name="T9" fmla="*/ 6 h 153"/>
                  <a:gd name="T10" fmla="*/ 0 60000 65536"/>
                  <a:gd name="T11" fmla="*/ 0 60000 65536"/>
                  <a:gd name="T12" fmla="*/ 0 60000 65536"/>
                  <a:gd name="T13" fmla="*/ 0 60000 65536"/>
                  <a:gd name="T14" fmla="*/ 0 60000 65536"/>
                  <a:gd name="T15" fmla="*/ 0 w 501"/>
                  <a:gd name="T16" fmla="*/ 0 h 153"/>
                  <a:gd name="T17" fmla="*/ 501 w 501"/>
                  <a:gd name="T18" fmla="*/ 153 h 153"/>
                </a:gdLst>
                <a:ahLst/>
                <a:cxnLst>
                  <a:cxn ang="T10">
                    <a:pos x="T0" y="T1"/>
                  </a:cxn>
                  <a:cxn ang="T11">
                    <a:pos x="T2" y="T3"/>
                  </a:cxn>
                  <a:cxn ang="T12">
                    <a:pos x="T4" y="T5"/>
                  </a:cxn>
                  <a:cxn ang="T13">
                    <a:pos x="T6" y="T7"/>
                  </a:cxn>
                  <a:cxn ang="T14">
                    <a:pos x="T8" y="T9"/>
                  </a:cxn>
                </a:cxnLst>
                <a:rect l="T15" t="T16" r="T17" b="T18"/>
                <a:pathLst>
                  <a:path w="501" h="153">
                    <a:moveTo>
                      <a:pt x="276" y="153"/>
                    </a:moveTo>
                    <a:lnTo>
                      <a:pt x="501" y="61"/>
                    </a:lnTo>
                    <a:lnTo>
                      <a:pt x="210" y="0"/>
                    </a:lnTo>
                    <a:lnTo>
                      <a:pt x="0" y="103"/>
                    </a:lnTo>
                    <a:lnTo>
                      <a:pt x="276" y="153"/>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51" name="Freeform 150"/>
              <p:cNvSpPr>
                <a:spLocks/>
              </p:cNvSpPr>
              <p:nvPr/>
            </p:nvSpPr>
            <p:spPr bwMode="auto">
              <a:xfrm>
                <a:off x="4655" y="1579"/>
                <a:ext cx="159" cy="43"/>
              </a:xfrm>
              <a:custGeom>
                <a:avLst/>
                <a:gdLst>
                  <a:gd name="T0" fmla="*/ 9 w 479"/>
                  <a:gd name="T1" fmla="*/ 5 h 128"/>
                  <a:gd name="T2" fmla="*/ 18 w 479"/>
                  <a:gd name="T3" fmla="*/ 2 h 128"/>
                  <a:gd name="T4" fmla="*/ 8 w 479"/>
                  <a:gd name="T5" fmla="*/ 0 h 128"/>
                  <a:gd name="T6" fmla="*/ 0 w 479"/>
                  <a:gd name="T7" fmla="*/ 3 h 128"/>
                  <a:gd name="T8" fmla="*/ 9 w 479"/>
                  <a:gd name="T9" fmla="*/ 5 h 128"/>
                  <a:gd name="T10" fmla="*/ 0 60000 65536"/>
                  <a:gd name="T11" fmla="*/ 0 60000 65536"/>
                  <a:gd name="T12" fmla="*/ 0 60000 65536"/>
                  <a:gd name="T13" fmla="*/ 0 60000 65536"/>
                  <a:gd name="T14" fmla="*/ 0 60000 65536"/>
                  <a:gd name="T15" fmla="*/ 0 w 479"/>
                  <a:gd name="T16" fmla="*/ 0 h 128"/>
                  <a:gd name="T17" fmla="*/ 479 w 479"/>
                  <a:gd name="T18" fmla="*/ 128 h 128"/>
                </a:gdLst>
                <a:ahLst/>
                <a:cxnLst>
                  <a:cxn ang="T10">
                    <a:pos x="T0" y="T1"/>
                  </a:cxn>
                  <a:cxn ang="T11">
                    <a:pos x="T2" y="T3"/>
                  </a:cxn>
                  <a:cxn ang="T12">
                    <a:pos x="T4" y="T5"/>
                  </a:cxn>
                  <a:cxn ang="T13">
                    <a:pos x="T6" y="T7"/>
                  </a:cxn>
                  <a:cxn ang="T14">
                    <a:pos x="T8" y="T9"/>
                  </a:cxn>
                </a:cxnLst>
                <a:rect l="T15" t="T16" r="T17" b="T18"/>
                <a:pathLst>
                  <a:path w="479" h="128">
                    <a:moveTo>
                      <a:pt x="243" y="128"/>
                    </a:moveTo>
                    <a:lnTo>
                      <a:pt x="479" y="53"/>
                    </a:lnTo>
                    <a:lnTo>
                      <a:pt x="226" y="0"/>
                    </a:lnTo>
                    <a:lnTo>
                      <a:pt x="0" y="83"/>
                    </a:lnTo>
                    <a:lnTo>
                      <a:pt x="243" y="128"/>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52" name="Freeform 151"/>
              <p:cNvSpPr>
                <a:spLocks/>
              </p:cNvSpPr>
              <p:nvPr/>
            </p:nvSpPr>
            <p:spPr bwMode="auto">
              <a:xfrm>
                <a:off x="4622" y="1499"/>
                <a:ext cx="197" cy="66"/>
              </a:xfrm>
              <a:custGeom>
                <a:avLst/>
                <a:gdLst>
                  <a:gd name="T0" fmla="*/ 11 w 589"/>
                  <a:gd name="T1" fmla="*/ 7 h 197"/>
                  <a:gd name="T2" fmla="*/ 22 w 589"/>
                  <a:gd name="T3" fmla="*/ 3 h 197"/>
                  <a:gd name="T4" fmla="*/ 10 w 589"/>
                  <a:gd name="T5" fmla="*/ 0 h 197"/>
                  <a:gd name="T6" fmla="*/ 0 w 589"/>
                  <a:gd name="T7" fmla="*/ 5 h 197"/>
                  <a:gd name="T8" fmla="*/ 11 w 589"/>
                  <a:gd name="T9" fmla="*/ 7 h 197"/>
                  <a:gd name="T10" fmla="*/ 0 60000 65536"/>
                  <a:gd name="T11" fmla="*/ 0 60000 65536"/>
                  <a:gd name="T12" fmla="*/ 0 60000 65536"/>
                  <a:gd name="T13" fmla="*/ 0 60000 65536"/>
                  <a:gd name="T14" fmla="*/ 0 60000 65536"/>
                  <a:gd name="T15" fmla="*/ 0 w 589"/>
                  <a:gd name="T16" fmla="*/ 0 h 197"/>
                  <a:gd name="T17" fmla="*/ 589 w 589"/>
                  <a:gd name="T18" fmla="*/ 197 h 197"/>
                </a:gdLst>
                <a:ahLst/>
                <a:cxnLst>
                  <a:cxn ang="T10">
                    <a:pos x="T0" y="T1"/>
                  </a:cxn>
                  <a:cxn ang="T11">
                    <a:pos x="T2" y="T3"/>
                  </a:cxn>
                  <a:cxn ang="T12">
                    <a:pos x="T4" y="T5"/>
                  </a:cxn>
                  <a:cxn ang="T13">
                    <a:pos x="T6" y="T7"/>
                  </a:cxn>
                  <a:cxn ang="T14">
                    <a:pos x="T8" y="T9"/>
                  </a:cxn>
                </a:cxnLst>
                <a:rect l="T15" t="T16" r="T17" b="T18"/>
                <a:pathLst>
                  <a:path w="589" h="197">
                    <a:moveTo>
                      <a:pt x="301" y="197"/>
                    </a:moveTo>
                    <a:lnTo>
                      <a:pt x="589" y="85"/>
                    </a:lnTo>
                    <a:lnTo>
                      <a:pt x="273" y="0"/>
                    </a:lnTo>
                    <a:lnTo>
                      <a:pt x="0" y="130"/>
                    </a:lnTo>
                    <a:lnTo>
                      <a:pt x="301" y="19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53" name="Freeform 152"/>
              <p:cNvSpPr>
                <a:spLocks/>
              </p:cNvSpPr>
              <p:nvPr/>
            </p:nvSpPr>
            <p:spPr bwMode="auto">
              <a:xfrm>
                <a:off x="4751" y="1535"/>
                <a:ext cx="184" cy="55"/>
              </a:xfrm>
              <a:custGeom>
                <a:avLst/>
                <a:gdLst>
                  <a:gd name="T0" fmla="*/ 9 w 553"/>
                  <a:gd name="T1" fmla="*/ 6 h 165"/>
                  <a:gd name="T2" fmla="*/ 20 w 553"/>
                  <a:gd name="T3" fmla="*/ 3 h 165"/>
                  <a:gd name="T4" fmla="*/ 11 w 553"/>
                  <a:gd name="T5" fmla="*/ 0 h 165"/>
                  <a:gd name="T6" fmla="*/ 0 w 553"/>
                  <a:gd name="T7" fmla="*/ 4 h 165"/>
                  <a:gd name="T8" fmla="*/ 9 w 553"/>
                  <a:gd name="T9" fmla="*/ 6 h 165"/>
                  <a:gd name="T10" fmla="*/ 0 60000 65536"/>
                  <a:gd name="T11" fmla="*/ 0 60000 65536"/>
                  <a:gd name="T12" fmla="*/ 0 60000 65536"/>
                  <a:gd name="T13" fmla="*/ 0 60000 65536"/>
                  <a:gd name="T14" fmla="*/ 0 60000 65536"/>
                  <a:gd name="T15" fmla="*/ 0 w 553"/>
                  <a:gd name="T16" fmla="*/ 0 h 165"/>
                  <a:gd name="T17" fmla="*/ 553 w 553"/>
                  <a:gd name="T18" fmla="*/ 165 h 165"/>
                </a:gdLst>
                <a:ahLst/>
                <a:cxnLst>
                  <a:cxn ang="T10">
                    <a:pos x="T0" y="T1"/>
                  </a:cxn>
                  <a:cxn ang="T11">
                    <a:pos x="T2" y="T3"/>
                  </a:cxn>
                  <a:cxn ang="T12">
                    <a:pos x="T4" y="T5"/>
                  </a:cxn>
                  <a:cxn ang="T13">
                    <a:pos x="T6" y="T7"/>
                  </a:cxn>
                  <a:cxn ang="T14">
                    <a:pos x="T8" y="T9"/>
                  </a:cxn>
                </a:cxnLst>
                <a:rect l="T15" t="T16" r="T17" b="T18"/>
                <a:pathLst>
                  <a:path w="553" h="165">
                    <a:moveTo>
                      <a:pt x="255" y="165"/>
                    </a:moveTo>
                    <a:lnTo>
                      <a:pt x="553" y="71"/>
                    </a:lnTo>
                    <a:lnTo>
                      <a:pt x="291" y="0"/>
                    </a:lnTo>
                    <a:lnTo>
                      <a:pt x="0" y="108"/>
                    </a:lnTo>
                    <a:lnTo>
                      <a:pt x="255" y="165"/>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54" name="Freeform 153"/>
              <p:cNvSpPr>
                <a:spLocks/>
              </p:cNvSpPr>
              <p:nvPr/>
            </p:nvSpPr>
            <p:spPr bwMode="auto">
              <a:xfrm>
                <a:off x="4571" y="1364"/>
                <a:ext cx="254" cy="113"/>
              </a:xfrm>
              <a:custGeom>
                <a:avLst/>
                <a:gdLst>
                  <a:gd name="T0" fmla="*/ 15 w 764"/>
                  <a:gd name="T1" fmla="*/ 13 h 337"/>
                  <a:gd name="T2" fmla="*/ 28 w 764"/>
                  <a:gd name="T3" fmla="*/ 6 h 337"/>
                  <a:gd name="T4" fmla="*/ 13 w 764"/>
                  <a:gd name="T5" fmla="*/ 0 h 337"/>
                  <a:gd name="T6" fmla="*/ 0 w 764"/>
                  <a:gd name="T7" fmla="*/ 8 h 337"/>
                  <a:gd name="T8" fmla="*/ 15 w 764"/>
                  <a:gd name="T9" fmla="*/ 13 h 337"/>
                  <a:gd name="T10" fmla="*/ 0 60000 65536"/>
                  <a:gd name="T11" fmla="*/ 0 60000 65536"/>
                  <a:gd name="T12" fmla="*/ 0 60000 65536"/>
                  <a:gd name="T13" fmla="*/ 0 60000 65536"/>
                  <a:gd name="T14" fmla="*/ 0 60000 65536"/>
                  <a:gd name="T15" fmla="*/ 0 w 764"/>
                  <a:gd name="T16" fmla="*/ 0 h 337"/>
                  <a:gd name="T17" fmla="*/ 764 w 764"/>
                  <a:gd name="T18" fmla="*/ 337 h 337"/>
                </a:gdLst>
                <a:ahLst/>
                <a:cxnLst>
                  <a:cxn ang="T10">
                    <a:pos x="T0" y="T1"/>
                  </a:cxn>
                  <a:cxn ang="T11">
                    <a:pos x="T2" y="T3"/>
                  </a:cxn>
                  <a:cxn ang="T12">
                    <a:pos x="T4" y="T5"/>
                  </a:cxn>
                  <a:cxn ang="T13">
                    <a:pos x="T6" y="T7"/>
                  </a:cxn>
                  <a:cxn ang="T14">
                    <a:pos x="T8" y="T9"/>
                  </a:cxn>
                </a:cxnLst>
                <a:rect l="T15" t="T16" r="T17" b="T18"/>
                <a:pathLst>
                  <a:path w="764" h="337">
                    <a:moveTo>
                      <a:pt x="398" y="337"/>
                    </a:moveTo>
                    <a:lnTo>
                      <a:pt x="764" y="151"/>
                    </a:lnTo>
                    <a:lnTo>
                      <a:pt x="341" y="0"/>
                    </a:lnTo>
                    <a:lnTo>
                      <a:pt x="0" y="225"/>
                    </a:lnTo>
                    <a:lnTo>
                      <a:pt x="398" y="33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55" name="Freeform 154"/>
              <p:cNvSpPr>
                <a:spLocks/>
              </p:cNvSpPr>
              <p:nvPr/>
            </p:nvSpPr>
            <p:spPr bwMode="auto">
              <a:xfrm>
                <a:off x="4739" y="1428"/>
                <a:ext cx="235" cy="89"/>
              </a:xfrm>
              <a:custGeom>
                <a:avLst/>
                <a:gdLst>
                  <a:gd name="T0" fmla="*/ 12 w 703"/>
                  <a:gd name="T1" fmla="*/ 10 h 266"/>
                  <a:gd name="T2" fmla="*/ 26 w 703"/>
                  <a:gd name="T3" fmla="*/ 4 h 266"/>
                  <a:gd name="T4" fmla="*/ 14 w 703"/>
                  <a:gd name="T5" fmla="*/ 0 h 266"/>
                  <a:gd name="T6" fmla="*/ 0 w 703"/>
                  <a:gd name="T7" fmla="*/ 7 h 266"/>
                  <a:gd name="T8" fmla="*/ 12 w 703"/>
                  <a:gd name="T9" fmla="*/ 10 h 266"/>
                  <a:gd name="T10" fmla="*/ 0 60000 65536"/>
                  <a:gd name="T11" fmla="*/ 0 60000 65536"/>
                  <a:gd name="T12" fmla="*/ 0 60000 65536"/>
                  <a:gd name="T13" fmla="*/ 0 60000 65536"/>
                  <a:gd name="T14" fmla="*/ 0 60000 65536"/>
                  <a:gd name="T15" fmla="*/ 0 w 703"/>
                  <a:gd name="T16" fmla="*/ 0 h 266"/>
                  <a:gd name="T17" fmla="*/ 703 w 703"/>
                  <a:gd name="T18" fmla="*/ 266 h 266"/>
                </a:gdLst>
                <a:ahLst/>
                <a:cxnLst>
                  <a:cxn ang="T10">
                    <a:pos x="T0" y="T1"/>
                  </a:cxn>
                  <a:cxn ang="T11">
                    <a:pos x="T2" y="T3"/>
                  </a:cxn>
                  <a:cxn ang="T12">
                    <a:pos x="T4" y="T5"/>
                  </a:cxn>
                  <a:cxn ang="T13">
                    <a:pos x="T6" y="T7"/>
                  </a:cxn>
                  <a:cxn ang="T14">
                    <a:pos x="T8" y="T9"/>
                  </a:cxn>
                </a:cxnLst>
                <a:rect l="T15" t="T16" r="T17" b="T18"/>
                <a:pathLst>
                  <a:path w="703" h="266">
                    <a:moveTo>
                      <a:pt x="320" y="266"/>
                    </a:moveTo>
                    <a:lnTo>
                      <a:pt x="703" y="116"/>
                    </a:lnTo>
                    <a:lnTo>
                      <a:pt x="373" y="0"/>
                    </a:lnTo>
                    <a:lnTo>
                      <a:pt x="0" y="176"/>
                    </a:lnTo>
                    <a:lnTo>
                      <a:pt x="320" y="266"/>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56" name="Freeform 155"/>
              <p:cNvSpPr>
                <a:spLocks/>
              </p:cNvSpPr>
              <p:nvPr/>
            </p:nvSpPr>
            <p:spPr bwMode="auto">
              <a:xfrm>
                <a:off x="4875" y="1478"/>
                <a:ext cx="217" cy="72"/>
              </a:xfrm>
              <a:custGeom>
                <a:avLst/>
                <a:gdLst>
                  <a:gd name="T0" fmla="*/ 10 w 650"/>
                  <a:gd name="T1" fmla="*/ 8 h 217"/>
                  <a:gd name="T2" fmla="*/ 24 w 650"/>
                  <a:gd name="T3" fmla="*/ 3 h 217"/>
                  <a:gd name="T4" fmla="*/ 14 w 650"/>
                  <a:gd name="T5" fmla="*/ 0 h 217"/>
                  <a:gd name="T6" fmla="*/ 0 w 650"/>
                  <a:gd name="T7" fmla="*/ 5 h 217"/>
                  <a:gd name="T8" fmla="*/ 10 w 650"/>
                  <a:gd name="T9" fmla="*/ 8 h 217"/>
                  <a:gd name="T10" fmla="*/ 0 60000 65536"/>
                  <a:gd name="T11" fmla="*/ 0 60000 65536"/>
                  <a:gd name="T12" fmla="*/ 0 60000 65536"/>
                  <a:gd name="T13" fmla="*/ 0 60000 65536"/>
                  <a:gd name="T14" fmla="*/ 0 60000 65536"/>
                  <a:gd name="T15" fmla="*/ 0 w 650"/>
                  <a:gd name="T16" fmla="*/ 0 h 217"/>
                  <a:gd name="T17" fmla="*/ 650 w 650"/>
                  <a:gd name="T18" fmla="*/ 217 h 217"/>
                </a:gdLst>
                <a:ahLst/>
                <a:cxnLst>
                  <a:cxn ang="T10">
                    <a:pos x="T0" y="T1"/>
                  </a:cxn>
                  <a:cxn ang="T11">
                    <a:pos x="T2" y="T3"/>
                  </a:cxn>
                  <a:cxn ang="T12">
                    <a:pos x="T4" y="T5"/>
                  </a:cxn>
                  <a:cxn ang="T13">
                    <a:pos x="T6" y="T7"/>
                  </a:cxn>
                  <a:cxn ang="T14">
                    <a:pos x="T8" y="T9"/>
                  </a:cxn>
                </a:cxnLst>
                <a:rect l="T15" t="T16" r="T17" b="T18"/>
                <a:pathLst>
                  <a:path w="650" h="217">
                    <a:moveTo>
                      <a:pt x="264" y="217"/>
                    </a:moveTo>
                    <a:lnTo>
                      <a:pt x="650" y="94"/>
                    </a:lnTo>
                    <a:lnTo>
                      <a:pt x="385" y="0"/>
                    </a:lnTo>
                    <a:lnTo>
                      <a:pt x="0" y="144"/>
                    </a:lnTo>
                    <a:lnTo>
                      <a:pt x="264" y="21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57" name="Freeform 156"/>
              <p:cNvSpPr>
                <a:spLocks/>
              </p:cNvSpPr>
              <p:nvPr/>
            </p:nvSpPr>
            <p:spPr bwMode="auto">
              <a:xfrm>
                <a:off x="4468" y="1455"/>
                <a:ext cx="210" cy="80"/>
              </a:xfrm>
              <a:custGeom>
                <a:avLst/>
                <a:gdLst>
                  <a:gd name="T0" fmla="*/ 13 w 629"/>
                  <a:gd name="T1" fmla="*/ 9 h 240"/>
                  <a:gd name="T2" fmla="*/ 23 w 629"/>
                  <a:gd name="T3" fmla="*/ 4 h 240"/>
                  <a:gd name="T4" fmla="*/ 9 w 629"/>
                  <a:gd name="T5" fmla="*/ 0 h 240"/>
                  <a:gd name="T6" fmla="*/ 0 w 629"/>
                  <a:gd name="T7" fmla="*/ 6 h 240"/>
                  <a:gd name="T8" fmla="*/ 0 w 629"/>
                  <a:gd name="T9" fmla="*/ 6 h 240"/>
                  <a:gd name="T10" fmla="*/ 13 w 629"/>
                  <a:gd name="T11" fmla="*/ 9 h 240"/>
                  <a:gd name="T12" fmla="*/ 0 60000 65536"/>
                  <a:gd name="T13" fmla="*/ 0 60000 65536"/>
                  <a:gd name="T14" fmla="*/ 0 60000 65536"/>
                  <a:gd name="T15" fmla="*/ 0 60000 65536"/>
                  <a:gd name="T16" fmla="*/ 0 60000 65536"/>
                  <a:gd name="T17" fmla="*/ 0 60000 65536"/>
                  <a:gd name="T18" fmla="*/ 0 w 629"/>
                  <a:gd name="T19" fmla="*/ 0 h 240"/>
                  <a:gd name="T20" fmla="*/ 629 w 629"/>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29" h="240">
                    <a:moveTo>
                      <a:pt x="361" y="240"/>
                    </a:moveTo>
                    <a:lnTo>
                      <a:pt x="629" y="105"/>
                    </a:lnTo>
                    <a:lnTo>
                      <a:pt x="237" y="0"/>
                    </a:lnTo>
                    <a:lnTo>
                      <a:pt x="0" y="156"/>
                    </a:lnTo>
                    <a:lnTo>
                      <a:pt x="0" y="159"/>
                    </a:lnTo>
                    <a:lnTo>
                      <a:pt x="361" y="240"/>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58" name="Freeform 157"/>
              <p:cNvSpPr>
                <a:spLocks/>
              </p:cNvSpPr>
              <p:nvPr/>
            </p:nvSpPr>
            <p:spPr bwMode="auto">
              <a:xfrm>
                <a:off x="4468" y="1523"/>
                <a:ext cx="101" cy="56"/>
              </a:xfrm>
              <a:custGeom>
                <a:avLst/>
                <a:gdLst>
                  <a:gd name="T0" fmla="*/ 4 w 304"/>
                  <a:gd name="T1" fmla="*/ 6 h 168"/>
                  <a:gd name="T2" fmla="*/ 11 w 304"/>
                  <a:gd name="T3" fmla="*/ 2 h 168"/>
                  <a:gd name="T4" fmla="*/ 0 w 304"/>
                  <a:gd name="T5" fmla="*/ 0 h 168"/>
                  <a:gd name="T6" fmla="*/ 0 w 304"/>
                  <a:gd name="T7" fmla="*/ 6 h 168"/>
                  <a:gd name="T8" fmla="*/ 4 w 304"/>
                  <a:gd name="T9" fmla="*/ 6 h 168"/>
                  <a:gd name="T10" fmla="*/ 0 60000 65536"/>
                  <a:gd name="T11" fmla="*/ 0 60000 65536"/>
                  <a:gd name="T12" fmla="*/ 0 60000 65536"/>
                  <a:gd name="T13" fmla="*/ 0 60000 65536"/>
                  <a:gd name="T14" fmla="*/ 0 60000 65536"/>
                  <a:gd name="T15" fmla="*/ 0 w 304"/>
                  <a:gd name="T16" fmla="*/ 0 h 168"/>
                  <a:gd name="T17" fmla="*/ 304 w 304"/>
                  <a:gd name="T18" fmla="*/ 168 h 168"/>
                </a:gdLst>
                <a:ahLst/>
                <a:cxnLst>
                  <a:cxn ang="T10">
                    <a:pos x="T0" y="T1"/>
                  </a:cxn>
                  <a:cxn ang="T11">
                    <a:pos x="T2" y="T3"/>
                  </a:cxn>
                  <a:cxn ang="T12">
                    <a:pos x="T4" y="T5"/>
                  </a:cxn>
                  <a:cxn ang="T13">
                    <a:pos x="T6" y="T7"/>
                  </a:cxn>
                  <a:cxn ang="T14">
                    <a:pos x="T8" y="T9"/>
                  </a:cxn>
                </a:cxnLst>
                <a:rect l="T15" t="T16" r="T17" b="T18"/>
                <a:pathLst>
                  <a:path w="304" h="168">
                    <a:moveTo>
                      <a:pt x="102" y="168"/>
                    </a:moveTo>
                    <a:lnTo>
                      <a:pt x="304" y="65"/>
                    </a:lnTo>
                    <a:lnTo>
                      <a:pt x="0" y="0"/>
                    </a:lnTo>
                    <a:lnTo>
                      <a:pt x="0" y="150"/>
                    </a:lnTo>
                    <a:lnTo>
                      <a:pt x="102" y="168"/>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59" name="Freeform 158"/>
              <p:cNvSpPr>
                <a:spLocks/>
              </p:cNvSpPr>
              <p:nvPr/>
            </p:nvSpPr>
            <p:spPr bwMode="auto">
              <a:xfrm>
                <a:off x="4468" y="1434"/>
                <a:ext cx="35" cy="34"/>
              </a:xfrm>
              <a:custGeom>
                <a:avLst/>
                <a:gdLst>
                  <a:gd name="T0" fmla="*/ 4 w 104"/>
                  <a:gd name="T1" fmla="*/ 1 h 103"/>
                  <a:gd name="T2" fmla="*/ 0 w 104"/>
                  <a:gd name="T3" fmla="*/ 0 h 103"/>
                  <a:gd name="T4" fmla="*/ 0 w 104"/>
                  <a:gd name="T5" fmla="*/ 4 h 103"/>
                  <a:gd name="T6" fmla="*/ 4 w 104"/>
                  <a:gd name="T7" fmla="*/ 1 h 103"/>
                  <a:gd name="T8" fmla="*/ 0 60000 65536"/>
                  <a:gd name="T9" fmla="*/ 0 60000 65536"/>
                  <a:gd name="T10" fmla="*/ 0 60000 65536"/>
                  <a:gd name="T11" fmla="*/ 0 60000 65536"/>
                  <a:gd name="T12" fmla="*/ 0 w 104"/>
                  <a:gd name="T13" fmla="*/ 0 h 103"/>
                  <a:gd name="T14" fmla="*/ 104 w 104"/>
                  <a:gd name="T15" fmla="*/ 103 h 103"/>
                </a:gdLst>
                <a:ahLst/>
                <a:cxnLst>
                  <a:cxn ang="T8">
                    <a:pos x="T0" y="T1"/>
                  </a:cxn>
                  <a:cxn ang="T9">
                    <a:pos x="T2" y="T3"/>
                  </a:cxn>
                  <a:cxn ang="T10">
                    <a:pos x="T4" y="T5"/>
                  </a:cxn>
                  <a:cxn ang="T11">
                    <a:pos x="T6" y="T7"/>
                  </a:cxn>
                </a:cxnLst>
                <a:rect l="T12" t="T13" r="T14" b="T15"/>
                <a:pathLst>
                  <a:path w="104" h="103">
                    <a:moveTo>
                      <a:pt x="104" y="27"/>
                    </a:moveTo>
                    <a:lnTo>
                      <a:pt x="0" y="0"/>
                    </a:lnTo>
                    <a:lnTo>
                      <a:pt x="0" y="103"/>
                    </a:lnTo>
                    <a:lnTo>
                      <a:pt x="104" y="2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60" name="Freeform 159"/>
              <p:cNvSpPr>
                <a:spLocks/>
              </p:cNvSpPr>
              <p:nvPr/>
            </p:nvSpPr>
            <p:spPr bwMode="auto">
              <a:xfrm>
                <a:off x="4468" y="1287"/>
                <a:ext cx="167" cy="139"/>
              </a:xfrm>
              <a:custGeom>
                <a:avLst/>
                <a:gdLst>
                  <a:gd name="T0" fmla="*/ 6 w 501"/>
                  <a:gd name="T1" fmla="*/ 15 h 417"/>
                  <a:gd name="T2" fmla="*/ 19 w 501"/>
                  <a:gd name="T3" fmla="*/ 7 h 417"/>
                  <a:gd name="T4" fmla="*/ 0 w 501"/>
                  <a:gd name="T5" fmla="*/ 0 h 417"/>
                  <a:gd name="T6" fmla="*/ 0 w 501"/>
                  <a:gd name="T7" fmla="*/ 14 h 417"/>
                  <a:gd name="T8" fmla="*/ 6 w 501"/>
                  <a:gd name="T9" fmla="*/ 15 h 417"/>
                  <a:gd name="T10" fmla="*/ 0 60000 65536"/>
                  <a:gd name="T11" fmla="*/ 0 60000 65536"/>
                  <a:gd name="T12" fmla="*/ 0 60000 65536"/>
                  <a:gd name="T13" fmla="*/ 0 60000 65536"/>
                  <a:gd name="T14" fmla="*/ 0 60000 65536"/>
                  <a:gd name="T15" fmla="*/ 0 w 501"/>
                  <a:gd name="T16" fmla="*/ 0 h 417"/>
                  <a:gd name="T17" fmla="*/ 501 w 501"/>
                  <a:gd name="T18" fmla="*/ 417 h 417"/>
                </a:gdLst>
                <a:ahLst/>
                <a:cxnLst>
                  <a:cxn ang="T10">
                    <a:pos x="T0" y="T1"/>
                  </a:cxn>
                  <a:cxn ang="T11">
                    <a:pos x="T2" y="T3"/>
                  </a:cxn>
                  <a:cxn ang="T12">
                    <a:pos x="T4" y="T5"/>
                  </a:cxn>
                  <a:cxn ang="T13">
                    <a:pos x="T6" y="T7"/>
                  </a:cxn>
                  <a:cxn ang="T14">
                    <a:pos x="T8" y="T9"/>
                  </a:cxn>
                </a:cxnLst>
                <a:rect l="T15" t="T16" r="T17" b="T18"/>
                <a:pathLst>
                  <a:path w="501" h="417">
                    <a:moveTo>
                      <a:pt x="171" y="417"/>
                    </a:moveTo>
                    <a:lnTo>
                      <a:pt x="501" y="179"/>
                    </a:lnTo>
                    <a:lnTo>
                      <a:pt x="0" y="0"/>
                    </a:lnTo>
                    <a:lnTo>
                      <a:pt x="0" y="369"/>
                    </a:lnTo>
                    <a:lnTo>
                      <a:pt x="171" y="41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7845" name="Picture 257" descr="bd2025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2367" y="5226491"/>
              <a:ext cx="555914" cy="29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46" name="Group 19"/>
            <p:cNvGrpSpPr>
              <a:grpSpLocks/>
            </p:cNvGrpSpPr>
            <p:nvPr/>
          </p:nvGrpSpPr>
          <p:grpSpPr bwMode="auto">
            <a:xfrm>
              <a:off x="2208647" y="4929198"/>
              <a:ext cx="521159" cy="504288"/>
              <a:chOff x="3243" y="1253"/>
              <a:chExt cx="1147" cy="1178"/>
            </a:xfrm>
          </p:grpSpPr>
          <p:pic>
            <p:nvPicPr>
              <p:cNvPr id="17848" name="Picture 9" descr="j02910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 y="1253"/>
                <a:ext cx="739"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49" name="Picture 6" descr="j023308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3" y="1706"/>
                <a:ext cx="709"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847" name="TextBox 145"/>
            <p:cNvSpPr txBox="1">
              <a:spLocks noChangeArrowheads="1"/>
            </p:cNvSpPr>
            <p:nvPr/>
          </p:nvSpPr>
          <p:spPr bwMode="auto">
            <a:xfrm>
              <a:off x="1785918" y="5496313"/>
              <a:ext cx="1479137" cy="41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بسترها و</a:t>
              </a:r>
            </a:p>
            <a:p>
              <a:pPr eaLnBrk="1" hangingPunct="1">
                <a:spcBef>
                  <a:spcPct val="0"/>
                </a:spcBef>
                <a:buFontTx/>
                <a:buNone/>
              </a:pPr>
              <a:r>
                <a:rPr lang="fa-IR" sz="1200">
                  <a:latin typeface="Arial" panose="020B0604020202020204" pitchFamily="34" charset="0"/>
                  <a:cs typeface="B Jadid" pitchFamily="2" charset="-78"/>
                </a:rPr>
                <a:t> سازوكارهاي محيطي</a:t>
              </a:r>
            </a:p>
          </p:txBody>
        </p:sp>
      </p:grpSp>
      <p:grpSp>
        <p:nvGrpSpPr>
          <p:cNvPr id="8" name="Group 198"/>
          <p:cNvGrpSpPr>
            <a:grpSpLocks/>
          </p:cNvGrpSpPr>
          <p:nvPr/>
        </p:nvGrpSpPr>
        <p:grpSpPr bwMode="auto">
          <a:xfrm>
            <a:off x="3286125" y="1643063"/>
            <a:ext cx="1212850" cy="679450"/>
            <a:chOff x="357158" y="1714488"/>
            <a:chExt cx="985234" cy="606376"/>
          </a:xfrm>
        </p:grpSpPr>
        <p:sp>
          <p:nvSpPr>
            <p:cNvPr id="17842" name="Text Box 15"/>
            <p:cNvSpPr txBox="1">
              <a:spLocks noChangeArrowheads="1"/>
            </p:cNvSpPr>
            <p:nvPr/>
          </p:nvSpPr>
          <p:spPr bwMode="auto">
            <a:xfrm>
              <a:off x="357158" y="2071677"/>
              <a:ext cx="985234" cy="24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1200">
                  <a:solidFill>
                    <a:srgbClr val="000066"/>
                  </a:solidFill>
                  <a:latin typeface="Arial" panose="020B0604020202020204" pitchFamily="34" charset="0"/>
                  <a:cs typeface="B Jadid" pitchFamily="2" charset="-78"/>
                </a:rPr>
                <a:t>باورها و اعتقادات</a:t>
              </a:r>
              <a:endParaRPr lang="en-US" sz="1200">
                <a:solidFill>
                  <a:srgbClr val="000066"/>
                </a:solidFill>
                <a:latin typeface="Arial" panose="020B0604020202020204" pitchFamily="34" charset="0"/>
                <a:cs typeface="B Jadid" pitchFamily="2" charset="-78"/>
              </a:endParaRPr>
            </a:p>
          </p:txBody>
        </p:sp>
        <p:pic>
          <p:nvPicPr>
            <p:cNvPr id="17843" name="Picture 13" descr="C:\Program Files\Microsoft Office\MEDIA\CAGCAT10\j0301050.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582" y="1714488"/>
              <a:ext cx="522200" cy="38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03"/>
          <p:cNvGrpSpPr>
            <a:grpSpLocks/>
          </p:cNvGrpSpPr>
          <p:nvPr/>
        </p:nvGrpSpPr>
        <p:grpSpPr bwMode="auto">
          <a:xfrm>
            <a:off x="2143125" y="2571750"/>
            <a:ext cx="1123950" cy="757238"/>
            <a:chOff x="1281603" y="2428868"/>
            <a:chExt cx="913073" cy="675893"/>
          </a:xfrm>
        </p:grpSpPr>
        <p:pic>
          <p:nvPicPr>
            <p:cNvPr id="17840" name="Picture 14" descr="C:\Program Files\Microsoft Office\Media\CntCD1\ClipArt2\j0216708.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5762" y="2428868"/>
              <a:ext cx="359303"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41" name="TextBox 202"/>
            <p:cNvSpPr txBox="1">
              <a:spLocks noChangeArrowheads="1"/>
            </p:cNvSpPr>
            <p:nvPr/>
          </p:nvSpPr>
          <p:spPr bwMode="auto">
            <a:xfrm>
              <a:off x="1281603" y="2857497"/>
              <a:ext cx="913073" cy="24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آگاهي و آموزش</a:t>
              </a:r>
            </a:p>
          </p:txBody>
        </p:sp>
      </p:grpSp>
      <p:cxnSp>
        <p:nvCxnSpPr>
          <p:cNvPr id="206" name="Curved Connector 205"/>
          <p:cNvCxnSpPr>
            <a:cxnSpLocks noChangeShapeType="1"/>
            <a:stCxn id="17842" idx="2"/>
          </p:cNvCxnSpPr>
          <p:nvPr/>
        </p:nvCxnSpPr>
        <p:spPr bwMode="auto">
          <a:xfrm rot="16200000" flipH="1">
            <a:off x="4199732" y="2015331"/>
            <a:ext cx="419100" cy="1033463"/>
          </a:xfrm>
          <a:prstGeom prst="curvedConnector2">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08" name="Curved Connector 207"/>
          <p:cNvCxnSpPr>
            <a:cxnSpLocks noChangeShapeType="1"/>
          </p:cNvCxnSpPr>
          <p:nvPr/>
        </p:nvCxnSpPr>
        <p:spPr bwMode="auto">
          <a:xfrm flipV="1">
            <a:off x="2922588" y="2741613"/>
            <a:ext cx="2003425" cy="92075"/>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10" name="Curved Connector 209"/>
          <p:cNvCxnSpPr>
            <a:cxnSpLocks noChangeShapeType="1"/>
            <a:stCxn id="17616" idx="3"/>
          </p:cNvCxnSpPr>
          <p:nvPr/>
        </p:nvCxnSpPr>
        <p:spPr bwMode="auto">
          <a:xfrm flipV="1">
            <a:off x="3914775" y="2741613"/>
            <a:ext cx="1011238" cy="395287"/>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12" name="Curved Connector 211"/>
          <p:cNvCxnSpPr>
            <a:cxnSpLocks noChangeShapeType="1"/>
            <a:stCxn id="676" idx="2"/>
          </p:cNvCxnSpPr>
          <p:nvPr/>
        </p:nvCxnSpPr>
        <p:spPr bwMode="auto">
          <a:xfrm flipV="1">
            <a:off x="3003550" y="2741613"/>
            <a:ext cx="1922463" cy="1179512"/>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16" name="Shape 215"/>
          <p:cNvCxnSpPr>
            <a:cxnSpLocks noChangeShapeType="1"/>
          </p:cNvCxnSpPr>
          <p:nvPr/>
        </p:nvCxnSpPr>
        <p:spPr bwMode="auto">
          <a:xfrm flipV="1">
            <a:off x="3617913" y="2741613"/>
            <a:ext cx="1308100" cy="2455862"/>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10" name="Group 410"/>
          <p:cNvGrpSpPr>
            <a:grpSpLocks/>
          </p:cNvGrpSpPr>
          <p:nvPr/>
        </p:nvGrpSpPr>
        <p:grpSpPr bwMode="auto">
          <a:xfrm>
            <a:off x="1428750" y="5834063"/>
            <a:ext cx="2517775" cy="1023937"/>
            <a:chOff x="-630758" y="3571876"/>
            <a:chExt cx="3367295" cy="1468884"/>
          </a:xfrm>
        </p:grpSpPr>
        <p:grpSp>
          <p:nvGrpSpPr>
            <p:cNvPr id="17769" name="Group 106"/>
            <p:cNvGrpSpPr>
              <a:grpSpLocks/>
            </p:cNvGrpSpPr>
            <p:nvPr/>
          </p:nvGrpSpPr>
          <p:grpSpPr bwMode="auto">
            <a:xfrm>
              <a:off x="440534" y="3571876"/>
              <a:ext cx="823913" cy="1079500"/>
              <a:chOff x="3198" y="1162"/>
              <a:chExt cx="836" cy="1026"/>
            </a:xfrm>
          </p:grpSpPr>
          <p:sp>
            <p:nvSpPr>
              <p:cNvPr id="17771" name="Freeform 107"/>
              <p:cNvSpPr>
                <a:spLocks/>
              </p:cNvSpPr>
              <p:nvPr/>
            </p:nvSpPr>
            <p:spPr bwMode="auto">
              <a:xfrm>
                <a:off x="3198" y="1162"/>
                <a:ext cx="836" cy="1026"/>
              </a:xfrm>
              <a:custGeom>
                <a:avLst/>
                <a:gdLst>
                  <a:gd name="T0" fmla="*/ 92 w 1672"/>
                  <a:gd name="T1" fmla="*/ 97 h 2052"/>
                  <a:gd name="T2" fmla="*/ 92 w 1672"/>
                  <a:gd name="T3" fmla="*/ 16 h 2052"/>
                  <a:gd name="T4" fmla="*/ 84 w 1672"/>
                  <a:gd name="T5" fmla="*/ 16 h 2052"/>
                  <a:gd name="T6" fmla="*/ 84 w 1672"/>
                  <a:gd name="T7" fmla="*/ 0 h 2052"/>
                  <a:gd name="T8" fmla="*/ 31 w 1672"/>
                  <a:gd name="T9" fmla="*/ 1 h 2052"/>
                  <a:gd name="T10" fmla="*/ 15 w 1672"/>
                  <a:gd name="T11" fmla="*/ 7 h 2052"/>
                  <a:gd name="T12" fmla="*/ 15 w 1672"/>
                  <a:gd name="T13" fmla="*/ 22 h 2052"/>
                  <a:gd name="T14" fmla="*/ 11 w 1672"/>
                  <a:gd name="T15" fmla="*/ 24 h 2052"/>
                  <a:gd name="T16" fmla="*/ 11 w 1672"/>
                  <a:gd name="T17" fmla="*/ 102 h 2052"/>
                  <a:gd name="T18" fmla="*/ 0 w 1672"/>
                  <a:gd name="T19" fmla="*/ 106 h 2052"/>
                  <a:gd name="T20" fmla="*/ 0 w 1672"/>
                  <a:gd name="T21" fmla="*/ 129 h 2052"/>
                  <a:gd name="T22" fmla="*/ 84 w 1672"/>
                  <a:gd name="T23" fmla="*/ 129 h 2052"/>
                  <a:gd name="T24" fmla="*/ 105 w 1672"/>
                  <a:gd name="T25" fmla="*/ 119 h 2052"/>
                  <a:gd name="T26" fmla="*/ 105 w 1672"/>
                  <a:gd name="T27" fmla="*/ 97 h 2052"/>
                  <a:gd name="T28" fmla="*/ 92 w 1672"/>
                  <a:gd name="T29" fmla="*/ 97 h 20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72"/>
                  <a:gd name="T46" fmla="*/ 0 h 2052"/>
                  <a:gd name="T47" fmla="*/ 1672 w 1672"/>
                  <a:gd name="T48" fmla="*/ 2052 h 20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72" h="2052">
                    <a:moveTo>
                      <a:pt x="1467" y="1550"/>
                    </a:moveTo>
                    <a:lnTo>
                      <a:pt x="1467" y="252"/>
                    </a:lnTo>
                    <a:lnTo>
                      <a:pt x="1339" y="252"/>
                    </a:lnTo>
                    <a:lnTo>
                      <a:pt x="1339" y="0"/>
                    </a:lnTo>
                    <a:lnTo>
                      <a:pt x="489" y="1"/>
                    </a:lnTo>
                    <a:lnTo>
                      <a:pt x="245" y="111"/>
                    </a:lnTo>
                    <a:lnTo>
                      <a:pt x="245" y="348"/>
                    </a:lnTo>
                    <a:lnTo>
                      <a:pt x="164" y="384"/>
                    </a:lnTo>
                    <a:lnTo>
                      <a:pt x="164" y="1626"/>
                    </a:lnTo>
                    <a:lnTo>
                      <a:pt x="0" y="1697"/>
                    </a:lnTo>
                    <a:lnTo>
                      <a:pt x="0" y="2052"/>
                    </a:lnTo>
                    <a:lnTo>
                      <a:pt x="1340" y="2052"/>
                    </a:lnTo>
                    <a:lnTo>
                      <a:pt x="1672" y="1907"/>
                    </a:lnTo>
                    <a:lnTo>
                      <a:pt x="1672" y="1552"/>
                    </a:lnTo>
                    <a:lnTo>
                      <a:pt x="1467" y="15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72" name="Freeform 108"/>
              <p:cNvSpPr>
                <a:spLocks/>
              </p:cNvSpPr>
              <p:nvPr/>
            </p:nvSpPr>
            <p:spPr bwMode="auto">
              <a:xfrm>
                <a:off x="3215" y="1951"/>
                <a:ext cx="802" cy="70"/>
              </a:xfrm>
              <a:custGeom>
                <a:avLst/>
                <a:gdLst>
                  <a:gd name="T0" fmla="*/ 19 w 1606"/>
                  <a:gd name="T1" fmla="*/ 0 h 140"/>
                  <a:gd name="T2" fmla="*/ 100 w 1606"/>
                  <a:gd name="T3" fmla="*/ 1 h 140"/>
                  <a:gd name="T4" fmla="*/ 80 w 1606"/>
                  <a:gd name="T5" fmla="*/ 9 h 140"/>
                  <a:gd name="T6" fmla="*/ 0 w 1606"/>
                  <a:gd name="T7" fmla="*/ 9 h 140"/>
                  <a:gd name="T8" fmla="*/ 19 w 1606"/>
                  <a:gd name="T9" fmla="*/ 0 h 140"/>
                  <a:gd name="T10" fmla="*/ 0 60000 65536"/>
                  <a:gd name="T11" fmla="*/ 0 60000 65536"/>
                  <a:gd name="T12" fmla="*/ 0 60000 65536"/>
                  <a:gd name="T13" fmla="*/ 0 60000 65536"/>
                  <a:gd name="T14" fmla="*/ 0 60000 65536"/>
                  <a:gd name="T15" fmla="*/ 0 w 1606"/>
                  <a:gd name="T16" fmla="*/ 0 h 140"/>
                  <a:gd name="T17" fmla="*/ 1606 w 1606"/>
                  <a:gd name="T18" fmla="*/ 140 h 140"/>
                </a:gdLst>
                <a:ahLst/>
                <a:cxnLst>
                  <a:cxn ang="T10">
                    <a:pos x="T0" y="T1"/>
                  </a:cxn>
                  <a:cxn ang="T11">
                    <a:pos x="T2" y="T3"/>
                  </a:cxn>
                  <a:cxn ang="T12">
                    <a:pos x="T4" y="T5"/>
                  </a:cxn>
                  <a:cxn ang="T13">
                    <a:pos x="T6" y="T7"/>
                  </a:cxn>
                  <a:cxn ang="T14">
                    <a:pos x="T8" y="T9"/>
                  </a:cxn>
                </a:cxnLst>
                <a:rect l="T15" t="T16" r="T17" b="T18"/>
                <a:pathLst>
                  <a:path w="1606" h="140">
                    <a:moveTo>
                      <a:pt x="313" y="0"/>
                    </a:moveTo>
                    <a:lnTo>
                      <a:pt x="1606" y="3"/>
                    </a:lnTo>
                    <a:lnTo>
                      <a:pt x="1295" y="140"/>
                    </a:lnTo>
                    <a:lnTo>
                      <a:pt x="0" y="138"/>
                    </a:lnTo>
                    <a:lnTo>
                      <a:pt x="31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73" name="Freeform 109"/>
              <p:cNvSpPr>
                <a:spLocks/>
              </p:cNvSpPr>
              <p:nvPr/>
            </p:nvSpPr>
            <p:spPr bwMode="auto">
              <a:xfrm>
                <a:off x="3215" y="2020"/>
                <a:ext cx="647" cy="151"/>
              </a:xfrm>
              <a:custGeom>
                <a:avLst/>
                <a:gdLst>
                  <a:gd name="T0" fmla="*/ 80 w 1295"/>
                  <a:gd name="T1" fmla="*/ 19 h 301"/>
                  <a:gd name="T2" fmla="*/ 80 w 1295"/>
                  <a:gd name="T3" fmla="*/ 1 h 301"/>
                  <a:gd name="T4" fmla="*/ 0 w 1295"/>
                  <a:gd name="T5" fmla="*/ 0 h 301"/>
                  <a:gd name="T6" fmla="*/ 0 w 1295"/>
                  <a:gd name="T7" fmla="*/ 19 h 301"/>
                  <a:gd name="T8" fmla="*/ 80 w 1295"/>
                  <a:gd name="T9" fmla="*/ 19 h 301"/>
                  <a:gd name="T10" fmla="*/ 0 60000 65536"/>
                  <a:gd name="T11" fmla="*/ 0 60000 65536"/>
                  <a:gd name="T12" fmla="*/ 0 60000 65536"/>
                  <a:gd name="T13" fmla="*/ 0 60000 65536"/>
                  <a:gd name="T14" fmla="*/ 0 60000 65536"/>
                  <a:gd name="T15" fmla="*/ 0 w 1295"/>
                  <a:gd name="T16" fmla="*/ 0 h 301"/>
                  <a:gd name="T17" fmla="*/ 1295 w 1295"/>
                  <a:gd name="T18" fmla="*/ 301 h 301"/>
                </a:gdLst>
                <a:ahLst/>
                <a:cxnLst>
                  <a:cxn ang="T10">
                    <a:pos x="T0" y="T1"/>
                  </a:cxn>
                  <a:cxn ang="T11">
                    <a:pos x="T2" y="T3"/>
                  </a:cxn>
                  <a:cxn ang="T12">
                    <a:pos x="T4" y="T5"/>
                  </a:cxn>
                  <a:cxn ang="T13">
                    <a:pos x="T6" y="T7"/>
                  </a:cxn>
                  <a:cxn ang="T14">
                    <a:pos x="T8" y="T9"/>
                  </a:cxn>
                </a:cxnLst>
                <a:rect l="T15" t="T16" r="T17" b="T18"/>
                <a:pathLst>
                  <a:path w="1295" h="301">
                    <a:moveTo>
                      <a:pt x="1295" y="301"/>
                    </a:moveTo>
                    <a:lnTo>
                      <a:pt x="1295" y="2"/>
                    </a:lnTo>
                    <a:lnTo>
                      <a:pt x="0" y="0"/>
                    </a:lnTo>
                    <a:lnTo>
                      <a:pt x="0" y="299"/>
                    </a:lnTo>
                    <a:lnTo>
                      <a:pt x="1295" y="301"/>
                    </a:lnTo>
                    <a:close/>
                  </a:path>
                </a:pathLst>
              </a:cu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74" name="Freeform 110"/>
              <p:cNvSpPr>
                <a:spLocks/>
              </p:cNvSpPr>
              <p:nvPr/>
            </p:nvSpPr>
            <p:spPr bwMode="auto">
              <a:xfrm>
                <a:off x="3862" y="1952"/>
                <a:ext cx="155" cy="219"/>
              </a:xfrm>
              <a:custGeom>
                <a:avLst/>
                <a:gdLst>
                  <a:gd name="T0" fmla="*/ 19 w 311"/>
                  <a:gd name="T1" fmla="*/ 19 h 436"/>
                  <a:gd name="T2" fmla="*/ 19 w 311"/>
                  <a:gd name="T3" fmla="*/ 0 h 436"/>
                  <a:gd name="T4" fmla="*/ 0 w 311"/>
                  <a:gd name="T5" fmla="*/ 9 h 436"/>
                  <a:gd name="T6" fmla="*/ 0 w 311"/>
                  <a:gd name="T7" fmla="*/ 28 h 436"/>
                  <a:gd name="T8" fmla="*/ 19 w 311"/>
                  <a:gd name="T9" fmla="*/ 19 h 436"/>
                  <a:gd name="T10" fmla="*/ 0 60000 65536"/>
                  <a:gd name="T11" fmla="*/ 0 60000 65536"/>
                  <a:gd name="T12" fmla="*/ 0 60000 65536"/>
                  <a:gd name="T13" fmla="*/ 0 60000 65536"/>
                  <a:gd name="T14" fmla="*/ 0 60000 65536"/>
                  <a:gd name="T15" fmla="*/ 0 w 311"/>
                  <a:gd name="T16" fmla="*/ 0 h 436"/>
                  <a:gd name="T17" fmla="*/ 311 w 311"/>
                  <a:gd name="T18" fmla="*/ 436 h 436"/>
                </a:gdLst>
                <a:ahLst/>
                <a:cxnLst>
                  <a:cxn ang="T10">
                    <a:pos x="T0" y="T1"/>
                  </a:cxn>
                  <a:cxn ang="T11">
                    <a:pos x="T2" y="T3"/>
                  </a:cxn>
                  <a:cxn ang="T12">
                    <a:pos x="T4" y="T5"/>
                  </a:cxn>
                  <a:cxn ang="T13">
                    <a:pos x="T6" y="T7"/>
                  </a:cxn>
                  <a:cxn ang="T14">
                    <a:pos x="T8" y="T9"/>
                  </a:cxn>
                </a:cxnLst>
                <a:rect l="T15" t="T16" r="T17" b="T18"/>
                <a:pathLst>
                  <a:path w="311" h="436">
                    <a:moveTo>
                      <a:pt x="311" y="299"/>
                    </a:moveTo>
                    <a:lnTo>
                      <a:pt x="311" y="0"/>
                    </a:lnTo>
                    <a:lnTo>
                      <a:pt x="0" y="137"/>
                    </a:lnTo>
                    <a:lnTo>
                      <a:pt x="0" y="436"/>
                    </a:lnTo>
                    <a:lnTo>
                      <a:pt x="311" y="299"/>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75" name="Freeform 111"/>
              <p:cNvSpPr>
                <a:spLocks/>
              </p:cNvSpPr>
              <p:nvPr/>
            </p:nvSpPr>
            <p:spPr bwMode="auto">
              <a:xfrm>
                <a:off x="3480" y="2117"/>
                <a:ext cx="117" cy="50"/>
              </a:xfrm>
              <a:custGeom>
                <a:avLst/>
                <a:gdLst>
                  <a:gd name="T0" fmla="*/ 15 w 233"/>
                  <a:gd name="T1" fmla="*/ 6 h 102"/>
                  <a:gd name="T2" fmla="*/ 15 w 233"/>
                  <a:gd name="T3" fmla="*/ 0 h 102"/>
                  <a:gd name="T4" fmla="*/ 0 w 233"/>
                  <a:gd name="T5" fmla="*/ 0 h 102"/>
                  <a:gd name="T6" fmla="*/ 0 w 233"/>
                  <a:gd name="T7" fmla="*/ 6 h 102"/>
                  <a:gd name="T8" fmla="*/ 15 w 233"/>
                  <a:gd name="T9" fmla="*/ 6 h 102"/>
                  <a:gd name="T10" fmla="*/ 0 60000 65536"/>
                  <a:gd name="T11" fmla="*/ 0 60000 65536"/>
                  <a:gd name="T12" fmla="*/ 0 60000 65536"/>
                  <a:gd name="T13" fmla="*/ 0 60000 65536"/>
                  <a:gd name="T14" fmla="*/ 0 60000 65536"/>
                  <a:gd name="T15" fmla="*/ 0 w 233"/>
                  <a:gd name="T16" fmla="*/ 0 h 102"/>
                  <a:gd name="T17" fmla="*/ 233 w 233"/>
                  <a:gd name="T18" fmla="*/ 102 h 102"/>
                </a:gdLst>
                <a:ahLst/>
                <a:cxnLst>
                  <a:cxn ang="T10">
                    <a:pos x="T0" y="T1"/>
                  </a:cxn>
                  <a:cxn ang="T11">
                    <a:pos x="T2" y="T3"/>
                  </a:cxn>
                  <a:cxn ang="T12">
                    <a:pos x="T4" y="T5"/>
                  </a:cxn>
                  <a:cxn ang="T13">
                    <a:pos x="T6" y="T7"/>
                  </a:cxn>
                  <a:cxn ang="T14">
                    <a:pos x="T8" y="T9"/>
                  </a:cxn>
                </a:cxnLst>
                <a:rect l="T15" t="T16" r="T17" b="T18"/>
                <a:pathLst>
                  <a:path w="233" h="102">
                    <a:moveTo>
                      <a:pt x="233" y="102"/>
                    </a:moveTo>
                    <a:lnTo>
                      <a:pt x="233" y="0"/>
                    </a:lnTo>
                    <a:lnTo>
                      <a:pt x="0" y="1"/>
                    </a:lnTo>
                    <a:lnTo>
                      <a:pt x="0" y="102"/>
                    </a:lnTo>
                    <a:lnTo>
                      <a:pt x="233" y="10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76" name="Freeform 112"/>
              <p:cNvSpPr>
                <a:spLocks/>
              </p:cNvSpPr>
              <p:nvPr/>
            </p:nvSpPr>
            <p:spPr bwMode="auto">
              <a:xfrm>
                <a:off x="3517" y="2041"/>
                <a:ext cx="43" cy="43"/>
              </a:xfrm>
              <a:custGeom>
                <a:avLst/>
                <a:gdLst>
                  <a:gd name="T0" fmla="*/ 2 w 88"/>
                  <a:gd name="T1" fmla="*/ 5 h 88"/>
                  <a:gd name="T2" fmla="*/ 3 w 88"/>
                  <a:gd name="T3" fmla="*/ 5 h 88"/>
                  <a:gd name="T4" fmla="*/ 3 w 88"/>
                  <a:gd name="T5" fmla="*/ 5 h 88"/>
                  <a:gd name="T6" fmla="*/ 4 w 88"/>
                  <a:gd name="T7" fmla="*/ 5 h 88"/>
                  <a:gd name="T8" fmla="*/ 4 w 88"/>
                  <a:gd name="T9" fmla="*/ 4 h 88"/>
                  <a:gd name="T10" fmla="*/ 5 w 88"/>
                  <a:gd name="T11" fmla="*/ 4 h 88"/>
                  <a:gd name="T12" fmla="*/ 5 w 88"/>
                  <a:gd name="T13" fmla="*/ 3 h 88"/>
                  <a:gd name="T14" fmla="*/ 5 w 88"/>
                  <a:gd name="T15" fmla="*/ 3 h 88"/>
                  <a:gd name="T16" fmla="*/ 5 w 88"/>
                  <a:gd name="T17" fmla="*/ 2 h 88"/>
                  <a:gd name="T18" fmla="*/ 5 w 88"/>
                  <a:gd name="T19" fmla="*/ 2 h 88"/>
                  <a:gd name="T20" fmla="*/ 5 w 88"/>
                  <a:gd name="T21" fmla="*/ 1 h 88"/>
                  <a:gd name="T22" fmla="*/ 5 w 88"/>
                  <a:gd name="T23" fmla="*/ 1 h 88"/>
                  <a:gd name="T24" fmla="*/ 4 w 88"/>
                  <a:gd name="T25" fmla="*/ 0 h 88"/>
                  <a:gd name="T26" fmla="*/ 4 w 88"/>
                  <a:gd name="T27" fmla="*/ 0 h 88"/>
                  <a:gd name="T28" fmla="*/ 3 w 88"/>
                  <a:gd name="T29" fmla="*/ 0 h 88"/>
                  <a:gd name="T30" fmla="*/ 3 w 88"/>
                  <a:gd name="T31" fmla="*/ 0 h 88"/>
                  <a:gd name="T32" fmla="*/ 2 w 88"/>
                  <a:gd name="T33" fmla="*/ 0 h 88"/>
                  <a:gd name="T34" fmla="*/ 2 w 88"/>
                  <a:gd name="T35" fmla="*/ 0 h 88"/>
                  <a:gd name="T36" fmla="*/ 1 w 88"/>
                  <a:gd name="T37" fmla="*/ 0 h 88"/>
                  <a:gd name="T38" fmla="*/ 1 w 88"/>
                  <a:gd name="T39" fmla="*/ 0 h 88"/>
                  <a:gd name="T40" fmla="*/ 0 w 88"/>
                  <a:gd name="T41" fmla="*/ 0 h 88"/>
                  <a:gd name="T42" fmla="*/ 0 w 88"/>
                  <a:gd name="T43" fmla="*/ 1 h 88"/>
                  <a:gd name="T44" fmla="*/ 0 w 88"/>
                  <a:gd name="T45" fmla="*/ 1 h 88"/>
                  <a:gd name="T46" fmla="*/ 0 w 88"/>
                  <a:gd name="T47" fmla="*/ 2 h 88"/>
                  <a:gd name="T48" fmla="*/ 0 w 88"/>
                  <a:gd name="T49" fmla="*/ 2 h 88"/>
                  <a:gd name="T50" fmla="*/ 0 w 88"/>
                  <a:gd name="T51" fmla="*/ 3 h 88"/>
                  <a:gd name="T52" fmla="*/ 0 w 88"/>
                  <a:gd name="T53" fmla="*/ 3 h 88"/>
                  <a:gd name="T54" fmla="*/ 0 w 88"/>
                  <a:gd name="T55" fmla="*/ 4 h 88"/>
                  <a:gd name="T56" fmla="*/ 0 w 88"/>
                  <a:gd name="T57" fmla="*/ 4 h 88"/>
                  <a:gd name="T58" fmla="*/ 1 w 88"/>
                  <a:gd name="T59" fmla="*/ 5 h 88"/>
                  <a:gd name="T60" fmla="*/ 1 w 88"/>
                  <a:gd name="T61" fmla="*/ 5 h 88"/>
                  <a:gd name="T62" fmla="*/ 2 w 88"/>
                  <a:gd name="T63" fmla="*/ 5 h 88"/>
                  <a:gd name="T64" fmla="*/ 2 w 88"/>
                  <a:gd name="T65" fmla="*/ 5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88"/>
                  <a:gd name="T101" fmla="*/ 88 w 88"/>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88">
                    <a:moveTo>
                      <a:pt x="44" y="88"/>
                    </a:moveTo>
                    <a:lnTo>
                      <a:pt x="53" y="86"/>
                    </a:lnTo>
                    <a:lnTo>
                      <a:pt x="61" y="84"/>
                    </a:lnTo>
                    <a:lnTo>
                      <a:pt x="68" y="81"/>
                    </a:lnTo>
                    <a:lnTo>
                      <a:pt x="75" y="75"/>
                    </a:lnTo>
                    <a:lnTo>
                      <a:pt x="81" y="68"/>
                    </a:lnTo>
                    <a:lnTo>
                      <a:pt x="84" y="61"/>
                    </a:lnTo>
                    <a:lnTo>
                      <a:pt x="87" y="53"/>
                    </a:lnTo>
                    <a:lnTo>
                      <a:pt x="88" y="44"/>
                    </a:lnTo>
                    <a:lnTo>
                      <a:pt x="87" y="35"/>
                    </a:lnTo>
                    <a:lnTo>
                      <a:pt x="84" y="27"/>
                    </a:lnTo>
                    <a:lnTo>
                      <a:pt x="81" y="20"/>
                    </a:lnTo>
                    <a:lnTo>
                      <a:pt x="75" y="13"/>
                    </a:lnTo>
                    <a:lnTo>
                      <a:pt x="68" y="7"/>
                    </a:lnTo>
                    <a:lnTo>
                      <a:pt x="61" y="4"/>
                    </a:lnTo>
                    <a:lnTo>
                      <a:pt x="53" y="1"/>
                    </a:lnTo>
                    <a:lnTo>
                      <a:pt x="44" y="0"/>
                    </a:lnTo>
                    <a:lnTo>
                      <a:pt x="35" y="1"/>
                    </a:lnTo>
                    <a:lnTo>
                      <a:pt x="27" y="4"/>
                    </a:lnTo>
                    <a:lnTo>
                      <a:pt x="20" y="7"/>
                    </a:lnTo>
                    <a:lnTo>
                      <a:pt x="13" y="13"/>
                    </a:lnTo>
                    <a:lnTo>
                      <a:pt x="7" y="20"/>
                    </a:lnTo>
                    <a:lnTo>
                      <a:pt x="4" y="27"/>
                    </a:lnTo>
                    <a:lnTo>
                      <a:pt x="1" y="35"/>
                    </a:lnTo>
                    <a:lnTo>
                      <a:pt x="0" y="44"/>
                    </a:lnTo>
                    <a:lnTo>
                      <a:pt x="1" y="53"/>
                    </a:lnTo>
                    <a:lnTo>
                      <a:pt x="4" y="61"/>
                    </a:lnTo>
                    <a:lnTo>
                      <a:pt x="7" y="68"/>
                    </a:lnTo>
                    <a:lnTo>
                      <a:pt x="13" y="75"/>
                    </a:lnTo>
                    <a:lnTo>
                      <a:pt x="20" y="81"/>
                    </a:lnTo>
                    <a:lnTo>
                      <a:pt x="27" y="84"/>
                    </a:lnTo>
                    <a:lnTo>
                      <a:pt x="35" y="86"/>
                    </a:lnTo>
                    <a:lnTo>
                      <a:pt x="44" y="88"/>
                    </a:lnTo>
                    <a:close/>
                  </a:path>
                </a:pathLst>
              </a:custGeom>
              <a:solidFill>
                <a:srgbClr val="FFE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77" name="Freeform 113"/>
              <p:cNvSpPr>
                <a:spLocks/>
              </p:cNvSpPr>
              <p:nvPr/>
            </p:nvSpPr>
            <p:spPr bwMode="auto">
              <a:xfrm>
                <a:off x="3551" y="2049"/>
                <a:ext cx="29" cy="34"/>
              </a:xfrm>
              <a:custGeom>
                <a:avLst/>
                <a:gdLst>
                  <a:gd name="T0" fmla="*/ 0 w 59"/>
                  <a:gd name="T1" fmla="*/ 4 h 69"/>
                  <a:gd name="T2" fmla="*/ 0 w 59"/>
                  <a:gd name="T3" fmla="*/ 3 h 69"/>
                  <a:gd name="T4" fmla="*/ 1 w 59"/>
                  <a:gd name="T5" fmla="*/ 3 h 69"/>
                  <a:gd name="T6" fmla="*/ 1 w 59"/>
                  <a:gd name="T7" fmla="*/ 2 h 69"/>
                  <a:gd name="T8" fmla="*/ 1 w 59"/>
                  <a:gd name="T9" fmla="*/ 2 h 69"/>
                  <a:gd name="T10" fmla="*/ 1 w 59"/>
                  <a:gd name="T11" fmla="*/ 1 h 69"/>
                  <a:gd name="T12" fmla="*/ 2 w 59"/>
                  <a:gd name="T13" fmla="*/ 0 h 69"/>
                  <a:gd name="T14" fmla="*/ 3 w 59"/>
                  <a:gd name="T15" fmla="*/ 0 h 69"/>
                  <a:gd name="T16" fmla="*/ 3 w 59"/>
                  <a:gd name="T17" fmla="*/ 0 h 69"/>
                  <a:gd name="T18" fmla="*/ 2 w 59"/>
                  <a:gd name="T19" fmla="*/ 2 h 69"/>
                  <a:gd name="T20" fmla="*/ 3 w 59"/>
                  <a:gd name="T21" fmla="*/ 1 h 69"/>
                  <a:gd name="T22" fmla="*/ 2 w 59"/>
                  <a:gd name="T23" fmla="*/ 2 h 69"/>
                  <a:gd name="T24" fmla="*/ 2 w 59"/>
                  <a:gd name="T25" fmla="*/ 3 h 69"/>
                  <a:gd name="T26" fmla="*/ 2 w 59"/>
                  <a:gd name="T27" fmla="*/ 3 h 69"/>
                  <a:gd name="T28" fmla="*/ 1 w 59"/>
                  <a:gd name="T29" fmla="*/ 3 h 69"/>
                  <a:gd name="T30" fmla="*/ 1 w 59"/>
                  <a:gd name="T31" fmla="*/ 3 h 69"/>
                  <a:gd name="T32" fmla="*/ 1 w 59"/>
                  <a:gd name="T33" fmla="*/ 4 h 69"/>
                  <a:gd name="T34" fmla="*/ 0 w 59"/>
                  <a:gd name="T35" fmla="*/ 4 h 69"/>
                  <a:gd name="T36" fmla="*/ 0 w 59"/>
                  <a:gd name="T37" fmla="*/ 4 h 69"/>
                  <a:gd name="T38" fmla="*/ 0 w 59"/>
                  <a:gd name="T39" fmla="*/ 4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69"/>
                  <a:gd name="T62" fmla="*/ 59 w 59"/>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69">
                    <a:moveTo>
                      <a:pt x="0" y="69"/>
                    </a:moveTo>
                    <a:lnTo>
                      <a:pt x="11" y="61"/>
                    </a:lnTo>
                    <a:lnTo>
                      <a:pt x="19" y="53"/>
                    </a:lnTo>
                    <a:lnTo>
                      <a:pt x="23" y="44"/>
                    </a:lnTo>
                    <a:lnTo>
                      <a:pt x="26" y="35"/>
                    </a:lnTo>
                    <a:lnTo>
                      <a:pt x="31" y="24"/>
                    </a:lnTo>
                    <a:lnTo>
                      <a:pt x="43" y="13"/>
                    </a:lnTo>
                    <a:lnTo>
                      <a:pt x="54" y="4"/>
                    </a:lnTo>
                    <a:lnTo>
                      <a:pt x="59" y="0"/>
                    </a:lnTo>
                    <a:lnTo>
                      <a:pt x="43" y="34"/>
                    </a:lnTo>
                    <a:lnTo>
                      <a:pt x="58" y="30"/>
                    </a:lnTo>
                    <a:lnTo>
                      <a:pt x="41" y="46"/>
                    </a:lnTo>
                    <a:lnTo>
                      <a:pt x="38" y="51"/>
                    </a:lnTo>
                    <a:lnTo>
                      <a:pt x="35" y="55"/>
                    </a:lnTo>
                    <a:lnTo>
                      <a:pt x="30" y="59"/>
                    </a:lnTo>
                    <a:lnTo>
                      <a:pt x="25" y="61"/>
                    </a:lnTo>
                    <a:lnTo>
                      <a:pt x="19" y="65"/>
                    </a:lnTo>
                    <a:lnTo>
                      <a:pt x="13" y="66"/>
                    </a:lnTo>
                    <a:lnTo>
                      <a:pt x="7" y="68"/>
                    </a:lnTo>
                    <a:lnTo>
                      <a:pt x="0" y="69"/>
                    </a:lnTo>
                    <a:close/>
                  </a:path>
                </a:pathLst>
              </a:custGeom>
              <a:solidFill>
                <a:srgbClr val="FFE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78" name="Freeform 114"/>
              <p:cNvSpPr>
                <a:spLocks/>
              </p:cNvSpPr>
              <p:nvPr/>
            </p:nvSpPr>
            <p:spPr bwMode="auto">
              <a:xfrm>
                <a:off x="3497" y="2049"/>
                <a:ext cx="29" cy="34"/>
              </a:xfrm>
              <a:custGeom>
                <a:avLst/>
                <a:gdLst>
                  <a:gd name="T0" fmla="*/ 3 w 59"/>
                  <a:gd name="T1" fmla="*/ 5 h 68"/>
                  <a:gd name="T2" fmla="*/ 3 w 59"/>
                  <a:gd name="T3" fmla="*/ 4 h 68"/>
                  <a:gd name="T4" fmla="*/ 2 w 59"/>
                  <a:gd name="T5" fmla="*/ 3 h 68"/>
                  <a:gd name="T6" fmla="*/ 2 w 59"/>
                  <a:gd name="T7" fmla="*/ 3 h 68"/>
                  <a:gd name="T8" fmla="*/ 2 w 59"/>
                  <a:gd name="T9" fmla="*/ 2 h 68"/>
                  <a:gd name="T10" fmla="*/ 1 w 59"/>
                  <a:gd name="T11" fmla="*/ 2 h 68"/>
                  <a:gd name="T12" fmla="*/ 1 w 59"/>
                  <a:gd name="T13" fmla="*/ 1 h 68"/>
                  <a:gd name="T14" fmla="*/ 0 w 59"/>
                  <a:gd name="T15" fmla="*/ 1 h 68"/>
                  <a:gd name="T16" fmla="*/ 0 w 59"/>
                  <a:gd name="T17" fmla="*/ 0 h 68"/>
                  <a:gd name="T18" fmla="*/ 0 w 59"/>
                  <a:gd name="T19" fmla="*/ 2 h 68"/>
                  <a:gd name="T20" fmla="*/ 0 w 59"/>
                  <a:gd name="T21" fmla="*/ 2 h 68"/>
                  <a:gd name="T22" fmla="*/ 1 w 59"/>
                  <a:gd name="T23" fmla="*/ 3 h 68"/>
                  <a:gd name="T24" fmla="*/ 1 w 59"/>
                  <a:gd name="T25" fmla="*/ 3 h 68"/>
                  <a:gd name="T26" fmla="*/ 1 w 59"/>
                  <a:gd name="T27" fmla="*/ 3 h 68"/>
                  <a:gd name="T28" fmla="*/ 1 w 59"/>
                  <a:gd name="T29" fmla="*/ 4 h 68"/>
                  <a:gd name="T30" fmla="*/ 2 w 59"/>
                  <a:gd name="T31" fmla="*/ 4 h 68"/>
                  <a:gd name="T32" fmla="*/ 2 w 59"/>
                  <a:gd name="T33" fmla="*/ 4 h 68"/>
                  <a:gd name="T34" fmla="*/ 2 w 59"/>
                  <a:gd name="T35" fmla="*/ 5 h 68"/>
                  <a:gd name="T36" fmla="*/ 3 w 59"/>
                  <a:gd name="T37" fmla="*/ 5 h 68"/>
                  <a:gd name="T38" fmla="*/ 3 w 59"/>
                  <a:gd name="T39" fmla="*/ 5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68"/>
                  <a:gd name="T62" fmla="*/ 59 w 59"/>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68">
                    <a:moveTo>
                      <a:pt x="59" y="68"/>
                    </a:moveTo>
                    <a:lnTo>
                      <a:pt x="49" y="61"/>
                    </a:lnTo>
                    <a:lnTo>
                      <a:pt x="40" y="53"/>
                    </a:lnTo>
                    <a:lnTo>
                      <a:pt x="36" y="44"/>
                    </a:lnTo>
                    <a:lnTo>
                      <a:pt x="32" y="35"/>
                    </a:lnTo>
                    <a:lnTo>
                      <a:pt x="27" y="24"/>
                    </a:lnTo>
                    <a:lnTo>
                      <a:pt x="16" y="13"/>
                    </a:lnTo>
                    <a:lnTo>
                      <a:pt x="5" y="4"/>
                    </a:lnTo>
                    <a:lnTo>
                      <a:pt x="0" y="0"/>
                    </a:lnTo>
                    <a:lnTo>
                      <a:pt x="15" y="32"/>
                    </a:lnTo>
                    <a:lnTo>
                      <a:pt x="1" y="30"/>
                    </a:lnTo>
                    <a:lnTo>
                      <a:pt x="19" y="46"/>
                    </a:lnTo>
                    <a:lnTo>
                      <a:pt x="21" y="51"/>
                    </a:lnTo>
                    <a:lnTo>
                      <a:pt x="24" y="54"/>
                    </a:lnTo>
                    <a:lnTo>
                      <a:pt x="29" y="58"/>
                    </a:lnTo>
                    <a:lnTo>
                      <a:pt x="35" y="61"/>
                    </a:lnTo>
                    <a:lnTo>
                      <a:pt x="40" y="64"/>
                    </a:lnTo>
                    <a:lnTo>
                      <a:pt x="46" y="66"/>
                    </a:lnTo>
                    <a:lnTo>
                      <a:pt x="52" y="67"/>
                    </a:lnTo>
                    <a:lnTo>
                      <a:pt x="59" y="68"/>
                    </a:lnTo>
                    <a:close/>
                  </a:path>
                </a:pathLst>
              </a:custGeom>
              <a:solidFill>
                <a:srgbClr val="FFE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79" name="Freeform 115"/>
              <p:cNvSpPr>
                <a:spLocks/>
              </p:cNvSpPr>
              <p:nvPr/>
            </p:nvSpPr>
            <p:spPr bwMode="auto">
              <a:xfrm>
                <a:off x="3297" y="1305"/>
                <a:ext cx="618" cy="60"/>
              </a:xfrm>
              <a:custGeom>
                <a:avLst/>
                <a:gdLst>
                  <a:gd name="T0" fmla="*/ 16 w 1237"/>
                  <a:gd name="T1" fmla="*/ 0 h 120"/>
                  <a:gd name="T2" fmla="*/ 77 w 1237"/>
                  <a:gd name="T3" fmla="*/ 0 h 120"/>
                  <a:gd name="T4" fmla="*/ 60 w 1237"/>
                  <a:gd name="T5" fmla="*/ 8 h 120"/>
                  <a:gd name="T6" fmla="*/ 0 w 1237"/>
                  <a:gd name="T7" fmla="*/ 8 h 120"/>
                  <a:gd name="T8" fmla="*/ 16 w 1237"/>
                  <a:gd name="T9" fmla="*/ 0 h 120"/>
                  <a:gd name="T10" fmla="*/ 0 60000 65536"/>
                  <a:gd name="T11" fmla="*/ 0 60000 65536"/>
                  <a:gd name="T12" fmla="*/ 0 60000 65536"/>
                  <a:gd name="T13" fmla="*/ 0 60000 65536"/>
                  <a:gd name="T14" fmla="*/ 0 60000 65536"/>
                  <a:gd name="T15" fmla="*/ 0 w 1237"/>
                  <a:gd name="T16" fmla="*/ 0 h 120"/>
                  <a:gd name="T17" fmla="*/ 1237 w 1237"/>
                  <a:gd name="T18" fmla="*/ 120 h 120"/>
                </a:gdLst>
                <a:ahLst/>
                <a:cxnLst>
                  <a:cxn ang="T10">
                    <a:pos x="T0" y="T1"/>
                  </a:cxn>
                  <a:cxn ang="T11">
                    <a:pos x="T2" y="T3"/>
                  </a:cxn>
                  <a:cxn ang="T12">
                    <a:pos x="T4" y="T5"/>
                  </a:cxn>
                  <a:cxn ang="T13">
                    <a:pos x="T6" y="T7"/>
                  </a:cxn>
                  <a:cxn ang="T14">
                    <a:pos x="T8" y="T9"/>
                  </a:cxn>
                </a:cxnLst>
                <a:rect l="T15" t="T16" r="T17" b="T18"/>
                <a:pathLst>
                  <a:path w="1237" h="120">
                    <a:moveTo>
                      <a:pt x="270" y="0"/>
                    </a:moveTo>
                    <a:lnTo>
                      <a:pt x="1237" y="0"/>
                    </a:lnTo>
                    <a:lnTo>
                      <a:pt x="967" y="120"/>
                    </a:lnTo>
                    <a:lnTo>
                      <a:pt x="0" y="120"/>
                    </a:lnTo>
                    <a:lnTo>
                      <a:pt x="27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80" name="Freeform 116"/>
              <p:cNvSpPr>
                <a:spLocks/>
              </p:cNvSpPr>
              <p:nvPr/>
            </p:nvSpPr>
            <p:spPr bwMode="auto">
              <a:xfrm>
                <a:off x="3337" y="1228"/>
                <a:ext cx="403" cy="126"/>
              </a:xfrm>
              <a:custGeom>
                <a:avLst/>
                <a:gdLst>
                  <a:gd name="T0" fmla="*/ 51 w 804"/>
                  <a:gd name="T1" fmla="*/ 15 h 254"/>
                  <a:gd name="T2" fmla="*/ 51 w 804"/>
                  <a:gd name="T3" fmla="*/ 0 h 254"/>
                  <a:gd name="T4" fmla="*/ 0 w 804"/>
                  <a:gd name="T5" fmla="*/ 0 h 254"/>
                  <a:gd name="T6" fmla="*/ 0 w 804"/>
                  <a:gd name="T7" fmla="*/ 15 h 254"/>
                  <a:gd name="T8" fmla="*/ 51 w 804"/>
                  <a:gd name="T9" fmla="*/ 15 h 254"/>
                  <a:gd name="T10" fmla="*/ 0 60000 65536"/>
                  <a:gd name="T11" fmla="*/ 0 60000 65536"/>
                  <a:gd name="T12" fmla="*/ 0 60000 65536"/>
                  <a:gd name="T13" fmla="*/ 0 60000 65536"/>
                  <a:gd name="T14" fmla="*/ 0 60000 65536"/>
                  <a:gd name="T15" fmla="*/ 0 w 804"/>
                  <a:gd name="T16" fmla="*/ 0 h 254"/>
                  <a:gd name="T17" fmla="*/ 804 w 804"/>
                  <a:gd name="T18" fmla="*/ 254 h 254"/>
                </a:gdLst>
                <a:ahLst/>
                <a:cxnLst>
                  <a:cxn ang="T10">
                    <a:pos x="T0" y="T1"/>
                  </a:cxn>
                  <a:cxn ang="T11">
                    <a:pos x="T2" y="T3"/>
                  </a:cxn>
                  <a:cxn ang="T12">
                    <a:pos x="T4" y="T5"/>
                  </a:cxn>
                  <a:cxn ang="T13">
                    <a:pos x="T6" y="T7"/>
                  </a:cxn>
                  <a:cxn ang="T14">
                    <a:pos x="T8" y="T9"/>
                  </a:cxn>
                </a:cxnLst>
                <a:rect l="T15" t="T16" r="T17" b="T18"/>
                <a:pathLst>
                  <a:path w="804" h="254">
                    <a:moveTo>
                      <a:pt x="804" y="254"/>
                    </a:moveTo>
                    <a:lnTo>
                      <a:pt x="804" y="3"/>
                    </a:lnTo>
                    <a:lnTo>
                      <a:pt x="0" y="0"/>
                    </a:lnTo>
                    <a:lnTo>
                      <a:pt x="0" y="253"/>
                    </a:lnTo>
                    <a:lnTo>
                      <a:pt x="804" y="254"/>
                    </a:lnTo>
                    <a:close/>
                  </a:path>
                </a:pathLst>
              </a:cu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81" name="Freeform 117"/>
              <p:cNvSpPr>
                <a:spLocks/>
              </p:cNvSpPr>
              <p:nvPr/>
            </p:nvSpPr>
            <p:spPr bwMode="auto">
              <a:xfrm>
                <a:off x="3740" y="1178"/>
                <a:ext cx="111" cy="176"/>
              </a:xfrm>
              <a:custGeom>
                <a:avLst/>
                <a:gdLst>
                  <a:gd name="T0" fmla="*/ 13 w 223"/>
                  <a:gd name="T1" fmla="*/ 15 h 353"/>
                  <a:gd name="T2" fmla="*/ 13 w 223"/>
                  <a:gd name="T3" fmla="*/ 0 h 353"/>
                  <a:gd name="T4" fmla="*/ 0 w 223"/>
                  <a:gd name="T5" fmla="*/ 6 h 353"/>
                  <a:gd name="T6" fmla="*/ 0 w 223"/>
                  <a:gd name="T7" fmla="*/ 22 h 353"/>
                  <a:gd name="T8" fmla="*/ 13 w 223"/>
                  <a:gd name="T9" fmla="*/ 15 h 353"/>
                  <a:gd name="T10" fmla="*/ 0 60000 65536"/>
                  <a:gd name="T11" fmla="*/ 0 60000 65536"/>
                  <a:gd name="T12" fmla="*/ 0 60000 65536"/>
                  <a:gd name="T13" fmla="*/ 0 60000 65536"/>
                  <a:gd name="T14" fmla="*/ 0 60000 65536"/>
                  <a:gd name="T15" fmla="*/ 0 w 223"/>
                  <a:gd name="T16" fmla="*/ 0 h 353"/>
                  <a:gd name="T17" fmla="*/ 223 w 223"/>
                  <a:gd name="T18" fmla="*/ 353 h 353"/>
                </a:gdLst>
                <a:ahLst/>
                <a:cxnLst>
                  <a:cxn ang="T10">
                    <a:pos x="T0" y="T1"/>
                  </a:cxn>
                  <a:cxn ang="T11">
                    <a:pos x="T2" y="T3"/>
                  </a:cxn>
                  <a:cxn ang="T12">
                    <a:pos x="T4" y="T5"/>
                  </a:cxn>
                  <a:cxn ang="T13">
                    <a:pos x="T6" y="T7"/>
                  </a:cxn>
                  <a:cxn ang="T14">
                    <a:pos x="T8" y="T9"/>
                  </a:cxn>
                </a:cxnLst>
                <a:rect l="T15" t="T16" r="T17" b="T18"/>
                <a:pathLst>
                  <a:path w="223" h="353">
                    <a:moveTo>
                      <a:pt x="223" y="253"/>
                    </a:moveTo>
                    <a:lnTo>
                      <a:pt x="223" y="0"/>
                    </a:lnTo>
                    <a:lnTo>
                      <a:pt x="0" y="102"/>
                    </a:lnTo>
                    <a:lnTo>
                      <a:pt x="0" y="353"/>
                    </a:lnTo>
                    <a:lnTo>
                      <a:pt x="223" y="253"/>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82" name="Freeform 118"/>
              <p:cNvSpPr>
                <a:spLocks/>
              </p:cNvSpPr>
              <p:nvPr/>
            </p:nvSpPr>
            <p:spPr bwMode="auto">
              <a:xfrm>
                <a:off x="3337" y="1178"/>
                <a:ext cx="514" cy="51"/>
              </a:xfrm>
              <a:custGeom>
                <a:avLst/>
                <a:gdLst>
                  <a:gd name="T0" fmla="*/ 65 w 1027"/>
                  <a:gd name="T1" fmla="*/ 0 h 103"/>
                  <a:gd name="T2" fmla="*/ 14 w 1027"/>
                  <a:gd name="T3" fmla="*/ 0 h 103"/>
                  <a:gd name="T4" fmla="*/ 0 w 1027"/>
                  <a:gd name="T5" fmla="*/ 6 h 103"/>
                  <a:gd name="T6" fmla="*/ 51 w 1027"/>
                  <a:gd name="T7" fmla="*/ 6 h 103"/>
                  <a:gd name="T8" fmla="*/ 65 w 1027"/>
                  <a:gd name="T9" fmla="*/ 0 h 103"/>
                  <a:gd name="T10" fmla="*/ 0 60000 65536"/>
                  <a:gd name="T11" fmla="*/ 0 60000 65536"/>
                  <a:gd name="T12" fmla="*/ 0 60000 65536"/>
                  <a:gd name="T13" fmla="*/ 0 60000 65536"/>
                  <a:gd name="T14" fmla="*/ 0 60000 65536"/>
                  <a:gd name="T15" fmla="*/ 0 w 1027"/>
                  <a:gd name="T16" fmla="*/ 0 h 103"/>
                  <a:gd name="T17" fmla="*/ 1027 w 1027"/>
                  <a:gd name="T18" fmla="*/ 103 h 103"/>
                </a:gdLst>
                <a:ahLst/>
                <a:cxnLst>
                  <a:cxn ang="T10">
                    <a:pos x="T0" y="T1"/>
                  </a:cxn>
                  <a:cxn ang="T11">
                    <a:pos x="T2" y="T3"/>
                  </a:cxn>
                  <a:cxn ang="T12">
                    <a:pos x="T4" y="T5"/>
                  </a:cxn>
                  <a:cxn ang="T13">
                    <a:pos x="T6" y="T7"/>
                  </a:cxn>
                  <a:cxn ang="T14">
                    <a:pos x="T8" y="T9"/>
                  </a:cxn>
                </a:cxnLst>
                <a:rect l="T15" t="T16" r="T17" b="T18"/>
                <a:pathLst>
                  <a:path w="1027" h="103">
                    <a:moveTo>
                      <a:pt x="1027" y="1"/>
                    </a:moveTo>
                    <a:lnTo>
                      <a:pt x="223" y="0"/>
                    </a:lnTo>
                    <a:lnTo>
                      <a:pt x="0" y="100"/>
                    </a:lnTo>
                    <a:lnTo>
                      <a:pt x="804" y="103"/>
                    </a:lnTo>
                    <a:lnTo>
                      <a:pt x="1027" y="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83" name="Freeform 119"/>
              <p:cNvSpPr>
                <a:spLocks/>
              </p:cNvSpPr>
              <p:nvPr/>
            </p:nvSpPr>
            <p:spPr bwMode="auto">
              <a:xfrm>
                <a:off x="3297" y="1365"/>
                <a:ext cx="483" cy="646"/>
              </a:xfrm>
              <a:custGeom>
                <a:avLst/>
                <a:gdLst>
                  <a:gd name="T0" fmla="*/ 60 w 967"/>
                  <a:gd name="T1" fmla="*/ 81 h 1292"/>
                  <a:gd name="T2" fmla="*/ 60 w 967"/>
                  <a:gd name="T3" fmla="*/ 0 h 1292"/>
                  <a:gd name="T4" fmla="*/ 0 w 967"/>
                  <a:gd name="T5" fmla="*/ 0 h 1292"/>
                  <a:gd name="T6" fmla="*/ 0 w 967"/>
                  <a:gd name="T7" fmla="*/ 81 h 1292"/>
                  <a:gd name="T8" fmla="*/ 60 w 967"/>
                  <a:gd name="T9" fmla="*/ 81 h 1292"/>
                  <a:gd name="T10" fmla="*/ 0 60000 65536"/>
                  <a:gd name="T11" fmla="*/ 0 60000 65536"/>
                  <a:gd name="T12" fmla="*/ 0 60000 65536"/>
                  <a:gd name="T13" fmla="*/ 0 60000 65536"/>
                  <a:gd name="T14" fmla="*/ 0 60000 65536"/>
                  <a:gd name="T15" fmla="*/ 0 w 967"/>
                  <a:gd name="T16" fmla="*/ 0 h 1292"/>
                  <a:gd name="T17" fmla="*/ 967 w 967"/>
                  <a:gd name="T18" fmla="*/ 1292 h 1292"/>
                </a:gdLst>
                <a:ahLst/>
                <a:cxnLst>
                  <a:cxn ang="T10">
                    <a:pos x="T0" y="T1"/>
                  </a:cxn>
                  <a:cxn ang="T11">
                    <a:pos x="T2" y="T3"/>
                  </a:cxn>
                  <a:cxn ang="T12">
                    <a:pos x="T4" y="T5"/>
                  </a:cxn>
                  <a:cxn ang="T13">
                    <a:pos x="T6" y="T7"/>
                  </a:cxn>
                  <a:cxn ang="T14">
                    <a:pos x="T8" y="T9"/>
                  </a:cxn>
                </a:cxnLst>
                <a:rect l="T15" t="T16" r="T17" b="T18"/>
                <a:pathLst>
                  <a:path w="967" h="1292">
                    <a:moveTo>
                      <a:pt x="967" y="1292"/>
                    </a:moveTo>
                    <a:lnTo>
                      <a:pt x="967" y="0"/>
                    </a:lnTo>
                    <a:lnTo>
                      <a:pt x="0" y="0"/>
                    </a:lnTo>
                    <a:lnTo>
                      <a:pt x="0" y="1290"/>
                    </a:lnTo>
                    <a:lnTo>
                      <a:pt x="967" y="1292"/>
                    </a:lnTo>
                    <a:close/>
                  </a:path>
                </a:pathLst>
              </a:cu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84" name="Freeform 120"/>
              <p:cNvSpPr>
                <a:spLocks/>
              </p:cNvSpPr>
              <p:nvPr/>
            </p:nvSpPr>
            <p:spPr bwMode="auto">
              <a:xfrm>
                <a:off x="3320" y="1386"/>
                <a:ext cx="57" cy="35"/>
              </a:xfrm>
              <a:custGeom>
                <a:avLst/>
                <a:gdLst>
                  <a:gd name="T0" fmla="*/ 7 w 115"/>
                  <a:gd name="T1" fmla="*/ 4 h 71"/>
                  <a:gd name="T2" fmla="*/ 7 w 115"/>
                  <a:gd name="T3" fmla="*/ 0 h 71"/>
                  <a:gd name="T4" fmla="*/ 0 w 115"/>
                  <a:gd name="T5" fmla="*/ 0 h 71"/>
                  <a:gd name="T6" fmla="*/ 0 w 115"/>
                  <a:gd name="T7" fmla="*/ 4 h 71"/>
                  <a:gd name="T8" fmla="*/ 7 w 115"/>
                  <a:gd name="T9" fmla="*/ 4 h 71"/>
                  <a:gd name="T10" fmla="*/ 0 60000 65536"/>
                  <a:gd name="T11" fmla="*/ 0 60000 65536"/>
                  <a:gd name="T12" fmla="*/ 0 60000 65536"/>
                  <a:gd name="T13" fmla="*/ 0 60000 65536"/>
                  <a:gd name="T14" fmla="*/ 0 60000 65536"/>
                  <a:gd name="T15" fmla="*/ 0 w 115"/>
                  <a:gd name="T16" fmla="*/ 0 h 71"/>
                  <a:gd name="T17" fmla="*/ 115 w 115"/>
                  <a:gd name="T18" fmla="*/ 71 h 71"/>
                </a:gdLst>
                <a:ahLst/>
                <a:cxnLst>
                  <a:cxn ang="T10">
                    <a:pos x="T0" y="T1"/>
                  </a:cxn>
                  <a:cxn ang="T11">
                    <a:pos x="T2" y="T3"/>
                  </a:cxn>
                  <a:cxn ang="T12">
                    <a:pos x="T4" y="T5"/>
                  </a:cxn>
                  <a:cxn ang="T13">
                    <a:pos x="T6" y="T7"/>
                  </a:cxn>
                  <a:cxn ang="T14">
                    <a:pos x="T8" y="T9"/>
                  </a:cxn>
                </a:cxnLst>
                <a:rect l="T15" t="T16" r="T17" b="T18"/>
                <a:pathLst>
                  <a:path w="115" h="71">
                    <a:moveTo>
                      <a:pt x="115" y="71"/>
                    </a:moveTo>
                    <a:lnTo>
                      <a:pt x="115" y="1"/>
                    </a:lnTo>
                    <a:lnTo>
                      <a:pt x="0" y="0"/>
                    </a:lnTo>
                    <a:lnTo>
                      <a:pt x="0" y="70"/>
                    </a:lnTo>
                    <a:lnTo>
                      <a:pt x="115" y="7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85" name="Rectangle 121"/>
              <p:cNvSpPr>
                <a:spLocks noChangeArrowheads="1"/>
              </p:cNvSpPr>
              <p:nvPr/>
            </p:nvSpPr>
            <p:spPr bwMode="auto">
              <a:xfrm>
                <a:off x="3415" y="1386"/>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786" name="Rectangle 122"/>
              <p:cNvSpPr>
                <a:spLocks noChangeArrowheads="1"/>
              </p:cNvSpPr>
              <p:nvPr/>
            </p:nvSpPr>
            <p:spPr bwMode="auto">
              <a:xfrm>
                <a:off x="3351" y="1243"/>
                <a:ext cx="58" cy="100"/>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787" name="Freeform 123"/>
              <p:cNvSpPr>
                <a:spLocks/>
              </p:cNvSpPr>
              <p:nvPr/>
            </p:nvSpPr>
            <p:spPr bwMode="auto">
              <a:xfrm>
                <a:off x="3430" y="1243"/>
                <a:ext cx="58" cy="101"/>
              </a:xfrm>
              <a:custGeom>
                <a:avLst/>
                <a:gdLst>
                  <a:gd name="T0" fmla="*/ 8 w 116"/>
                  <a:gd name="T1" fmla="*/ 13 h 202"/>
                  <a:gd name="T2" fmla="*/ 8 w 116"/>
                  <a:gd name="T3" fmla="*/ 0 h 202"/>
                  <a:gd name="T4" fmla="*/ 0 w 116"/>
                  <a:gd name="T5" fmla="*/ 0 h 202"/>
                  <a:gd name="T6" fmla="*/ 0 w 116"/>
                  <a:gd name="T7" fmla="*/ 13 h 202"/>
                  <a:gd name="T8" fmla="*/ 8 w 116"/>
                  <a:gd name="T9" fmla="*/ 13 h 202"/>
                  <a:gd name="T10" fmla="*/ 0 60000 65536"/>
                  <a:gd name="T11" fmla="*/ 0 60000 65536"/>
                  <a:gd name="T12" fmla="*/ 0 60000 65536"/>
                  <a:gd name="T13" fmla="*/ 0 60000 65536"/>
                  <a:gd name="T14" fmla="*/ 0 60000 65536"/>
                  <a:gd name="T15" fmla="*/ 0 w 116"/>
                  <a:gd name="T16" fmla="*/ 0 h 202"/>
                  <a:gd name="T17" fmla="*/ 116 w 116"/>
                  <a:gd name="T18" fmla="*/ 202 h 202"/>
                </a:gdLst>
                <a:ahLst/>
                <a:cxnLst>
                  <a:cxn ang="T10">
                    <a:pos x="T0" y="T1"/>
                  </a:cxn>
                  <a:cxn ang="T11">
                    <a:pos x="T2" y="T3"/>
                  </a:cxn>
                  <a:cxn ang="T12">
                    <a:pos x="T4" y="T5"/>
                  </a:cxn>
                  <a:cxn ang="T13">
                    <a:pos x="T6" y="T7"/>
                  </a:cxn>
                  <a:cxn ang="T14">
                    <a:pos x="T8" y="T9"/>
                  </a:cxn>
                </a:cxnLst>
                <a:rect l="T15" t="T16" r="T17" b="T18"/>
                <a:pathLst>
                  <a:path w="116" h="202">
                    <a:moveTo>
                      <a:pt x="116" y="202"/>
                    </a:moveTo>
                    <a:lnTo>
                      <a:pt x="116" y="0"/>
                    </a:lnTo>
                    <a:lnTo>
                      <a:pt x="0" y="0"/>
                    </a:lnTo>
                    <a:lnTo>
                      <a:pt x="0" y="201"/>
                    </a:lnTo>
                    <a:lnTo>
                      <a:pt x="116" y="20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88" name="Rectangle 124"/>
              <p:cNvSpPr>
                <a:spLocks noChangeArrowheads="1"/>
              </p:cNvSpPr>
              <p:nvPr/>
            </p:nvSpPr>
            <p:spPr bwMode="auto">
              <a:xfrm>
                <a:off x="3510" y="1243"/>
                <a:ext cx="57" cy="101"/>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789" name="Rectangle 125"/>
              <p:cNvSpPr>
                <a:spLocks noChangeArrowheads="1"/>
              </p:cNvSpPr>
              <p:nvPr/>
            </p:nvSpPr>
            <p:spPr bwMode="auto">
              <a:xfrm>
                <a:off x="3589" y="1243"/>
                <a:ext cx="58" cy="101"/>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790" name="Freeform 126"/>
              <p:cNvSpPr>
                <a:spLocks/>
              </p:cNvSpPr>
              <p:nvPr/>
            </p:nvSpPr>
            <p:spPr bwMode="auto">
              <a:xfrm>
                <a:off x="3668" y="1243"/>
                <a:ext cx="58" cy="101"/>
              </a:xfrm>
              <a:custGeom>
                <a:avLst/>
                <a:gdLst>
                  <a:gd name="T0" fmla="*/ 8 w 116"/>
                  <a:gd name="T1" fmla="*/ 13 h 202"/>
                  <a:gd name="T2" fmla="*/ 8 w 116"/>
                  <a:gd name="T3" fmla="*/ 1 h 202"/>
                  <a:gd name="T4" fmla="*/ 0 w 116"/>
                  <a:gd name="T5" fmla="*/ 0 h 202"/>
                  <a:gd name="T6" fmla="*/ 0 w 116"/>
                  <a:gd name="T7" fmla="*/ 13 h 202"/>
                  <a:gd name="T8" fmla="*/ 8 w 116"/>
                  <a:gd name="T9" fmla="*/ 13 h 202"/>
                  <a:gd name="T10" fmla="*/ 0 60000 65536"/>
                  <a:gd name="T11" fmla="*/ 0 60000 65536"/>
                  <a:gd name="T12" fmla="*/ 0 60000 65536"/>
                  <a:gd name="T13" fmla="*/ 0 60000 65536"/>
                  <a:gd name="T14" fmla="*/ 0 60000 65536"/>
                  <a:gd name="T15" fmla="*/ 0 w 116"/>
                  <a:gd name="T16" fmla="*/ 0 h 202"/>
                  <a:gd name="T17" fmla="*/ 116 w 116"/>
                  <a:gd name="T18" fmla="*/ 202 h 202"/>
                </a:gdLst>
                <a:ahLst/>
                <a:cxnLst>
                  <a:cxn ang="T10">
                    <a:pos x="T0" y="T1"/>
                  </a:cxn>
                  <a:cxn ang="T11">
                    <a:pos x="T2" y="T3"/>
                  </a:cxn>
                  <a:cxn ang="T12">
                    <a:pos x="T4" y="T5"/>
                  </a:cxn>
                  <a:cxn ang="T13">
                    <a:pos x="T6" y="T7"/>
                  </a:cxn>
                  <a:cxn ang="T14">
                    <a:pos x="T8" y="T9"/>
                  </a:cxn>
                </a:cxnLst>
                <a:rect l="T15" t="T16" r="T17" b="T18"/>
                <a:pathLst>
                  <a:path w="116" h="202">
                    <a:moveTo>
                      <a:pt x="116" y="202"/>
                    </a:moveTo>
                    <a:lnTo>
                      <a:pt x="116" y="2"/>
                    </a:lnTo>
                    <a:lnTo>
                      <a:pt x="0" y="0"/>
                    </a:lnTo>
                    <a:lnTo>
                      <a:pt x="0" y="202"/>
                    </a:lnTo>
                    <a:lnTo>
                      <a:pt x="116" y="20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91" name="Rectangle 127"/>
              <p:cNvSpPr>
                <a:spLocks noChangeArrowheads="1"/>
              </p:cNvSpPr>
              <p:nvPr/>
            </p:nvSpPr>
            <p:spPr bwMode="auto">
              <a:xfrm>
                <a:off x="3510" y="1386"/>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792" name="Freeform 128"/>
              <p:cNvSpPr>
                <a:spLocks/>
              </p:cNvSpPr>
              <p:nvPr/>
            </p:nvSpPr>
            <p:spPr bwMode="auto">
              <a:xfrm>
                <a:off x="3605" y="1386"/>
                <a:ext cx="57" cy="36"/>
              </a:xfrm>
              <a:custGeom>
                <a:avLst/>
                <a:gdLst>
                  <a:gd name="T0" fmla="*/ 7 w 115"/>
                  <a:gd name="T1" fmla="*/ 5 h 72"/>
                  <a:gd name="T2" fmla="*/ 7 w 115"/>
                  <a:gd name="T3" fmla="*/ 1 h 72"/>
                  <a:gd name="T4" fmla="*/ 0 w 115"/>
                  <a:gd name="T5" fmla="*/ 0 h 72"/>
                  <a:gd name="T6" fmla="*/ 0 w 115"/>
                  <a:gd name="T7" fmla="*/ 5 h 72"/>
                  <a:gd name="T8" fmla="*/ 7 w 115"/>
                  <a:gd name="T9" fmla="*/ 5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93" name="Rectangle 129"/>
              <p:cNvSpPr>
                <a:spLocks noChangeArrowheads="1"/>
              </p:cNvSpPr>
              <p:nvPr/>
            </p:nvSpPr>
            <p:spPr bwMode="auto">
              <a:xfrm>
                <a:off x="3700" y="1387"/>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794" name="Freeform 130"/>
              <p:cNvSpPr>
                <a:spLocks/>
              </p:cNvSpPr>
              <p:nvPr/>
            </p:nvSpPr>
            <p:spPr bwMode="auto">
              <a:xfrm>
                <a:off x="3320" y="1450"/>
                <a:ext cx="57" cy="36"/>
              </a:xfrm>
              <a:custGeom>
                <a:avLst/>
                <a:gdLst>
                  <a:gd name="T0" fmla="*/ 7 w 115"/>
                  <a:gd name="T1" fmla="*/ 5 h 72"/>
                  <a:gd name="T2" fmla="*/ 7 w 115"/>
                  <a:gd name="T3" fmla="*/ 1 h 72"/>
                  <a:gd name="T4" fmla="*/ 0 w 115"/>
                  <a:gd name="T5" fmla="*/ 0 h 72"/>
                  <a:gd name="T6" fmla="*/ 0 w 115"/>
                  <a:gd name="T7" fmla="*/ 5 h 72"/>
                  <a:gd name="T8" fmla="*/ 7 w 115"/>
                  <a:gd name="T9" fmla="*/ 5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95" name="Rectangle 131"/>
              <p:cNvSpPr>
                <a:spLocks noChangeArrowheads="1"/>
              </p:cNvSpPr>
              <p:nvPr/>
            </p:nvSpPr>
            <p:spPr bwMode="auto">
              <a:xfrm>
                <a:off x="3415" y="1451"/>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796" name="Rectangle 132"/>
              <p:cNvSpPr>
                <a:spLocks noChangeArrowheads="1"/>
              </p:cNvSpPr>
              <p:nvPr/>
            </p:nvSpPr>
            <p:spPr bwMode="auto">
              <a:xfrm>
                <a:off x="3510" y="1451"/>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797" name="Freeform 133"/>
              <p:cNvSpPr>
                <a:spLocks/>
              </p:cNvSpPr>
              <p:nvPr/>
            </p:nvSpPr>
            <p:spPr bwMode="auto">
              <a:xfrm>
                <a:off x="3605" y="1451"/>
                <a:ext cx="57" cy="35"/>
              </a:xfrm>
              <a:custGeom>
                <a:avLst/>
                <a:gdLst>
                  <a:gd name="T0" fmla="*/ 7 w 115"/>
                  <a:gd name="T1" fmla="*/ 4 h 72"/>
                  <a:gd name="T2" fmla="*/ 7 w 115"/>
                  <a:gd name="T3" fmla="*/ 0 h 72"/>
                  <a:gd name="T4" fmla="*/ 0 w 115"/>
                  <a:gd name="T5" fmla="*/ 0 h 72"/>
                  <a:gd name="T6" fmla="*/ 0 w 115"/>
                  <a:gd name="T7" fmla="*/ 4 h 72"/>
                  <a:gd name="T8" fmla="*/ 7 w 115"/>
                  <a:gd name="T9" fmla="*/ 4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98" name="Rectangle 134"/>
              <p:cNvSpPr>
                <a:spLocks noChangeArrowheads="1"/>
              </p:cNvSpPr>
              <p:nvPr/>
            </p:nvSpPr>
            <p:spPr bwMode="auto">
              <a:xfrm>
                <a:off x="3700" y="1451"/>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799" name="Freeform 135"/>
              <p:cNvSpPr>
                <a:spLocks/>
              </p:cNvSpPr>
              <p:nvPr/>
            </p:nvSpPr>
            <p:spPr bwMode="auto">
              <a:xfrm>
                <a:off x="3320" y="1515"/>
                <a:ext cx="57" cy="35"/>
              </a:xfrm>
              <a:custGeom>
                <a:avLst/>
                <a:gdLst>
                  <a:gd name="T0" fmla="*/ 7 w 115"/>
                  <a:gd name="T1" fmla="*/ 4 h 72"/>
                  <a:gd name="T2" fmla="*/ 7 w 115"/>
                  <a:gd name="T3" fmla="*/ 0 h 72"/>
                  <a:gd name="T4" fmla="*/ 0 w 115"/>
                  <a:gd name="T5" fmla="*/ 0 h 72"/>
                  <a:gd name="T6" fmla="*/ 0 w 115"/>
                  <a:gd name="T7" fmla="*/ 4 h 72"/>
                  <a:gd name="T8" fmla="*/ 7 w 115"/>
                  <a:gd name="T9" fmla="*/ 4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00" name="Rectangle 136"/>
              <p:cNvSpPr>
                <a:spLocks noChangeArrowheads="1"/>
              </p:cNvSpPr>
              <p:nvPr/>
            </p:nvSpPr>
            <p:spPr bwMode="auto">
              <a:xfrm>
                <a:off x="3415" y="1515"/>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01" name="Rectangle 137"/>
              <p:cNvSpPr>
                <a:spLocks noChangeArrowheads="1"/>
              </p:cNvSpPr>
              <p:nvPr/>
            </p:nvSpPr>
            <p:spPr bwMode="auto">
              <a:xfrm>
                <a:off x="3510" y="1515"/>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02" name="Freeform 138"/>
              <p:cNvSpPr>
                <a:spLocks/>
              </p:cNvSpPr>
              <p:nvPr/>
            </p:nvSpPr>
            <p:spPr bwMode="auto">
              <a:xfrm>
                <a:off x="3605" y="1515"/>
                <a:ext cx="57" cy="36"/>
              </a:xfrm>
              <a:custGeom>
                <a:avLst/>
                <a:gdLst>
                  <a:gd name="T0" fmla="*/ 7 w 115"/>
                  <a:gd name="T1" fmla="*/ 5 h 72"/>
                  <a:gd name="T2" fmla="*/ 7 w 115"/>
                  <a:gd name="T3" fmla="*/ 1 h 72"/>
                  <a:gd name="T4" fmla="*/ 0 w 115"/>
                  <a:gd name="T5" fmla="*/ 0 h 72"/>
                  <a:gd name="T6" fmla="*/ 0 w 115"/>
                  <a:gd name="T7" fmla="*/ 5 h 72"/>
                  <a:gd name="T8" fmla="*/ 7 w 115"/>
                  <a:gd name="T9" fmla="*/ 5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03" name="Rectangle 139"/>
              <p:cNvSpPr>
                <a:spLocks noChangeArrowheads="1"/>
              </p:cNvSpPr>
              <p:nvPr/>
            </p:nvSpPr>
            <p:spPr bwMode="auto">
              <a:xfrm>
                <a:off x="3700" y="1516"/>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04" name="Freeform 140"/>
              <p:cNvSpPr>
                <a:spLocks/>
              </p:cNvSpPr>
              <p:nvPr/>
            </p:nvSpPr>
            <p:spPr bwMode="auto">
              <a:xfrm>
                <a:off x="3320" y="1579"/>
                <a:ext cx="57" cy="36"/>
              </a:xfrm>
              <a:custGeom>
                <a:avLst/>
                <a:gdLst>
                  <a:gd name="T0" fmla="*/ 7 w 115"/>
                  <a:gd name="T1" fmla="*/ 5 h 72"/>
                  <a:gd name="T2" fmla="*/ 7 w 115"/>
                  <a:gd name="T3" fmla="*/ 1 h 72"/>
                  <a:gd name="T4" fmla="*/ 0 w 115"/>
                  <a:gd name="T5" fmla="*/ 0 h 72"/>
                  <a:gd name="T6" fmla="*/ 0 w 115"/>
                  <a:gd name="T7" fmla="*/ 5 h 72"/>
                  <a:gd name="T8" fmla="*/ 7 w 115"/>
                  <a:gd name="T9" fmla="*/ 5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05" name="Rectangle 141"/>
              <p:cNvSpPr>
                <a:spLocks noChangeArrowheads="1"/>
              </p:cNvSpPr>
              <p:nvPr/>
            </p:nvSpPr>
            <p:spPr bwMode="auto">
              <a:xfrm>
                <a:off x="3415" y="1580"/>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06" name="Rectangle 142"/>
              <p:cNvSpPr>
                <a:spLocks noChangeArrowheads="1"/>
              </p:cNvSpPr>
              <p:nvPr/>
            </p:nvSpPr>
            <p:spPr bwMode="auto">
              <a:xfrm>
                <a:off x="3510" y="1580"/>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07" name="Freeform 143"/>
              <p:cNvSpPr>
                <a:spLocks/>
              </p:cNvSpPr>
              <p:nvPr/>
            </p:nvSpPr>
            <p:spPr bwMode="auto">
              <a:xfrm>
                <a:off x="3605" y="1580"/>
                <a:ext cx="57" cy="35"/>
              </a:xfrm>
              <a:custGeom>
                <a:avLst/>
                <a:gdLst>
                  <a:gd name="T0" fmla="*/ 7 w 115"/>
                  <a:gd name="T1" fmla="*/ 4 h 72"/>
                  <a:gd name="T2" fmla="*/ 7 w 115"/>
                  <a:gd name="T3" fmla="*/ 0 h 72"/>
                  <a:gd name="T4" fmla="*/ 0 w 115"/>
                  <a:gd name="T5" fmla="*/ 0 h 72"/>
                  <a:gd name="T6" fmla="*/ 0 w 115"/>
                  <a:gd name="T7" fmla="*/ 4 h 72"/>
                  <a:gd name="T8" fmla="*/ 7 w 115"/>
                  <a:gd name="T9" fmla="*/ 4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08" name="Rectangle 144"/>
              <p:cNvSpPr>
                <a:spLocks noChangeArrowheads="1"/>
              </p:cNvSpPr>
              <p:nvPr/>
            </p:nvSpPr>
            <p:spPr bwMode="auto">
              <a:xfrm>
                <a:off x="3700" y="1580"/>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09" name="Freeform 145"/>
              <p:cNvSpPr>
                <a:spLocks/>
              </p:cNvSpPr>
              <p:nvPr/>
            </p:nvSpPr>
            <p:spPr bwMode="auto">
              <a:xfrm>
                <a:off x="3320" y="1644"/>
                <a:ext cx="57" cy="35"/>
              </a:xfrm>
              <a:custGeom>
                <a:avLst/>
                <a:gdLst>
                  <a:gd name="T0" fmla="*/ 7 w 115"/>
                  <a:gd name="T1" fmla="*/ 4 h 72"/>
                  <a:gd name="T2" fmla="*/ 7 w 115"/>
                  <a:gd name="T3" fmla="*/ 0 h 72"/>
                  <a:gd name="T4" fmla="*/ 0 w 115"/>
                  <a:gd name="T5" fmla="*/ 0 h 72"/>
                  <a:gd name="T6" fmla="*/ 0 w 115"/>
                  <a:gd name="T7" fmla="*/ 4 h 72"/>
                  <a:gd name="T8" fmla="*/ 7 w 115"/>
                  <a:gd name="T9" fmla="*/ 4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10" name="Rectangle 146"/>
              <p:cNvSpPr>
                <a:spLocks noChangeArrowheads="1"/>
              </p:cNvSpPr>
              <p:nvPr/>
            </p:nvSpPr>
            <p:spPr bwMode="auto">
              <a:xfrm>
                <a:off x="3415" y="1644"/>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11" name="Rectangle 147"/>
              <p:cNvSpPr>
                <a:spLocks noChangeArrowheads="1"/>
              </p:cNvSpPr>
              <p:nvPr/>
            </p:nvSpPr>
            <p:spPr bwMode="auto">
              <a:xfrm>
                <a:off x="3510" y="1644"/>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12" name="Freeform 148"/>
              <p:cNvSpPr>
                <a:spLocks/>
              </p:cNvSpPr>
              <p:nvPr/>
            </p:nvSpPr>
            <p:spPr bwMode="auto">
              <a:xfrm>
                <a:off x="3605" y="1644"/>
                <a:ext cx="57" cy="36"/>
              </a:xfrm>
              <a:custGeom>
                <a:avLst/>
                <a:gdLst>
                  <a:gd name="T0" fmla="*/ 7 w 115"/>
                  <a:gd name="T1" fmla="*/ 5 h 72"/>
                  <a:gd name="T2" fmla="*/ 7 w 115"/>
                  <a:gd name="T3" fmla="*/ 1 h 72"/>
                  <a:gd name="T4" fmla="*/ 0 w 115"/>
                  <a:gd name="T5" fmla="*/ 0 h 72"/>
                  <a:gd name="T6" fmla="*/ 0 w 115"/>
                  <a:gd name="T7" fmla="*/ 5 h 72"/>
                  <a:gd name="T8" fmla="*/ 7 w 115"/>
                  <a:gd name="T9" fmla="*/ 5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2"/>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13" name="Rectangle 149"/>
              <p:cNvSpPr>
                <a:spLocks noChangeArrowheads="1"/>
              </p:cNvSpPr>
              <p:nvPr/>
            </p:nvSpPr>
            <p:spPr bwMode="auto">
              <a:xfrm>
                <a:off x="3700" y="1645"/>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14" name="Freeform 150"/>
              <p:cNvSpPr>
                <a:spLocks/>
              </p:cNvSpPr>
              <p:nvPr/>
            </p:nvSpPr>
            <p:spPr bwMode="auto">
              <a:xfrm>
                <a:off x="3320" y="1708"/>
                <a:ext cx="57" cy="35"/>
              </a:xfrm>
              <a:custGeom>
                <a:avLst/>
                <a:gdLst>
                  <a:gd name="T0" fmla="*/ 7 w 115"/>
                  <a:gd name="T1" fmla="*/ 4 h 72"/>
                  <a:gd name="T2" fmla="*/ 7 w 115"/>
                  <a:gd name="T3" fmla="*/ 0 h 72"/>
                  <a:gd name="T4" fmla="*/ 0 w 115"/>
                  <a:gd name="T5" fmla="*/ 0 h 72"/>
                  <a:gd name="T6" fmla="*/ 0 w 115"/>
                  <a:gd name="T7" fmla="*/ 4 h 72"/>
                  <a:gd name="T8" fmla="*/ 7 w 115"/>
                  <a:gd name="T9" fmla="*/ 4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15" name="Rectangle 151"/>
              <p:cNvSpPr>
                <a:spLocks noChangeArrowheads="1"/>
              </p:cNvSpPr>
              <p:nvPr/>
            </p:nvSpPr>
            <p:spPr bwMode="auto">
              <a:xfrm>
                <a:off x="3415" y="1708"/>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16" name="Rectangle 152"/>
              <p:cNvSpPr>
                <a:spLocks noChangeArrowheads="1"/>
              </p:cNvSpPr>
              <p:nvPr/>
            </p:nvSpPr>
            <p:spPr bwMode="auto">
              <a:xfrm>
                <a:off x="3510" y="1708"/>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17" name="Freeform 153"/>
              <p:cNvSpPr>
                <a:spLocks/>
              </p:cNvSpPr>
              <p:nvPr/>
            </p:nvSpPr>
            <p:spPr bwMode="auto">
              <a:xfrm>
                <a:off x="3605" y="1708"/>
                <a:ext cx="57" cy="36"/>
              </a:xfrm>
              <a:custGeom>
                <a:avLst/>
                <a:gdLst>
                  <a:gd name="T0" fmla="*/ 7 w 115"/>
                  <a:gd name="T1" fmla="*/ 5 h 72"/>
                  <a:gd name="T2" fmla="*/ 7 w 115"/>
                  <a:gd name="T3" fmla="*/ 1 h 72"/>
                  <a:gd name="T4" fmla="*/ 0 w 115"/>
                  <a:gd name="T5" fmla="*/ 0 h 72"/>
                  <a:gd name="T6" fmla="*/ 0 w 115"/>
                  <a:gd name="T7" fmla="*/ 5 h 72"/>
                  <a:gd name="T8" fmla="*/ 7 w 115"/>
                  <a:gd name="T9" fmla="*/ 5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18" name="Rectangle 154"/>
              <p:cNvSpPr>
                <a:spLocks noChangeArrowheads="1"/>
              </p:cNvSpPr>
              <p:nvPr/>
            </p:nvSpPr>
            <p:spPr bwMode="auto">
              <a:xfrm>
                <a:off x="3700" y="1709"/>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19" name="Freeform 155"/>
              <p:cNvSpPr>
                <a:spLocks/>
              </p:cNvSpPr>
              <p:nvPr/>
            </p:nvSpPr>
            <p:spPr bwMode="auto">
              <a:xfrm>
                <a:off x="3320" y="1772"/>
                <a:ext cx="57" cy="36"/>
              </a:xfrm>
              <a:custGeom>
                <a:avLst/>
                <a:gdLst>
                  <a:gd name="T0" fmla="*/ 7 w 115"/>
                  <a:gd name="T1" fmla="*/ 5 h 72"/>
                  <a:gd name="T2" fmla="*/ 7 w 115"/>
                  <a:gd name="T3" fmla="*/ 1 h 72"/>
                  <a:gd name="T4" fmla="*/ 0 w 115"/>
                  <a:gd name="T5" fmla="*/ 0 h 72"/>
                  <a:gd name="T6" fmla="*/ 0 w 115"/>
                  <a:gd name="T7" fmla="*/ 5 h 72"/>
                  <a:gd name="T8" fmla="*/ 7 w 115"/>
                  <a:gd name="T9" fmla="*/ 5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20" name="Rectangle 156"/>
              <p:cNvSpPr>
                <a:spLocks noChangeArrowheads="1"/>
              </p:cNvSpPr>
              <p:nvPr/>
            </p:nvSpPr>
            <p:spPr bwMode="auto">
              <a:xfrm>
                <a:off x="3415" y="1773"/>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21" name="Rectangle 157"/>
              <p:cNvSpPr>
                <a:spLocks noChangeArrowheads="1"/>
              </p:cNvSpPr>
              <p:nvPr/>
            </p:nvSpPr>
            <p:spPr bwMode="auto">
              <a:xfrm>
                <a:off x="3510" y="1773"/>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22" name="Freeform 158"/>
              <p:cNvSpPr>
                <a:spLocks/>
              </p:cNvSpPr>
              <p:nvPr/>
            </p:nvSpPr>
            <p:spPr bwMode="auto">
              <a:xfrm>
                <a:off x="3320" y="1837"/>
                <a:ext cx="57" cy="35"/>
              </a:xfrm>
              <a:custGeom>
                <a:avLst/>
                <a:gdLst>
                  <a:gd name="T0" fmla="*/ 7 w 115"/>
                  <a:gd name="T1" fmla="*/ 4 h 72"/>
                  <a:gd name="T2" fmla="*/ 7 w 115"/>
                  <a:gd name="T3" fmla="*/ 0 h 72"/>
                  <a:gd name="T4" fmla="*/ 0 w 115"/>
                  <a:gd name="T5" fmla="*/ 0 h 72"/>
                  <a:gd name="T6" fmla="*/ 0 w 115"/>
                  <a:gd name="T7" fmla="*/ 4 h 72"/>
                  <a:gd name="T8" fmla="*/ 7 w 115"/>
                  <a:gd name="T9" fmla="*/ 4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0"/>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23" name="Rectangle 159"/>
              <p:cNvSpPr>
                <a:spLocks noChangeArrowheads="1"/>
              </p:cNvSpPr>
              <p:nvPr/>
            </p:nvSpPr>
            <p:spPr bwMode="auto">
              <a:xfrm>
                <a:off x="3415" y="1837"/>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24" name="Rectangle 160"/>
              <p:cNvSpPr>
                <a:spLocks noChangeArrowheads="1"/>
              </p:cNvSpPr>
              <p:nvPr/>
            </p:nvSpPr>
            <p:spPr bwMode="auto">
              <a:xfrm>
                <a:off x="3510" y="1837"/>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25" name="Freeform 161"/>
              <p:cNvSpPr>
                <a:spLocks/>
              </p:cNvSpPr>
              <p:nvPr/>
            </p:nvSpPr>
            <p:spPr bwMode="auto">
              <a:xfrm>
                <a:off x="3320" y="1902"/>
                <a:ext cx="57" cy="35"/>
              </a:xfrm>
              <a:custGeom>
                <a:avLst/>
                <a:gdLst>
                  <a:gd name="T0" fmla="*/ 7 w 115"/>
                  <a:gd name="T1" fmla="*/ 4 h 71"/>
                  <a:gd name="T2" fmla="*/ 7 w 115"/>
                  <a:gd name="T3" fmla="*/ 0 h 71"/>
                  <a:gd name="T4" fmla="*/ 0 w 115"/>
                  <a:gd name="T5" fmla="*/ 0 h 71"/>
                  <a:gd name="T6" fmla="*/ 0 w 115"/>
                  <a:gd name="T7" fmla="*/ 4 h 71"/>
                  <a:gd name="T8" fmla="*/ 7 w 115"/>
                  <a:gd name="T9" fmla="*/ 4 h 71"/>
                  <a:gd name="T10" fmla="*/ 0 60000 65536"/>
                  <a:gd name="T11" fmla="*/ 0 60000 65536"/>
                  <a:gd name="T12" fmla="*/ 0 60000 65536"/>
                  <a:gd name="T13" fmla="*/ 0 60000 65536"/>
                  <a:gd name="T14" fmla="*/ 0 60000 65536"/>
                  <a:gd name="T15" fmla="*/ 0 w 115"/>
                  <a:gd name="T16" fmla="*/ 0 h 71"/>
                  <a:gd name="T17" fmla="*/ 115 w 115"/>
                  <a:gd name="T18" fmla="*/ 71 h 71"/>
                </a:gdLst>
                <a:ahLst/>
                <a:cxnLst>
                  <a:cxn ang="T10">
                    <a:pos x="T0" y="T1"/>
                  </a:cxn>
                  <a:cxn ang="T11">
                    <a:pos x="T2" y="T3"/>
                  </a:cxn>
                  <a:cxn ang="T12">
                    <a:pos x="T4" y="T5"/>
                  </a:cxn>
                  <a:cxn ang="T13">
                    <a:pos x="T6" y="T7"/>
                  </a:cxn>
                  <a:cxn ang="T14">
                    <a:pos x="T8" y="T9"/>
                  </a:cxn>
                </a:cxnLst>
                <a:rect l="T15" t="T16" r="T17" b="T18"/>
                <a:pathLst>
                  <a:path w="115" h="71">
                    <a:moveTo>
                      <a:pt x="115" y="71"/>
                    </a:moveTo>
                    <a:lnTo>
                      <a:pt x="115" y="0"/>
                    </a:lnTo>
                    <a:lnTo>
                      <a:pt x="0" y="0"/>
                    </a:lnTo>
                    <a:lnTo>
                      <a:pt x="0" y="70"/>
                    </a:lnTo>
                    <a:lnTo>
                      <a:pt x="115" y="7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26" name="Rectangle 162"/>
              <p:cNvSpPr>
                <a:spLocks noChangeArrowheads="1"/>
              </p:cNvSpPr>
              <p:nvPr/>
            </p:nvSpPr>
            <p:spPr bwMode="auto">
              <a:xfrm>
                <a:off x="3415" y="1902"/>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27" name="Rectangle 163"/>
              <p:cNvSpPr>
                <a:spLocks noChangeArrowheads="1"/>
              </p:cNvSpPr>
              <p:nvPr/>
            </p:nvSpPr>
            <p:spPr bwMode="auto">
              <a:xfrm>
                <a:off x="3510" y="1902"/>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28" name="Freeform 164"/>
              <p:cNvSpPr>
                <a:spLocks/>
              </p:cNvSpPr>
              <p:nvPr/>
            </p:nvSpPr>
            <p:spPr bwMode="auto">
              <a:xfrm>
                <a:off x="3605" y="1902"/>
                <a:ext cx="57" cy="35"/>
              </a:xfrm>
              <a:custGeom>
                <a:avLst/>
                <a:gdLst>
                  <a:gd name="T0" fmla="*/ 7 w 115"/>
                  <a:gd name="T1" fmla="*/ 5 h 70"/>
                  <a:gd name="T2" fmla="*/ 7 w 115"/>
                  <a:gd name="T3" fmla="*/ 0 h 70"/>
                  <a:gd name="T4" fmla="*/ 0 w 115"/>
                  <a:gd name="T5" fmla="*/ 0 h 70"/>
                  <a:gd name="T6" fmla="*/ 0 w 115"/>
                  <a:gd name="T7" fmla="*/ 5 h 70"/>
                  <a:gd name="T8" fmla="*/ 7 w 115"/>
                  <a:gd name="T9" fmla="*/ 5 h 70"/>
                  <a:gd name="T10" fmla="*/ 0 60000 65536"/>
                  <a:gd name="T11" fmla="*/ 0 60000 65536"/>
                  <a:gd name="T12" fmla="*/ 0 60000 65536"/>
                  <a:gd name="T13" fmla="*/ 0 60000 65536"/>
                  <a:gd name="T14" fmla="*/ 0 60000 65536"/>
                  <a:gd name="T15" fmla="*/ 0 w 115"/>
                  <a:gd name="T16" fmla="*/ 0 h 70"/>
                  <a:gd name="T17" fmla="*/ 115 w 115"/>
                  <a:gd name="T18" fmla="*/ 70 h 70"/>
                </a:gdLst>
                <a:ahLst/>
                <a:cxnLst>
                  <a:cxn ang="T10">
                    <a:pos x="T0" y="T1"/>
                  </a:cxn>
                  <a:cxn ang="T11">
                    <a:pos x="T2" y="T3"/>
                  </a:cxn>
                  <a:cxn ang="T12">
                    <a:pos x="T4" y="T5"/>
                  </a:cxn>
                  <a:cxn ang="T13">
                    <a:pos x="T6" y="T7"/>
                  </a:cxn>
                  <a:cxn ang="T14">
                    <a:pos x="T8" y="T9"/>
                  </a:cxn>
                </a:cxnLst>
                <a:rect l="T15" t="T16" r="T17" b="T18"/>
                <a:pathLst>
                  <a:path w="115" h="70">
                    <a:moveTo>
                      <a:pt x="115" y="70"/>
                    </a:moveTo>
                    <a:lnTo>
                      <a:pt x="115" y="0"/>
                    </a:lnTo>
                    <a:lnTo>
                      <a:pt x="0" y="0"/>
                    </a:lnTo>
                    <a:lnTo>
                      <a:pt x="0" y="69"/>
                    </a:lnTo>
                    <a:lnTo>
                      <a:pt x="115" y="7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29" name="Rectangle 165"/>
              <p:cNvSpPr>
                <a:spLocks noChangeArrowheads="1"/>
              </p:cNvSpPr>
              <p:nvPr/>
            </p:nvSpPr>
            <p:spPr bwMode="auto">
              <a:xfrm>
                <a:off x="3700" y="1902"/>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30" name="Freeform 166"/>
              <p:cNvSpPr>
                <a:spLocks/>
              </p:cNvSpPr>
              <p:nvPr/>
            </p:nvSpPr>
            <p:spPr bwMode="auto">
              <a:xfrm>
                <a:off x="3320" y="1966"/>
                <a:ext cx="57" cy="35"/>
              </a:xfrm>
              <a:custGeom>
                <a:avLst/>
                <a:gdLst>
                  <a:gd name="T0" fmla="*/ 7 w 115"/>
                  <a:gd name="T1" fmla="*/ 4 h 71"/>
                  <a:gd name="T2" fmla="*/ 7 w 115"/>
                  <a:gd name="T3" fmla="*/ 0 h 71"/>
                  <a:gd name="T4" fmla="*/ 0 w 115"/>
                  <a:gd name="T5" fmla="*/ 0 h 71"/>
                  <a:gd name="T6" fmla="*/ 0 w 115"/>
                  <a:gd name="T7" fmla="*/ 4 h 71"/>
                  <a:gd name="T8" fmla="*/ 7 w 115"/>
                  <a:gd name="T9" fmla="*/ 4 h 71"/>
                  <a:gd name="T10" fmla="*/ 0 60000 65536"/>
                  <a:gd name="T11" fmla="*/ 0 60000 65536"/>
                  <a:gd name="T12" fmla="*/ 0 60000 65536"/>
                  <a:gd name="T13" fmla="*/ 0 60000 65536"/>
                  <a:gd name="T14" fmla="*/ 0 60000 65536"/>
                  <a:gd name="T15" fmla="*/ 0 w 115"/>
                  <a:gd name="T16" fmla="*/ 0 h 71"/>
                  <a:gd name="T17" fmla="*/ 115 w 115"/>
                  <a:gd name="T18" fmla="*/ 71 h 71"/>
                </a:gdLst>
                <a:ahLst/>
                <a:cxnLst>
                  <a:cxn ang="T10">
                    <a:pos x="T0" y="T1"/>
                  </a:cxn>
                  <a:cxn ang="T11">
                    <a:pos x="T2" y="T3"/>
                  </a:cxn>
                  <a:cxn ang="T12">
                    <a:pos x="T4" y="T5"/>
                  </a:cxn>
                  <a:cxn ang="T13">
                    <a:pos x="T6" y="T7"/>
                  </a:cxn>
                  <a:cxn ang="T14">
                    <a:pos x="T8" y="T9"/>
                  </a:cxn>
                </a:cxnLst>
                <a:rect l="T15" t="T16" r="T17" b="T18"/>
                <a:pathLst>
                  <a:path w="115" h="71">
                    <a:moveTo>
                      <a:pt x="115" y="71"/>
                    </a:moveTo>
                    <a:lnTo>
                      <a:pt x="115" y="0"/>
                    </a:lnTo>
                    <a:lnTo>
                      <a:pt x="0" y="0"/>
                    </a:lnTo>
                    <a:lnTo>
                      <a:pt x="0" y="70"/>
                    </a:lnTo>
                    <a:lnTo>
                      <a:pt x="115" y="7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31" name="Rectangle 167"/>
              <p:cNvSpPr>
                <a:spLocks noChangeArrowheads="1"/>
              </p:cNvSpPr>
              <p:nvPr/>
            </p:nvSpPr>
            <p:spPr bwMode="auto">
              <a:xfrm>
                <a:off x="3415" y="1966"/>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32" name="Rectangle 168"/>
              <p:cNvSpPr>
                <a:spLocks noChangeArrowheads="1"/>
              </p:cNvSpPr>
              <p:nvPr/>
            </p:nvSpPr>
            <p:spPr bwMode="auto">
              <a:xfrm>
                <a:off x="3510" y="1966"/>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33" name="Freeform 169"/>
              <p:cNvSpPr>
                <a:spLocks/>
              </p:cNvSpPr>
              <p:nvPr/>
            </p:nvSpPr>
            <p:spPr bwMode="auto">
              <a:xfrm>
                <a:off x="3605" y="1967"/>
                <a:ext cx="57" cy="35"/>
              </a:xfrm>
              <a:custGeom>
                <a:avLst/>
                <a:gdLst>
                  <a:gd name="T0" fmla="*/ 7 w 115"/>
                  <a:gd name="T1" fmla="*/ 5 h 70"/>
                  <a:gd name="T2" fmla="*/ 7 w 115"/>
                  <a:gd name="T3" fmla="*/ 0 h 70"/>
                  <a:gd name="T4" fmla="*/ 0 w 115"/>
                  <a:gd name="T5" fmla="*/ 0 h 70"/>
                  <a:gd name="T6" fmla="*/ 0 w 115"/>
                  <a:gd name="T7" fmla="*/ 5 h 70"/>
                  <a:gd name="T8" fmla="*/ 7 w 115"/>
                  <a:gd name="T9" fmla="*/ 5 h 70"/>
                  <a:gd name="T10" fmla="*/ 0 60000 65536"/>
                  <a:gd name="T11" fmla="*/ 0 60000 65536"/>
                  <a:gd name="T12" fmla="*/ 0 60000 65536"/>
                  <a:gd name="T13" fmla="*/ 0 60000 65536"/>
                  <a:gd name="T14" fmla="*/ 0 60000 65536"/>
                  <a:gd name="T15" fmla="*/ 0 w 115"/>
                  <a:gd name="T16" fmla="*/ 0 h 70"/>
                  <a:gd name="T17" fmla="*/ 115 w 115"/>
                  <a:gd name="T18" fmla="*/ 70 h 70"/>
                </a:gdLst>
                <a:ahLst/>
                <a:cxnLst>
                  <a:cxn ang="T10">
                    <a:pos x="T0" y="T1"/>
                  </a:cxn>
                  <a:cxn ang="T11">
                    <a:pos x="T2" y="T3"/>
                  </a:cxn>
                  <a:cxn ang="T12">
                    <a:pos x="T4" y="T5"/>
                  </a:cxn>
                  <a:cxn ang="T13">
                    <a:pos x="T6" y="T7"/>
                  </a:cxn>
                  <a:cxn ang="T14">
                    <a:pos x="T8" y="T9"/>
                  </a:cxn>
                </a:cxnLst>
                <a:rect l="T15" t="T16" r="T17" b="T18"/>
                <a:pathLst>
                  <a:path w="115" h="70">
                    <a:moveTo>
                      <a:pt x="115" y="70"/>
                    </a:moveTo>
                    <a:lnTo>
                      <a:pt x="115" y="0"/>
                    </a:lnTo>
                    <a:lnTo>
                      <a:pt x="0" y="0"/>
                    </a:lnTo>
                    <a:lnTo>
                      <a:pt x="0" y="69"/>
                    </a:lnTo>
                    <a:lnTo>
                      <a:pt x="115" y="7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34" name="Rectangle 170"/>
              <p:cNvSpPr>
                <a:spLocks noChangeArrowheads="1"/>
              </p:cNvSpPr>
              <p:nvPr/>
            </p:nvSpPr>
            <p:spPr bwMode="auto">
              <a:xfrm>
                <a:off x="3700" y="1967"/>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35" name="Freeform 171"/>
              <p:cNvSpPr>
                <a:spLocks/>
              </p:cNvSpPr>
              <p:nvPr/>
            </p:nvSpPr>
            <p:spPr bwMode="auto">
              <a:xfrm>
                <a:off x="3780" y="1305"/>
                <a:ext cx="135" cy="706"/>
              </a:xfrm>
              <a:custGeom>
                <a:avLst/>
                <a:gdLst>
                  <a:gd name="T0" fmla="*/ 17 w 270"/>
                  <a:gd name="T1" fmla="*/ 81 h 1412"/>
                  <a:gd name="T2" fmla="*/ 17 w 270"/>
                  <a:gd name="T3" fmla="*/ 0 h 1412"/>
                  <a:gd name="T4" fmla="*/ 0 w 270"/>
                  <a:gd name="T5" fmla="*/ 8 h 1412"/>
                  <a:gd name="T6" fmla="*/ 0 w 270"/>
                  <a:gd name="T7" fmla="*/ 89 h 1412"/>
                  <a:gd name="T8" fmla="*/ 17 w 270"/>
                  <a:gd name="T9" fmla="*/ 81 h 1412"/>
                  <a:gd name="T10" fmla="*/ 0 60000 65536"/>
                  <a:gd name="T11" fmla="*/ 0 60000 65536"/>
                  <a:gd name="T12" fmla="*/ 0 60000 65536"/>
                  <a:gd name="T13" fmla="*/ 0 60000 65536"/>
                  <a:gd name="T14" fmla="*/ 0 60000 65536"/>
                  <a:gd name="T15" fmla="*/ 0 w 270"/>
                  <a:gd name="T16" fmla="*/ 0 h 1412"/>
                  <a:gd name="T17" fmla="*/ 270 w 270"/>
                  <a:gd name="T18" fmla="*/ 1412 h 1412"/>
                </a:gdLst>
                <a:ahLst/>
                <a:cxnLst>
                  <a:cxn ang="T10">
                    <a:pos x="T0" y="T1"/>
                  </a:cxn>
                  <a:cxn ang="T11">
                    <a:pos x="T2" y="T3"/>
                  </a:cxn>
                  <a:cxn ang="T12">
                    <a:pos x="T4" y="T5"/>
                  </a:cxn>
                  <a:cxn ang="T13">
                    <a:pos x="T6" y="T7"/>
                  </a:cxn>
                  <a:cxn ang="T14">
                    <a:pos x="T8" y="T9"/>
                  </a:cxn>
                </a:cxnLst>
                <a:rect l="T15" t="T16" r="T17" b="T18"/>
                <a:pathLst>
                  <a:path w="270" h="1412">
                    <a:moveTo>
                      <a:pt x="270" y="1292"/>
                    </a:moveTo>
                    <a:lnTo>
                      <a:pt x="270" y="0"/>
                    </a:lnTo>
                    <a:lnTo>
                      <a:pt x="0" y="120"/>
                    </a:lnTo>
                    <a:lnTo>
                      <a:pt x="0" y="1412"/>
                    </a:lnTo>
                    <a:lnTo>
                      <a:pt x="270" y="1292"/>
                    </a:lnTo>
                    <a:close/>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36" name="Freeform 172"/>
              <p:cNvSpPr>
                <a:spLocks/>
              </p:cNvSpPr>
              <p:nvPr/>
            </p:nvSpPr>
            <p:spPr bwMode="auto">
              <a:xfrm>
                <a:off x="3605" y="1772"/>
                <a:ext cx="57" cy="36"/>
              </a:xfrm>
              <a:custGeom>
                <a:avLst/>
                <a:gdLst>
                  <a:gd name="T0" fmla="*/ 7 w 115"/>
                  <a:gd name="T1" fmla="*/ 5 h 72"/>
                  <a:gd name="T2" fmla="*/ 7 w 115"/>
                  <a:gd name="T3" fmla="*/ 1 h 72"/>
                  <a:gd name="T4" fmla="*/ 0 w 115"/>
                  <a:gd name="T5" fmla="*/ 0 h 72"/>
                  <a:gd name="T6" fmla="*/ 0 w 115"/>
                  <a:gd name="T7" fmla="*/ 5 h 72"/>
                  <a:gd name="T8" fmla="*/ 7 w 115"/>
                  <a:gd name="T9" fmla="*/ 5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2"/>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37" name="Rectangle 173"/>
              <p:cNvSpPr>
                <a:spLocks noChangeArrowheads="1"/>
              </p:cNvSpPr>
              <p:nvPr/>
            </p:nvSpPr>
            <p:spPr bwMode="auto">
              <a:xfrm>
                <a:off x="3700" y="1773"/>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838" name="Freeform 174"/>
              <p:cNvSpPr>
                <a:spLocks/>
              </p:cNvSpPr>
              <p:nvPr/>
            </p:nvSpPr>
            <p:spPr bwMode="auto">
              <a:xfrm>
                <a:off x="3605" y="1836"/>
                <a:ext cx="57" cy="36"/>
              </a:xfrm>
              <a:custGeom>
                <a:avLst/>
                <a:gdLst>
                  <a:gd name="T0" fmla="*/ 7 w 115"/>
                  <a:gd name="T1" fmla="*/ 5 h 72"/>
                  <a:gd name="T2" fmla="*/ 7 w 115"/>
                  <a:gd name="T3" fmla="*/ 1 h 72"/>
                  <a:gd name="T4" fmla="*/ 0 w 115"/>
                  <a:gd name="T5" fmla="*/ 0 h 72"/>
                  <a:gd name="T6" fmla="*/ 0 w 115"/>
                  <a:gd name="T7" fmla="*/ 5 h 72"/>
                  <a:gd name="T8" fmla="*/ 7 w 115"/>
                  <a:gd name="T9" fmla="*/ 5 h 72"/>
                  <a:gd name="T10" fmla="*/ 0 60000 65536"/>
                  <a:gd name="T11" fmla="*/ 0 60000 65536"/>
                  <a:gd name="T12" fmla="*/ 0 60000 65536"/>
                  <a:gd name="T13" fmla="*/ 0 60000 65536"/>
                  <a:gd name="T14" fmla="*/ 0 60000 65536"/>
                  <a:gd name="T15" fmla="*/ 0 w 115"/>
                  <a:gd name="T16" fmla="*/ 0 h 72"/>
                  <a:gd name="T17" fmla="*/ 115 w 115"/>
                  <a:gd name="T18" fmla="*/ 72 h 72"/>
                </a:gdLst>
                <a:ahLst/>
                <a:cxnLst>
                  <a:cxn ang="T10">
                    <a:pos x="T0" y="T1"/>
                  </a:cxn>
                  <a:cxn ang="T11">
                    <a:pos x="T2" y="T3"/>
                  </a:cxn>
                  <a:cxn ang="T12">
                    <a:pos x="T4" y="T5"/>
                  </a:cxn>
                  <a:cxn ang="T13">
                    <a:pos x="T6" y="T7"/>
                  </a:cxn>
                  <a:cxn ang="T14">
                    <a:pos x="T8" y="T9"/>
                  </a:cxn>
                </a:cxnLst>
                <a:rect l="T15" t="T16" r="T17" b="T18"/>
                <a:pathLst>
                  <a:path w="115" h="72">
                    <a:moveTo>
                      <a:pt x="115" y="72"/>
                    </a:moveTo>
                    <a:lnTo>
                      <a:pt x="115" y="1"/>
                    </a:lnTo>
                    <a:lnTo>
                      <a:pt x="0" y="0"/>
                    </a:lnTo>
                    <a:lnTo>
                      <a:pt x="0" y="71"/>
                    </a:lnTo>
                    <a:lnTo>
                      <a:pt x="115" y="7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39" name="Rectangle 175"/>
              <p:cNvSpPr>
                <a:spLocks noChangeArrowheads="1"/>
              </p:cNvSpPr>
              <p:nvPr/>
            </p:nvSpPr>
            <p:spPr bwMode="auto">
              <a:xfrm>
                <a:off x="3700" y="1837"/>
                <a:ext cx="57" cy="35"/>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grpSp>
        <p:sp>
          <p:nvSpPr>
            <p:cNvPr id="17770" name="Text Box 176"/>
            <p:cNvSpPr txBox="1">
              <a:spLocks noChangeArrowheads="1"/>
            </p:cNvSpPr>
            <p:nvPr/>
          </p:nvSpPr>
          <p:spPr bwMode="auto">
            <a:xfrm>
              <a:off x="-630758" y="4643438"/>
              <a:ext cx="3367295" cy="39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وزارت بهداشت، درمان وآموزش پزشكي</a:t>
              </a:r>
              <a:endParaRPr lang="en-US" sz="1200">
                <a:latin typeface="Arial" panose="020B0604020202020204" pitchFamily="34" charset="0"/>
                <a:cs typeface="B Jadid" pitchFamily="2" charset="-78"/>
              </a:endParaRPr>
            </a:p>
          </p:txBody>
        </p:sp>
      </p:grpSp>
      <p:grpSp>
        <p:nvGrpSpPr>
          <p:cNvPr id="12" name="Group 412"/>
          <p:cNvGrpSpPr>
            <a:grpSpLocks/>
          </p:cNvGrpSpPr>
          <p:nvPr/>
        </p:nvGrpSpPr>
        <p:grpSpPr bwMode="auto">
          <a:xfrm>
            <a:off x="428625" y="1357313"/>
            <a:ext cx="819150" cy="836612"/>
            <a:chOff x="642910" y="2428868"/>
            <a:chExt cx="665458" cy="747524"/>
          </a:xfrm>
        </p:grpSpPr>
        <p:pic>
          <p:nvPicPr>
            <p:cNvPr id="17766" name="Picture 12" descr="j01965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910" y="2643183"/>
              <a:ext cx="381133" cy="37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67" name="Picture 40" descr="j024144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7224" y="2428868"/>
              <a:ext cx="405091" cy="51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68" name="TextBox 411"/>
            <p:cNvSpPr txBox="1">
              <a:spLocks noChangeArrowheads="1"/>
            </p:cNvSpPr>
            <p:nvPr/>
          </p:nvSpPr>
          <p:spPr bwMode="auto">
            <a:xfrm>
              <a:off x="760835" y="2928935"/>
              <a:ext cx="547533" cy="2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رسانه ها</a:t>
              </a:r>
            </a:p>
          </p:txBody>
        </p:sp>
      </p:grpSp>
      <p:grpSp>
        <p:nvGrpSpPr>
          <p:cNvPr id="13" name="Group 306"/>
          <p:cNvGrpSpPr>
            <a:grpSpLocks/>
          </p:cNvGrpSpPr>
          <p:nvPr/>
        </p:nvGrpSpPr>
        <p:grpSpPr bwMode="auto">
          <a:xfrm>
            <a:off x="142875" y="2428875"/>
            <a:ext cx="1295400" cy="1023938"/>
            <a:chOff x="2731" y="1119"/>
            <a:chExt cx="663" cy="576"/>
          </a:xfrm>
        </p:grpSpPr>
        <p:grpSp>
          <p:nvGrpSpPr>
            <p:cNvPr id="17729" name="Group 258"/>
            <p:cNvGrpSpPr>
              <a:grpSpLocks/>
            </p:cNvGrpSpPr>
            <p:nvPr/>
          </p:nvGrpSpPr>
          <p:grpSpPr bwMode="auto">
            <a:xfrm>
              <a:off x="2746" y="1119"/>
              <a:ext cx="521" cy="363"/>
              <a:chOff x="3878" y="119"/>
              <a:chExt cx="1882" cy="1496"/>
            </a:xfrm>
          </p:grpSpPr>
          <p:sp>
            <p:nvSpPr>
              <p:cNvPr id="17731" name="AutoShape 259"/>
              <p:cNvSpPr>
                <a:spLocks noChangeArrowheads="1"/>
              </p:cNvSpPr>
              <p:nvPr/>
            </p:nvSpPr>
            <p:spPr bwMode="ltGray">
              <a:xfrm rot="-925382">
                <a:off x="4445" y="179"/>
                <a:ext cx="1173" cy="1180"/>
              </a:xfrm>
              <a:prstGeom prst="flowChartAlternateProcess">
                <a:avLst/>
              </a:prstGeom>
              <a:gradFill rotWithShape="0">
                <a:gsLst>
                  <a:gs pos="0">
                    <a:srgbClr val="FFFFFF"/>
                  </a:gs>
                  <a:gs pos="100000">
                    <a:srgbClr val="3366CC"/>
                  </a:gs>
                </a:gsLst>
                <a:lin ang="0" scaled="1"/>
              </a:gradFill>
              <a:ln>
                <a:noFill/>
              </a:ln>
              <a:extLs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pic>
            <p:nvPicPr>
              <p:cNvPr id="17732" name="Picture 260" descr="Picture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55" y="391"/>
                <a:ext cx="905"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33" name="Picture 261" descr="Picture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05" y="119"/>
                <a:ext cx="879"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34" name="Picture 262" descr="j028029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78" y="210"/>
                <a:ext cx="514"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35" name="Picture 263" descr="Picture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14" y="709"/>
                <a:ext cx="771"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736" name="Group 264"/>
              <p:cNvGrpSpPr>
                <a:grpSpLocks/>
              </p:cNvGrpSpPr>
              <p:nvPr/>
            </p:nvGrpSpPr>
            <p:grpSpPr bwMode="auto">
              <a:xfrm>
                <a:off x="4377" y="1026"/>
                <a:ext cx="681" cy="589"/>
                <a:chOff x="1292" y="0"/>
                <a:chExt cx="1228" cy="951"/>
              </a:xfrm>
            </p:grpSpPr>
            <p:sp>
              <p:nvSpPr>
                <p:cNvPr id="17737" name="AutoShape 265"/>
                <p:cNvSpPr>
                  <a:spLocks noChangeAspect="1" noChangeArrowheads="1" noTextEdit="1"/>
                </p:cNvSpPr>
                <p:nvPr/>
              </p:nvSpPr>
              <p:spPr bwMode="auto">
                <a:xfrm>
                  <a:off x="1292" y="0"/>
                  <a:ext cx="1228"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738" name="Freeform 266"/>
                <p:cNvSpPr>
                  <a:spLocks/>
                </p:cNvSpPr>
                <p:nvPr/>
              </p:nvSpPr>
              <p:spPr bwMode="auto">
                <a:xfrm>
                  <a:off x="2182" y="260"/>
                  <a:ext cx="270" cy="360"/>
                </a:xfrm>
                <a:custGeom>
                  <a:avLst/>
                  <a:gdLst>
                    <a:gd name="T0" fmla="*/ 0 w 540"/>
                    <a:gd name="T1" fmla="*/ 0 h 720"/>
                    <a:gd name="T2" fmla="*/ 0 w 540"/>
                    <a:gd name="T3" fmla="*/ 90 h 720"/>
                    <a:gd name="T4" fmla="*/ 63 w 540"/>
                    <a:gd name="T5" fmla="*/ 89 h 720"/>
                    <a:gd name="T6" fmla="*/ 68 w 540"/>
                    <a:gd name="T7" fmla="*/ 5 h 720"/>
                    <a:gd name="T8" fmla="*/ 0 w 540"/>
                    <a:gd name="T9" fmla="*/ 0 h 720"/>
                    <a:gd name="T10" fmla="*/ 0 w 540"/>
                    <a:gd name="T11" fmla="*/ 0 h 720"/>
                    <a:gd name="T12" fmla="*/ 0 60000 65536"/>
                    <a:gd name="T13" fmla="*/ 0 60000 65536"/>
                    <a:gd name="T14" fmla="*/ 0 60000 65536"/>
                    <a:gd name="T15" fmla="*/ 0 60000 65536"/>
                    <a:gd name="T16" fmla="*/ 0 60000 65536"/>
                    <a:gd name="T17" fmla="*/ 0 60000 65536"/>
                    <a:gd name="T18" fmla="*/ 0 w 540"/>
                    <a:gd name="T19" fmla="*/ 0 h 720"/>
                    <a:gd name="T20" fmla="*/ 540 w 540"/>
                    <a:gd name="T21" fmla="*/ 720 h 720"/>
                  </a:gdLst>
                  <a:ahLst/>
                  <a:cxnLst>
                    <a:cxn ang="T12">
                      <a:pos x="T0" y="T1"/>
                    </a:cxn>
                    <a:cxn ang="T13">
                      <a:pos x="T2" y="T3"/>
                    </a:cxn>
                    <a:cxn ang="T14">
                      <a:pos x="T4" y="T5"/>
                    </a:cxn>
                    <a:cxn ang="T15">
                      <a:pos x="T6" y="T7"/>
                    </a:cxn>
                    <a:cxn ang="T16">
                      <a:pos x="T8" y="T9"/>
                    </a:cxn>
                    <a:cxn ang="T17">
                      <a:pos x="T10" y="T11"/>
                    </a:cxn>
                  </a:cxnLst>
                  <a:rect l="T18" t="T19" r="T20" b="T21"/>
                  <a:pathLst>
                    <a:path w="540" h="720">
                      <a:moveTo>
                        <a:pt x="0" y="0"/>
                      </a:moveTo>
                      <a:lnTo>
                        <a:pt x="0" y="720"/>
                      </a:lnTo>
                      <a:lnTo>
                        <a:pt x="502" y="708"/>
                      </a:lnTo>
                      <a:lnTo>
                        <a:pt x="540" y="38"/>
                      </a:lnTo>
                      <a:lnTo>
                        <a:pt x="0" y="0"/>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39" name="Freeform 267"/>
                <p:cNvSpPr>
                  <a:spLocks/>
                </p:cNvSpPr>
                <p:nvPr/>
              </p:nvSpPr>
              <p:spPr bwMode="auto">
                <a:xfrm>
                  <a:off x="1338" y="418"/>
                  <a:ext cx="448" cy="448"/>
                </a:xfrm>
                <a:custGeom>
                  <a:avLst/>
                  <a:gdLst>
                    <a:gd name="T0" fmla="*/ 2 w 897"/>
                    <a:gd name="T1" fmla="*/ 100 h 897"/>
                    <a:gd name="T2" fmla="*/ 4 w 897"/>
                    <a:gd name="T3" fmla="*/ 84 h 897"/>
                    <a:gd name="T4" fmla="*/ 0 w 897"/>
                    <a:gd name="T5" fmla="*/ 69 h 897"/>
                    <a:gd name="T6" fmla="*/ 0 w 897"/>
                    <a:gd name="T7" fmla="*/ 44 h 897"/>
                    <a:gd name="T8" fmla="*/ 5 w 897"/>
                    <a:gd name="T9" fmla="*/ 19 h 897"/>
                    <a:gd name="T10" fmla="*/ 15 w 897"/>
                    <a:gd name="T11" fmla="*/ 9 h 897"/>
                    <a:gd name="T12" fmla="*/ 34 w 897"/>
                    <a:gd name="T13" fmla="*/ 0 h 897"/>
                    <a:gd name="T14" fmla="*/ 91 w 897"/>
                    <a:gd name="T15" fmla="*/ 5 h 897"/>
                    <a:gd name="T16" fmla="*/ 104 w 897"/>
                    <a:gd name="T17" fmla="*/ 14 h 897"/>
                    <a:gd name="T18" fmla="*/ 110 w 897"/>
                    <a:gd name="T19" fmla="*/ 29 h 897"/>
                    <a:gd name="T20" fmla="*/ 112 w 897"/>
                    <a:gd name="T21" fmla="*/ 50 h 897"/>
                    <a:gd name="T22" fmla="*/ 97 w 897"/>
                    <a:gd name="T23" fmla="*/ 50 h 897"/>
                    <a:gd name="T24" fmla="*/ 100 w 897"/>
                    <a:gd name="T25" fmla="*/ 84 h 897"/>
                    <a:gd name="T26" fmla="*/ 87 w 897"/>
                    <a:gd name="T27" fmla="*/ 107 h 897"/>
                    <a:gd name="T28" fmla="*/ 50 w 897"/>
                    <a:gd name="T29" fmla="*/ 112 h 897"/>
                    <a:gd name="T30" fmla="*/ 2 w 897"/>
                    <a:gd name="T31" fmla="*/ 100 h 897"/>
                    <a:gd name="T32" fmla="*/ 2 w 897"/>
                    <a:gd name="T33" fmla="*/ 100 h 8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7"/>
                    <a:gd name="T52" fmla="*/ 0 h 897"/>
                    <a:gd name="T53" fmla="*/ 897 w 897"/>
                    <a:gd name="T54" fmla="*/ 897 h 8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7" h="897">
                      <a:moveTo>
                        <a:pt x="21" y="804"/>
                      </a:moveTo>
                      <a:lnTo>
                        <a:pt x="33" y="678"/>
                      </a:lnTo>
                      <a:lnTo>
                        <a:pt x="2" y="559"/>
                      </a:lnTo>
                      <a:lnTo>
                        <a:pt x="0" y="355"/>
                      </a:lnTo>
                      <a:lnTo>
                        <a:pt x="44" y="154"/>
                      </a:lnTo>
                      <a:lnTo>
                        <a:pt x="126" y="76"/>
                      </a:lnTo>
                      <a:lnTo>
                        <a:pt x="278" y="0"/>
                      </a:lnTo>
                      <a:lnTo>
                        <a:pt x="732" y="40"/>
                      </a:lnTo>
                      <a:lnTo>
                        <a:pt x="835" y="114"/>
                      </a:lnTo>
                      <a:lnTo>
                        <a:pt x="884" y="234"/>
                      </a:lnTo>
                      <a:lnTo>
                        <a:pt x="897" y="407"/>
                      </a:lnTo>
                      <a:lnTo>
                        <a:pt x="778" y="405"/>
                      </a:lnTo>
                      <a:lnTo>
                        <a:pt x="801" y="673"/>
                      </a:lnTo>
                      <a:lnTo>
                        <a:pt x="702" y="861"/>
                      </a:lnTo>
                      <a:lnTo>
                        <a:pt x="403" y="897"/>
                      </a:lnTo>
                      <a:lnTo>
                        <a:pt x="21" y="804"/>
                      </a:lnTo>
                      <a:close/>
                    </a:path>
                  </a:pathLst>
                </a:custGeom>
                <a:solidFill>
                  <a:srgbClr val="A6E8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40" name="Freeform 268"/>
                <p:cNvSpPr>
                  <a:spLocks/>
                </p:cNvSpPr>
                <p:nvPr/>
              </p:nvSpPr>
              <p:spPr bwMode="auto">
                <a:xfrm>
                  <a:off x="1434" y="434"/>
                  <a:ext cx="273" cy="136"/>
                </a:xfrm>
                <a:custGeom>
                  <a:avLst/>
                  <a:gdLst>
                    <a:gd name="T0" fmla="*/ 0 w 548"/>
                    <a:gd name="T1" fmla="*/ 2 h 272"/>
                    <a:gd name="T2" fmla="*/ 0 w 548"/>
                    <a:gd name="T3" fmla="*/ 3 h 272"/>
                    <a:gd name="T4" fmla="*/ 1 w 548"/>
                    <a:gd name="T5" fmla="*/ 5 h 272"/>
                    <a:gd name="T6" fmla="*/ 1 w 548"/>
                    <a:gd name="T7" fmla="*/ 6 h 272"/>
                    <a:gd name="T8" fmla="*/ 2 w 548"/>
                    <a:gd name="T9" fmla="*/ 7 h 272"/>
                    <a:gd name="T10" fmla="*/ 3 w 548"/>
                    <a:gd name="T11" fmla="*/ 8 h 272"/>
                    <a:gd name="T12" fmla="*/ 4 w 548"/>
                    <a:gd name="T13" fmla="*/ 9 h 272"/>
                    <a:gd name="T14" fmla="*/ 5 w 548"/>
                    <a:gd name="T15" fmla="*/ 11 h 272"/>
                    <a:gd name="T16" fmla="*/ 6 w 548"/>
                    <a:gd name="T17" fmla="*/ 12 h 272"/>
                    <a:gd name="T18" fmla="*/ 6 w 548"/>
                    <a:gd name="T19" fmla="*/ 13 h 272"/>
                    <a:gd name="T20" fmla="*/ 8 w 548"/>
                    <a:gd name="T21" fmla="*/ 15 h 272"/>
                    <a:gd name="T22" fmla="*/ 9 w 548"/>
                    <a:gd name="T23" fmla="*/ 17 h 272"/>
                    <a:gd name="T24" fmla="*/ 10 w 548"/>
                    <a:gd name="T25" fmla="*/ 18 h 272"/>
                    <a:gd name="T26" fmla="*/ 11 w 548"/>
                    <a:gd name="T27" fmla="*/ 20 h 272"/>
                    <a:gd name="T28" fmla="*/ 13 w 548"/>
                    <a:gd name="T29" fmla="*/ 21 h 272"/>
                    <a:gd name="T30" fmla="*/ 14 w 548"/>
                    <a:gd name="T31" fmla="*/ 22 h 272"/>
                    <a:gd name="T32" fmla="*/ 16 w 548"/>
                    <a:gd name="T33" fmla="*/ 24 h 272"/>
                    <a:gd name="T34" fmla="*/ 17 w 548"/>
                    <a:gd name="T35" fmla="*/ 25 h 272"/>
                    <a:gd name="T36" fmla="*/ 19 w 548"/>
                    <a:gd name="T37" fmla="*/ 27 h 272"/>
                    <a:gd name="T38" fmla="*/ 20 w 548"/>
                    <a:gd name="T39" fmla="*/ 28 h 272"/>
                    <a:gd name="T40" fmla="*/ 22 w 548"/>
                    <a:gd name="T41" fmla="*/ 29 h 272"/>
                    <a:gd name="T42" fmla="*/ 23 w 548"/>
                    <a:gd name="T43" fmla="*/ 30 h 272"/>
                    <a:gd name="T44" fmla="*/ 25 w 548"/>
                    <a:gd name="T45" fmla="*/ 31 h 272"/>
                    <a:gd name="T46" fmla="*/ 27 w 548"/>
                    <a:gd name="T47" fmla="*/ 33 h 272"/>
                    <a:gd name="T48" fmla="*/ 29 w 548"/>
                    <a:gd name="T49" fmla="*/ 33 h 272"/>
                    <a:gd name="T50" fmla="*/ 30 w 548"/>
                    <a:gd name="T51" fmla="*/ 34 h 272"/>
                    <a:gd name="T52" fmla="*/ 32 w 548"/>
                    <a:gd name="T53" fmla="*/ 34 h 272"/>
                    <a:gd name="T54" fmla="*/ 34 w 548"/>
                    <a:gd name="T55" fmla="*/ 34 h 272"/>
                    <a:gd name="T56" fmla="*/ 36 w 548"/>
                    <a:gd name="T57" fmla="*/ 34 h 272"/>
                    <a:gd name="T58" fmla="*/ 37 w 548"/>
                    <a:gd name="T59" fmla="*/ 34 h 272"/>
                    <a:gd name="T60" fmla="*/ 39 w 548"/>
                    <a:gd name="T61" fmla="*/ 34 h 272"/>
                    <a:gd name="T62" fmla="*/ 41 w 548"/>
                    <a:gd name="T63" fmla="*/ 33 h 272"/>
                    <a:gd name="T64" fmla="*/ 42 w 548"/>
                    <a:gd name="T65" fmla="*/ 33 h 272"/>
                    <a:gd name="T66" fmla="*/ 44 w 548"/>
                    <a:gd name="T67" fmla="*/ 32 h 272"/>
                    <a:gd name="T68" fmla="*/ 46 w 548"/>
                    <a:gd name="T69" fmla="*/ 31 h 272"/>
                    <a:gd name="T70" fmla="*/ 47 w 548"/>
                    <a:gd name="T71" fmla="*/ 30 h 272"/>
                    <a:gd name="T72" fmla="*/ 49 w 548"/>
                    <a:gd name="T73" fmla="*/ 29 h 272"/>
                    <a:gd name="T74" fmla="*/ 50 w 548"/>
                    <a:gd name="T75" fmla="*/ 28 h 272"/>
                    <a:gd name="T76" fmla="*/ 52 w 548"/>
                    <a:gd name="T77" fmla="*/ 27 h 272"/>
                    <a:gd name="T78" fmla="*/ 53 w 548"/>
                    <a:gd name="T79" fmla="*/ 25 h 272"/>
                    <a:gd name="T80" fmla="*/ 54 w 548"/>
                    <a:gd name="T81" fmla="*/ 24 h 272"/>
                    <a:gd name="T82" fmla="*/ 56 w 548"/>
                    <a:gd name="T83" fmla="*/ 23 h 272"/>
                    <a:gd name="T84" fmla="*/ 57 w 548"/>
                    <a:gd name="T85" fmla="*/ 21 h 272"/>
                    <a:gd name="T86" fmla="*/ 58 w 548"/>
                    <a:gd name="T87" fmla="*/ 20 h 272"/>
                    <a:gd name="T88" fmla="*/ 59 w 548"/>
                    <a:gd name="T89" fmla="*/ 19 h 272"/>
                    <a:gd name="T90" fmla="*/ 60 w 548"/>
                    <a:gd name="T91" fmla="*/ 17 h 272"/>
                    <a:gd name="T92" fmla="*/ 61 w 548"/>
                    <a:gd name="T93" fmla="*/ 16 h 272"/>
                    <a:gd name="T94" fmla="*/ 62 w 548"/>
                    <a:gd name="T95" fmla="*/ 14 h 272"/>
                    <a:gd name="T96" fmla="*/ 63 w 548"/>
                    <a:gd name="T97" fmla="*/ 13 h 272"/>
                    <a:gd name="T98" fmla="*/ 64 w 548"/>
                    <a:gd name="T99" fmla="*/ 12 h 272"/>
                    <a:gd name="T100" fmla="*/ 64 w 548"/>
                    <a:gd name="T101" fmla="*/ 11 h 272"/>
                    <a:gd name="T102" fmla="*/ 65 w 548"/>
                    <a:gd name="T103" fmla="*/ 9 h 272"/>
                    <a:gd name="T104" fmla="*/ 66 w 548"/>
                    <a:gd name="T105" fmla="*/ 9 h 272"/>
                    <a:gd name="T106" fmla="*/ 66 w 548"/>
                    <a:gd name="T107" fmla="*/ 7 h 272"/>
                    <a:gd name="T108" fmla="*/ 67 w 548"/>
                    <a:gd name="T109" fmla="*/ 5 h 272"/>
                    <a:gd name="T110" fmla="*/ 68 w 548"/>
                    <a:gd name="T111" fmla="*/ 5 h 272"/>
                    <a:gd name="T112" fmla="*/ 68 w 548"/>
                    <a:gd name="T113" fmla="*/ 4 h 272"/>
                    <a:gd name="T114" fmla="*/ 0 w 548"/>
                    <a:gd name="T115" fmla="*/ 2 h 2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
                    <a:gd name="T175" fmla="*/ 0 h 272"/>
                    <a:gd name="T176" fmla="*/ 548 w 548"/>
                    <a:gd name="T177" fmla="*/ 272 h 2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 h="272">
                      <a:moveTo>
                        <a:pt x="0" y="14"/>
                      </a:moveTo>
                      <a:lnTo>
                        <a:pt x="0" y="16"/>
                      </a:lnTo>
                      <a:lnTo>
                        <a:pt x="2" y="19"/>
                      </a:lnTo>
                      <a:lnTo>
                        <a:pt x="4" y="23"/>
                      </a:lnTo>
                      <a:lnTo>
                        <a:pt x="8" y="29"/>
                      </a:lnTo>
                      <a:lnTo>
                        <a:pt x="12" y="36"/>
                      </a:lnTo>
                      <a:lnTo>
                        <a:pt x="14" y="40"/>
                      </a:lnTo>
                      <a:lnTo>
                        <a:pt x="15" y="44"/>
                      </a:lnTo>
                      <a:lnTo>
                        <a:pt x="19" y="48"/>
                      </a:lnTo>
                      <a:lnTo>
                        <a:pt x="21" y="54"/>
                      </a:lnTo>
                      <a:lnTo>
                        <a:pt x="25" y="57"/>
                      </a:lnTo>
                      <a:lnTo>
                        <a:pt x="27" y="63"/>
                      </a:lnTo>
                      <a:lnTo>
                        <a:pt x="31" y="67"/>
                      </a:lnTo>
                      <a:lnTo>
                        <a:pt x="34" y="73"/>
                      </a:lnTo>
                      <a:lnTo>
                        <a:pt x="36" y="78"/>
                      </a:lnTo>
                      <a:lnTo>
                        <a:pt x="40" y="84"/>
                      </a:lnTo>
                      <a:lnTo>
                        <a:pt x="44" y="90"/>
                      </a:lnTo>
                      <a:lnTo>
                        <a:pt x="48" y="95"/>
                      </a:lnTo>
                      <a:lnTo>
                        <a:pt x="52" y="101"/>
                      </a:lnTo>
                      <a:lnTo>
                        <a:pt x="55" y="107"/>
                      </a:lnTo>
                      <a:lnTo>
                        <a:pt x="61" y="112"/>
                      </a:lnTo>
                      <a:lnTo>
                        <a:pt x="65" y="118"/>
                      </a:lnTo>
                      <a:lnTo>
                        <a:pt x="71" y="124"/>
                      </a:lnTo>
                      <a:lnTo>
                        <a:pt x="74" y="131"/>
                      </a:lnTo>
                      <a:lnTo>
                        <a:pt x="80" y="137"/>
                      </a:lnTo>
                      <a:lnTo>
                        <a:pt x="86" y="145"/>
                      </a:lnTo>
                      <a:lnTo>
                        <a:pt x="90" y="150"/>
                      </a:lnTo>
                      <a:lnTo>
                        <a:pt x="95" y="156"/>
                      </a:lnTo>
                      <a:lnTo>
                        <a:pt x="99" y="162"/>
                      </a:lnTo>
                      <a:lnTo>
                        <a:pt x="105" y="168"/>
                      </a:lnTo>
                      <a:lnTo>
                        <a:pt x="109" y="173"/>
                      </a:lnTo>
                      <a:lnTo>
                        <a:pt x="114" y="179"/>
                      </a:lnTo>
                      <a:lnTo>
                        <a:pt x="120" y="185"/>
                      </a:lnTo>
                      <a:lnTo>
                        <a:pt x="128" y="190"/>
                      </a:lnTo>
                      <a:lnTo>
                        <a:pt x="133" y="196"/>
                      </a:lnTo>
                      <a:lnTo>
                        <a:pt x="139" y="202"/>
                      </a:lnTo>
                      <a:lnTo>
                        <a:pt x="145" y="207"/>
                      </a:lnTo>
                      <a:lnTo>
                        <a:pt x="152" y="213"/>
                      </a:lnTo>
                      <a:lnTo>
                        <a:pt x="158" y="219"/>
                      </a:lnTo>
                      <a:lnTo>
                        <a:pt x="164" y="223"/>
                      </a:lnTo>
                      <a:lnTo>
                        <a:pt x="169" y="228"/>
                      </a:lnTo>
                      <a:lnTo>
                        <a:pt x="177" y="234"/>
                      </a:lnTo>
                      <a:lnTo>
                        <a:pt x="183" y="238"/>
                      </a:lnTo>
                      <a:lnTo>
                        <a:pt x="190" y="242"/>
                      </a:lnTo>
                      <a:lnTo>
                        <a:pt x="196" y="245"/>
                      </a:lnTo>
                      <a:lnTo>
                        <a:pt x="204" y="249"/>
                      </a:lnTo>
                      <a:lnTo>
                        <a:pt x="209" y="253"/>
                      </a:lnTo>
                      <a:lnTo>
                        <a:pt x="217" y="257"/>
                      </a:lnTo>
                      <a:lnTo>
                        <a:pt x="225" y="259"/>
                      </a:lnTo>
                      <a:lnTo>
                        <a:pt x="232" y="263"/>
                      </a:lnTo>
                      <a:lnTo>
                        <a:pt x="238" y="263"/>
                      </a:lnTo>
                      <a:lnTo>
                        <a:pt x="245" y="266"/>
                      </a:lnTo>
                      <a:lnTo>
                        <a:pt x="253" y="266"/>
                      </a:lnTo>
                      <a:lnTo>
                        <a:pt x="261" y="268"/>
                      </a:lnTo>
                      <a:lnTo>
                        <a:pt x="268" y="270"/>
                      </a:lnTo>
                      <a:lnTo>
                        <a:pt x="274" y="270"/>
                      </a:lnTo>
                      <a:lnTo>
                        <a:pt x="282" y="270"/>
                      </a:lnTo>
                      <a:lnTo>
                        <a:pt x="289" y="272"/>
                      </a:lnTo>
                      <a:lnTo>
                        <a:pt x="297" y="270"/>
                      </a:lnTo>
                      <a:lnTo>
                        <a:pt x="304" y="268"/>
                      </a:lnTo>
                      <a:lnTo>
                        <a:pt x="310" y="268"/>
                      </a:lnTo>
                      <a:lnTo>
                        <a:pt x="318" y="266"/>
                      </a:lnTo>
                      <a:lnTo>
                        <a:pt x="325" y="264"/>
                      </a:lnTo>
                      <a:lnTo>
                        <a:pt x="331" y="263"/>
                      </a:lnTo>
                      <a:lnTo>
                        <a:pt x="339" y="261"/>
                      </a:lnTo>
                      <a:lnTo>
                        <a:pt x="344" y="259"/>
                      </a:lnTo>
                      <a:lnTo>
                        <a:pt x="350" y="255"/>
                      </a:lnTo>
                      <a:lnTo>
                        <a:pt x="358" y="253"/>
                      </a:lnTo>
                      <a:lnTo>
                        <a:pt x="363" y="249"/>
                      </a:lnTo>
                      <a:lnTo>
                        <a:pt x="371" y="245"/>
                      </a:lnTo>
                      <a:lnTo>
                        <a:pt x="377" y="242"/>
                      </a:lnTo>
                      <a:lnTo>
                        <a:pt x="382" y="238"/>
                      </a:lnTo>
                      <a:lnTo>
                        <a:pt x="390" y="234"/>
                      </a:lnTo>
                      <a:lnTo>
                        <a:pt x="396" y="230"/>
                      </a:lnTo>
                      <a:lnTo>
                        <a:pt x="401" y="226"/>
                      </a:lnTo>
                      <a:lnTo>
                        <a:pt x="407" y="221"/>
                      </a:lnTo>
                      <a:lnTo>
                        <a:pt x="413" y="217"/>
                      </a:lnTo>
                      <a:lnTo>
                        <a:pt x="418" y="213"/>
                      </a:lnTo>
                      <a:lnTo>
                        <a:pt x="422" y="206"/>
                      </a:lnTo>
                      <a:lnTo>
                        <a:pt x="428" y="202"/>
                      </a:lnTo>
                      <a:lnTo>
                        <a:pt x="434" y="196"/>
                      </a:lnTo>
                      <a:lnTo>
                        <a:pt x="439" y="192"/>
                      </a:lnTo>
                      <a:lnTo>
                        <a:pt x="445" y="187"/>
                      </a:lnTo>
                      <a:lnTo>
                        <a:pt x="449" y="181"/>
                      </a:lnTo>
                      <a:lnTo>
                        <a:pt x="455" y="175"/>
                      </a:lnTo>
                      <a:lnTo>
                        <a:pt x="458" y="169"/>
                      </a:lnTo>
                      <a:lnTo>
                        <a:pt x="464" y="164"/>
                      </a:lnTo>
                      <a:lnTo>
                        <a:pt x="468" y="160"/>
                      </a:lnTo>
                      <a:lnTo>
                        <a:pt x="474" y="154"/>
                      </a:lnTo>
                      <a:lnTo>
                        <a:pt x="477" y="149"/>
                      </a:lnTo>
                      <a:lnTo>
                        <a:pt x="481" y="143"/>
                      </a:lnTo>
                      <a:lnTo>
                        <a:pt x="485" y="137"/>
                      </a:lnTo>
                      <a:lnTo>
                        <a:pt x="489" y="131"/>
                      </a:lnTo>
                      <a:lnTo>
                        <a:pt x="493" y="126"/>
                      </a:lnTo>
                      <a:lnTo>
                        <a:pt x="496" y="120"/>
                      </a:lnTo>
                      <a:lnTo>
                        <a:pt x="500" y="114"/>
                      </a:lnTo>
                      <a:lnTo>
                        <a:pt x="502" y="111"/>
                      </a:lnTo>
                      <a:lnTo>
                        <a:pt x="506" y="105"/>
                      </a:lnTo>
                      <a:lnTo>
                        <a:pt x="510" y="99"/>
                      </a:lnTo>
                      <a:lnTo>
                        <a:pt x="513" y="95"/>
                      </a:lnTo>
                      <a:lnTo>
                        <a:pt x="515" y="90"/>
                      </a:lnTo>
                      <a:lnTo>
                        <a:pt x="519" y="86"/>
                      </a:lnTo>
                      <a:lnTo>
                        <a:pt x="521" y="80"/>
                      </a:lnTo>
                      <a:lnTo>
                        <a:pt x="523" y="74"/>
                      </a:lnTo>
                      <a:lnTo>
                        <a:pt x="527" y="71"/>
                      </a:lnTo>
                      <a:lnTo>
                        <a:pt x="529" y="69"/>
                      </a:lnTo>
                      <a:lnTo>
                        <a:pt x="532" y="59"/>
                      </a:lnTo>
                      <a:lnTo>
                        <a:pt x="536" y="54"/>
                      </a:lnTo>
                      <a:lnTo>
                        <a:pt x="540" y="46"/>
                      </a:lnTo>
                      <a:lnTo>
                        <a:pt x="544" y="42"/>
                      </a:lnTo>
                      <a:lnTo>
                        <a:pt x="546" y="36"/>
                      </a:lnTo>
                      <a:lnTo>
                        <a:pt x="546" y="35"/>
                      </a:lnTo>
                      <a:lnTo>
                        <a:pt x="548" y="31"/>
                      </a:lnTo>
                      <a:lnTo>
                        <a:pt x="517" y="0"/>
                      </a:lnTo>
                      <a:lnTo>
                        <a:pt x="0" y="14"/>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41" name="Freeform 269"/>
                <p:cNvSpPr>
                  <a:spLocks/>
                </p:cNvSpPr>
                <p:nvPr/>
              </p:nvSpPr>
              <p:spPr bwMode="auto">
                <a:xfrm>
                  <a:off x="1360" y="131"/>
                  <a:ext cx="368" cy="363"/>
                </a:xfrm>
                <a:custGeom>
                  <a:avLst/>
                  <a:gdLst>
                    <a:gd name="T0" fmla="*/ 13 w 736"/>
                    <a:gd name="T1" fmla="*/ 3 h 726"/>
                    <a:gd name="T2" fmla="*/ 5 w 736"/>
                    <a:gd name="T3" fmla="*/ 38 h 726"/>
                    <a:gd name="T4" fmla="*/ 0 w 736"/>
                    <a:gd name="T5" fmla="*/ 46 h 726"/>
                    <a:gd name="T6" fmla="*/ 2 w 736"/>
                    <a:gd name="T7" fmla="*/ 55 h 726"/>
                    <a:gd name="T8" fmla="*/ 6 w 736"/>
                    <a:gd name="T9" fmla="*/ 59 h 726"/>
                    <a:gd name="T10" fmla="*/ 12 w 736"/>
                    <a:gd name="T11" fmla="*/ 60 h 726"/>
                    <a:gd name="T12" fmla="*/ 18 w 736"/>
                    <a:gd name="T13" fmla="*/ 71 h 726"/>
                    <a:gd name="T14" fmla="*/ 38 w 736"/>
                    <a:gd name="T15" fmla="*/ 87 h 726"/>
                    <a:gd name="T16" fmla="*/ 60 w 736"/>
                    <a:gd name="T17" fmla="*/ 91 h 726"/>
                    <a:gd name="T18" fmla="*/ 75 w 736"/>
                    <a:gd name="T19" fmla="*/ 86 h 726"/>
                    <a:gd name="T20" fmla="*/ 85 w 736"/>
                    <a:gd name="T21" fmla="*/ 74 h 726"/>
                    <a:gd name="T22" fmla="*/ 91 w 736"/>
                    <a:gd name="T23" fmla="*/ 59 h 726"/>
                    <a:gd name="T24" fmla="*/ 92 w 736"/>
                    <a:gd name="T25" fmla="*/ 51 h 726"/>
                    <a:gd name="T26" fmla="*/ 89 w 736"/>
                    <a:gd name="T27" fmla="*/ 44 h 726"/>
                    <a:gd name="T28" fmla="*/ 92 w 736"/>
                    <a:gd name="T29" fmla="*/ 26 h 726"/>
                    <a:gd name="T30" fmla="*/ 82 w 736"/>
                    <a:gd name="T31" fmla="*/ 0 h 726"/>
                    <a:gd name="T32" fmla="*/ 13 w 736"/>
                    <a:gd name="T33" fmla="*/ 3 h 726"/>
                    <a:gd name="T34" fmla="*/ 13 w 736"/>
                    <a:gd name="T35" fmla="*/ 3 h 7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6"/>
                    <a:gd name="T55" fmla="*/ 0 h 726"/>
                    <a:gd name="T56" fmla="*/ 736 w 736"/>
                    <a:gd name="T57" fmla="*/ 726 h 7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6" h="726">
                      <a:moveTo>
                        <a:pt x="101" y="25"/>
                      </a:moveTo>
                      <a:lnTo>
                        <a:pt x="36" y="302"/>
                      </a:lnTo>
                      <a:lnTo>
                        <a:pt x="0" y="369"/>
                      </a:lnTo>
                      <a:lnTo>
                        <a:pt x="11" y="441"/>
                      </a:lnTo>
                      <a:lnTo>
                        <a:pt x="42" y="470"/>
                      </a:lnTo>
                      <a:lnTo>
                        <a:pt x="99" y="483"/>
                      </a:lnTo>
                      <a:lnTo>
                        <a:pt x="142" y="563"/>
                      </a:lnTo>
                      <a:lnTo>
                        <a:pt x="300" y="690"/>
                      </a:lnTo>
                      <a:lnTo>
                        <a:pt x="477" y="726"/>
                      </a:lnTo>
                      <a:lnTo>
                        <a:pt x="599" y="682"/>
                      </a:lnTo>
                      <a:lnTo>
                        <a:pt x="680" y="587"/>
                      </a:lnTo>
                      <a:lnTo>
                        <a:pt x="726" y="473"/>
                      </a:lnTo>
                      <a:lnTo>
                        <a:pt x="736" y="405"/>
                      </a:lnTo>
                      <a:lnTo>
                        <a:pt x="707" y="348"/>
                      </a:lnTo>
                      <a:lnTo>
                        <a:pt x="732" y="207"/>
                      </a:lnTo>
                      <a:lnTo>
                        <a:pt x="654" y="0"/>
                      </a:lnTo>
                      <a:lnTo>
                        <a:pt x="101" y="25"/>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42" name="Freeform 270"/>
                <p:cNvSpPr>
                  <a:spLocks/>
                </p:cNvSpPr>
                <p:nvPr/>
              </p:nvSpPr>
              <p:spPr bwMode="auto">
                <a:xfrm>
                  <a:off x="1469" y="177"/>
                  <a:ext cx="238" cy="311"/>
                </a:xfrm>
                <a:custGeom>
                  <a:avLst/>
                  <a:gdLst>
                    <a:gd name="T0" fmla="*/ 14 w 477"/>
                    <a:gd name="T1" fmla="*/ 2 h 624"/>
                    <a:gd name="T2" fmla="*/ 11 w 477"/>
                    <a:gd name="T3" fmla="*/ 3 h 624"/>
                    <a:gd name="T4" fmla="*/ 8 w 477"/>
                    <a:gd name="T5" fmla="*/ 5 h 624"/>
                    <a:gd name="T6" fmla="*/ 6 w 477"/>
                    <a:gd name="T7" fmla="*/ 8 h 624"/>
                    <a:gd name="T8" fmla="*/ 5 w 477"/>
                    <a:gd name="T9" fmla="*/ 11 h 624"/>
                    <a:gd name="T10" fmla="*/ 5 w 477"/>
                    <a:gd name="T11" fmla="*/ 13 h 624"/>
                    <a:gd name="T12" fmla="*/ 5 w 477"/>
                    <a:gd name="T13" fmla="*/ 16 h 624"/>
                    <a:gd name="T14" fmla="*/ 5 w 477"/>
                    <a:gd name="T15" fmla="*/ 19 h 624"/>
                    <a:gd name="T16" fmla="*/ 5 w 477"/>
                    <a:gd name="T17" fmla="*/ 21 h 624"/>
                    <a:gd name="T18" fmla="*/ 5 w 477"/>
                    <a:gd name="T19" fmla="*/ 24 h 624"/>
                    <a:gd name="T20" fmla="*/ 5 w 477"/>
                    <a:gd name="T21" fmla="*/ 28 h 624"/>
                    <a:gd name="T22" fmla="*/ 3 w 477"/>
                    <a:gd name="T23" fmla="*/ 31 h 624"/>
                    <a:gd name="T24" fmla="*/ 2 w 477"/>
                    <a:gd name="T25" fmla="*/ 34 h 624"/>
                    <a:gd name="T26" fmla="*/ 1 w 477"/>
                    <a:gd name="T27" fmla="*/ 36 h 624"/>
                    <a:gd name="T28" fmla="*/ 0 w 477"/>
                    <a:gd name="T29" fmla="*/ 39 h 624"/>
                    <a:gd name="T30" fmla="*/ 0 w 477"/>
                    <a:gd name="T31" fmla="*/ 42 h 624"/>
                    <a:gd name="T32" fmla="*/ 0 w 477"/>
                    <a:gd name="T33" fmla="*/ 46 h 624"/>
                    <a:gd name="T34" fmla="*/ 1 w 477"/>
                    <a:gd name="T35" fmla="*/ 49 h 624"/>
                    <a:gd name="T36" fmla="*/ 3 w 477"/>
                    <a:gd name="T37" fmla="*/ 53 h 624"/>
                    <a:gd name="T38" fmla="*/ 4 w 477"/>
                    <a:gd name="T39" fmla="*/ 56 h 624"/>
                    <a:gd name="T40" fmla="*/ 5 w 477"/>
                    <a:gd name="T41" fmla="*/ 59 h 624"/>
                    <a:gd name="T42" fmla="*/ 7 w 477"/>
                    <a:gd name="T43" fmla="*/ 61 h 624"/>
                    <a:gd name="T44" fmla="*/ 8 w 477"/>
                    <a:gd name="T45" fmla="*/ 63 h 624"/>
                    <a:gd name="T46" fmla="*/ 10 w 477"/>
                    <a:gd name="T47" fmla="*/ 66 h 624"/>
                    <a:gd name="T48" fmla="*/ 12 w 477"/>
                    <a:gd name="T49" fmla="*/ 68 h 624"/>
                    <a:gd name="T50" fmla="*/ 15 w 477"/>
                    <a:gd name="T51" fmla="*/ 71 h 624"/>
                    <a:gd name="T52" fmla="*/ 19 w 477"/>
                    <a:gd name="T53" fmla="*/ 75 h 624"/>
                    <a:gd name="T54" fmla="*/ 21 w 477"/>
                    <a:gd name="T55" fmla="*/ 76 h 624"/>
                    <a:gd name="T56" fmla="*/ 24 w 477"/>
                    <a:gd name="T57" fmla="*/ 77 h 624"/>
                    <a:gd name="T58" fmla="*/ 26 w 477"/>
                    <a:gd name="T59" fmla="*/ 77 h 624"/>
                    <a:gd name="T60" fmla="*/ 29 w 477"/>
                    <a:gd name="T61" fmla="*/ 77 h 624"/>
                    <a:gd name="T62" fmla="*/ 31 w 477"/>
                    <a:gd name="T63" fmla="*/ 77 h 624"/>
                    <a:gd name="T64" fmla="*/ 33 w 477"/>
                    <a:gd name="T65" fmla="*/ 77 h 624"/>
                    <a:gd name="T66" fmla="*/ 36 w 477"/>
                    <a:gd name="T67" fmla="*/ 76 h 624"/>
                    <a:gd name="T68" fmla="*/ 40 w 477"/>
                    <a:gd name="T69" fmla="*/ 75 h 624"/>
                    <a:gd name="T70" fmla="*/ 43 w 477"/>
                    <a:gd name="T71" fmla="*/ 72 h 624"/>
                    <a:gd name="T72" fmla="*/ 47 w 477"/>
                    <a:gd name="T73" fmla="*/ 70 h 624"/>
                    <a:gd name="T74" fmla="*/ 49 w 477"/>
                    <a:gd name="T75" fmla="*/ 66 h 624"/>
                    <a:gd name="T76" fmla="*/ 51 w 477"/>
                    <a:gd name="T77" fmla="*/ 63 h 624"/>
                    <a:gd name="T78" fmla="*/ 52 w 477"/>
                    <a:gd name="T79" fmla="*/ 60 h 624"/>
                    <a:gd name="T80" fmla="*/ 54 w 477"/>
                    <a:gd name="T81" fmla="*/ 57 h 624"/>
                    <a:gd name="T82" fmla="*/ 55 w 477"/>
                    <a:gd name="T83" fmla="*/ 54 h 624"/>
                    <a:gd name="T84" fmla="*/ 56 w 477"/>
                    <a:gd name="T85" fmla="*/ 51 h 624"/>
                    <a:gd name="T86" fmla="*/ 57 w 477"/>
                    <a:gd name="T87" fmla="*/ 47 h 624"/>
                    <a:gd name="T88" fmla="*/ 58 w 477"/>
                    <a:gd name="T89" fmla="*/ 44 h 624"/>
                    <a:gd name="T90" fmla="*/ 59 w 477"/>
                    <a:gd name="T91" fmla="*/ 40 h 624"/>
                    <a:gd name="T92" fmla="*/ 59 w 477"/>
                    <a:gd name="T93" fmla="*/ 38 h 624"/>
                    <a:gd name="T94" fmla="*/ 59 w 477"/>
                    <a:gd name="T95" fmla="*/ 35 h 624"/>
                    <a:gd name="T96" fmla="*/ 59 w 477"/>
                    <a:gd name="T97" fmla="*/ 32 h 624"/>
                    <a:gd name="T98" fmla="*/ 59 w 477"/>
                    <a:gd name="T99" fmla="*/ 30 h 624"/>
                    <a:gd name="T100" fmla="*/ 58 w 477"/>
                    <a:gd name="T101" fmla="*/ 27 h 624"/>
                    <a:gd name="T102" fmla="*/ 58 w 477"/>
                    <a:gd name="T103" fmla="*/ 24 h 624"/>
                    <a:gd name="T104" fmla="*/ 57 w 477"/>
                    <a:gd name="T105" fmla="*/ 20 h 624"/>
                    <a:gd name="T106" fmla="*/ 56 w 477"/>
                    <a:gd name="T107" fmla="*/ 16 h 624"/>
                    <a:gd name="T108" fmla="*/ 55 w 477"/>
                    <a:gd name="T109" fmla="*/ 13 h 624"/>
                    <a:gd name="T110" fmla="*/ 54 w 477"/>
                    <a:gd name="T111" fmla="*/ 9 h 624"/>
                    <a:gd name="T112" fmla="*/ 53 w 477"/>
                    <a:gd name="T113" fmla="*/ 7 h 624"/>
                    <a:gd name="T114" fmla="*/ 52 w 477"/>
                    <a:gd name="T115" fmla="*/ 4 h 624"/>
                    <a:gd name="T116" fmla="*/ 50 w 477"/>
                    <a:gd name="T117" fmla="*/ 2 h 624"/>
                    <a:gd name="T118" fmla="*/ 47 w 477"/>
                    <a:gd name="T119" fmla="*/ 0 h 6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7"/>
                    <a:gd name="T181" fmla="*/ 0 h 624"/>
                    <a:gd name="T182" fmla="*/ 477 w 477"/>
                    <a:gd name="T183" fmla="*/ 624 h 6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7" h="624">
                      <a:moveTo>
                        <a:pt x="129" y="12"/>
                      </a:moveTo>
                      <a:lnTo>
                        <a:pt x="123" y="12"/>
                      </a:lnTo>
                      <a:lnTo>
                        <a:pt x="117" y="16"/>
                      </a:lnTo>
                      <a:lnTo>
                        <a:pt x="112" y="18"/>
                      </a:lnTo>
                      <a:lnTo>
                        <a:pt x="106" y="19"/>
                      </a:lnTo>
                      <a:lnTo>
                        <a:pt x="100" y="21"/>
                      </a:lnTo>
                      <a:lnTo>
                        <a:pt x="95" y="23"/>
                      </a:lnTo>
                      <a:lnTo>
                        <a:pt x="89" y="27"/>
                      </a:lnTo>
                      <a:lnTo>
                        <a:pt x="83" y="31"/>
                      </a:lnTo>
                      <a:lnTo>
                        <a:pt x="78" y="35"/>
                      </a:lnTo>
                      <a:lnTo>
                        <a:pt x="74" y="38"/>
                      </a:lnTo>
                      <a:lnTo>
                        <a:pt x="68" y="44"/>
                      </a:lnTo>
                      <a:lnTo>
                        <a:pt x="64" y="52"/>
                      </a:lnTo>
                      <a:lnTo>
                        <a:pt x="60" y="57"/>
                      </a:lnTo>
                      <a:lnTo>
                        <a:pt x="55" y="65"/>
                      </a:lnTo>
                      <a:lnTo>
                        <a:pt x="53" y="71"/>
                      </a:lnTo>
                      <a:lnTo>
                        <a:pt x="51" y="75"/>
                      </a:lnTo>
                      <a:lnTo>
                        <a:pt x="49" y="80"/>
                      </a:lnTo>
                      <a:lnTo>
                        <a:pt x="49" y="86"/>
                      </a:lnTo>
                      <a:lnTo>
                        <a:pt x="45" y="90"/>
                      </a:lnTo>
                      <a:lnTo>
                        <a:pt x="43" y="95"/>
                      </a:lnTo>
                      <a:lnTo>
                        <a:pt x="43" y="101"/>
                      </a:lnTo>
                      <a:lnTo>
                        <a:pt x="43" y="107"/>
                      </a:lnTo>
                      <a:lnTo>
                        <a:pt x="41" y="111"/>
                      </a:lnTo>
                      <a:lnTo>
                        <a:pt x="41" y="116"/>
                      </a:lnTo>
                      <a:lnTo>
                        <a:pt x="41" y="122"/>
                      </a:lnTo>
                      <a:lnTo>
                        <a:pt x="41" y="128"/>
                      </a:lnTo>
                      <a:lnTo>
                        <a:pt x="41" y="133"/>
                      </a:lnTo>
                      <a:lnTo>
                        <a:pt x="41" y="139"/>
                      </a:lnTo>
                      <a:lnTo>
                        <a:pt x="41" y="143"/>
                      </a:lnTo>
                      <a:lnTo>
                        <a:pt x="41" y="151"/>
                      </a:lnTo>
                      <a:lnTo>
                        <a:pt x="41" y="154"/>
                      </a:lnTo>
                      <a:lnTo>
                        <a:pt x="43" y="160"/>
                      </a:lnTo>
                      <a:lnTo>
                        <a:pt x="43" y="166"/>
                      </a:lnTo>
                      <a:lnTo>
                        <a:pt x="43" y="171"/>
                      </a:lnTo>
                      <a:lnTo>
                        <a:pt x="43" y="175"/>
                      </a:lnTo>
                      <a:lnTo>
                        <a:pt x="43" y="179"/>
                      </a:lnTo>
                      <a:lnTo>
                        <a:pt x="43" y="185"/>
                      </a:lnTo>
                      <a:lnTo>
                        <a:pt x="45" y="189"/>
                      </a:lnTo>
                      <a:lnTo>
                        <a:pt x="45" y="198"/>
                      </a:lnTo>
                      <a:lnTo>
                        <a:pt x="47" y="206"/>
                      </a:lnTo>
                      <a:lnTo>
                        <a:pt x="45" y="213"/>
                      </a:lnTo>
                      <a:lnTo>
                        <a:pt x="45" y="221"/>
                      </a:lnTo>
                      <a:lnTo>
                        <a:pt x="43" y="227"/>
                      </a:lnTo>
                      <a:lnTo>
                        <a:pt x="41" y="232"/>
                      </a:lnTo>
                      <a:lnTo>
                        <a:pt x="38" y="238"/>
                      </a:lnTo>
                      <a:lnTo>
                        <a:pt x="34" y="244"/>
                      </a:lnTo>
                      <a:lnTo>
                        <a:pt x="30" y="249"/>
                      </a:lnTo>
                      <a:lnTo>
                        <a:pt x="26" y="259"/>
                      </a:lnTo>
                      <a:lnTo>
                        <a:pt x="22" y="263"/>
                      </a:lnTo>
                      <a:lnTo>
                        <a:pt x="20" y="266"/>
                      </a:lnTo>
                      <a:lnTo>
                        <a:pt x="19" y="272"/>
                      </a:lnTo>
                      <a:lnTo>
                        <a:pt x="17" y="276"/>
                      </a:lnTo>
                      <a:lnTo>
                        <a:pt x="15" y="282"/>
                      </a:lnTo>
                      <a:lnTo>
                        <a:pt x="11" y="287"/>
                      </a:lnTo>
                      <a:lnTo>
                        <a:pt x="11" y="293"/>
                      </a:lnTo>
                      <a:lnTo>
                        <a:pt x="9" y="299"/>
                      </a:lnTo>
                      <a:lnTo>
                        <a:pt x="5" y="304"/>
                      </a:lnTo>
                      <a:lnTo>
                        <a:pt x="5" y="308"/>
                      </a:lnTo>
                      <a:lnTo>
                        <a:pt x="3" y="314"/>
                      </a:lnTo>
                      <a:lnTo>
                        <a:pt x="1" y="322"/>
                      </a:lnTo>
                      <a:lnTo>
                        <a:pt x="1" y="327"/>
                      </a:lnTo>
                      <a:lnTo>
                        <a:pt x="0" y="335"/>
                      </a:lnTo>
                      <a:lnTo>
                        <a:pt x="0" y="342"/>
                      </a:lnTo>
                      <a:lnTo>
                        <a:pt x="1" y="348"/>
                      </a:lnTo>
                      <a:lnTo>
                        <a:pt x="1" y="356"/>
                      </a:lnTo>
                      <a:lnTo>
                        <a:pt x="1" y="363"/>
                      </a:lnTo>
                      <a:lnTo>
                        <a:pt x="1" y="369"/>
                      </a:lnTo>
                      <a:lnTo>
                        <a:pt x="5" y="377"/>
                      </a:lnTo>
                      <a:lnTo>
                        <a:pt x="5" y="384"/>
                      </a:lnTo>
                      <a:lnTo>
                        <a:pt x="9" y="392"/>
                      </a:lnTo>
                      <a:lnTo>
                        <a:pt x="11" y="399"/>
                      </a:lnTo>
                      <a:lnTo>
                        <a:pt x="15" y="409"/>
                      </a:lnTo>
                      <a:lnTo>
                        <a:pt x="17" y="415"/>
                      </a:lnTo>
                      <a:lnTo>
                        <a:pt x="20" y="424"/>
                      </a:lnTo>
                      <a:lnTo>
                        <a:pt x="24" y="432"/>
                      </a:lnTo>
                      <a:lnTo>
                        <a:pt x="30" y="441"/>
                      </a:lnTo>
                      <a:lnTo>
                        <a:pt x="32" y="445"/>
                      </a:lnTo>
                      <a:lnTo>
                        <a:pt x="34" y="449"/>
                      </a:lnTo>
                      <a:lnTo>
                        <a:pt x="36" y="453"/>
                      </a:lnTo>
                      <a:lnTo>
                        <a:pt x="38" y="458"/>
                      </a:lnTo>
                      <a:lnTo>
                        <a:pt x="41" y="464"/>
                      </a:lnTo>
                      <a:lnTo>
                        <a:pt x="43" y="468"/>
                      </a:lnTo>
                      <a:lnTo>
                        <a:pt x="47" y="474"/>
                      </a:lnTo>
                      <a:lnTo>
                        <a:pt x="49" y="477"/>
                      </a:lnTo>
                      <a:lnTo>
                        <a:pt x="53" y="481"/>
                      </a:lnTo>
                      <a:lnTo>
                        <a:pt x="55" y="487"/>
                      </a:lnTo>
                      <a:lnTo>
                        <a:pt x="59" y="491"/>
                      </a:lnTo>
                      <a:lnTo>
                        <a:pt x="60" y="496"/>
                      </a:lnTo>
                      <a:lnTo>
                        <a:pt x="64" y="502"/>
                      </a:lnTo>
                      <a:lnTo>
                        <a:pt x="68" y="506"/>
                      </a:lnTo>
                      <a:lnTo>
                        <a:pt x="70" y="512"/>
                      </a:lnTo>
                      <a:lnTo>
                        <a:pt x="76" y="515"/>
                      </a:lnTo>
                      <a:lnTo>
                        <a:pt x="78" y="519"/>
                      </a:lnTo>
                      <a:lnTo>
                        <a:pt x="81" y="525"/>
                      </a:lnTo>
                      <a:lnTo>
                        <a:pt x="85" y="529"/>
                      </a:lnTo>
                      <a:lnTo>
                        <a:pt x="89" y="534"/>
                      </a:lnTo>
                      <a:lnTo>
                        <a:pt x="91" y="538"/>
                      </a:lnTo>
                      <a:lnTo>
                        <a:pt x="97" y="544"/>
                      </a:lnTo>
                      <a:lnTo>
                        <a:pt x="98" y="548"/>
                      </a:lnTo>
                      <a:lnTo>
                        <a:pt x="104" y="553"/>
                      </a:lnTo>
                      <a:lnTo>
                        <a:pt x="112" y="561"/>
                      </a:lnTo>
                      <a:lnTo>
                        <a:pt x="119" y="569"/>
                      </a:lnTo>
                      <a:lnTo>
                        <a:pt x="127" y="576"/>
                      </a:lnTo>
                      <a:lnTo>
                        <a:pt x="136" y="584"/>
                      </a:lnTo>
                      <a:lnTo>
                        <a:pt x="144" y="591"/>
                      </a:lnTo>
                      <a:lnTo>
                        <a:pt x="152" y="597"/>
                      </a:lnTo>
                      <a:lnTo>
                        <a:pt x="157" y="601"/>
                      </a:lnTo>
                      <a:lnTo>
                        <a:pt x="161" y="603"/>
                      </a:lnTo>
                      <a:lnTo>
                        <a:pt x="167" y="607"/>
                      </a:lnTo>
                      <a:lnTo>
                        <a:pt x="171" y="608"/>
                      </a:lnTo>
                      <a:lnTo>
                        <a:pt x="174" y="610"/>
                      </a:lnTo>
                      <a:lnTo>
                        <a:pt x="180" y="612"/>
                      </a:lnTo>
                      <a:lnTo>
                        <a:pt x="184" y="614"/>
                      </a:lnTo>
                      <a:lnTo>
                        <a:pt x="190" y="616"/>
                      </a:lnTo>
                      <a:lnTo>
                        <a:pt x="193" y="618"/>
                      </a:lnTo>
                      <a:lnTo>
                        <a:pt x="199" y="620"/>
                      </a:lnTo>
                      <a:lnTo>
                        <a:pt x="203" y="622"/>
                      </a:lnTo>
                      <a:lnTo>
                        <a:pt x="209" y="624"/>
                      </a:lnTo>
                      <a:lnTo>
                        <a:pt x="212" y="624"/>
                      </a:lnTo>
                      <a:lnTo>
                        <a:pt x="218" y="624"/>
                      </a:lnTo>
                      <a:lnTo>
                        <a:pt x="222" y="624"/>
                      </a:lnTo>
                      <a:lnTo>
                        <a:pt x="228" y="624"/>
                      </a:lnTo>
                      <a:lnTo>
                        <a:pt x="233" y="624"/>
                      </a:lnTo>
                      <a:lnTo>
                        <a:pt x="237" y="624"/>
                      </a:lnTo>
                      <a:lnTo>
                        <a:pt x="243" y="624"/>
                      </a:lnTo>
                      <a:lnTo>
                        <a:pt x="249" y="624"/>
                      </a:lnTo>
                      <a:lnTo>
                        <a:pt x="252" y="624"/>
                      </a:lnTo>
                      <a:lnTo>
                        <a:pt x="256" y="622"/>
                      </a:lnTo>
                      <a:lnTo>
                        <a:pt x="260" y="622"/>
                      </a:lnTo>
                      <a:lnTo>
                        <a:pt x="266" y="620"/>
                      </a:lnTo>
                      <a:lnTo>
                        <a:pt x="270" y="618"/>
                      </a:lnTo>
                      <a:lnTo>
                        <a:pt x="275" y="618"/>
                      </a:lnTo>
                      <a:lnTo>
                        <a:pt x="279" y="616"/>
                      </a:lnTo>
                      <a:lnTo>
                        <a:pt x="283" y="616"/>
                      </a:lnTo>
                      <a:lnTo>
                        <a:pt x="292" y="614"/>
                      </a:lnTo>
                      <a:lnTo>
                        <a:pt x="300" y="612"/>
                      </a:lnTo>
                      <a:lnTo>
                        <a:pt x="308" y="608"/>
                      </a:lnTo>
                      <a:lnTo>
                        <a:pt x="315" y="607"/>
                      </a:lnTo>
                      <a:lnTo>
                        <a:pt x="323" y="601"/>
                      </a:lnTo>
                      <a:lnTo>
                        <a:pt x="330" y="597"/>
                      </a:lnTo>
                      <a:lnTo>
                        <a:pt x="338" y="593"/>
                      </a:lnTo>
                      <a:lnTo>
                        <a:pt x="344" y="589"/>
                      </a:lnTo>
                      <a:lnTo>
                        <a:pt x="351" y="584"/>
                      </a:lnTo>
                      <a:lnTo>
                        <a:pt x="359" y="578"/>
                      </a:lnTo>
                      <a:lnTo>
                        <a:pt x="365" y="572"/>
                      </a:lnTo>
                      <a:lnTo>
                        <a:pt x="370" y="569"/>
                      </a:lnTo>
                      <a:lnTo>
                        <a:pt x="376" y="561"/>
                      </a:lnTo>
                      <a:lnTo>
                        <a:pt x="382" y="553"/>
                      </a:lnTo>
                      <a:lnTo>
                        <a:pt x="387" y="546"/>
                      </a:lnTo>
                      <a:lnTo>
                        <a:pt x="395" y="540"/>
                      </a:lnTo>
                      <a:lnTo>
                        <a:pt x="399" y="531"/>
                      </a:lnTo>
                      <a:lnTo>
                        <a:pt x="404" y="523"/>
                      </a:lnTo>
                      <a:lnTo>
                        <a:pt x="408" y="517"/>
                      </a:lnTo>
                      <a:lnTo>
                        <a:pt x="410" y="512"/>
                      </a:lnTo>
                      <a:lnTo>
                        <a:pt x="414" y="508"/>
                      </a:lnTo>
                      <a:lnTo>
                        <a:pt x="416" y="504"/>
                      </a:lnTo>
                      <a:lnTo>
                        <a:pt x="420" y="498"/>
                      </a:lnTo>
                      <a:lnTo>
                        <a:pt x="422" y="493"/>
                      </a:lnTo>
                      <a:lnTo>
                        <a:pt x="423" y="487"/>
                      </a:lnTo>
                      <a:lnTo>
                        <a:pt x="425" y="481"/>
                      </a:lnTo>
                      <a:lnTo>
                        <a:pt x="429" y="475"/>
                      </a:lnTo>
                      <a:lnTo>
                        <a:pt x="431" y="470"/>
                      </a:lnTo>
                      <a:lnTo>
                        <a:pt x="433" y="464"/>
                      </a:lnTo>
                      <a:lnTo>
                        <a:pt x="435" y="458"/>
                      </a:lnTo>
                      <a:lnTo>
                        <a:pt x="439" y="451"/>
                      </a:lnTo>
                      <a:lnTo>
                        <a:pt x="441" y="445"/>
                      </a:lnTo>
                      <a:lnTo>
                        <a:pt x="442" y="437"/>
                      </a:lnTo>
                      <a:lnTo>
                        <a:pt x="446" y="432"/>
                      </a:lnTo>
                      <a:lnTo>
                        <a:pt x="448" y="424"/>
                      </a:lnTo>
                      <a:lnTo>
                        <a:pt x="450" y="417"/>
                      </a:lnTo>
                      <a:lnTo>
                        <a:pt x="452" y="409"/>
                      </a:lnTo>
                      <a:lnTo>
                        <a:pt x="456" y="403"/>
                      </a:lnTo>
                      <a:lnTo>
                        <a:pt x="458" y="396"/>
                      </a:lnTo>
                      <a:lnTo>
                        <a:pt x="460" y="388"/>
                      </a:lnTo>
                      <a:lnTo>
                        <a:pt x="461" y="380"/>
                      </a:lnTo>
                      <a:lnTo>
                        <a:pt x="463" y="373"/>
                      </a:lnTo>
                      <a:lnTo>
                        <a:pt x="465" y="365"/>
                      </a:lnTo>
                      <a:lnTo>
                        <a:pt x="467" y="360"/>
                      </a:lnTo>
                      <a:lnTo>
                        <a:pt x="469" y="354"/>
                      </a:lnTo>
                      <a:lnTo>
                        <a:pt x="469" y="346"/>
                      </a:lnTo>
                      <a:lnTo>
                        <a:pt x="471" y="339"/>
                      </a:lnTo>
                      <a:lnTo>
                        <a:pt x="471" y="333"/>
                      </a:lnTo>
                      <a:lnTo>
                        <a:pt x="473" y="327"/>
                      </a:lnTo>
                      <a:lnTo>
                        <a:pt x="475" y="322"/>
                      </a:lnTo>
                      <a:lnTo>
                        <a:pt x="475" y="314"/>
                      </a:lnTo>
                      <a:lnTo>
                        <a:pt x="475" y="308"/>
                      </a:lnTo>
                      <a:lnTo>
                        <a:pt x="475" y="304"/>
                      </a:lnTo>
                      <a:lnTo>
                        <a:pt x="477" y="299"/>
                      </a:lnTo>
                      <a:lnTo>
                        <a:pt x="477" y="293"/>
                      </a:lnTo>
                      <a:lnTo>
                        <a:pt x="477" y="287"/>
                      </a:lnTo>
                      <a:lnTo>
                        <a:pt x="477" y="282"/>
                      </a:lnTo>
                      <a:lnTo>
                        <a:pt x="477" y="276"/>
                      </a:lnTo>
                      <a:lnTo>
                        <a:pt x="477" y="272"/>
                      </a:lnTo>
                      <a:lnTo>
                        <a:pt x="477" y="266"/>
                      </a:lnTo>
                      <a:lnTo>
                        <a:pt x="477" y="263"/>
                      </a:lnTo>
                      <a:lnTo>
                        <a:pt x="477" y="257"/>
                      </a:lnTo>
                      <a:lnTo>
                        <a:pt x="477" y="253"/>
                      </a:lnTo>
                      <a:lnTo>
                        <a:pt x="475" y="247"/>
                      </a:lnTo>
                      <a:lnTo>
                        <a:pt x="475" y="244"/>
                      </a:lnTo>
                      <a:lnTo>
                        <a:pt x="475" y="238"/>
                      </a:lnTo>
                      <a:lnTo>
                        <a:pt x="475" y="230"/>
                      </a:lnTo>
                      <a:lnTo>
                        <a:pt x="473" y="221"/>
                      </a:lnTo>
                      <a:lnTo>
                        <a:pt x="471" y="217"/>
                      </a:lnTo>
                      <a:lnTo>
                        <a:pt x="471" y="211"/>
                      </a:lnTo>
                      <a:lnTo>
                        <a:pt x="469" y="208"/>
                      </a:lnTo>
                      <a:lnTo>
                        <a:pt x="469" y="204"/>
                      </a:lnTo>
                      <a:lnTo>
                        <a:pt x="467" y="196"/>
                      </a:lnTo>
                      <a:lnTo>
                        <a:pt x="465" y="189"/>
                      </a:lnTo>
                      <a:lnTo>
                        <a:pt x="463" y="181"/>
                      </a:lnTo>
                      <a:lnTo>
                        <a:pt x="461" y="173"/>
                      </a:lnTo>
                      <a:lnTo>
                        <a:pt x="458" y="166"/>
                      </a:lnTo>
                      <a:lnTo>
                        <a:pt x="458" y="158"/>
                      </a:lnTo>
                      <a:lnTo>
                        <a:pt x="454" y="151"/>
                      </a:lnTo>
                      <a:lnTo>
                        <a:pt x="452" y="143"/>
                      </a:lnTo>
                      <a:lnTo>
                        <a:pt x="450" y="135"/>
                      </a:lnTo>
                      <a:lnTo>
                        <a:pt x="448" y="128"/>
                      </a:lnTo>
                      <a:lnTo>
                        <a:pt x="446" y="122"/>
                      </a:lnTo>
                      <a:lnTo>
                        <a:pt x="446" y="114"/>
                      </a:lnTo>
                      <a:lnTo>
                        <a:pt x="444" y="107"/>
                      </a:lnTo>
                      <a:lnTo>
                        <a:pt x="442" y="99"/>
                      </a:lnTo>
                      <a:lnTo>
                        <a:pt x="442" y="94"/>
                      </a:lnTo>
                      <a:lnTo>
                        <a:pt x="441" y="86"/>
                      </a:lnTo>
                      <a:lnTo>
                        <a:pt x="439" y="78"/>
                      </a:lnTo>
                      <a:lnTo>
                        <a:pt x="437" y="73"/>
                      </a:lnTo>
                      <a:lnTo>
                        <a:pt x="435" y="67"/>
                      </a:lnTo>
                      <a:lnTo>
                        <a:pt x="433" y="61"/>
                      </a:lnTo>
                      <a:lnTo>
                        <a:pt x="431" y="57"/>
                      </a:lnTo>
                      <a:lnTo>
                        <a:pt x="429" y="52"/>
                      </a:lnTo>
                      <a:lnTo>
                        <a:pt x="425" y="48"/>
                      </a:lnTo>
                      <a:lnTo>
                        <a:pt x="423" y="44"/>
                      </a:lnTo>
                      <a:lnTo>
                        <a:pt x="422" y="38"/>
                      </a:lnTo>
                      <a:lnTo>
                        <a:pt x="420" y="37"/>
                      </a:lnTo>
                      <a:lnTo>
                        <a:pt x="414" y="29"/>
                      </a:lnTo>
                      <a:lnTo>
                        <a:pt x="408" y="23"/>
                      </a:lnTo>
                      <a:lnTo>
                        <a:pt x="404" y="18"/>
                      </a:lnTo>
                      <a:lnTo>
                        <a:pt x="399" y="14"/>
                      </a:lnTo>
                      <a:lnTo>
                        <a:pt x="393" y="10"/>
                      </a:lnTo>
                      <a:lnTo>
                        <a:pt x="389" y="8"/>
                      </a:lnTo>
                      <a:lnTo>
                        <a:pt x="382" y="2"/>
                      </a:lnTo>
                      <a:lnTo>
                        <a:pt x="376" y="0"/>
                      </a:lnTo>
                      <a:lnTo>
                        <a:pt x="129" y="12"/>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43" name="Freeform 271"/>
                <p:cNvSpPr>
                  <a:spLocks/>
                </p:cNvSpPr>
                <p:nvPr/>
              </p:nvSpPr>
              <p:spPr bwMode="auto">
                <a:xfrm>
                  <a:off x="1338" y="621"/>
                  <a:ext cx="615" cy="173"/>
                </a:xfrm>
                <a:custGeom>
                  <a:avLst/>
                  <a:gdLst>
                    <a:gd name="T0" fmla="*/ 0 w 1230"/>
                    <a:gd name="T1" fmla="*/ 15 h 345"/>
                    <a:gd name="T2" fmla="*/ 11 w 1230"/>
                    <a:gd name="T3" fmla="*/ 9 h 345"/>
                    <a:gd name="T4" fmla="*/ 29 w 1230"/>
                    <a:gd name="T5" fmla="*/ 12 h 345"/>
                    <a:gd name="T6" fmla="*/ 59 w 1230"/>
                    <a:gd name="T7" fmla="*/ 13 h 345"/>
                    <a:gd name="T8" fmla="*/ 96 w 1230"/>
                    <a:gd name="T9" fmla="*/ 2 h 345"/>
                    <a:gd name="T10" fmla="*/ 112 w 1230"/>
                    <a:gd name="T11" fmla="*/ 0 h 345"/>
                    <a:gd name="T12" fmla="*/ 115 w 1230"/>
                    <a:gd name="T13" fmla="*/ 8 h 345"/>
                    <a:gd name="T14" fmla="*/ 154 w 1230"/>
                    <a:gd name="T15" fmla="*/ 22 h 345"/>
                    <a:gd name="T16" fmla="*/ 99 w 1230"/>
                    <a:gd name="T17" fmla="*/ 34 h 345"/>
                    <a:gd name="T18" fmla="*/ 94 w 1230"/>
                    <a:gd name="T19" fmla="*/ 28 h 345"/>
                    <a:gd name="T20" fmla="*/ 92 w 1230"/>
                    <a:gd name="T21" fmla="*/ 32 h 345"/>
                    <a:gd name="T22" fmla="*/ 85 w 1230"/>
                    <a:gd name="T23" fmla="*/ 32 h 345"/>
                    <a:gd name="T24" fmla="*/ 83 w 1230"/>
                    <a:gd name="T25" fmla="*/ 36 h 345"/>
                    <a:gd name="T26" fmla="*/ 79 w 1230"/>
                    <a:gd name="T27" fmla="*/ 34 h 345"/>
                    <a:gd name="T28" fmla="*/ 72 w 1230"/>
                    <a:gd name="T29" fmla="*/ 30 h 345"/>
                    <a:gd name="T30" fmla="*/ 56 w 1230"/>
                    <a:gd name="T31" fmla="*/ 34 h 345"/>
                    <a:gd name="T32" fmla="*/ 33 w 1230"/>
                    <a:gd name="T33" fmla="*/ 44 h 345"/>
                    <a:gd name="T34" fmla="*/ 19 w 1230"/>
                    <a:gd name="T35" fmla="*/ 44 h 345"/>
                    <a:gd name="T36" fmla="*/ 5 w 1230"/>
                    <a:gd name="T37" fmla="*/ 36 h 345"/>
                    <a:gd name="T38" fmla="*/ 0 w 1230"/>
                    <a:gd name="T39" fmla="*/ 15 h 345"/>
                    <a:gd name="T40" fmla="*/ 0 w 1230"/>
                    <a:gd name="T41" fmla="*/ 15 h 3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0"/>
                    <a:gd name="T64" fmla="*/ 0 h 345"/>
                    <a:gd name="T65" fmla="*/ 1230 w 1230"/>
                    <a:gd name="T66" fmla="*/ 345 h 3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0" h="345">
                      <a:moveTo>
                        <a:pt x="0" y="114"/>
                      </a:moveTo>
                      <a:lnTo>
                        <a:pt x="84" y="68"/>
                      </a:lnTo>
                      <a:lnTo>
                        <a:pt x="230" y="89"/>
                      </a:lnTo>
                      <a:lnTo>
                        <a:pt x="470" y="98"/>
                      </a:lnTo>
                      <a:lnTo>
                        <a:pt x="764" y="13"/>
                      </a:lnTo>
                      <a:lnTo>
                        <a:pt x="896" y="0"/>
                      </a:lnTo>
                      <a:lnTo>
                        <a:pt x="920" y="62"/>
                      </a:lnTo>
                      <a:lnTo>
                        <a:pt x="1230" y="176"/>
                      </a:lnTo>
                      <a:lnTo>
                        <a:pt x="789" y="266"/>
                      </a:lnTo>
                      <a:lnTo>
                        <a:pt x="753" y="218"/>
                      </a:lnTo>
                      <a:lnTo>
                        <a:pt x="732" y="256"/>
                      </a:lnTo>
                      <a:lnTo>
                        <a:pt x="677" y="250"/>
                      </a:lnTo>
                      <a:lnTo>
                        <a:pt x="662" y="283"/>
                      </a:lnTo>
                      <a:lnTo>
                        <a:pt x="628" y="271"/>
                      </a:lnTo>
                      <a:lnTo>
                        <a:pt x="576" y="237"/>
                      </a:lnTo>
                      <a:lnTo>
                        <a:pt x="447" y="269"/>
                      </a:lnTo>
                      <a:lnTo>
                        <a:pt x="264" y="345"/>
                      </a:lnTo>
                      <a:lnTo>
                        <a:pt x="145" y="345"/>
                      </a:lnTo>
                      <a:lnTo>
                        <a:pt x="38" y="288"/>
                      </a:lnTo>
                      <a:lnTo>
                        <a:pt x="0" y="114"/>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44" name="Freeform 272"/>
                <p:cNvSpPr>
                  <a:spLocks/>
                </p:cNvSpPr>
                <p:nvPr/>
              </p:nvSpPr>
              <p:spPr bwMode="auto">
                <a:xfrm>
                  <a:off x="1675" y="712"/>
                  <a:ext cx="298" cy="174"/>
                </a:xfrm>
                <a:custGeom>
                  <a:avLst/>
                  <a:gdLst>
                    <a:gd name="T0" fmla="*/ 0 w 597"/>
                    <a:gd name="T1" fmla="*/ 18 h 350"/>
                    <a:gd name="T2" fmla="*/ 7 w 597"/>
                    <a:gd name="T3" fmla="*/ 32 h 350"/>
                    <a:gd name="T4" fmla="*/ 42 w 597"/>
                    <a:gd name="T5" fmla="*/ 33 h 350"/>
                    <a:gd name="T6" fmla="*/ 56 w 597"/>
                    <a:gd name="T7" fmla="*/ 43 h 350"/>
                    <a:gd name="T8" fmla="*/ 74 w 597"/>
                    <a:gd name="T9" fmla="*/ 42 h 350"/>
                    <a:gd name="T10" fmla="*/ 74 w 597"/>
                    <a:gd name="T11" fmla="*/ 0 h 350"/>
                    <a:gd name="T12" fmla="*/ 42 w 597"/>
                    <a:gd name="T13" fmla="*/ 2 h 350"/>
                    <a:gd name="T14" fmla="*/ 41 w 597"/>
                    <a:gd name="T15" fmla="*/ 8 h 350"/>
                    <a:gd name="T16" fmla="*/ 33 w 597"/>
                    <a:gd name="T17" fmla="*/ 7 h 350"/>
                    <a:gd name="T18" fmla="*/ 3 w 597"/>
                    <a:gd name="T19" fmla="*/ 13 h 350"/>
                    <a:gd name="T20" fmla="*/ 0 w 597"/>
                    <a:gd name="T21" fmla="*/ 18 h 350"/>
                    <a:gd name="T22" fmla="*/ 0 w 597"/>
                    <a:gd name="T23" fmla="*/ 18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7"/>
                    <a:gd name="T37" fmla="*/ 0 h 350"/>
                    <a:gd name="T38" fmla="*/ 597 w 597"/>
                    <a:gd name="T39" fmla="*/ 350 h 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7" h="350">
                      <a:moveTo>
                        <a:pt x="0" y="146"/>
                      </a:moveTo>
                      <a:lnTo>
                        <a:pt x="57" y="259"/>
                      </a:lnTo>
                      <a:lnTo>
                        <a:pt x="338" y="272"/>
                      </a:lnTo>
                      <a:lnTo>
                        <a:pt x="454" y="350"/>
                      </a:lnTo>
                      <a:lnTo>
                        <a:pt x="597" y="342"/>
                      </a:lnTo>
                      <a:lnTo>
                        <a:pt x="593" y="0"/>
                      </a:lnTo>
                      <a:lnTo>
                        <a:pt x="340" y="19"/>
                      </a:lnTo>
                      <a:lnTo>
                        <a:pt x="333" y="65"/>
                      </a:lnTo>
                      <a:lnTo>
                        <a:pt x="264" y="57"/>
                      </a:lnTo>
                      <a:lnTo>
                        <a:pt x="30" y="110"/>
                      </a:lnTo>
                      <a:lnTo>
                        <a:pt x="0" y="146"/>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45" name="Freeform 273"/>
                <p:cNvSpPr>
                  <a:spLocks/>
                </p:cNvSpPr>
                <p:nvPr/>
              </p:nvSpPr>
              <p:spPr bwMode="auto">
                <a:xfrm>
                  <a:off x="1943" y="601"/>
                  <a:ext cx="488" cy="282"/>
                </a:xfrm>
                <a:custGeom>
                  <a:avLst/>
                  <a:gdLst>
                    <a:gd name="T0" fmla="*/ 7 w 975"/>
                    <a:gd name="T1" fmla="*/ 29 h 562"/>
                    <a:gd name="T2" fmla="*/ 40 w 975"/>
                    <a:gd name="T3" fmla="*/ 26 h 562"/>
                    <a:gd name="T4" fmla="*/ 38 w 975"/>
                    <a:gd name="T5" fmla="*/ 19 h 562"/>
                    <a:gd name="T6" fmla="*/ 0 w 975"/>
                    <a:gd name="T7" fmla="*/ 18 h 562"/>
                    <a:gd name="T8" fmla="*/ 58 w 975"/>
                    <a:gd name="T9" fmla="*/ 0 h 562"/>
                    <a:gd name="T10" fmla="*/ 86 w 975"/>
                    <a:gd name="T11" fmla="*/ 8 h 562"/>
                    <a:gd name="T12" fmla="*/ 119 w 975"/>
                    <a:gd name="T13" fmla="*/ 4 h 562"/>
                    <a:gd name="T14" fmla="*/ 104 w 975"/>
                    <a:gd name="T15" fmla="*/ 16 h 562"/>
                    <a:gd name="T16" fmla="*/ 104 w 975"/>
                    <a:gd name="T17" fmla="*/ 23 h 562"/>
                    <a:gd name="T18" fmla="*/ 122 w 975"/>
                    <a:gd name="T19" fmla="*/ 26 h 562"/>
                    <a:gd name="T20" fmla="*/ 122 w 975"/>
                    <a:gd name="T21" fmla="*/ 68 h 562"/>
                    <a:gd name="T22" fmla="*/ 8 w 975"/>
                    <a:gd name="T23" fmla="*/ 71 h 562"/>
                    <a:gd name="T24" fmla="*/ 7 w 975"/>
                    <a:gd name="T25" fmla="*/ 29 h 562"/>
                    <a:gd name="T26" fmla="*/ 7 w 975"/>
                    <a:gd name="T27" fmla="*/ 29 h 5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5"/>
                    <a:gd name="T43" fmla="*/ 0 h 562"/>
                    <a:gd name="T44" fmla="*/ 975 w 975"/>
                    <a:gd name="T45" fmla="*/ 562 h 5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5" h="562">
                      <a:moveTo>
                        <a:pt x="50" y="228"/>
                      </a:moveTo>
                      <a:lnTo>
                        <a:pt x="314" y="203"/>
                      </a:lnTo>
                      <a:lnTo>
                        <a:pt x="297" y="152"/>
                      </a:lnTo>
                      <a:lnTo>
                        <a:pt x="0" y="138"/>
                      </a:lnTo>
                      <a:lnTo>
                        <a:pt x="458" y="0"/>
                      </a:lnTo>
                      <a:lnTo>
                        <a:pt x="683" y="57"/>
                      </a:lnTo>
                      <a:lnTo>
                        <a:pt x="951" y="32"/>
                      </a:lnTo>
                      <a:lnTo>
                        <a:pt x="831" y="121"/>
                      </a:lnTo>
                      <a:lnTo>
                        <a:pt x="827" y="182"/>
                      </a:lnTo>
                      <a:lnTo>
                        <a:pt x="975" y="203"/>
                      </a:lnTo>
                      <a:lnTo>
                        <a:pt x="970" y="543"/>
                      </a:lnTo>
                      <a:lnTo>
                        <a:pt x="61" y="562"/>
                      </a:lnTo>
                      <a:lnTo>
                        <a:pt x="50" y="228"/>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46" name="Freeform 274"/>
                <p:cNvSpPr>
                  <a:spLocks/>
                </p:cNvSpPr>
                <p:nvPr/>
              </p:nvSpPr>
              <p:spPr bwMode="auto">
                <a:xfrm>
                  <a:off x="1819" y="169"/>
                  <a:ext cx="364" cy="505"/>
                </a:xfrm>
                <a:custGeom>
                  <a:avLst/>
                  <a:gdLst>
                    <a:gd name="T0" fmla="*/ 15 w 728"/>
                    <a:gd name="T1" fmla="*/ 127 h 1009"/>
                    <a:gd name="T2" fmla="*/ 91 w 728"/>
                    <a:gd name="T3" fmla="*/ 109 h 1009"/>
                    <a:gd name="T4" fmla="*/ 90 w 728"/>
                    <a:gd name="T5" fmla="*/ 27 h 1009"/>
                    <a:gd name="T6" fmla="*/ 19 w 728"/>
                    <a:gd name="T7" fmla="*/ 0 h 1009"/>
                    <a:gd name="T8" fmla="*/ 12 w 728"/>
                    <a:gd name="T9" fmla="*/ 9 h 1009"/>
                    <a:gd name="T10" fmla="*/ 3 w 728"/>
                    <a:gd name="T11" fmla="*/ 46 h 1009"/>
                    <a:gd name="T12" fmla="*/ 0 w 728"/>
                    <a:gd name="T13" fmla="*/ 71 h 1009"/>
                    <a:gd name="T14" fmla="*/ 7 w 728"/>
                    <a:gd name="T15" fmla="*/ 103 h 1009"/>
                    <a:gd name="T16" fmla="*/ 15 w 728"/>
                    <a:gd name="T17" fmla="*/ 127 h 1009"/>
                    <a:gd name="T18" fmla="*/ 15 w 728"/>
                    <a:gd name="T19" fmla="*/ 127 h 10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8"/>
                    <a:gd name="T31" fmla="*/ 0 h 1009"/>
                    <a:gd name="T32" fmla="*/ 728 w 728"/>
                    <a:gd name="T33" fmla="*/ 1009 h 10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8" h="1009">
                      <a:moveTo>
                        <a:pt x="120" y="1009"/>
                      </a:moveTo>
                      <a:lnTo>
                        <a:pt x="728" y="865"/>
                      </a:lnTo>
                      <a:lnTo>
                        <a:pt x="715" y="209"/>
                      </a:lnTo>
                      <a:lnTo>
                        <a:pt x="152" y="0"/>
                      </a:lnTo>
                      <a:lnTo>
                        <a:pt x="97" y="65"/>
                      </a:lnTo>
                      <a:lnTo>
                        <a:pt x="21" y="365"/>
                      </a:lnTo>
                      <a:lnTo>
                        <a:pt x="0" y="561"/>
                      </a:lnTo>
                      <a:lnTo>
                        <a:pt x="53" y="823"/>
                      </a:lnTo>
                      <a:lnTo>
                        <a:pt x="120" y="1009"/>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47" name="Freeform 275"/>
                <p:cNvSpPr>
                  <a:spLocks/>
                </p:cNvSpPr>
                <p:nvPr/>
              </p:nvSpPr>
              <p:spPr bwMode="auto">
                <a:xfrm>
                  <a:off x="1908" y="132"/>
                  <a:ext cx="540" cy="145"/>
                </a:xfrm>
                <a:custGeom>
                  <a:avLst/>
                  <a:gdLst>
                    <a:gd name="T0" fmla="*/ 0 w 1080"/>
                    <a:gd name="T1" fmla="*/ 7 h 291"/>
                    <a:gd name="T2" fmla="*/ 1 w 1080"/>
                    <a:gd name="T3" fmla="*/ 8 h 291"/>
                    <a:gd name="T4" fmla="*/ 2 w 1080"/>
                    <a:gd name="T5" fmla="*/ 8 h 291"/>
                    <a:gd name="T6" fmla="*/ 3 w 1080"/>
                    <a:gd name="T7" fmla="*/ 9 h 291"/>
                    <a:gd name="T8" fmla="*/ 5 w 1080"/>
                    <a:gd name="T9" fmla="*/ 10 h 291"/>
                    <a:gd name="T10" fmla="*/ 7 w 1080"/>
                    <a:gd name="T11" fmla="*/ 11 h 291"/>
                    <a:gd name="T12" fmla="*/ 9 w 1080"/>
                    <a:gd name="T13" fmla="*/ 11 h 291"/>
                    <a:gd name="T14" fmla="*/ 11 w 1080"/>
                    <a:gd name="T15" fmla="*/ 12 h 291"/>
                    <a:gd name="T16" fmla="*/ 14 w 1080"/>
                    <a:gd name="T17" fmla="*/ 13 h 291"/>
                    <a:gd name="T18" fmla="*/ 17 w 1080"/>
                    <a:gd name="T19" fmla="*/ 14 h 291"/>
                    <a:gd name="T20" fmla="*/ 19 w 1080"/>
                    <a:gd name="T21" fmla="*/ 15 h 291"/>
                    <a:gd name="T22" fmla="*/ 22 w 1080"/>
                    <a:gd name="T23" fmla="*/ 17 h 291"/>
                    <a:gd name="T24" fmla="*/ 25 w 1080"/>
                    <a:gd name="T25" fmla="*/ 18 h 291"/>
                    <a:gd name="T26" fmla="*/ 28 w 1080"/>
                    <a:gd name="T27" fmla="*/ 19 h 291"/>
                    <a:gd name="T28" fmla="*/ 32 w 1080"/>
                    <a:gd name="T29" fmla="*/ 20 h 291"/>
                    <a:gd name="T30" fmla="*/ 35 w 1080"/>
                    <a:gd name="T31" fmla="*/ 22 h 291"/>
                    <a:gd name="T32" fmla="*/ 38 w 1080"/>
                    <a:gd name="T33" fmla="*/ 23 h 291"/>
                    <a:gd name="T34" fmla="*/ 41 w 1080"/>
                    <a:gd name="T35" fmla="*/ 24 h 291"/>
                    <a:gd name="T36" fmla="*/ 44 w 1080"/>
                    <a:gd name="T37" fmla="*/ 25 h 291"/>
                    <a:gd name="T38" fmla="*/ 47 w 1080"/>
                    <a:gd name="T39" fmla="*/ 26 h 291"/>
                    <a:gd name="T40" fmla="*/ 50 w 1080"/>
                    <a:gd name="T41" fmla="*/ 27 h 291"/>
                    <a:gd name="T42" fmla="*/ 53 w 1080"/>
                    <a:gd name="T43" fmla="*/ 29 h 291"/>
                    <a:gd name="T44" fmla="*/ 55 w 1080"/>
                    <a:gd name="T45" fmla="*/ 30 h 291"/>
                    <a:gd name="T46" fmla="*/ 57 w 1080"/>
                    <a:gd name="T47" fmla="*/ 30 h 291"/>
                    <a:gd name="T48" fmla="*/ 59 w 1080"/>
                    <a:gd name="T49" fmla="*/ 31 h 291"/>
                    <a:gd name="T50" fmla="*/ 62 w 1080"/>
                    <a:gd name="T51" fmla="*/ 32 h 291"/>
                    <a:gd name="T52" fmla="*/ 63 w 1080"/>
                    <a:gd name="T53" fmla="*/ 33 h 291"/>
                    <a:gd name="T54" fmla="*/ 65 w 1080"/>
                    <a:gd name="T55" fmla="*/ 33 h 291"/>
                    <a:gd name="T56" fmla="*/ 66 w 1080"/>
                    <a:gd name="T57" fmla="*/ 34 h 291"/>
                    <a:gd name="T58" fmla="*/ 67 w 1080"/>
                    <a:gd name="T59" fmla="*/ 34 h 291"/>
                    <a:gd name="T60" fmla="*/ 135 w 1080"/>
                    <a:gd name="T61" fmla="*/ 36 h 291"/>
                    <a:gd name="T62" fmla="*/ 69 w 1080"/>
                    <a:gd name="T63" fmla="*/ 0 h 291"/>
                    <a:gd name="T64" fmla="*/ 0 w 1080"/>
                    <a:gd name="T65" fmla="*/ 7 h 2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0"/>
                    <a:gd name="T100" fmla="*/ 0 h 291"/>
                    <a:gd name="T101" fmla="*/ 1080 w 1080"/>
                    <a:gd name="T102" fmla="*/ 291 h 2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0" h="291">
                      <a:moveTo>
                        <a:pt x="0" y="61"/>
                      </a:moveTo>
                      <a:lnTo>
                        <a:pt x="0" y="63"/>
                      </a:lnTo>
                      <a:lnTo>
                        <a:pt x="4" y="65"/>
                      </a:lnTo>
                      <a:lnTo>
                        <a:pt x="6" y="65"/>
                      </a:lnTo>
                      <a:lnTo>
                        <a:pt x="9" y="69"/>
                      </a:lnTo>
                      <a:lnTo>
                        <a:pt x="13" y="70"/>
                      </a:lnTo>
                      <a:lnTo>
                        <a:pt x="19" y="72"/>
                      </a:lnTo>
                      <a:lnTo>
                        <a:pt x="25" y="74"/>
                      </a:lnTo>
                      <a:lnTo>
                        <a:pt x="30" y="78"/>
                      </a:lnTo>
                      <a:lnTo>
                        <a:pt x="38" y="80"/>
                      </a:lnTo>
                      <a:lnTo>
                        <a:pt x="45" y="86"/>
                      </a:lnTo>
                      <a:lnTo>
                        <a:pt x="53" y="88"/>
                      </a:lnTo>
                      <a:lnTo>
                        <a:pt x="61" y="91"/>
                      </a:lnTo>
                      <a:lnTo>
                        <a:pt x="70" y="95"/>
                      </a:lnTo>
                      <a:lnTo>
                        <a:pt x="80" y="99"/>
                      </a:lnTo>
                      <a:lnTo>
                        <a:pt x="87" y="103"/>
                      </a:lnTo>
                      <a:lnTo>
                        <a:pt x="99" y="107"/>
                      </a:lnTo>
                      <a:lnTo>
                        <a:pt x="108" y="110"/>
                      </a:lnTo>
                      <a:lnTo>
                        <a:pt x="120" y="114"/>
                      </a:lnTo>
                      <a:lnTo>
                        <a:pt x="129" y="118"/>
                      </a:lnTo>
                      <a:lnTo>
                        <a:pt x="140" y="124"/>
                      </a:lnTo>
                      <a:lnTo>
                        <a:pt x="154" y="127"/>
                      </a:lnTo>
                      <a:lnTo>
                        <a:pt x="165" y="133"/>
                      </a:lnTo>
                      <a:lnTo>
                        <a:pt x="177" y="139"/>
                      </a:lnTo>
                      <a:lnTo>
                        <a:pt x="188" y="143"/>
                      </a:lnTo>
                      <a:lnTo>
                        <a:pt x="201" y="148"/>
                      </a:lnTo>
                      <a:lnTo>
                        <a:pt x="213" y="152"/>
                      </a:lnTo>
                      <a:lnTo>
                        <a:pt x="226" y="158"/>
                      </a:lnTo>
                      <a:lnTo>
                        <a:pt x="239" y="162"/>
                      </a:lnTo>
                      <a:lnTo>
                        <a:pt x="253" y="167"/>
                      </a:lnTo>
                      <a:lnTo>
                        <a:pt x="264" y="173"/>
                      </a:lnTo>
                      <a:lnTo>
                        <a:pt x="277" y="177"/>
                      </a:lnTo>
                      <a:lnTo>
                        <a:pt x="289" y="183"/>
                      </a:lnTo>
                      <a:lnTo>
                        <a:pt x="300" y="186"/>
                      </a:lnTo>
                      <a:lnTo>
                        <a:pt x="313" y="192"/>
                      </a:lnTo>
                      <a:lnTo>
                        <a:pt x="327" y="196"/>
                      </a:lnTo>
                      <a:lnTo>
                        <a:pt x="338" y="200"/>
                      </a:lnTo>
                      <a:lnTo>
                        <a:pt x="350" y="205"/>
                      </a:lnTo>
                      <a:lnTo>
                        <a:pt x="363" y="211"/>
                      </a:lnTo>
                      <a:lnTo>
                        <a:pt x="374" y="215"/>
                      </a:lnTo>
                      <a:lnTo>
                        <a:pt x="386" y="219"/>
                      </a:lnTo>
                      <a:lnTo>
                        <a:pt x="397" y="222"/>
                      </a:lnTo>
                      <a:lnTo>
                        <a:pt x="409" y="228"/>
                      </a:lnTo>
                      <a:lnTo>
                        <a:pt x="420" y="232"/>
                      </a:lnTo>
                      <a:lnTo>
                        <a:pt x="429" y="236"/>
                      </a:lnTo>
                      <a:lnTo>
                        <a:pt x="439" y="240"/>
                      </a:lnTo>
                      <a:lnTo>
                        <a:pt x="450" y="243"/>
                      </a:lnTo>
                      <a:lnTo>
                        <a:pt x="458" y="247"/>
                      </a:lnTo>
                      <a:lnTo>
                        <a:pt x="467" y="249"/>
                      </a:lnTo>
                      <a:lnTo>
                        <a:pt x="475" y="253"/>
                      </a:lnTo>
                      <a:lnTo>
                        <a:pt x="485" y="257"/>
                      </a:lnTo>
                      <a:lnTo>
                        <a:pt x="492" y="259"/>
                      </a:lnTo>
                      <a:lnTo>
                        <a:pt x="498" y="260"/>
                      </a:lnTo>
                      <a:lnTo>
                        <a:pt x="505" y="264"/>
                      </a:lnTo>
                      <a:lnTo>
                        <a:pt x="511" y="266"/>
                      </a:lnTo>
                      <a:lnTo>
                        <a:pt x="517" y="268"/>
                      </a:lnTo>
                      <a:lnTo>
                        <a:pt x="521" y="270"/>
                      </a:lnTo>
                      <a:lnTo>
                        <a:pt x="524" y="272"/>
                      </a:lnTo>
                      <a:lnTo>
                        <a:pt x="528" y="274"/>
                      </a:lnTo>
                      <a:lnTo>
                        <a:pt x="532" y="276"/>
                      </a:lnTo>
                      <a:lnTo>
                        <a:pt x="536" y="276"/>
                      </a:lnTo>
                      <a:lnTo>
                        <a:pt x="1080" y="291"/>
                      </a:lnTo>
                      <a:lnTo>
                        <a:pt x="935" y="99"/>
                      </a:lnTo>
                      <a:lnTo>
                        <a:pt x="549" y="0"/>
                      </a:lnTo>
                      <a:lnTo>
                        <a:pt x="0" y="61"/>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48" name="Freeform 276"/>
                <p:cNvSpPr>
                  <a:spLocks/>
                </p:cNvSpPr>
                <p:nvPr/>
              </p:nvSpPr>
              <p:spPr bwMode="auto">
                <a:xfrm>
                  <a:off x="1521" y="267"/>
                  <a:ext cx="26" cy="43"/>
                </a:xfrm>
                <a:custGeom>
                  <a:avLst/>
                  <a:gdLst>
                    <a:gd name="T0" fmla="*/ 7 w 51"/>
                    <a:gd name="T1" fmla="*/ 0 h 85"/>
                    <a:gd name="T2" fmla="*/ 6 w 51"/>
                    <a:gd name="T3" fmla="*/ 0 h 85"/>
                    <a:gd name="T4" fmla="*/ 5 w 51"/>
                    <a:gd name="T5" fmla="*/ 0 h 85"/>
                    <a:gd name="T6" fmla="*/ 4 w 51"/>
                    <a:gd name="T7" fmla="*/ 0 h 85"/>
                    <a:gd name="T8" fmla="*/ 3 w 51"/>
                    <a:gd name="T9" fmla="*/ 1 h 85"/>
                    <a:gd name="T10" fmla="*/ 3 w 51"/>
                    <a:gd name="T11" fmla="*/ 1 h 85"/>
                    <a:gd name="T12" fmla="*/ 2 w 51"/>
                    <a:gd name="T13" fmla="*/ 1 h 85"/>
                    <a:gd name="T14" fmla="*/ 2 w 51"/>
                    <a:gd name="T15" fmla="*/ 2 h 85"/>
                    <a:gd name="T16" fmla="*/ 2 w 51"/>
                    <a:gd name="T17" fmla="*/ 2 h 85"/>
                    <a:gd name="T18" fmla="*/ 1 w 51"/>
                    <a:gd name="T19" fmla="*/ 3 h 85"/>
                    <a:gd name="T20" fmla="*/ 1 w 51"/>
                    <a:gd name="T21" fmla="*/ 4 h 85"/>
                    <a:gd name="T22" fmla="*/ 1 w 51"/>
                    <a:gd name="T23" fmla="*/ 4 h 85"/>
                    <a:gd name="T24" fmla="*/ 1 w 51"/>
                    <a:gd name="T25" fmla="*/ 5 h 85"/>
                    <a:gd name="T26" fmla="*/ 1 w 51"/>
                    <a:gd name="T27" fmla="*/ 5 h 85"/>
                    <a:gd name="T28" fmla="*/ 1 w 51"/>
                    <a:gd name="T29" fmla="*/ 6 h 85"/>
                    <a:gd name="T30" fmla="*/ 1 w 51"/>
                    <a:gd name="T31" fmla="*/ 7 h 85"/>
                    <a:gd name="T32" fmla="*/ 0 w 51"/>
                    <a:gd name="T33" fmla="*/ 7 h 85"/>
                    <a:gd name="T34" fmla="*/ 0 w 51"/>
                    <a:gd name="T35" fmla="*/ 8 h 85"/>
                    <a:gd name="T36" fmla="*/ 0 w 51"/>
                    <a:gd name="T37" fmla="*/ 9 h 85"/>
                    <a:gd name="T38" fmla="*/ 0 w 51"/>
                    <a:gd name="T39" fmla="*/ 9 h 85"/>
                    <a:gd name="T40" fmla="*/ 1 w 51"/>
                    <a:gd name="T41" fmla="*/ 10 h 85"/>
                    <a:gd name="T42" fmla="*/ 1 w 51"/>
                    <a:gd name="T43" fmla="*/ 10 h 85"/>
                    <a:gd name="T44" fmla="*/ 2 w 51"/>
                    <a:gd name="T45" fmla="*/ 11 h 85"/>
                    <a:gd name="T46" fmla="*/ 3 w 51"/>
                    <a:gd name="T47" fmla="*/ 11 h 85"/>
                    <a:gd name="T48" fmla="*/ 4 w 51"/>
                    <a:gd name="T49" fmla="*/ 11 h 85"/>
                    <a:gd name="T50" fmla="*/ 4 w 51"/>
                    <a:gd name="T51" fmla="*/ 11 h 85"/>
                    <a:gd name="T52" fmla="*/ 5 w 51"/>
                    <a:gd name="T53" fmla="*/ 11 h 85"/>
                    <a:gd name="T54" fmla="*/ 6 w 51"/>
                    <a:gd name="T55" fmla="*/ 11 h 85"/>
                    <a:gd name="T56" fmla="*/ 6 w 51"/>
                    <a:gd name="T57" fmla="*/ 10 h 85"/>
                    <a:gd name="T58" fmla="*/ 6 w 51"/>
                    <a:gd name="T59" fmla="*/ 10 h 85"/>
                    <a:gd name="T60" fmla="*/ 6 w 51"/>
                    <a:gd name="T61" fmla="*/ 9 h 85"/>
                    <a:gd name="T62" fmla="*/ 6 w 51"/>
                    <a:gd name="T63" fmla="*/ 8 h 85"/>
                    <a:gd name="T64" fmla="*/ 7 w 51"/>
                    <a:gd name="T65" fmla="*/ 8 h 85"/>
                    <a:gd name="T66" fmla="*/ 7 w 51"/>
                    <a:gd name="T67" fmla="*/ 7 h 85"/>
                    <a:gd name="T68" fmla="*/ 7 w 51"/>
                    <a:gd name="T69" fmla="*/ 6 h 85"/>
                    <a:gd name="T70" fmla="*/ 7 w 51"/>
                    <a:gd name="T71" fmla="*/ 5 h 85"/>
                    <a:gd name="T72" fmla="*/ 7 w 51"/>
                    <a:gd name="T73" fmla="*/ 4 h 85"/>
                    <a:gd name="T74" fmla="*/ 7 w 51"/>
                    <a:gd name="T75" fmla="*/ 4 h 85"/>
                    <a:gd name="T76" fmla="*/ 7 w 51"/>
                    <a:gd name="T77" fmla="*/ 3 h 85"/>
                    <a:gd name="T78" fmla="*/ 7 w 51"/>
                    <a:gd name="T79" fmla="*/ 2 h 85"/>
                    <a:gd name="T80" fmla="*/ 7 w 51"/>
                    <a:gd name="T81" fmla="*/ 2 h 85"/>
                    <a:gd name="T82" fmla="*/ 7 w 51"/>
                    <a:gd name="T83" fmla="*/ 1 h 85"/>
                    <a:gd name="T84" fmla="*/ 7 w 51"/>
                    <a:gd name="T85" fmla="*/ 1 h 85"/>
                    <a:gd name="T86" fmla="*/ 7 w 51"/>
                    <a:gd name="T87" fmla="*/ 0 h 85"/>
                    <a:gd name="T88" fmla="*/ 7 w 51"/>
                    <a:gd name="T89" fmla="*/ 0 h 85"/>
                    <a:gd name="T90" fmla="*/ 7 w 51"/>
                    <a:gd name="T91" fmla="*/ 0 h 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
                    <a:gd name="T139" fmla="*/ 0 h 85"/>
                    <a:gd name="T140" fmla="*/ 51 w 51"/>
                    <a:gd name="T141" fmla="*/ 85 h 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 h="85">
                      <a:moveTo>
                        <a:pt x="50" y="0"/>
                      </a:moveTo>
                      <a:lnTo>
                        <a:pt x="42" y="0"/>
                      </a:lnTo>
                      <a:lnTo>
                        <a:pt x="34" y="0"/>
                      </a:lnTo>
                      <a:lnTo>
                        <a:pt x="27" y="0"/>
                      </a:lnTo>
                      <a:lnTo>
                        <a:pt x="23" y="2"/>
                      </a:lnTo>
                      <a:lnTo>
                        <a:pt x="17" y="4"/>
                      </a:lnTo>
                      <a:lnTo>
                        <a:pt x="13" y="8"/>
                      </a:lnTo>
                      <a:lnTo>
                        <a:pt x="12" y="9"/>
                      </a:lnTo>
                      <a:lnTo>
                        <a:pt x="10" y="13"/>
                      </a:lnTo>
                      <a:lnTo>
                        <a:pt x="8" y="19"/>
                      </a:lnTo>
                      <a:lnTo>
                        <a:pt x="6" y="27"/>
                      </a:lnTo>
                      <a:lnTo>
                        <a:pt x="4" y="30"/>
                      </a:lnTo>
                      <a:lnTo>
                        <a:pt x="4" y="36"/>
                      </a:lnTo>
                      <a:lnTo>
                        <a:pt x="2" y="40"/>
                      </a:lnTo>
                      <a:lnTo>
                        <a:pt x="2" y="46"/>
                      </a:lnTo>
                      <a:lnTo>
                        <a:pt x="2" y="51"/>
                      </a:lnTo>
                      <a:lnTo>
                        <a:pt x="0" y="55"/>
                      </a:lnTo>
                      <a:lnTo>
                        <a:pt x="0" y="61"/>
                      </a:lnTo>
                      <a:lnTo>
                        <a:pt x="0" y="65"/>
                      </a:lnTo>
                      <a:lnTo>
                        <a:pt x="0" y="72"/>
                      </a:lnTo>
                      <a:lnTo>
                        <a:pt x="4" y="78"/>
                      </a:lnTo>
                      <a:lnTo>
                        <a:pt x="6" y="80"/>
                      </a:lnTo>
                      <a:lnTo>
                        <a:pt x="12" y="82"/>
                      </a:lnTo>
                      <a:lnTo>
                        <a:pt x="17" y="84"/>
                      </a:lnTo>
                      <a:lnTo>
                        <a:pt x="25" y="85"/>
                      </a:lnTo>
                      <a:lnTo>
                        <a:pt x="31" y="84"/>
                      </a:lnTo>
                      <a:lnTo>
                        <a:pt x="38" y="84"/>
                      </a:lnTo>
                      <a:lnTo>
                        <a:pt x="42" y="82"/>
                      </a:lnTo>
                      <a:lnTo>
                        <a:pt x="46" y="78"/>
                      </a:lnTo>
                      <a:lnTo>
                        <a:pt x="46" y="74"/>
                      </a:lnTo>
                      <a:lnTo>
                        <a:pt x="48" y="68"/>
                      </a:lnTo>
                      <a:lnTo>
                        <a:pt x="48" y="63"/>
                      </a:lnTo>
                      <a:lnTo>
                        <a:pt x="50" y="59"/>
                      </a:lnTo>
                      <a:lnTo>
                        <a:pt x="50" y="51"/>
                      </a:lnTo>
                      <a:lnTo>
                        <a:pt x="50" y="46"/>
                      </a:lnTo>
                      <a:lnTo>
                        <a:pt x="51" y="40"/>
                      </a:lnTo>
                      <a:lnTo>
                        <a:pt x="51" y="32"/>
                      </a:lnTo>
                      <a:lnTo>
                        <a:pt x="51" y="25"/>
                      </a:lnTo>
                      <a:lnTo>
                        <a:pt x="51" y="19"/>
                      </a:lnTo>
                      <a:lnTo>
                        <a:pt x="51" y="13"/>
                      </a:lnTo>
                      <a:lnTo>
                        <a:pt x="51" y="9"/>
                      </a:lnTo>
                      <a:lnTo>
                        <a:pt x="51" y="4"/>
                      </a:lnTo>
                      <a:lnTo>
                        <a:pt x="51" y="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49" name="Freeform 277"/>
                <p:cNvSpPr>
                  <a:spLocks/>
                </p:cNvSpPr>
                <p:nvPr/>
              </p:nvSpPr>
              <p:spPr bwMode="auto">
                <a:xfrm>
                  <a:off x="1663" y="265"/>
                  <a:ext cx="22" cy="42"/>
                </a:xfrm>
                <a:custGeom>
                  <a:avLst/>
                  <a:gdLst>
                    <a:gd name="T0" fmla="*/ 5 w 44"/>
                    <a:gd name="T1" fmla="*/ 1 h 84"/>
                    <a:gd name="T2" fmla="*/ 4 w 44"/>
                    <a:gd name="T3" fmla="*/ 1 h 84"/>
                    <a:gd name="T4" fmla="*/ 3 w 44"/>
                    <a:gd name="T5" fmla="*/ 1 h 84"/>
                    <a:gd name="T6" fmla="*/ 3 w 44"/>
                    <a:gd name="T7" fmla="*/ 0 h 84"/>
                    <a:gd name="T8" fmla="*/ 3 w 44"/>
                    <a:gd name="T9" fmla="*/ 0 h 84"/>
                    <a:gd name="T10" fmla="*/ 3 w 44"/>
                    <a:gd name="T11" fmla="*/ 0 h 84"/>
                    <a:gd name="T12" fmla="*/ 3 w 44"/>
                    <a:gd name="T13" fmla="*/ 1 h 84"/>
                    <a:gd name="T14" fmla="*/ 3 w 44"/>
                    <a:gd name="T15" fmla="*/ 1 h 84"/>
                    <a:gd name="T16" fmla="*/ 2 w 44"/>
                    <a:gd name="T17" fmla="*/ 2 h 84"/>
                    <a:gd name="T18" fmla="*/ 2 w 44"/>
                    <a:gd name="T19" fmla="*/ 3 h 84"/>
                    <a:gd name="T20" fmla="*/ 2 w 44"/>
                    <a:gd name="T21" fmla="*/ 3 h 84"/>
                    <a:gd name="T22" fmla="*/ 2 w 44"/>
                    <a:gd name="T23" fmla="*/ 3 h 84"/>
                    <a:gd name="T24" fmla="*/ 1 w 44"/>
                    <a:gd name="T25" fmla="*/ 4 h 84"/>
                    <a:gd name="T26" fmla="*/ 1 w 44"/>
                    <a:gd name="T27" fmla="*/ 5 h 84"/>
                    <a:gd name="T28" fmla="*/ 1 w 44"/>
                    <a:gd name="T29" fmla="*/ 6 h 84"/>
                    <a:gd name="T30" fmla="*/ 1 w 44"/>
                    <a:gd name="T31" fmla="*/ 6 h 84"/>
                    <a:gd name="T32" fmla="*/ 1 w 44"/>
                    <a:gd name="T33" fmla="*/ 7 h 84"/>
                    <a:gd name="T34" fmla="*/ 1 w 44"/>
                    <a:gd name="T35" fmla="*/ 7 h 84"/>
                    <a:gd name="T36" fmla="*/ 0 w 44"/>
                    <a:gd name="T37" fmla="*/ 8 h 84"/>
                    <a:gd name="T38" fmla="*/ 0 w 44"/>
                    <a:gd name="T39" fmla="*/ 9 h 84"/>
                    <a:gd name="T40" fmla="*/ 1 w 44"/>
                    <a:gd name="T41" fmla="*/ 9 h 84"/>
                    <a:gd name="T42" fmla="*/ 1 w 44"/>
                    <a:gd name="T43" fmla="*/ 10 h 84"/>
                    <a:gd name="T44" fmla="*/ 1 w 44"/>
                    <a:gd name="T45" fmla="*/ 10 h 84"/>
                    <a:gd name="T46" fmla="*/ 2 w 44"/>
                    <a:gd name="T47" fmla="*/ 10 h 84"/>
                    <a:gd name="T48" fmla="*/ 3 w 44"/>
                    <a:gd name="T49" fmla="*/ 11 h 84"/>
                    <a:gd name="T50" fmla="*/ 3 w 44"/>
                    <a:gd name="T51" fmla="*/ 11 h 84"/>
                    <a:gd name="T52" fmla="*/ 4 w 44"/>
                    <a:gd name="T53" fmla="*/ 11 h 84"/>
                    <a:gd name="T54" fmla="*/ 5 w 44"/>
                    <a:gd name="T55" fmla="*/ 11 h 84"/>
                    <a:gd name="T56" fmla="*/ 5 w 44"/>
                    <a:gd name="T57" fmla="*/ 10 h 84"/>
                    <a:gd name="T58" fmla="*/ 5 w 44"/>
                    <a:gd name="T59" fmla="*/ 10 h 84"/>
                    <a:gd name="T60" fmla="*/ 6 w 44"/>
                    <a:gd name="T61" fmla="*/ 9 h 84"/>
                    <a:gd name="T62" fmla="*/ 6 w 44"/>
                    <a:gd name="T63" fmla="*/ 9 h 84"/>
                    <a:gd name="T64" fmla="*/ 6 w 44"/>
                    <a:gd name="T65" fmla="*/ 9 h 84"/>
                    <a:gd name="T66" fmla="*/ 6 w 44"/>
                    <a:gd name="T67" fmla="*/ 8 h 84"/>
                    <a:gd name="T68" fmla="*/ 6 w 44"/>
                    <a:gd name="T69" fmla="*/ 7 h 84"/>
                    <a:gd name="T70" fmla="*/ 6 w 44"/>
                    <a:gd name="T71" fmla="*/ 6 h 84"/>
                    <a:gd name="T72" fmla="*/ 6 w 44"/>
                    <a:gd name="T73" fmla="*/ 6 h 84"/>
                    <a:gd name="T74" fmla="*/ 6 w 44"/>
                    <a:gd name="T75" fmla="*/ 5 h 84"/>
                    <a:gd name="T76" fmla="*/ 6 w 44"/>
                    <a:gd name="T77" fmla="*/ 5 h 84"/>
                    <a:gd name="T78" fmla="*/ 6 w 44"/>
                    <a:gd name="T79" fmla="*/ 3 h 84"/>
                    <a:gd name="T80" fmla="*/ 6 w 44"/>
                    <a:gd name="T81" fmla="*/ 3 h 84"/>
                    <a:gd name="T82" fmla="*/ 6 w 44"/>
                    <a:gd name="T83" fmla="*/ 3 h 84"/>
                    <a:gd name="T84" fmla="*/ 6 w 44"/>
                    <a:gd name="T85" fmla="*/ 2 h 84"/>
                    <a:gd name="T86" fmla="*/ 5 w 44"/>
                    <a:gd name="T87" fmla="*/ 1 h 84"/>
                    <a:gd name="T88" fmla="*/ 5 w 44"/>
                    <a:gd name="T89" fmla="*/ 1 h 84"/>
                    <a:gd name="T90" fmla="*/ 5 w 44"/>
                    <a:gd name="T91" fmla="*/ 1 h 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84"/>
                    <a:gd name="T140" fmla="*/ 44 w 44"/>
                    <a:gd name="T141" fmla="*/ 84 h 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84">
                      <a:moveTo>
                        <a:pt x="36" y="4"/>
                      </a:moveTo>
                      <a:lnTo>
                        <a:pt x="31" y="2"/>
                      </a:lnTo>
                      <a:lnTo>
                        <a:pt x="27" y="2"/>
                      </a:lnTo>
                      <a:lnTo>
                        <a:pt x="25" y="0"/>
                      </a:lnTo>
                      <a:lnTo>
                        <a:pt x="23" y="0"/>
                      </a:lnTo>
                      <a:lnTo>
                        <a:pt x="21" y="0"/>
                      </a:lnTo>
                      <a:lnTo>
                        <a:pt x="19" y="2"/>
                      </a:lnTo>
                      <a:lnTo>
                        <a:pt x="17" y="6"/>
                      </a:lnTo>
                      <a:lnTo>
                        <a:pt x="16" y="13"/>
                      </a:lnTo>
                      <a:lnTo>
                        <a:pt x="14" y="17"/>
                      </a:lnTo>
                      <a:lnTo>
                        <a:pt x="12" y="23"/>
                      </a:lnTo>
                      <a:lnTo>
                        <a:pt x="10" y="27"/>
                      </a:lnTo>
                      <a:lnTo>
                        <a:pt x="8" y="32"/>
                      </a:lnTo>
                      <a:lnTo>
                        <a:pt x="6" y="36"/>
                      </a:lnTo>
                      <a:lnTo>
                        <a:pt x="6" y="42"/>
                      </a:lnTo>
                      <a:lnTo>
                        <a:pt x="4" y="48"/>
                      </a:lnTo>
                      <a:lnTo>
                        <a:pt x="4" y="53"/>
                      </a:lnTo>
                      <a:lnTo>
                        <a:pt x="2" y="57"/>
                      </a:lnTo>
                      <a:lnTo>
                        <a:pt x="0" y="61"/>
                      </a:lnTo>
                      <a:lnTo>
                        <a:pt x="0" y="67"/>
                      </a:lnTo>
                      <a:lnTo>
                        <a:pt x="2" y="70"/>
                      </a:lnTo>
                      <a:lnTo>
                        <a:pt x="4" y="76"/>
                      </a:lnTo>
                      <a:lnTo>
                        <a:pt x="8" y="80"/>
                      </a:lnTo>
                      <a:lnTo>
                        <a:pt x="12" y="80"/>
                      </a:lnTo>
                      <a:lnTo>
                        <a:pt x="17" y="82"/>
                      </a:lnTo>
                      <a:lnTo>
                        <a:pt x="23" y="82"/>
                      </a:lnTo>
                      <a:lnTo>
                        <a:pt x="29" y="84"/>
                      </a:lnTo>
                      <a:lnTo>
                        <a:pt x="33" y="82"/>
                      </a:lnTo>
                      <a:lnTo>
                        <a:pt x="36" y="80"/>
                      </a:lnTo>
                      <a:lnTo>
                        <a:pt x="38" y="76"/>
                      </a:lnTo>
                      <a:lnTo>
                        <a:pt x="42" y="72"/>
                      </a:lnTo>
                      <a:lnTo>
                        <a:pt x="42" y="70"/>
                      </a:lnTo>
                      <a:lnTo>
                        <a:pt x="42" y="67"/>
                      </a:lnTo>
                      <a:lnTo>
                        <a:pt x="42" y="61"/>
                      </a:lnTo>
                      <a:lnTo>
                        <a:pt x="44" y="57"/>
                      </a:lnTo>
                      <a:lnTo>
                        <a:pt x="44" y="50"/>
                      </a:lnTo>
                      <a:lnTo>
                        <a:pt x="44" y="46"/>
                      </a:lnTo>
                      <a:lnTo>
                        <a:pt x="44" y="40"/>
                      </a:lnTo>
                      <a:lnTo>
                        <a:pt x="44" y="34"/>
                      </a:lnTo>
                      <a:lnTo>
                        <a:pt x="44" y="27"/>
                      </a:lnTo>
                      <a:lnTo>
                        <a:pt x="44" y="23"/>
                      </a:lnTo>
                      <a:lnTo>
                        <a:pt x="44" y="17"/>
                      </a:lnTo>
                      <a:lnTo>
                        <a:pt x="42" y="13"/>
                      </a:lnTo>
                      <a:lnTo>
                        <a:pt x="40" y="6"/>
                      </a:lnTo>
                      <a:lnTo>
                        <a:pt x="3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50" name="Freeform 278"/>
                <p:cNvSpPr>
                  <a:spLocks/>
                </p:cNvSpPr>
                <p:nvPr/>
              </p:nvSpPr>
              <p:spPr bwMode="auto">
                <a:xfrm>
                  <a:off x="1585" y="337"/>
                  <a:ext cx="63" cy="32"/>
                </a:xfrm>
                <a:custGeom>
                  <a:avLst/>
                  <a:gdLst>
                    <a:gd name="T0" fmla="*/ 15 w 128"/>
                    <a:gd name="T1" fmla="*/ 0 h 62"/>
                    <a:gd name="T2" fmla="*/ 14 w 128"/>
                    <a:gd name="T3" fmla="*/ 1 h 62"/>
                    <a:gd name="T4" fmla="*/ 14 w 128"/>
                    <a:gd name="T5" fmla="*/ 1 h 62"/>
                    <a:gd name="T6" fmla="*/ 13 w 128"/>
                    <a:gd name="T7" fmla="*/ 1 h 62"/>
                    <a:gd name="T8" fmla="*/ 13 w 128"/>
                    <a:gd name="T9" fmla="*/ 2 h 62"/>
                    <a:gd name="T10" fmla="*/ 12 w 128"/>
                    <a:gd name="T11" fmla="*/ 2 h 62"/>
                    <a:gd name="T12" fmla="*/ 11 w 128"/>
                    <a:gd name="T13" fmla="*/ 2 h 62"/>
                    <a:gd name="T14" fmla="*/ 10 w 128"/>
                    <a:gd name="T15" fmla="*/ 2 h 62"/>
                    <a:gd name="T16" fmla="*/ 10 w 128"/>
                    <a:gd name="T17" fmla="*/ 2 h 62"/>
                    <a:gd name="T18" fmla="*/ 9 w 128"/>
                    <a:gd name="T19" fmla="*/ 2 h 62"/>
                    <a:gd name="T20" fmla="*/ 8 w 128"/>
                    <a:gd name="T21" fmla="*/ 3 h 62"/>
                    <a:gd name="T22" fmla="*/ 7 w 128"/>
                    <a:gd name="T23" fmla="*/ 2 h 62"/>
                    <a:gd name="T24" fmla="*/ 7 w 128"/>
                    <a:gd name="T25" fmla="*/ 2 h 62"/>
                    <a:gd name="T26" fmla="*/ 6 w 128"/>
                    <a:gd name="T27" fmla="*/ 2 h 62"/>
                    <a:gd name="T28" fmla="*/ 6 w 128"/>
                    <a:gd name="T29" fmla="*/ 2 h 62"/>
                    <a:gd name="T30" fmla="*/ 5 w 128"/>
                    <a:gd name="T31" fmla="*/ 2 h 62"/>
                    <a:gd name="T32" fmla="*/ 4 w 128"/>
                    <a:gd name="T33" fmla="*/ 2 h 62"/>
                    <a:gd name="T34" fmla="*/ 3 w 128"/>
                    <a:gd name="T35" fmla="*/ 2 h 62"/>
                    <a:gd name="T36" fmla="*/ 2 w 128"/>
                    <a:gd name="T37" fmla="*/ 2 h 62"/>
                    <a:gd name="T38" fmla="*/ 2 w 128"/>
                    <a:gd name="T39" fmla="*/ 2 h 62"/>
                    <a:gd name="T40" fmla="*/ 1 w 128"/>
                    <a:gd name="T41" fmla="*/ 2 h 62"/>
                    <a:gd name="T42" fmla="*/ 1 w 128"/>
                    <a:gd name="T43" fmla="*/ 2 h 62"/>
                    <a:gd name="T44" fmla="*/ 0 w 128"/>
                    <a:gd name="T45" fmla="*/ 2 h 62"/>
                    <a:gd name="T46" fmla="*/ 0 w 128"/>
                    <a:gd name="T47" fmla="*/ 2 h 62"/>
                    <a:gd name="T48" fmla="*/ 0 w 128"/>
                    <a:gd name="T49" fmla="*/ 3 h 62"/>
                    <a:gd name="T50" fmla="*/ 0 w 128"/>
                    <a:gd name="T51" fmla="*/ 3 h 62"/>
                    <a:gd name="T52" fmla="*/ 0 w 128"/>
                    <a:gd name="T53" fmla="*/ 4 h 62"/>
                    <a:gd name="T54" fmla="*/ 1 w 128"/>
                    <a:gd name="T55" fmla="*/ 5 h 62"/>
                    <a:gd name="T56" fmla="*/ 2 w 128"/>
                    <a:gd name="T57" fmla="*/ 6 h 62"/>
                    <a:gd name="T58" fmla="*/ 2 w 128"/>
                    <a:gd name="T59" fmla="*/ 6 h 62"/>
                    <a:gd name="T60" fmla="*/ 3 w 128"/>
                    <a:gd name="T61" fmla="*/ 6 h 62"/>
                    <a:gd name="T62" fmla="*/ 3 w 128"/>
                    <a:gd name="T63" fmla="*/ 7 h 62"/>
                    <a:gd name="T64" fmla="*/ 4 w 128"/>
                    <a:gd name="T65" fmla="*/ 7 h 62"/>
                    <a:gd name="T66" fmla="*/ 5 w 128"/>
                    <a:gd name="T67" fmla="*/ 8 h 62"/>
                    <a:gd name="T68" fmla="*/ 6 w 128"/>
                    <a:gd name="T69" fmla="*/ 8 h 62"/>
                    <a:gd name="T70" fmla="*/ 7 w 128"/>
                    <a:gd name="T71" fmla="*/ 8 h 62"/>
                    <a:gd name="T72" fmla="*/ 7 w 128"/>
                    <a:gd name="T73" fmla="*/ 9 h 62"/>
                    <a:gd name="T74" fmla="*/ 8 w 128"/>
                    <a:gd name="T75" fmla="*/ 9 h 62"/>
                    <a:gd name="T76" fmla="*/ 9 w 128"/>
                    <a:gd name="T77" fmla="*/ 9 h 62"/>
                    <a:gd name="T78" fmla="*/ 9 w 128"/>
                    <a:gd name="T79" fmla="*/ 8 h 62"/>
                    <a:gd name="T80" fmla="*/ 10 w 128"/>
                    <a:gd name="T81" fmla="*/ 8 h 62"/>
                    <a:gd name="T82" fmla="*/ 11 w 128"/>
                    <a:gd name="T83" fmla="*/ 7 h 62"/>
                    <a:gd name="T84" fmla="*/ 12 w 128"/>
                    <a:gd name="T85" fmla="*/ 7 h 62"/>
                    <a:gd name="T86" fmla="*/ 12 w 128"/>
                    <a:gd name="T87" fmla="*/ 7 h 62"/>
                    <a:gd name="T88" fmla="*/ 13 w 128"/>
                    <a:gd name="T89" fmla="*/ 6 h 62"/>
                    <a:gd name="T90" fmla="*/ 14 w 128"/>
                    <a:gd name="T91" fmla="*/ 5 h 62"/>
                    <a:gd name="T92" fmla="*/ 14 w 128"/>
                    <a:gd name="T93" fmla="*/ 5 h 62"/>
                    <a:gd name="T94" fmla="*/ 15 w 128"/>
                    <a:gd name="T95" fmla="*/ 4 h 62"/>
                    <a:gd name="T96" fmla="*/ 15 w 128"/>
                    <a:gd name="T97" fmla="*/ 3 h 62"/>
                    <a:gd name="T98" fmla="*/ 15 w 128"/>
                    <a:gd name="T99" fmla="*/ 3 h 62"/>
                    <a:gd name="T100" fmla="*/ 15 w 128"/>
                    <a:gd name="T101" fmla="*/ 2 h 62"/>
                    <a:gd name="T102" fmla="*/ 15 w 128"/>
                    <a:gd name="T103" fmla="*/ 2 h 62"/>
                    <a:gd name="T104" fmla="*/ 15 w 128"/>
                    <a:gd name="T105" fmla="*/ 2 h 62"/>
                    <a:gd name="T106" fmla="*/ 15 w 128"/>
                    <a:gd name="T107" fmla="*/ 1 h 62"/>
                    <a:gd name="T108" fmla="*/ 15 w 128"/>
                    <a:gd name="T109" fmla="*/ 0 h 62"/>
                    <a:gd name="T110" fmla="*/ 15 w 128"/>
                    <a:gd name="T111" fmla="*/ 0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62"/>
                    <a:gd name="T170" fmla="*/ 128 w 128"/>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62">
                      <a:moveTo>
                        <a:pt x="124" y="0"/>
                      </a:moveTo>
                      <a:lnTo>
                        <a:pt x="118" y="1"/>
                      </a:lnTo>
                      <a:lnTo>
                        <a:pt x="115" y="3"/>
                      </a:lnTo>
                      <a:lnTo>
                        <a:pt x="111" y="7"/>
                      </a:lnTo>
                      <a:lnTo>
                        <a:pt x="107" y="9"/>
                      </a:lnTo>
                      <a:lnTo>
                        <a:pt x="101" y="11"/>
                      </a:lnTo>
                      <a:lnTo>
                        <a:pt x="94" y="15"/>
                      </a:lnTo>
                      <a:lnTo>
                        <a:pt x="88" y="15"/>
                      </a:lnTo>
                      <a:lnTo>
                        <a:pt x="82" y="15"/>
                      </a:lnTo>
                      <a:lnTo>
                        <a:pt x="75" y="15"/>
                      </a:lnTo>
                      <a:lnTo>
                        <a:pt x="67" y="17"/>
                      </a:lnTo>
                      <a:lnTo>
                        <a:pt x="63" y="15"/>
                      </a:lnTo>
                      <a:lnTo>
                        <a:pt x="58" y="15"/>
                      </a:lnTo>
                      <a:lnTo>
                        <a:pt x="54" y="15"/>
                      </a:lnTo>
                      <a:lnTo>
                        <a:pt x="50" y="15"/>
                      </a:lnTo>
                      <a:lnTo>
                        <a:pt x="42" y="13"/>
                      </a:lnTo>
                      <a:lnTo>
                        <a:pt x="37" y="13"/>
                      </a:lnTo>
                      <a:lnTo>
                        <a:pt x="29" y="13"/>
                      </a:lnTo>
                      <a:lnTo>
                        <a:pt x="23" y="11"/>
                      </a:lnTo>
                      <a:lnTo>
                        <a:pt x="19" y="11"/>
                      </a:lnTo>
                      <a:lnTo>
                        <a:pt x="14" y="11"/>
                      </a:lnTo>
                      <a:lnTo>
                        <a:pt x="8" y="9"/>
                      </a:lnTo>
                      <a:lnTo>
                        <a:pt x="2" y="11"/>
                      </a:lnTo>
                      <a:lnTo>
                        <a:pt x="0" y="13"/>
                      </a:lnTo>
                      <a:lnTo>
                        <a:pt x="0" y="17"/>
                      </a:lnTo>
                      <a:lnTo>
                        <a:pt x="0" y="20"/>
                      </a:lnTo>
                      <a:lnTo>
                        <a:pt x="4" y="26"/>
                      </a:lnTo>
                      <a:lnTo>
                        <a:pt x="8" y="32"/>
                      </a:lnTo>
                      <a:lnTo>
                        <a:pt x="18" y="41"/>
                      </a:lnTo>
                      <a:lnTo>
                        <a:pt x="21" y="43"/>
                      </a:lnTo>
                      <a:lnTo>
                        <a:pt x="25" y="47"/>
                      </a:lnTo>
                      <a:lnTo>
                        <a:pt x="31" y="51"/>
                      </a:lnTo>
                      <a:lnTo>
                        <a:pt x="37" y="53"/>
                      </a:lnTo>
                      <a:lnTo>
                        <a:pt x="42" y="57"/>
                      </a:lnTo>
                      <a:lnTo>
                        <a:pt x="48" y="58"/>
                      </a:lnTo>
                      <a:lnTo>
                        <a:pt x="56" y="60"/>
                      </a:lnTo>
                      <a:lnTo>
                        <a:pt x="63" y="62"/>
                      </a:lnTo>
                      <a:lnTo>
                        <a:pt x="69" y="62"/>
                      </a:lnTo>
                      <a:lnTo>
                        <a:pt x="75" y="62"/>
                      </a:lnTo>
                      <a:lnTo>
                        <a:pt x="80" y="60"/>
                      </a:lnTo>
                      <a:lnTo>
                        <a:pt x="88" y="58"/>
                      </a:lnTo>
                      <a:lnTo>
                        <a:pt x="92" y="55"/>
                      </a:lnTo>
                      <a:lnTo>
                        <a:pt x="97" y="53"/>
                      </a:lnTo>
                      <a:lnTo>
                        <a:pt x="101" y="49"/>
                      </a:lnTo>
                      <a:lnTo>
                        <a:pt x="107" y="47"/>
                      </a:lnTo>
                      <a:lnTo>
                        <a:pt x="113" y="39"/>
                      </a:lnTo>
                      <a:lnTo>
                        <a:pt x="118" y="32"/>
                      </a:lnTo>
                      <a:lnTo>
                        <a:pt x="122" y="26"/>
                      </a:lnTo>
                      <a:lnTo>
                        <a:pt x="126" y="22"/>
                      </a:lnTo>
                      <a:lnTo>
                        <a:pt x="128" y="20"/>
                      </a:lnTo>
                      <a:lnTo>
                        <a:pt x="128" y="15"/>
                      </a:lnTo>
                      <a:lnTo>
                        <a:pt x="128" y="11"/>
                      </a:lnTo>
                      <a:lnTo>
                        <a:pt x="128" y="9"/>
                      </a:lnTo>
                      <a:lnTo>
                        <a:pt x="124" y="1"/>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51" name="Freeform 279"/>
                <p:cNvSpPr>
                  <a:spLocks/>
                </p:cNvSpPr>
                <p:nvPr/>
              </p:nvSpPr>
              <p:spPr bwMode="auto">
                <a:xfrm>
                  <a:off x="1483" y="356"/>
                  <a:ext cx="173" cy="44"/>
                </a:xfrm>
                <a:custGeom>
                  <a:avLst/>
                  <a:gdLst>
                    <a:gd name="T0" fmla="*/ 41 w 346"/>
                    <a:gd name="T1" fmla="*/ 7 h 87"/>
                    <a:gd name="T2" fmla="*/ 38 w 346"/>
                    <a:gd name="T3" fmla="*/ 7 h 87"/>
                    <a:gd name="T4" fmla="*/ 37 w 346"/>
                    <a:gd name="T5" fmla="*/ 8 h 87"/>
                    <a:gd name="T6" fmla="*/ 35 w 346"/>
                    <a:gd name="T7" fmla="*/ 8 h 87"/>
                    <a:gd name="T8" fmla="*/ 33 w 346"/>
                    <a:gd name="T9" fmla="*/ 8 h 87"/>
                    <a:gd name="T10" fmla="*/ 30 w 346"/>
                    <a:gd name="T11" fmla="*/ 8 h 87"/>
                    <a:gd name="T12" fmla="*/ 28 w 346"/>
                    <a:gd name="T13" fmla="*/ 8 h 87"/>
                    <a:gd name="T14" fmla="*/ 25 w 346"/>
                    <a:gd name="T15" fmla="*/ 8 h 87"/>
                    <a:gd name="T16" fmla="*/ 23 w 346"/>
                    <a:gd name="T17" fmla="*/ 8 h 87"/>
                    <a:gd name="T18" fmla="*/ 20 w 346"/>
                    <a:gd name="T19" fmla="*/ 8 h 87"/>
                    <a:gd name="T20" fmla="*/ 17 w 346"/>
                    <a:gd name="T21" fmla="*/ 7 h 87"/>
                    <a:gd name="T22" fmla="*/ 15 w 346"/>
                    <a:gd name="T23" fmla="*/ 7 h 87"/>
                    <a:gd name="T24" fmla="*/ 12 w 346"/>
                    <a:gd name="T25" fmla="*/ 6 h 87"/>
                    <a:gd name="T26" fmla="*/ 11 w 346"/>
                    <a:gd name="T27" fmla="*/ 5 h 87"/>
                    <a:gd name="T28" fmla="*/ 9 w 346"/>
                    <a:gd name="T29" fmla="*/ 4 h 87"/>
                    <a:gd name="T30" fmla="*/ 7 w 346"/>
                    <a:gd name="T31" fmla="*/ 3 h 87"/>
                    <a:gd name="T32" fmla="*/ 6 w 346"/>
                    <a:gd name="T33" fmla="*/ 2 h 87"/>
                    <a:gd name="T34" fmla="*/ 6 w 346"/>
                    <a:gd name="T35" fmla="*/ 1 h 87"/>
                    <a:gd name="T36" fmla="*/ 6 w 346"/>
                    <a:gd name="T37" fmla="*/ 0 h 87"/>
                    <a:gd name="T38" fmla="*/ 5 w 346"/>
                    <a:gd name="T39" fmla="*/ 1 h 87"/>
                    <a:gd name="T40" fmla="*/ 3 w 346"/>
                    <a:gd name="T41" fmla="*/ 2 h 87"/>
                    <a:gd name="T42" fmla="*/ 1 w 346"/>
                    <a:gd name="T43" fmla="*/ 3 h 87"/>
                    <a:gd name="T44" fmla="*/ 1 w 346"/>
                    <a:gd name="T45" fmla="*/ 4 h 87"/>
                    <a:gd name="T46" fmla="*/ 3 w 346"/>
                    <a:gd name="T47" fmla="*/ 5 h 87"/>
                    <a:gd name="T48" fmla="*/ 3 w 346"/>
                    <a:gd name="T49" fmla="*/ 5 h 87"/>
                    <a:gd name="T50" fmla="*/ 5 w 346"/>
                    <a:gd name="T51" fmla="*/ 7 h 87"/>
                    <a:gd name="T52" fmla="*/ 6 w 346"/>
                    <a:gd name="T53" fmla="*/ 8 h 87"/>
                    <a:gd name="T54" fmla="*/ 9 w 346"/>
                    <a:gd name="T55" fmla="*/ 9 h 87"/>
                    <a:gd name="T56" fmla="*/ 11 w 346"/>
                    <a:gd name="T57" fmla="*/ 9 h 87"/>
                    <a:gd name="T58" fmla="*/ 13 w 346"/>
                    <a:gd name="T59" fmla="*/ 10 h 87"/>
                    <a:gd name="T60" fmla="*/ 15 w 346"/>
                    <a:gd name="T61" fmla="*/ 10 h 87"/>
                    <a:gd name="T62" fmla="*/ 17 w 346"/>
                    <a:gd name="T63" fmla="*/ 11 h 87"/>
                    <a:gd name="T64" fmla="*/ 19 w 346"/>
                    <a:gd name="T65" fmla="*/ 11 h 87"/>
                    <a:gd name="T66" fmla="*/ 21 w 346"/>
                    <a:gd name="T67" fmla="*/ 11 h 87"/>
                    <a:gd name="T68" fmla="*/ 22 w 346"/>
                    <a:gd name="T69" fmla="*/ 11 h 87"/>
                    <a:gd name="T70" fmla="*/ 24 w 346"/>
                    <a:gd name="T71" fmla="*/ 11 h 87"/>
                    <a:gd name="T72" fmla="*/ 26 w 346"/>
                    <a:gd name="T73" fmla="*/ 11 h 87"/>
                    <a:gd name="T74" fmla="*/ 28 w 346"/>
                    <a:gd name="T75" fmla="*/ 11 h 87"/>
                    <a:gd name="T76" fmla="*/ 30 w 346"/>
                    <a:gd name="T77" fmla="*/ 11 h 87"/>
                    <a:gd name="T78" fmla="*/ 34 w 346"/>
                    <a:gd name="T79" fmla="*/ 11 h 87"/>
                    <a:gd name="T80" fmla="*/ 37 w 346"/>
                    <a:gd name="T81" fmla="*/ 11 h 87"/>
                    <a:gd name="T82" fmla="*/ 39 w 346"/>
                    <a:gd name="T83" fmla="*/ 11 h 87"/>
                    <a:gd name="T84" fmla="*/ 41 w 346"/>
                    <a:gd name="T85" fmla="*/ 10 h 87"/>
                    <a:gd name="T86" fmla="*/ 42 w 346"/>
                    <a:gd name="T87" fmla="*/ 10 h 87"/>
                    <a:gd name="T88" fmla="*/ 44 w 346"/>
                    <a:gd name="T89" fmla="*/ 9 h 87"/>
                    <a:gd name="T90" fmla="*/ 43 w 346"/>
                    <a:gd name="T91" fmla="*/ 7 h 87"/>
                    <a:gd name="T92" fmla="*/ 42 w 346"/>
                    <a:gd name="T93" fmla="*/ 7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6"/>
                    <a:gd name="T142" fmla="*/ 0 h 87"/>
                    <a:gd name="T143" fmla="*/ 346 w 346"/>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6" h="87">
                      <a:moveTo>
                        <a:pt x="329" y="49"/>
                      </a:moveTo>
                      <a:lnTo>
                        <a:pt x="325" y="49"/>
                      </a:lnTo>
                      <a:lnTo>
                        <a:pt x="321" y="49"/>
                      </a:lnTo>
                      <a:lnTo>
                        <a:pt x="318" y="51"/>
                      </a:lnTo>
                      <a:lnTo>
                        <a:pt x="312" y="53"/>
                      </a:lnTo>
                      <a:lnTo>
                        <a:pt x="304" y="53"/>
                      </a:lnTo>
                      <a:lnTo>
                        <a:pt x="299" y="55"/>
                      </a:lnTo>
                      <a:lnTo>
                        <a:pt x="293" y="55"/>
                      </a:lnTo>
                      <a:lnTo>
                        <a:pt x="289" y="57"/>
                      </a:lnTo>
                      <a:lnTo>
                        <a:pt x="283" y="57"/>
                      </a:lnTo>
                      <a:lnTo>
                        <a:pt x="280" y="58"/>
                      </a:lnTo>
                      <a:lnTo>
                        <a:pt x="274" y="58"/>
                      </a:lnTo>
                      <a:lnTo>
                        <a:pt x="270" y="60"/>
                      </a:lnTo>
                      <a:lnTo>
                        <a:pt x="264" y="60"/>
                      </a:lnTo>
                      <a:lnTo>
                        <a:pt x="259" y="60"/>
                      </a:lnTo>
                      <a:lnTo>
                        <a:pt x="251" y="60"/>
                      </a:lnTo>
                      <a:lnTo>
                        <a:pt x="245" y="60"/>
                      </a:lnTo>
                      <a:lnTo>
                        <a:pt x="240" y="60"/>
                      </a:lnTo>
                      <a:lnTo>
                        <a:pt x="234" y="62"/>
                      </a:lnTo>
                      <a:lnTo>
                        <a:pt x="228" y="62"/>
                      </a:lnTo>
                      <a:lnTo>
                        <a:pt x="222" y="62"/>
                      </a:lnTo>
                      <a:lnTo>
                        <a:pt x="215" y="62"/>
                      </a:lnTo>
                      <a:lnTo>
                        <a:pt x="209" y="62"/>
                      </a:lnTo>
                      <a:lnTo>
                        <a:pt x="202" y="62"/>
                      </a:lnTo>
                      <a:lnTo>
                        <a:pt x="194" y="62"/>
                      </a:lnTo>
                      <a:lnTo>
                        <a:pt x="186" y="62"/>
                      </a:lnTo>
                      <a:lnTo>
                        <a:pt x="181" y="62"/>
                      </a:lnTo>
                      <a:lnTo>
                        <a:pt x="173" y="62"/>
                      </a:lnTo>
                      <a:lnTo>
                        <a:pt x="165" y="60"/>
                      </a:lnTo>
                      <a:lnTo>
                        <a:pt x="158" y="60"/>
                      </a:lnTo>
                      <a:lnTo>
                        <a:pt x="150" y="58"/>
                      </a:lnTo>
                      <a:lnTo>
                        <a:pt x="143" y="57"/>
                      </a:lnTo>
                      <a:lnTo>
                        <a:pt x="135" y="55"/>
                      </a:lnTo>
                      <a:lnTo>
                        <a:pt x="129" y="53"/>
                      </a:lnTo>
                      <a:lnTo>
                        <a:pt x="124" y="53"/>
                      </a:lnTo>
                      <a:lnTo>
                        <a:pt x="116" y="51"/>
                      </a:lnTo>
                      <a:lnTo>
                        <a:pt x="110" y="49"/>
                      </a:lnTo>
                      <a:lnTo>
                        <a:pt x="105" y="45"/>
                      </a:lnTo>
                      <a:lnTo>
                        <a:pt x="99" y="43"/>
                      </a:lnTo>
                      <a:lnTo>
                        <a:pt x="93" y="41"/>
                      </a:lnTo>
                      <a:lnTo>
                        <a:pt x="89" y="39"/>
                      </a:lnTo>
                      <a:lnTo>
                        <a:pt x="84" y="38"/>
                      </a:lnTo>
                      <a:lnTo>
                        <a:pt x="80" y="36"/>
                      </a:lnTo>
                      <a:lnTo>
                        <a:pt x="74" y="34"/>
                      </a:lnTo>
                      <a:lnTo>
                        <a:pt x="70" y="32"/>
                      </a:lnTo>
                      <a:lnTo>
                        <a:pt x="65" y="28"/>
                      </a:lnTo>
                      <a:lnTo>
                        <a:pt x="61" y="26"/>
                      </a:lnTo>
                      <a:lnTo>
                        <a:pt x="53" y="22"/>
                      </a:lnTo>
                      <a:lnTo>
                        <a:pt x="50" y="19"/>
                      </a:lnTo>
                      <a:lnTo>
                        <a:pt x="44" y="15"/>
                      </a:lnTo>
                      <a:lnTo>
                        <a:pt x="42" y="13"/>
                      </a:lnTo>
                      <a:lnTo>
                        <a:pt x="40" y="11"/>
                      </a:lnTo>
                      <a:lnTo>
                        <a:pt x="42" y="9"/>
                      </a:lnTo>
                      <a:lnTo>
                        <a:pt x="48" y="7"/>
                      </a:lnTo>
                      <a:lnTo>
                        <a:pt x="51" y="5"/>
                      </a:lnTo>
                      <a:lnTo>
                        <a:pt x="50" y="1"/>
                      </a:lnTo>
                      <a:lnTo>
                        <a:pt x="46" y="0"/>
                      </a:lnTo>
                      <a:lnTo>
                        <a:pt x="44" y="0"/>
                      </a:lnTo>
                      <a:lnTo>
                        <a:pt x="40" y="0"/>
                      </a:lnTo>
                      <a:lnTo>
                        <a:pt x="36" y="3"/>
                      </a:lnTo>
                      <a:lnTo>
                        <a:pt x="31" y="3"/>
                      </a:lnTo>
                      <a:lnTo>
                        <a:pt x="27" y="5"/>
                      </a:lnTo>
                      <a:lnTo>
                        <a:pt x="21" y="9"/>
                      </a:lnTo>
                      <a:lnTo>
                        <a:pt x="17" y="11"/>
                      </a:lnTo>
                      <a:lnTo>
                        <a:pt x="10" y="17"/>
                      </a:lnTo>
                      <a:lnTo>
                        <a:pt x="4" y="22"/>
                      </a:lnTo>
                      <a:lnTo>
                        <a:pt x="0" y="26"/>
                      </a:lnTo>
                      <a:lnTo>
                        <a:pt x="2" y="32"/>
                      </a:lnTo>
                      <a:lnTo>
                        <a:pt x="4" y="32"/>
                      </a:lnTo>
                      <a:lnTo>
                        <a:pt x="10" y="34"/>
                      </a:lnTo>
                      <a:lnTo>
                        <a:pt x="13" y="34"/>
                      </a:lnTo>
                      <a:lnTo>
                        <a:pt x="17" y="34"/>
                      </a:lnTo>
                      <a:lnTo>
                        <a:pt x="23" y="32"/>
                      </a:lnTo>
                      <a:lnTo>
                        <a:pt x="27" y="32"/>
                      </a:lnTo>
                      <a:lnTo>
                        <a:pt x="25" y="34"/>
                      </a:lnTo>
                      <a:lnTo>
                        <a:pt x="27" y="38"/>
                      </a:lnTo>
                      <a:lnTo>
                        <a:pt x="31" y="43"/>
                      </a:lnTo>
                      <a:lnTo>
                        <a:pt x="36" y="51"/>
                      </a:lnTo>
                      <a:lnTo>
                        <a:pt x="40" y="55"/>
                      </a:lnTo>
                      <a:lnTo>
                        <a:pt x="48" y="58"/>
                      </a:lnTo>
                      <a:lnTo>
                        <a:pt x="50" y="60"/>
                      </a:lnTo>
                      <a:lnTo>
                        <a:pt x="53" y="62"/>
                      </a:lnTo>
                      <a:lnTo>
                        <a:pt x="59" y="64"/>
                      </a:lnTo>
                      <a:lnTo>
                        <a:pt x="65" y="68"/>
                      </a:lnTo>
                      <a:lnTo>
                        <a:pt x="70" y="70"/>
                      </a:lnTo>
                      <a:lnTo>
                        <a:pt x="76" y="70"/>
                      </a:lnTo>
                      <a:lnTo>
                        <a:pt x="82" y="72"/>
                      </a:lnTo>
                      <a:lnTo>
                        <a:pt x="89" y="74"/>
                      </a:lnTo>
                      <a:lnTo>
                        <a:pt x="97" y="76"/>
                      </a:lnTo>
                      <a:lnTo>
                        <a:pt x="107" y="77"/>
                      </a:lnTo>
                      <a:lnTo>
                        <a:pt x="110" y="77"/>
                      </a:lnTo>
                      <a:lnTo>
                        <a:pt x="114" y="79"/>
                      </a:lnTo>
                      <a:lnTo>
                        <a:pt x="120" y="79"/>
                      </a:lnTo>
                      <a:lnTo>
                        <a:pt x="126" y="81"/>
                      </a:lnTo>
                      <a:lnTo>
                        <a:pt x="129" y="81"/>
                      </a:lnTo>
                      <a:lnTo>
                        <a:pt x="135" y="81"/>
                      </a:lnTo>
                      <a:lnTo>
                        <a:pt x="139" y="81"/>
                      </a:lnTo>
                      <a:lnTo>
                        <a:pt x="145" y="83"/>
                      </a:lnTo>
                      <a:lnTo>
                        <a:pt x="148" y="83"/>
                      </a:lnTo>
                      <a:lnTo>
                        <a:pt x="152" y="83"/>
                      </a:lnTo>
                      <a:lnTo>
                        <a:pt x="158" y="83"/>
                      </a:lnTo>
                      <a:lnTo>
                        <a:pt x="162" y="85"/>
                      </a:lnTo>
                      <a:lnTo>
                        <a:pt x="167" y="85"/>
                      </a:lnTo>
                      <a:lnTo>
                        <a:pt x="171" y="85"/>
                      </a:lnTo>
                      <a:lnTo>
                        <a:pt x="177" y="85"/>
                      </a:lnTo>
                      <a:lnTo>
                        <a:pt x="181" y="85"/>
                      </a:lnTo>
                      <a:lnTo>
                        <a:pt x="186" y="85"/>
                      </a:lnTo>
                      <a:lnTo>
                        <a:pt x="190" y="87"/>
                      </a:lnTo>
                      <a:lnTo>
                        <a:pt x="196" y="87"/>
                      </a:lnTo>
                      <a:lnTo>
                        <a:pt x="200" y="87"/>
                      </a:lnTo>
                      <a:lnTo>
                        <a:pt x="209" y="87"/>
                      </a:lnTo>
                      <a:lnTo>
                        <a:pt x="217" y="87"/>
                      </a:lnTo>
                      <a:lnTo>
                        <a:pt x="222" y="87"/>
                      </a:lnTo>
                      <a:lnTo>
                        <a:pt x="226" y="87"/>
                      </a:lnTo>
                      <a:lnTo>
                        <a:pt x="230" y="87"/>
                      </a:lnTo>
                      <a:lnTo>
                        <a:pt x="236" y="87"/>
                      </a:lnTo>
                      <a:lnTo>
                        <a:pt x="243" y="87"/>
                      </a:lnTo>
                      <a:lnTo>
                        <a:pt x="253" y="87"/>
                      </a:lnTo>
                      <a:lnTo>
                        <a:pt x="261" y="87"/>
                      </a:lnTo>
                      <a:lnTo>
                        <a:pt x="268" y="87"/>
                      </a:lnTo>
                      <a:lnTo>
                        <a:pt x="276" y="85"/>
                      </a:lnTo>
                      <a:lnTo>
                        <a:pt x="283" y="85"/>
                      </a:lnTo>
                      <a:lnTo>
                        <a:pt x="289" y="83"/>
                      </a:lnTo>
                      <a:lnTo>
                        <a:pt x="295" y="83"/>
                      </a:lnTo>
                      <a:lnTo>
                        <a:pt x="300" y="81"/>
                      </a:lnTo>
                      <a:lnTo>
                        <a:pt x="306" y="81"/>
                      </a:lnTo>
                      <a:lnTo>
                        <a:pt x="312" y="79"/>
                      </a:lnTo>
                      <a:lnTo>
                        <a:pt x="318" y="79"/>
                      </a:lnTo>
                      <a:lnTo>
                        <a:pt x="321" y="77"/>
                      </a:lnTo>
                      <a:lnTo>
                        <a:pt x="327" y="77"/>
                      </a:lnTo>
                      <a:lnTo>
                        <a:pt x="331" y="76"/>
                      </a:lnTo>
                      <a:lnTo>
                        <a:pt x="335" y="76"/>
                      </a:lnTo>
                      <a:lnTo>
                        <a:pt x="340" y="72"/>
                      </a:lnTo>
                      <a:lnTo>
                        <a:pt x="344" y="70"/>
                      </a:lnTo>
                      <a:lnTo>
                        <a:pt x="346" y="66"/>
                      </a:lnTo>
                      <a:lnTo>
                        <a:pt x="346" y="60"/>
                      </a:lnTo>
                      <a:lnTo>
                        <a:pt x="344" y="57"/>
                      </a:lnTo>
                      <a:lnTo>
                        <a:pt x="342" y="55"/>
                      </a:lnTo>
                      <a:lnTo>
                        <a:pt x="337" y="51"/>
                      </a:lnTo>
                      <a:lnTo>
                        <a:pt x="333" y="49"/>
                      </a:lnTo>
                      <a:lnTo>
                        <a:pt x="331" y="49"/>
                      </a:lnTo>
                      <a:lnTo>
                        <a:pt x="32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52" name="Freeform 280"/>
                <p:cNvSpPr>
                  <a:spLocks/>
                </p:cNvSpPr>
                <p:nvPr/>
              </p:nvSpPr>
              <p:spPr bwMode="auto">
                <a:xfrm>
                  <a:off x="1357" y="64"/>
                  <a:ext cx="376" cy="449"/>
                </a:xfrm>
                <a:custGeom>
                  <a:avLst/>
                  <a:gdLst>
                    <a:gd name="T0" fmla="*/ 19 w 753"/>
                    <a:gd name="T1" fmla="*/ 57 h 899"/>
                    <a:gd name="T2" fmla="*/ 24 w 753"/>
                    <a:gd name="T3" fmla="*/ 48 h 899"/>
                    <a:gd name="T4" fmla="*/ 25 w 753"/>
                    <a:gd name="T5" fmla="*/ 42 h 899"/>
                    <a:gd name="T6" fmla="*/ 23 w 753"/>
                    <a:gd name="T7" fmla="*/ 35 h 899"/>
                    <a:gd name="T8" fmla="*/ 21 w 753"/>
                    <a:gd name="T9" fmla="*/ 28 h 899"/>
                    <a:gd name="T10" fmla="*/ 28 w 753"/>
                    <a:gd name="T11" fmla="*/ 30 h 899"/>
                    <a:gd name="T12" fmla="*/ 36 w 753"/>
                    <a:gd name="T13" fmla="*/ 32 h 899"/>
                    <a:gd name="T14" fmla="*/ 46 w 753"/>
                    <a:gd name="T15" fmla="*/ 34 h 899"/>
                    <a:gd name="T16" fmla="*/ 55 w 753"/>
                    <a:gd name="T17" fmla="*/ 35 h 899"/>
                    <a:gd name="T18" fmla="*/ 64 w 753"/>
                    <a:gd name="T19" fmla="*/ 35 h 899"/>
                    <a:gd name="T20" fmla="*/ 73 w 753"/>
                    <a:gd name="T21" fmla="*/ 31 h 899"/>
                    <a:gd name="T22" fmla="*/ 81 w 753"/>
                    <a:gd name="T23" fmla="*/ 27 h 899"/>
                    <a:gd name="T24" fmla="*/ 85 w 753"/>
                    <a:gd name="T25" fmla="*/ 28 h 899"/>
                    <a:gd name="T26" fmla="*/ 89 w 753"/>
                    <a:gd name="T27" fmla="*/ 36 h 899"/>
                    <a:gd name="T28" fmla="*/ 91 w 753"/>
                    <a:gd name="T29" fmla="*/ 46 h 899"/>
                    <a:gd name="T30" fmla="*/ 90 w 753"/>
                    <a:gd name="T31" fmla="*/ 53 h 899"/>
                    <a:gd name="T32" fmla="*/ 89 w 753"/>
                    <a:gd name="T33" fmla="*/ 62 h 899"/>
                    <a:gd name="T34" fmla="*/ 91 w 753"/>
                    <a:gd name="T35" fmla="*/ 69 h 899"/>
                    <a:gd name="T36" fmla="*/ 89 w 753"/>
                    <a:gd name="T37" fmla="*/ 78 h 899"/>
                    <a:gd name="T38" fmla="*/ 85 w 753"/>
                    <a:gd name="T39" fmla="*/ 86 h 899"/>
                    <a:gd name="T40" fmla="*/ 79 w 753"/>
                    <a:gd name="T41" fmla="*/ 93 h 899"/>
                    <a:gd name="T42" fmla="*/ 72 w 753"/>
                    <a:gd name="T43" fmla="*/ 99 h 899"/>
                    <a:gd name="T44" fmla="*/ 64 w 753"/>
                    <a:gd name="T45" fmla="*/ 103 h 899"/>
                    <a:gd name="T46" fmla="*/ 55 w 753"/>
                    <a:gd name="T47" fmla="*/ 104 h 899"/>
                    <a:gd name="T48" fmla="*/ 47 w 753"/>
                    <a:gd name="T49" fmla="*/ 102 h 899"/>
                    <a:gd name="T50" fmla="*/ 39 w 753"/>
                    <a:gd name="T51" fmla="*/ 100 h 899"/>
                    <a:gd name="T52" fmla="*/ 31 w 753"/>
                    <a:gd name="T53" fmla="*/ 96 h 899"/>
                    <a:gd name="T54" fmla="*/ 24 w 753"/>
                    <a:gd name="T55" fmla="*/ 90 h 899"/>
                    <a:gd name="T56" fmla="*/ 16 w 753"/>
                    <a:gd name="T57" fmla="*/ 81 h 899"/>
                    <a:gd name="T58" fmla="*/ 14 w 753"/>
                    <a:gd name="T59" fmla="*/ 83 h 899"/>
                    <a:gd name="T60" fmla="*/ 20 w 753"/>
                    <a:gd name="T61" fmla="*/ 91 h 899"/>
                    <a:gd name="T62" fmla="*/ 26 w 753"/>
                    <a:gd name="T63" fmla="*/ 97 h 899"/>
                    <a:gd name="T64" fmla="*/ 35 w 753"/>
                    <a:gd name="T65" fmla="*/ 104 h 899"/>
                    <a:gd name="T66" fmla="*/ 46 w 753"/>
                    <a:gd name="T67" fmla="*/ 109 h 899"/>
                    <a:gd name="T68" fmla="*/ 59 w 753"/>
                    <a:gd name="T69" fmla="*/ 112 h 899"/>
                    <a:gd name="T70" fmla="*/ 71 w 753"/>
                    <a:gd name="T71" fmla="*/ 108 h 899"/>
                    <a:gd name="T72" fmla="*/ 80 w 753"/>
                    <a:gd name="T73" fmla="*/ 100 h 899"/>
                    <a:gd name="T74" fmla="*/ 86 w 753"/>
                    <a:gd name="T75" fmla="*/ 90 h 899"/>
                    <a:gd name="T76" fmla="*/ 91 w 753"/>
                    <a:gd name="T77" fmla="*/ 80 h 899"/>
                    <a:gd name="T78" fmla="*/ 93 w 753"/>
                    <a:gd name="T79" fmla="*/ 73 h 899"/>
                    <a:gd name="T80" fmla="*/ 92 w 753"/>
                    <a:gd name="T81" fmla="*/ 63 h 899"/>
                    <a:gd name="T82" fmla="*/ 90 w 753"/>
                    <a:gd name="T83" fmla="*/ 57 h 899"/>
                    <a:gd name="T84" fmla="*/ 92 w 753"/>
                    <a:gd name="T85" fmla="*/ 50 h 899"/>
                    <a:gd name="T86" fmla="*/ 93 w 753"/>
                    <a:gd name="T87" fmla="*/ 43 h 899"/>
                    <a:gd name="T88" fmla="*/ 92 w 753"/>
                    <a:gd name="T89" fmla="*/ 34 h 899"/>
                    <a:gd name="T90" fmla="*/ 88 w 753"/>
                    <a:gd name="T91" fmla="*/ 23 h 899"/>
                    <a:gd name="T92" fmla="*/ 86 w 753"/>
                    <a:gd name="T93" fmla="*/ 17 h 899"/>
                    <a:gd name="T94" fmla="*/ 82 w 753"/>
                    <a:gd name="T95" fmla="*/ 9 h 899"/>
                    <a:gd name="T96" fmla="*/ 75 w 753"/>
                    <a:gd name="T97" fmla="*/ 4 h 899"/>
                    <a:gd name="T98" fmla="*/ 67 w 753"/>
                    <a:gd name="T99" fmla="*/ 1 h 899"/>
                    <a:gd name="T100" fmla="*/ 56 w 753"/>
                    <a:gd name="T101" fmla="*/ 0 h 899"/>
                    <a:gd name="T102" fmla="*/ 44 w 753"/>
                    <a:gd name="T103" fmla="*/ 0 h 899"/>
                    <a:gd name="T104" fmla="*/ 33 w 753"/>
                    <a:gd name="T105" fmla="*/ 1 h 899"/>
                    <a:gd name="T106" fmla="*/ 25 w 753"/>
                    <a:gd name="T107" fmla="*/ 2 h 899"/>
                    <a:gd name="T108" fmla="*/ 16 w 753"/>
                    <a:gd name="T109" fmla="*/ 6 h 899"/>
                    <a:gd name="T110" fmla="*/ 8 w 753"/>
                    <a:gd name="T111" fmla="*/ 14 h 899"/>
                    <a:gd name="T112" fmla="*/ 3 w 753"/>
                    <a:gd name="T113" fmla="*/ 26 h 899"/>
                    <a:gd name="T114" fmla="*/ 0 w 753"/>
                    <a:gd name="T115" fmla="*/ 36 h 899"/>
                    <a:gd name="T116" fmla="*/ 0 w 753"/>
                    <a:gd name="T117" fmla="*/ 44 h 899"/>
                    <a:gd name="T118" fmla="*/ 1 w 753"/>
                    <a:gd name="T119" fmla="*/ 51 h 899"/>
                    <a:gd name="T120" fmla="*/ 3 w 753"/>
                    <a:gd name="T121" fmla="*/ 59 h 899"/>
                    <a:gd name="T122" fmla="*/ 9 w 753"/>
                    <a:gd name="T123" fmla="*/ 58 h 899"/>
                    <a:gd name="T124" fmla="*/ 16 w 753"/>
                    <a:gd name="T125" fmla="*/ 63 h 8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3"/>
                    <a:gd name="T190" fmla="*/ 0 h 899"/>
                    <a:gd name="T191" fmla="*/ 753 w 753"/>
                    <a:gd name="T192" fmla="*/ 899 h 8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3" h="899">
                      <a:moveTo>
                        <a:pt x="128" y="504"/>
                      </a:moveTo>
                      <a:lnTo>
                        <a:pt x="128" y="502"/>
                      </a:lnTo>
                      <a:lnTo>
                        <a:pt x="131" y="496"/>
                      </a:lnTo>
                      <a:lnTo>
                        <a:pt x="131" y="492"/>
                      </a:lnTo>
                      <a:lnTo>
                        <a:pt x="135" y="491"/>
                      </a:lnTo>
                      <a:lnTo>
                        <a:pt x="137" y="487"/>
                      </a:lnTo>
                      <a:lnTo>
                        <a:pt x="141" y="481"/>
                      </a:lnTo>
                      <a:lnTo>
                        <a:pt x="143" y="475"/>
                      </a:lnTo>
                      <a:lnTo>
                        <a:pt x="147" y="470"/>
                      </a:lnTo>
                      <a:lnTo>
                        <a:pt x="149" y="464"/>
                      </a:lnTo>
                      <a:lnTo>
                        <a:pt x="154" y="458"/>
                      </a:lnTo>
                      <a:lnTo>
                        <a:pt x="156" y="453"/>
                      </a:lnTo>
                      <a:lnTo>
                        <a:pt x="160" y="447"/>
                      </a:lnTo>
                      <a:lnTo>
                        <a:pt x="164" y="439"/>
                      </a:lnTo>
                      <a:lnTo>
                        <a:pt x="169" y="434"/>
                      </a:lnTo>
                      <a:lnTo>
                        <a:pt x="171" y="426"/>
                      </a:lnTo>
                      <a:lnTo>
                        <a:pt x="175" y="420"/>
                      </a:lnTo>
                      <a:lnTo>
                        <a:pt x="179" y="415"/>
                      </a:lnTo>
                      <a:lnTo>
                        <a:pt x="183" y="407"/>
                      </a:lnTo>
                      <a:lnTo>
                        <a:pt x="187" y="401"/>
                      </a:lnTo>
                      <a:lnTo>
                        <a:pt x="190" y="396"/>
                      </a:lnTo>
                      <a:lnTo>
                        <a:pt x="192" y="388"/>
                      </a:lnTo>
                      <a:lnTo>
                        <a:pt x="196" y="384"/>
                      </a:lnTo>
                      <a:lnTo>
                        <a:pt x="198" y="378"/>
                      </a:lnTo>
                      <a:lnTo>
                        <a:pt x="202" y="373"/>
                      </a:lnTo>
                      <a:lnTo>
                        <a:pt x="204" y="369"/>
                      </a:lnTo>
                      <a:lnTo>
                        <a:pt x="206" y="365"/>
                      </a:lnTo>
                      <a:lnTo>
                        <a:pt x="207" y="359"/>
                      </a:lnTo>
                      <a:lnTo>
                        <a:pt x="209" y="356"/>
                      </a:lnTo>
                      <a:lnTo>
                        <a:pt x="209" y="352"/>
                      </a:lnTo>
                      <a:lnTo>
                        <a:pt x="207" y="346"/>
                      </a:lnTo>
                      <a:lnTo>
                        <a:pt x="206" y="342"/>
                      </a:lnTo>
                      <a:lnTo>
                        <a:pt x="206" y="339"/>
                      </a:lnTo>
                      <a:lnTo>
                        <a:pt x="204" y="333"/>
                      </a:lnTo>
                      <a:lnTo>
                        <a:pt x="204" y="329"/>
                      </a:lnTo>
                      <a:lnTo>
                        <a:pt x="202" y="323"/>
                      </a:lnTo>
                      <a:lnTo>
                        <a:pt x="200" y="320"/>
                      </a:lnTo>
                      <a:lnTo>
                        <a:pt x="198" y="314"/>
                      </a:lnTo>
                      <a:lnTo>
                        <a:pt x="198" y="308"/>
                      </a:lnTo>
                      <a:lnTo>
                        <a:pt x="196" y="302"/>
                      </a:lnTo>
                      <a:lnTo>
                        <a:pt x="194" y="297"/>
                      </a:lnTo>
                      <a:lnTo>
                        <a:pt x="192" y="291"/>
                      </a:lnTo>
                      <a:lnTo>
                        <a:pt x="190" y="285"/>
                      </a:lnTo>
                      <a:lnTo>
                        <a:pt x="188" y="280"/>
                      </a:lnTo>
                      <a:lnTo>
                        <a:pt x="187" y="274"/>
                      </a:lnTo>
                      <a:lnTo>
                        <a:pt x="185" y="268"/>
                      </a:lnTo>
                      <a:lnTo>
                        <a:pt x="183" y="263"/>
                      </a:lnTo>
                      <a:lnTo>
                        <a:pt x="181" y="259"/>
                      </a:lnTo>
                      <a:lnTo>
                        <a:pt x="181" y="253"/>
                      </a:lnTo>
                      <a:lnTo>
                        <a:pt x="179" y="249"/>
                      </a:lnTo>
                      <a:lnTo>
                        <a:pt x="177" y="245"/>
                      </a:lnTo>
                      <a:lnTo>
                        <a:pt x="175" y="238"/>
                      </a:lnTo>
                      <a:lnTo>
                        <a:pt x="173" y="232"/>
                      </a:lnTo>
                      <a:lnTo>
                        <a:pt x="171" y="228"/>
                      </a:lnTo>
                      <a:lnTo>
                        <a:pt x="171" y="226"/>
                      </a:lnTo>
                      <a:lnTo>
                        <a:pt x="175" y="226"/>
                      </a:lnTo>
                      <a:lnTo>
                        <a:pt x="177" y="228"/>
                      </a:lnTo>
                      <a:lnTo>
                        <a:pt x="183" y="230"/>
                      </a:lnTo>
                      <a:lnTo>
                        <a:pt x="188" y="230"/>
                      </a:lnTo>
                      <a:lnTo>
                        <a:pt x="196" y="232"/>
                      </a:lnTo>
                      <a:lnTo>
                        <a:pt x="200" y="234"/>
                      </a:lnTo>
                      <a:lnTo>
                        <a:pt x="206" y="236"/>
                      </a:lnTo>
                      <a:lnTo>
                        <a:pt x="209" y="236"/>
                      </a:lnTo>
                      <a:lnTo>
                        <a:pt x="215" y="238"/>
                      </a:lnTo>
                      <a:lnTo>
                        <a:pt x="219" y="238"/>
                      </a:lnTo>
                      <a:lnTo>
                        <a:pt x="225" y="240"/>
                      </a:lnTo>
                      <a:lnTo>
                        <a:pt x="230" y="242"/>
                      </a:lnTo>
                      <a:lnTo>
                        <a:pt x="236" y="244"/>
                      </a:lnTo>
                      <a:lnTo>
                        <a:pt x="242" y="244"/>
                      </a:lnTo>
                      <a:lnTo>
                        <a:pt x="247" y="245"/>
                      </a:lnTo>
                      <a:lnTo>
                        <a:pt x="253" y="245"/>
                      </a:lnTo>
                      <a:lnTo>
                        <a:pt x="261" y="249"/>
                      </a:lnTo>
                      <a:lnTo>
                        <a:pt x="266" y="249"/>
                      </a:lnTo>
                      <a:lnTo>
                        <a:pt x="274" y="251"/>
                      </a:lnTo>
                      <a:lnTo>
                        <a:pt x="280" y="253"/>
                      </a:lnTo>
                      <a:lnTo>
                        <a:pt x="287" y="255"/>
                      </a:lnTo>
                      <a:lnTo>
                        <a:pt x="295" y="257"/>
                      </a:lnTo>
                      <a:lnTo>
                        <a:pt x="301" y="259"/>
                      </a:lnTo>
                      <a:lnTo>
                        <a:pt x="308" y="261"/>
                      </a:lnTo>
                      <a:lnTo>
                        <a:pt x="316" y="263"/>
                      </a:lnTo>
                      <a:lnTo>
                        <a:pt x="323" y="263"/>
                      </a:lnTo>
                      <a:lnTo>
                        <a:pt x="329" y="264"/>
                      </a:lnTo>
                      <a:lnTo>
                        <a:pt x="337" y="264"/>
                      </a:lnTo>
                      <a:lnTo>
                        <a:pt x="344" y="268"/>
                      </a:lnTo>
                      <a:lnTo>
                        <a:pt x="352" y="268"/>
                      </a:lnTo>
                      <a:lnTo>
                        <a:pt x="360" y="270"/>
                      </a:lnTo>
                      <a:lnTo>
                        <a:pt x="367" y="270"/>
                      </a:lnTo>
                      <a:lnTo>
                        <a:pt x="373" y="274"/>
                      </a:lnTo>
                      <a:lnTo>
                        <a:pt x="380" y="274"/>
                      </a:lnTo>
                      <a:lnTo>
                        <a:pt x="388" y="276"/>
                      </a:lnTo>
                      <a:lnTo>
                        <a:pt x="394" y="276"/>
                      </a:lnTo>
                      <a:lnTo>
                        <a:pt x="401" y="278"/>
                      </a:lnTo>
                      <a:lnTo>
                        <a:pt x="407" y="278"/>
                      </a:lnTo>
                      <a:lnTo>
                        <a:pt x="415" y="280"/>
                      </a:lnTo>
                      <a:lnTo>
                        <a:pt x="422" y="282"/>
                      </a:lnTo>
                      <a:lnTo>
                        <a:pt x="430" y="282"/>
                      </a:lnTo>
                      <a:lnTo>
                        <a:pt x="436" y="282"/>
                      </a:lnTo>
                      <a:lnTo>
                        <a:pt x="441" y="283"/>
                      </a:lnTo>
                      <a:lnTo>
                        <a:pt x="447" y="283"/>
                      </a:lnTo>
                      <a:lnTo>
                        <a:pt x="453" y="285"/>
                      </a:lnTo>
                      <a:lnTo>
                        <a:pt x="460" y="285"/>
                      </a:lnTo>
                      <a:lnTo>
                        <a:pt x="464" y="285"/>
                      </a:lnTo>
                      <a:lnTo>
                        <a:pt x="470" y="287"/>
                      </a:lnTo>
                      <a:lnTo>
                        <a:pt x="475" y="287"/>
                      </a:lnTo>
                      <a:lnTo>
                        <a:pt x="481" y="287"/>
                      </a:lnTo>
                      <a:lnTo>
                        <a:pt x="485" y="287"/>
                      </a:lnTo>
                      <a:lnTo>
                        <a:pt x="491" y="287"/>
                      </a:lnTo>
                      <a:lnTo>
                        <a:pt x="496" y="287"/>
                      </a:lnTo>
                      <a:lnTo>
                        <a:pt x="502" y="287"/>
                      </a:lnTo>
                      <a:lnTo>
                        <a:pt x="512" y="287"/>
                      </a:lnTo>
                      <a:lnTo>
                        <a:pt x="517" y="283"/>
                      </a:lnTo>
                      <a:lnTo>
                        <a:pt x="523" y="282"/>
                      </a:lnTo>
                      <a:lnTo>
                        <a:pt x="529" y="280"/>
                      </a:lnTo>
                      <a:lnTo>
                        <a:pt x="536" y="278"/>
                      </a:lnTo>
                      <a:lnTo>
                        <a:pt x="542" y="274"/>
                      </a:lnTo>
                      <a:lnTo>
                        <a:pt x="550" y="272"/>
                      </a:lnTo>
                      <a:lnTo>
                        <a:pt x="557" y="268"/>
                      </a:lnTo>
                      <a:lnTo>
                        <a:pt x="563" y="266"/>
                      </a:lnTo>
                      <a:lnTo>
                        <a:pt x="571" y="263"/>
                      </a:lnTo>
                      <a:lnTo>
                        <a:pt x="576" y="259"/>
                      </a:lnTo>
                      <a:lnTo>
                        <a:pt x="584" y="255"/>
                      </a:lnTo>
                      <a:lnTo>
                        <a:pt x="590" y="253"/>
                      </a:lnTo>
                      <a:lnTo>
                        <a:pt x="597" y="249"/>
                      </a:lnTo>
                      <a:lnTo>
                        <a:pt x="603" y="245"/>
                      </a:lnTo>
                      <a:lnTo>
                        <a:pt x="610" y="242"/>
                      </a:lnTo>
                      <a:lnTo>
                        <a:pt x="616" y="238"/>
                      </a:lnTo>
                      <a:lnTo>
                        <a:pt x="622" y="234"/>
                      </a:lnTo>
                      <a:lnTo>
                        <a:pt x="628" y="232"/>
                      </a:lnTo>
                      <a:lnTo>
                        <a:pt x="633" y="228"/>
                      </a:lnTo>
                      <a:lnTo>
                        <a:pt x="639" y="225"/>
                      </a:lnTo>
                      <a:lnTo>
                        <a:pt x="643" y="223"/>
                      </a:lnTo>
                      <a:lnTo>
                        <a:pt x="648" y="219"/>
                      </a:lnTo>
                      <a:lnTo>
                        <a:pt x="652" y="217"/>
                      </a:lnTo>
                      <a:lnTo>
                        <a:pt x="656" y="215"/>
                      </a:lnTo>
                      <a:lnTo>
                        <a:pt x="664" y="209"/>
                      </a:lnTo>
                      <a:lnTo>
                        <a:pt x="667" y="207"/>
                      </a:lnTo>
                      <a:lnTo>
                        <a:pt x="671" y="206"/>
                      </a:lnTo>
                      <a:lnTo>
                        <a:pt x="673" y="206"/>
                      </a:lnTo>
                      <a:lnTo>
                        <a:pt x="675" y="207"/>
                      </a:lnTo>
                      <a:lnTo>
                        <a:pt x="677" y="211"/>
                      </a:lnTo>
                      <a:lnTo>
                        <a:pt x="683" y="219"/>
                      </a:lnTo>
                      <a:lnTo>
                        <a:pt x="683" y="223"/>
                      </a:lnTo>
                      <a:lnTo>
                        <a:pt x="686" y="226"/>
                      </a:lnTo>
                      <a:lnTo>
                        <a:pt x="688" y="232"/>
                      </a:lnTo>
                      <a:lnTo>
                        <a:pt x="690" y="236"/>
                      </a:lnTo>
                      <a:lnTo>
                        <a:pt x="694" y="242"/>
                      </a:lnTo>
                      <a:lnTo>
                        <a:pt x="696" y="245"/>
                      </a:lnTo>
                      <a:lnTo>
                        <a:pt x="700" y="251"/>
                      </a:lnTo>
                      <a:lnTo>
                        <a:pt x="702" y="259"/>
                      </a:lnTo>
                      <a:lnTo>
                        <a:pt x="706" y="263"/>
                      </a:lnTo>
                      <a:lnTo>
                        <a:pt x="707" y="270"/>
                      </a:lnTo>
                      <a:lnTo>
                        <a:pt x="709" y="276"/>
                      </a:lnTo>
                      <a:lnTo>
                        <a:pt x="713" y="282"/>
                      </a:lnTo>
                      <a:lnTo>
                        <a:pt x="715" y="289"/>
                      </a:lnTo>
                      <a:lnTo>
                        <a:pt x="717" y="297"/>
                      </a:lnTo>
                      <a:lnTo>
                        <a:pt x="719" y="304"/>
                      </a:lnTo>
                      <a:lnTo>
                        <a:pt x="721" y="310"/>
                      </a:lnTo>
                      <a:lnTo>
                        <a:pt x="723" y="318"/>
                      </a:lnTo>
                      <a:lnTo>
                        <a:pt x="725" y="325"/>
                      </a:lnTo>
                      <a:lnTo>
                        <a:pt x="726" y="331"/>
                      </a:lnTo>
                      <a:lnTo>
                        <a:pt x="728" y="339"/>
                      </a:lnTo>
                      <a:lnTo>
                        <a:pt x="728" y="346"/>
                      </a:lnTo>
                      <a:lnTo>
                        <a:pt x="728" y="354"/>
                      </a:lnTo>
                      <a:lnTo>
                        <a:pt x="728" y="361"/>
                      </a:lnTo>
                      <a:lnTo>
                        <a:pt x="730" y="369"/>
                      </a:lnTo>
                      <a:lnTo>
                        <a:pt x="728" y="375"/>
                      </a:lnTo>
                      <a:lnTo>
                        <a:pt x="728" y="382"/>
                      </a:lnTo>
                      <a:lnTo>
                        <a:pt x="726" y="388"/>
                      </a:lnTo>
                      <a:lnTo>
                        <a:pt x="726" y="394"/>
                      </a:lnTo>
                      <a:lnTo>
                        <a:pt x="726" y="399"/>
                      </a:lnTo>
                      <a:lnTo>
                        <a:pt x="725" y="405"/>
                      </a:lnTo>
                      <a:lnTo>
                        <a:pt x="725" y="411"/>
                      </a:lnTo>
                      <a:lnTo>
                        <a:pt x="725" y="416"/>
                      </a:lnTo>
                      <a:lnTo>
                        <a:pt x="723" y="420"/>
                      </a:lnTo>
                      <a:lnTo>
                        <a:pt x="723" y="426"/>
                      </a:lnTo>
                      <a:lnTo>
                        <a:pt x="721" y="430"/>
                      </a:lnTo>
                      <a:lnTo>
                        <a:pt x="721" y="435"/>
                      </a:lnTo>
                      <a:lnTo>
                        <a:pt x="719" y="443"/>
                      </a:lnTo>
                      <a:lnTo>
                        <a:pt x="717" y="453"/>
                      </a:lnTo>
                      <a:lnTo>
                        <a:pt x="715" y="458"/>
                      </a:lnTo>
                      <a:lnTo>
                        <a:pt x="713" y="464"/>
                      </a:lnTo>
                      <a:lnTo>
                        <a:pt x="711" y="468"/>
                      </a:lnTo>
                      <a:lnTo>
                        <a:pt x="711" y="473"/>
                      </a:lnTo>
                      <a:lnTo>
                        <a:pt x="709" y="479"/>
                      </a:lnTo>
                      <a:lnTo>
                        <a:pt x="709" y="485"/>
                      </a:lnTo>
                      <a:lnTo>
                        <a:pt x="709" y="489"/>
                      </a:lnTo>
                      <a:lnTo>
                        <a:pt x="713" y="496"/>
                      </a:lnTo>
                      <a:lnTo>
                        <a:pt x="715" y="500"/>
                      </a:lnTo>
                      <a:lnTo>
                        <a:pt x="717" y="506"/>
                      </a:lnTo>
                      <a:lnTo>
                        <a:pt x="721" y="513"/>
                      </a:lnTo>
                      <a:lnTo>
                        <a:pt x="725" y="519"/>
                      </a:lnTo>
                      <a:lnTo>
                        <a:pt x="726" y="527"/>
                      </a:lnTo>
                      <a:lnTo>
                        <a:pt x="728" y="534"/>
                      </a:lnTo>
                      <a:lnTo>
                        <a:pt x="728" y="540"/>
                      </a:lnTo>
                      <a:lnTo>
                        <a:pt x="730" y="544"/>
                      </a:lnTo>
                      <a:lnTo>
                        <a:pt x="730" y="549"/>
                      </a:lnTo>
                      <a:lnTo>
                        <a:pt x="732" y="553"/>
                      </a:lnTo>
                      <a:lnTo>
                        <a:pt x="732" y="559"/>
                      </a:lnTo>
                      <a:lnTo>
                        <a:pt x="732" y="563"/>
                      </a:lnTo>
                      <a:lnTo>
                        <a:pt x="732" y="568"/>
                      </a:lnTo>
                      <a:lnTo>
                        <a:pt x="732" y="576"/>
                      </a:lnTo>
                      <a:lnTo>
                        <a:pt x="730" y="580"/>
                      </a:lnTo>
                      <a:lnTo>
                        <a:pt x="730" y="587"/>
                      </a:lnTo>
                      <a:lnTo>
                        <a:pt x="728" y="593"/>
                      </a:lnTo>
                      <a:lnTo>
                        <a:pt x="726" y="601"/>
                      </a:lnTo>
                      <a:lnTo>
                        <a:pt x="725" y="606"/>
                      </a:lnTo>
                      <a:lnTo>
                        <a:pt x="723" y="612"/>
                      </a:lnTo>
                      <a:lnTo>
                        <a:pt x="719" y="620"/>
                      </a:lnTo>
                      <a:lnTo>
                        <a:pt x="717" y="627"/>
                      </a:lnTo>
                      <a:lnTo>
                        <a:pt x="713" y="635"/>
                      </a:lnTo>
                      <a:lnTo>
                        <a:pt x="709" y="644"/>
                      </a:lnTo>
                      <a:lnTo>
                        <a:pt x="707" y="648"/>
                      </a:lnTo>
                      <a:lnTo>
                        <a:pt x="706" y="652"/>
                      </a:lnTo>
                      <a:lnTo>
                        <a:pt x="704" y="656"/>
                      </a:lnTo>
                      <a:lnTo>
                        <a:pt x="702" y="662"/>
                      </a:lnTo>
                      <a:lnTo>
                        <a:pt x="696" y="669"/>
                      </a:lnTo>
                      <a:lnTo>
                        <a:pt x="692" y="679"/>
                      </a:lnTo>
                      <a:lnTo>
                        <a:pt x="688" y="682"/>
                      </a:lnTo>
                      <a:lnTo>
                        <a:pt x="686" y="688"/>
                      </a:lnTo>
                      <a:lnTo>
                        <a:pt x="683" y="692"/>
                      </a:lnTo>
                      <a:lnTo>
                        <a:pt x="681" y="698"/>
                      </a:lnTo>
                      <a:lnTo>
                        <a:pt x="677" y="701"/>
                      </a:lnTo>
                      <a:lnTo>
                        <a:pt x="675" y="705"/>
                      </a:lnTo>
                      <a:lnTo>
                        <a:pt x="671" y="711"/>
                      </a:lnTo>
                      <a:lnTo>
                        <a:pt x="667" y="715"/>
                      </a:lnTo>
                      <a:lnTo>
                        <a:pt x="666" y="719"/>
                      </a:lnTo>
                      <a:lnTo>
                        <a:pt x="662" y="724"/>
                      </a:lnTo>
                      <a:lnTo>
                        <a:pt x="658" y="728"/>
                      </a:lnTo>
                      <a:lnTo>
                        <a:pt x="656" y="734"/>
                      </a:lnTo>
                      <a:lnTo>
                        <a:pt x="647" y="741"/>
                      </a:lnTo>
                      <a:lnTo>
                        <a:pt x="639" y="751"/>
                      </a:lnTo>
                      <a:lnTo>
                        <a:pt x="631" y="758"/>
                      </a:lnTo>
                      <a:lnTo>
                        <a:pt x="622" y="766"/>
                      </a:lnTo>
                      <a:lnTo>
                        <a:pt x="618" y="770"/>
                      </a:lnTo>
                      <a:lnTo>
                        <a:pt x="612" y="774"/>
                      </a:lnTo>
                      <a:lnTo>
                        <a:pt x="609" y="777"/>
                      </a:lnTo>
                      <a:lnTo>
                        <a:pt x="605" y="781"/>
                      </a:lnTo>
                      <a:lnTo>
                        <a:pt x="599" y="785"/>
                      </a:lnTo>
                      <a:lnTo>
                        <a:pt x="595" y="789"/>
                      </a:lnTo>
                      <a:lnTo>
                        <a:pt x="590" y="793"/>
                      </a:lnTo>
                      <a:lnTo>
                        <a:pt x="586" y="796"/>
                      </a:lnTo>
                      <a:lnTo>
                        <a:pt x="580" y="798"/>
                      </a:lnTo>
                      <a:lnTo>
                        <a:pt x="574" y="802"/>
                      </a:lnTo>
                      <a:lnTo>
                        <a:pt x="569" y="804"/>
                      </a:lnTo>
                      <a:lnTo>
                        <a:pt x="563" y="808"/>
                      </a:lnTo>
                      <a:lnTo>
                        <a:pt x="557" y="810"/>
                      </a:lnTo>
                      <a:lnTo>
                        <a:pt x="552" y="814"/>
                      </a:lnTo>
                      <a:lnTo>
                        <a:pt x="546" y="815"/>
                      </a:lnTo>
                      <a:lnTo>
                        <a:pt x="542" y="819"/>
                      </a:lnTo>
                      <a:lnTo>
                        <a:pt x="536" y="821"/>
                      </a:lnTo>
                      <a:lnTo>
                        <a:pt x="531" y="821"/>
                      </a:lnTo>
                      <a:lnTo>
                        <a:pt x="525" y="823"/>
                      </a:lnTo>
                      <a:lnTo>
                        <a:pt x="519" y="827"/>
                      </a:lnTo>
                      <a:lnTo>
                        <a:pt x="512" y="827"/>
                      </a:lnTo>
                      <a:lnTo>
                        <a:pt x="506" y="829"/>
                      </a:lnTo>
                      <a:lnTo>
                        <a:pt x="500" y="831"/>
                      </a:lnTo>
                      <a:lnTo>
                        <a:pt x="495" y="833"/>
                      </a:lnTo>
                      <a:lnTo>
                        <a:pt x="487" y="833"/>
                      </a:lnTo>
                      <a:lnTo>
                        <a:pt x="481" y="833"/>
                      </a:lnTo>
                      <a:lnTo>
                        <a:pt x="474" y="833"/>
                      </a:lnTo>
                      <a:lnTo>
                        <a:pt x="468" y="833"/>
                      </a:lnTo>
                      <a:lnTo>
                        <a:pt x="460" y="833"/>
                      </a:lnTo>
                      <a:lnTo>
                        <a:pt x="455" y="833"/>
                      </a:lnTo>
                      <a:lnTo>
                        <a:pt x="447" y="833"/>
                      </a:lnTo>
                      <a:lnTo>
                        <a:pt x="441" y="833"/>
                      </a:lnTo>
                      <a:lnTo>
                        <a:pt x="434" y="833"/>
                      </a:lnTo>
                      <a:lnTo>
                        <a:pt x="428" y="833"/>
                      </a:lnTo>
                      <a:lnTo>
                        <a:pt x="422" y="831"/>
                      </a:lnTo>
                      <a:lnTo>
                        <a:pt x="415" y="831"/>
                      </a:lnTo>
                      <a:lnTo>
                        <a:pt x="409" y="829"/>
                      </a:lnTo>
                      <a:lnTo>
                        <a:pt x="403" y="829"/>
                      </a:lnTo>
                      <a:lnTo>
                        <a:pt x="398" y="827"/>
                      </a:lnTo>
                      <a:lnTo>
                        <a:pt x="392" y="827"/>
                      </a:lnTo>
                      <a:lnTo>
                        <a:pt x="384" y="825"/>
                      </a:lnTo>
                      <a:lnTo>
                        <a:pt x="379" y="823"/>
                      </a:lnTo>
                      <a:lnTo>
                        <a:pt x="371" y="821"/>
                      </a:lnTo>
                      <a:lnTo>
                        <a:pt x="367" y="821"/>
                      </a:lnTo>
                      <a:lnTo>
                        <a:pt x="360" y="817"/>
                      </a:lnTo>
                      <a:lnTo>
                        <a:pt x="354" y="815"/>
                      </a:lnTo>
                      <a:lnTo>
                        <a:pt x="348" y="815"/>
                      </a:lnTo>
                      <a:lnTo>
                        <a:pt x="342" y="814"/>
                      </a:lnTo>
                      <a:lnTo>
                        <a:pt x="335" y="810"/>
                      </a:lnTo>
                      <a:lnTo>
                        <a:pt x="329" y="808"/>
                      </a:lnTo>
                      <a:lnTo>
                        <a:pt x="323" y="806"/>
                      </a:lnTo>
                      <a:lnTo>
                        <a:pt x="318" y="804"/>
                      </a:lnTo>
                      <a:lnTo>
                        <a:pt x="312" y="802"/>
                      </a:lnTo>
                      <a:lnTo>
                        <a:pt x="306" y="798"/>
                      </a:lnTo>
                      <a:lnTo>
                        <a:pt x="301" y="796"/>
                      </a:lnTo>
                      <a:lnTo>
                        <a:pt x="297" y="795"/>
                      </a:lnTo>
                      <a:lnTo>
                        <a:pt x="291" y="791"/>
                      </a:lnTo>
                      <a:lnTo>
                        <a:pt x="285" y="789"/>
                      </a:lnTo>
                      <a:lnTo>
                        <a:pt x="278" y="785"/>
                      </a:lnTo>
                      <a:lnTo>
                        <a:pt x="274" y="783"/>
                      </a:lnTo>
                      <a:lnTo>
                        <a:pt x="268" y="779"/>
                      </a:lnTo>
                      <a:lnTo>
                        <a:pt x="263" y="776"/>
                      </a:lnTo>
                      <a:lnTo>
                        <a:pt x="259" y="772"/>
                      </a:lnTo>
                      <a:lnTo>
                        <a:pt x="253" y="770"/>
                      </a:lnTo>
                      <a:lnTo>
                        <a:pt x="249" y="766"/>
                      </a:lnTo>
                      <a:lnTo>
                        <a:pt x="244" y="762"/>
                      </a:lnTo>
                      <a:lnTo>
                        <a:pt x="240" y="760"/>
                      </a:lnTo>
                      <a:lnTo>
                        <a:pt x="234" y="757"/>
                      </a:lnTo>
                      <a:lnTo>
                        <a:pt x="230" y="753"/>
                      </a:lnTo>
                      <a:lnTo>
                        <a:pt x="225" y="749"/>
                      </a:lnTo>
                      <a:lnTo>
                        <a:pt x="221" y="745"/>
                      </a:lnTo>
                      <a:lnTo>
                        <a:pt x="217" y="743"/>
                      </a:lnTo>
                      <a:lnTo>
                        <a:pt x="207" y="736"/>
                      </a:lnTo>
                      <a:lnTo>
                        <a:pt x="200" y="728"/>
                      </a:lnTo>
                      <a:lnTo>
                        <a:pt x="192" y="720"/>
                      </a:lnTo>
                      <a:lnTo>
                        <a:pt x="185" y="713"/>
                      </a:lnTo>
                      <a:lnTo>
                        <a:pt x="177" y="705"/>
                      </a:lnTo>
                      <a:lnTo>
                        <a:pt x="171" y="700"/>
                      </a:lnTo>
                      <a:lnTo>
                        <a:pt x="164" y="692"/>
                      </a:lnTo>
                      <a:lnTo>
                        <a:pt x="160" y="684"/>
                      </a:lnTo>
                      <a:lnTo>
                        <a:pt x="154" y="677"/>
                      </a:lnTo>
                      <a:lnTo>
                        <a:pt x="149" y="671"/>
                      </a:lnTo>
                      <a:lnTo>
                        <a:pt x="145" y="665"/>
                      </a:lnTo>
                      <a:lnTo>
                        <a:pt x="141" y="662"/>
                      </a:lnTo>
                      <a:lnTo>
                        <a:pt x="137" y="656"/>
                      </a:lnTo>
                      <a:lnTo>
                        <a:pt x="133" y="652"/>
                      </a:lnTo>
                      <a:lnTo>
                        <a:pt x="131" y="650"/>
                      </a:lnTo>
                      <a:lnTo>
                        <a:pt x="130" y="648"/>
                      </a:lnTo>
                      <a:lnTo>
                        <a:pt x="124" y="644"/>
                      </a:lnTo>
                      <a:lnTo>
                        <a:pt x="120" y="644"/>
                      </a:lnTo>
                      <a:lnTo>
                        <a:pt x="118" y="644"/>
                      </a:lnTo>
                      <a:lnTo>
                        <a:pt x="116" y="646"/>
                      </a:lnTo>
                      <a:lnTo>
                        <a:pt x="116" y="650"/>
                      </a:lnTo>
                      <a:lnTo>
                        <a:pt x="116" y="658"/>
                      </a:lnTo>
                      <a:lnTo>
                        <a:pt x="116" y="663"/>
                      </a:lnTo>
                      <a:lnTo>
                        <a:pt x="118" y="667"/>
                      </a:lnTo>
                      <a:lnTo>
                        <a:pt x="118" y="669"/>
                      </a:lnTo>
                      <a:lnTo>
                        <a:pt x="122" y="675"/>
                      </a:lnTo>
                      <a:lnTo>
                        <a:pt x="126" y="679"/>
                      </a:lnTo>
                      <a:lnTo>
                        <a:pt x="128" y="684"/>
                      </a:lnTo>
                      <a:lnTo>
                        <a:pt x="131" y="690"/>
                      </a:lnTo>
                      <a:lnTo>
                        <a:pt x="137" y="698"/>
                      </a:lnTo>
                      <a:lnTo>
                        <a:pt x="143" y="705"/>
                      </a:lnTo>
                      <a:lnTo>
                        <a:pt x="149" y="713"/>
                      </a:lnTo>
                      <a:lnTo>
                        <a:pt x="150" y="717"/>
                      </a:lnTo>
                      <a:lnTo>
                        <a:pt x="154" y="720"/>
                      </a:lnTo>
                      <a:lnTo>
                        <a:pt x="158" y="726"/>
                      </a:lnTo>
                      <a:lnTo>
                        <a:pt x="162" y="730"/>
                      </a:lnTo>
                      <a:lnTo>
                        <a:pt x="166" y="734"/>
                      </a:lnTo>
                      <a:lnTo>
                        <a:pt x="169" y="739"/>
                      </a:lnTo>
                      <a:lnTo>
                        <a:pt x="175" y="743"/>
                      </a:lnTo>
                      <a:lnTo>
                        <a:pt x="179" y="749"/>
                      </a:lnTo>
                      <a:lnTo>
                        <a:pt x="183" y="755"/>
                      </a:lnTo>
                      <a:lnTo>
                        <a:pt x="188" y="758"/>
                      </a:lnTo>
                      <a:lnTo>
                        <a:pt x="192" y="764"/>
                      </a:lnTo>
                      <a:lnTo>
                        <a:pt x="198" y="770"/>
                      </a:lnTo>
                      <a:lnTo>
                        <a:pt x="204" y="774"/>
                      </a:lnTo>
                      <a:lnTo>
                        <a:pt x="207" y="779"/>
                      </a:lnTo>
                      <a:lnTo>
                        <a:pt x="213" y="783"/>
                      </a:lnTo>
                      <a:lnTo>
                        <a:pt x="219" y="789"/>
                      </a:lnTo>
                      <a:lnTo>
                        <a:pt x="225" y="795"/>
                      </a:lnTo>
                      <a:lnTo>
                        <a:pt x="230" y="798"/>
                      </a:lnTo>
                      <a:lnTo>
                        <a:pt x="236" y="804"/>
                      </a:lnTo>
                      <a:lnTo>
                        <a:pt x="244" y="808"/>
                      </a:lnTo>
                      <a:lnTo>
                        <a:pt x="249" y="812"/>
                      </a:lnTo>
                      <a:lnTo>
                        <a:pt x="255" y="817"/>
                      </a:lnTo>
                      <a:lnTo>
                        <a:pt x="263" y="821"/>
                      </a:lnTo>
                      <a:lnTo>
                        <a:pt x="270" y="827"/>
                      </a:lnTo>
                      <a:lnTo>
                        <a:pt x="276" y="833"/>
                      </a:lnTo>
                      <a:lnTo>
                        <a:pt x="284" y="836"/>
                      </a:lnTo>
                      <a:lnTo>
                        <a:pt x="291" y="842"/>
                      </a:lnTo>
                      <a:lnTo>
                        <a:pt x="299" y="846"/>
                      </a:lnTo>
                      <a:lnTo>
                        <a:pt x="306" y="850"/>
                      </a:lnTo>
                      <a:lnTo>
                        <a:pt x="314" y="853"/>
                      </a:lnTo>
                      <a:lnTo>
                        <a:pt x="322" y="857"/>
                      </a:lnTo>
                      <a:lnTo>
                        <a:pt x="329" y="861"/>
                      </a:lnTo>
                      <a:lnTo>
                        <a:pt x="337" y="865"/>
                      </a:lnTo>
                      <a:lnTo>
                        <a:pt x="346" y="869"/>
                      </a:lnTo>
                      <a:lnTo>
                        <a:pt x="354" y="872"/>
                      </a:lnTo>
                      <a:lnTo>
                        <a:pt x="363" y="876"/>
                      </a:lnTo>
                      <a:lnTo>
                        <a:pt x="371" y="878"/>
                      </a:lnTo>
                      <a:lnTo>
                        <a:pt x="380" y="882"/>
                      </a:lnTo>
                      <a:lnTo>
                        <a:pt x="390" y="884"/>
                      </a:lnTo>
                      <a:lnTo>
                        <a:pt x="399" y="888"/>
                      </a:lnTo>
                      <a:lnTo>
                        <a:pt x="409" y="890"/>
                      </a:lnTo>
                      <a:lnTo>
                        <a:pt x="418" y="891"/>
                      </a:lnTo>
                      <a:lnTo>
                        <a:pt x="428" y="893"/>
                      </a:lnTo>
                      <a:lnTo>
                        <a:pt x="439" y="897"/>
                      </a:lnTo>
                      <a:lnTo>
                        <a:pt x="447" y="897"/>
                      </a:lnTo>
                      <a:lnTo>
                        <a:pt x="458" y="899"/>
                      </a:lnTo>
                      <a:lnTo>
                        <a:pt x="468" y="899"/>
                      </a:lnTo>
                      <a:lnTo>
                        <a:pt x="477" y="899"/>
                      </a:lnTo>
                      <a:lnTo>
                        <a:pt x="485" y="897"/>
                      </a:lnTo>
                      <a:lnTo>
                        <a:pt x="495" y="895"/>
                      </a:lnTo>
                      <a:lnTo>
                        <a:pt x="504" y="893"/>
                      </a:lnTo>
                      <a:lnTo>
                        <a:pt x="514" y="893"/>
                      </a:lnTo>
                      <a:lnTo>
                        <a:pt x="521" y="890"/>
                      </a:lnTo>
                      <a:lnTo>
                        <a:pt x="529" y="888"/>
                      </a:lnTo>
                      <a:lnTo>
                        <a:pt x="536" y="884"/>
                      </a:lnTo>
                      <a:lnTo>
                        <a:pt x="546" y="882"/>
                      </a:lnTo>
                      <a:lnTo>
                        <a:pt x="553" y="876"/>
                      </a:lnTo>
                      <a:lnTo>
                        <a:pt x="561" y="872"/>
                      </a:lnTo>
                      <a:lnTo>
                        <a:pt x="569" y="869"/>
                      </a:lnTo>
                      <a:lnTo>
                        <a:pt x="576" y="865"/>
                      </a:lnTo>
                      <a:lnTo>
                        <a:pt x="584" y="859"/>
                      </a:lnTo>
                      <a:lnTo>
                        <a:pt x="590" y="853"/>
                      </a:lnTo>
                      <a:lnTo>
                        <a:pt x="597" y="848"/>
                      </a:lnTo>
                      <a:lnTo>
                        <a:pt x="605" y="842"/>
                      </a:lnTo>
                      <a:lnTo>
                        <a:pt x="610" y="836"/>
                      </a:lnTo>
                      <a:lnTo>
                        <a:pt x="618" y="829"/>
                      </a:lnTo>
                      <a:lnTo>
                        <a:pt x="624" y="823"/>
                      </a:lnTo>
                      <a:lnTo>
                        <a:pt x="629" y="817"/>
                      </a:lnTo>
                      <a:lnTo>
                        <a:pt x="635" y="810"/>
                      </a:lnTo>
                      <a:lnTo>
                        <a:pt x="641" y="802"/>
                      </a:lnTo>
                      <a:lnTo>
                        <a:pt x="647" y="795"/>
                      </a:lnTo>
                      <a:lnTo>
                        <a:pt x="652" y="789"/>
                      </a:lnTo>
                      <a:lnTo>
                        <a:pt x="658" y="781"/>
                      </a:lnTo>
                      <a:lnTo>
                        <a:pt x="664" y="774"/>
                      </a:lnTo>
                      <a:lnTo>
                        <a:pt x="667" y="766"/>
                      </a:lnTo>
                      <a:lnTo>
                        <a:pt x="673" y="760"/>
                      </a:lnTo>
                      <a:lnTo>
                        <a:pt x="677" y="751"/>
                      </a:lnTo>
                      <a:lnTo>
                        <a:pt x="683" y="743"/>
                      </a:lnTo>
                      <a:lnTo>
                        <a:pt x="686" y="736"/>
                      </a:lnTo>
                      <a:lnTo>
                        <a:pt x="690" y="728"/>
                      </a:lnTo>
                      <a:lnTo>
                        <a:pt x="694" y="720"/>
                      </a:lnTo>
                      <a:lnTo>
                        <a:pt x="700" y="713"/>
                      </a:lnTo>
                      <a:lnTo>
                        <a:pt x="704" y="705"/>
                      </a:lnTo>
                      <a:lnTo>
                        <a:pt x="707" y="698"/>
                      </a:lnTo>
                      <a:lnTo>
                        <a:pt x="711" y="690"/>
                      </a:lnTo>
                      <a:lnTo>
                        <a:pt x="713" y="682"/>
                      </a:lnTo>
                      <a:lnTo>
                        <a:pt x="717" y="675"/>
                      </a:lnTo>
                      <a:lnTo>
                        <a:pt x="721" y="667"/>
                      </a:lnTo>
                      <a:lnTo>
                        <a:pt x="723" y="662"/>
                      </a:lnTo>
                      <a:lnTo>
                        <a:pt x="726" y="654"/>
                      </a:lnTo>
                      <a:lnTo>
                        <a:pt x="728" y="646"/>
                      </a:lnTo>
                      <a:lnTo>
                        <a:pt x="732" y="641"/>
                      </a:lnTo>
                      <a:lnTo>
                        <a:pt x="732" y="635"/>
                      </a:lnTo>
                      <a:lnTo>
                        <a:pt x="736" y="627"/>
                      </a:lnTo>
                      <a:lnTo>
                        <a:pt x="738" y="622"/>
                      </a:lnTo>
                      <a:lnTo>
                        <a:pt x="740" y="616"/>
                      </a:lnTo>
                      <a:lnTo>
                        <a:pt x="742" y="610"/>
                      </a:lnTo>
                      <a:lnTo>
                        <a:pt x="744" y="605"/>
                      </a:lnTo>
                      <a:lnTo>
                        <a:pt x="744" y="601"/>
                      </a:lnTo>
                      <a:lnTo>
                        <a:pt x="745" y="595"/>
                      </a:lnTo>
                      <a:lnTo>
                        <a:pt x="747" y="591"/>
                      </a:lnTo>
                      <a:lnTo>
                        <a:pt x="747" y="587"/>
                      </a:lnTo>
                      <a:lnTo>
                        <a:pt x="749" y="584"/>
                      </a:lnTo>
                      <a:lnTo>
                        <a:pt x="749" y="580"/>
                      </a:lnTo>
                      <a:lnTo>
                        <a:pt x="751" y="574"/>
                      </a:lnTo>
                      <a:lnTo>
                        <a:pt x="753" y="570"/>
                      </a:lnTo>
                      <a:lnTo>
                        <a:pt x="751" y="563"/>
                      </a:lnTo>
                      <a:lnTo>
                        <a:pt x="751" y="555"/>
                      </a:lnTo>
                      <a:lnTo>
                        <a:pt x="749" y="548"/>
                      </a:lnTo>
                      <a:lnTo>
                        <a:pt x="749" y="540"/>
                      </a:lnTo>
                      <a:lnTo>
                        <a:pt x="745" y="532"/>
                      </a:lnTo>
                      <a:lnTo>
                        <a:pt x="744" y="525"/>
                      </a:lnTo>
                      <a:lnTo>
                        <a:pt x="742" y="519"/>
                      </a:lnTo>
                      <a:lnTo>
                        <a:pt x="738" y="511"/>
                      </a:lnTo>
                      <a:lnTo>
                        <a:pt x="736" y="504"/>
                      </a:lnTo>
                      <a:lnTo>
                        <a:pt x="732" y="500"/>
                      </a:lnTo>
                      <a:lnTo>
                        <a:pt x="730" y="494"/>
                      </a:lnTo>
                      <a:lnTo>
                        <a:pt x="726" y="491"/>
                      </a:lnTo>
                      <a:lnTo>
                        <a:pt x="725" y="485"/>
                      </a:lnTo>
                      <a:lnTo>
                        <a:pt x="723" y="483"/>
                      </a:lnTo>
                      <a:lnTo>
                        <a:pt x="723" y="481"/>
                      </a:lnTo>
                      <a:lnTo>
                        <a:pt x="723" y="477"/>
                      </a:lnTo>
                      <a:lnTo>
                        <a:pt x="725" y="473"/>
                      </a:lnTo>
                      <a:lnTo>
                        <a:pt x="726" y="466"/>
                      </a:lnTo>
                      <a:lnTo>
                        <a:pt x="726" y="462"/>
                      </a:lnTo>
                      <a:lnTo>
                        <a:pt x="728" y="458"/>
                      </a:lnTo>
                      <a:lnTo>
                        <a:pt x="728" y="453"/>
                      </a:lnTo>
                      <a:lnTo>
                        <a:pt x="730" y="449"/>
                      </a:lnTo>
                      <a:lnTo>
                        <a:pt x="732" y="445"/>
                      </a:lnTo>
                      <a:lnTo>
                        <a:pt x="732" y="439"/>
                      </a:lnTo>
                      <a:lnTo>
                        <a:pt x="734" y="435"/>
                      </a:lnTo>
                      <a:lnTo>
                        <a:pt x="736" y="430"/>
                      </a:lnTo>
                      <a:lnTo>
                        <a:pt x="736" y="424"/>
                      </a:lnTo>
                      <a:lnTo>
                        <a:pt x="738" y="418"/>
                      </a:lnTo>
                      <a:lnTo>
                        <a:pt x="738" y="413"/>
                      </a:lnTo>
                      <a:lnTo>
                        <a:pt x="740" y="407"/>
                      </a:lnTo>
                      <a:lnTo>
                        <a:pt x="742" y="401"/>
                      </a:lnTo>
                      <a:lnTo>
                        <a:pt x="744" y="397"/>
                      </a:lnTo>
                      <a:lnTo>
                        <a:pt x="744" y="392"/>
                      </a:lnTo>
                      <a:lnTo>
                        <a:pt x="745" y="386"/>
                      </a:lnTo>
                      <a:lnTo>
                        <a:pt x="745" y="382"/>
                      </a:lnTo>
                      <a:lnTo>
                        <a:pt x="747" y="377"/>
                      </a:lnTo>
                      <a:lnTo>
                        <a:pt x="747" y="371"/>
                      </a:lnTo>
                      <a:lnTo>
                        <a:pt x="749" y="367"/>
                      </a:lnTo>
                      <a:lnTo>
                        <a:pt x="749" y="359"/>
                      </a:lnTo>
                      <a:lnTo>
                        <a:pt x="753" y="354"/>
                      </a:lnTo>
                      <a:lnTo>
                        <a:pt x="751" y="350"/>
                      </a:lnTo>
                      <a:lnTo>
                        <a:pt x="751" y="346"/>
                      </a:lnTo>
                      <a:lnTo>
                        <a:pt x="751" y="340"/>
                      </a:lnTo>
                      <a:lnTo>
                        <a:pt x="751" y="335"/>
                      </a:lnTo>
                      <a:lnTo>
                        <a:pt x="749" y="329"/>
                      </a:lnTo>
                      <a:lnTo>
                        <a:pt x="747" y="323"/>
                      </a:lnTo>
                      <a:lnTo>
                        <a:pt x="745" y="316"/>
                      </a:lnTo>
                      <a:lnTo>
                        <a:pt x="745" y="310"/>
                      </a:lnTo>
                      <a:lnTo>
                        <a:pt x="744" y="301"/>
                      </a:lnTo>
                      <a:lnTo>
                        <a:pt x="740" y="293"/>
                      </a:lnTo>
                      <a:lnTo>
                        <a:pt x="738" y="285"/>
                      </a:lnTo>
                      <a:lnTo>
                        <a:pt x="736" y="278"/>
                      </a:lnTo>
                      <a:lnTo>
                        <a:pt x="732" y="268"/>
                      </a:lnTo>
                      <a:lnTo>
                        <a:pt x="730" y="261"/>
                      </a:lnTo>
                      <a:lnTo>
                        <a:pt x="726" y="251"/>
                      </a:lnTo>
                      <a:lnTo>
                        <a:pt x="725" y="244"/>
                      </a:lnTo>
                      <a:lnTo>
                        <a:pt x="721" y="234"/>
                      </a:lnTo>
                      <a:lnTo>
                        <a:pt x="719" y="226"/>
                      </a:lnTo>
                      <a:lnTo>
                        <a:pt x="715" y="217"/>
                      </a:lnTo>
                      <a:lnTo>
                        <a:pt x="713" y="209"/>
                      </a:lnTo>
                      <a:lnTo>
                        <a:pt x="711" y="202"/>
                      </a:lnTo>
                      <a:lnTo>
                        <a:pt x="707" y="194"/>
                      </a:lnTo>
                      <a:lnTo>
                        <a:pt x="706" y="188"/>
                      </a:lnTo>
                      <a:lnTo>
                        <a:pt x="704" y="183"/>
                      </a:lnTo>
                      <a:lnTo>
                        <a:pt x="700" y="175"/>
                      </a:lnTo>
                      <a:lnTo>
                        <a:pt x="698" y="171"/>
                      </a:lnTo>
                      <a:lnTo>
                        <a:pt x="696" y="166"/>
                      </a:lnTo>
                      <a:lnTo>
                        <a:pt x="696" y="162"/>
                      </a:lnTo>
                      <a:lnTo>
                        <a:pt x="694" y="158"/>
                      </a:lnTo>
                      <a:lnTo>
                        <a:pt x="694" y="156"/>
                      </a:lnTo>
                      <a:lnTo>
                        <a:pt x="694" y="154"/>
                      </a:lnTo>
                      <a:lnTo>
                        <a:pt x="694" y="150"/>
                      </a:lnTo>
                      <a:lnTo>
                        <a:pt x="694" y="147"/>
                      </a:lnTo>
                      <a:lnTo>
                        <a:pt x="694" y="143"/>
                      </a:lnTo>
                      <a:lnTo>
                        <a:pt x="694" y="135"/>
                      </a:lnTo>
                      <a:lnTo>
                        <a:pt x="694" y="130"/>
                      </a:lnTo>
                      <a:lnTo>
                        <a:pt x="694" y="122"/>
                      </a:lnTo>
                      <a:lnTo>
                        <a:pt x="694" y="116"/>
                      </a:lnTo>
                      <a:lnTo>
                        <a:pt x="692" y="112"/>
                      </a:lnTo>
                      <a:lnTo>
                        <a:pt x="688" y="107"/>
                      </a:lnTo>
                      <a:lnTo>
                        <a:pt x="683" y="99"/>
                      </a:lnTo>
                      <a:lnTo>
                        <a:pt x="677" y="92"/>
                      </a:lnTo>
                      <a:lnTo>
                        <a:pt x="671" y="86"/>
                      </a:lnTo>
                      <a:lnTo>
                        <a:pt x="667" y="82"/>
                      </a:lnTo>
                      <a:lnTo>
                        <a:pt x="662" y="76"/>
                      </a:lnTo>
                      <a:lnTo>
                        <a:pt x="656" y="73"/>
                      </a:lnTo>
                      <a:lnTo>
                        <a:pt x="650" y="67"/>
                      </a:lnTo>
                      <a:lnTo>
                        <a:pt x="645" y="61"/>
                      </a:lnTo>
                      <a:lnTo>
                        <a:pt x="637" y="57"/>
                      </a:lnTo>
                      <a:lnTo>
                        <a:pt x="629" y="52"/>
                      </a:lnTo>
                      <a:lnTo>
                        <a:pt x="626" y="50"/>
                      </a:lnTo>
                      <a:lnTo>
                        <a:pt x="622" y="46"/>
                      </a:lnTo>
                      <a:lnTo>
                        <a:pt x="616" y="44"/>
                      </a:lnTo>
                      <a:lnTo>
                        <a:pt x="612" y="42"/>
                      </a:lnTo>
                      <a:lnTo>
                        <a:pt x="607" y="40"/>
                      </a:lnTo>
                      <a:lnTo>
                        <a:pt x="601" y="36"/>
                      </a:lnTo>
                      <a:lnTo>
                        <a:pt x="597" y="35"/>
                      </a:lnTo>
                      <a:lnTo>
                        <a:pt x="591" y="33"/>
                      </a:lnTo>
                      <a:lnTo>
                        <a:pt x="586" y="29"/>
                      </a:lnTo>
                      <a:lnTo>
                        <a:pt x="580" y="27"/>
                      </a:lnTo>
                      <a:lnTo>
                        <a:pt x="574" y="25"/>
                      </a:lnTo>
                      <a:lnTo>
                        <a:pt x="569" y="23"/>
                      </a:lnTo>
                      <a:lnTo>
                        <a:pt x="563" y="21"/>
                      </a:lnTo>
                      <a:lnTo>
                        <a:pt x="557" y="19"/>
                      </a:lnTo>
                      <a:lnTo>
                        <a:pt x="552" y="17"/>
                      </a:lnTo>
                      <a:lnTo>
                        <a:pt x="546" y="16"/>
                      </a:lnTo>
                      <a:lnTo>
                        <a:pt x="538" y="14"/>
                      </a:lnTo>
                      <a:lnTo>
                        <a:pt x="531" y="12"/>
                      </a:lnTo>
                      <a:lnTo>
                        <a:pt x="523" y="10"/>
                      </a:lnTo>
                      <a:lnTo>
                        <a:pt x="517" y="8"/>
                      </a:lnTo>
                      <a:lnTo>
                        <a:pt x="508" y="8"/>
                      </a:lnTo>
                      <a:lnTo>
                        <a:pt x="502" y="6"/>
                      </a:lnTo>
                      <a:lnTo>
                        <a:pt x="495" y="4"/>
                      </a:lnTo>
                      <a:lnTo>
                        <a:pt x="487" y="4"/>
                      </a:lnTo>
                      <a:lnTo>
                        <a:pt x="477" y="2"/>
                      </a:lnTo>
                      <a:lnTo>
                        <a:pt x="470" y="2"/>
                      </a:lnTo>
                      <a:lnTo>
                        <a:pt x="460" y="0"/>
                      </a:lnTo>
                      <a:lnTo>
                        <a:pt x="453" y="0"/>
                      </a:lnTo>
                      <a:lnTo>
                        <a:pt x="443" y="0"/>
                      </a:lnTo>
                      <a:lnTo>
                        <a:pt x="434" y="0"/>
                      </a:lnTo>
                      <a:lnTo>
                        <a:pt x="426" y="0"/>
                      </a:lnTo>
                      <a:lnTo>
                        <a:pt x="417" y="0"/>
                      </a:lnTo>
                      <a:lnTo>
                        <a:pt x="407" y="0"/>
                      </a:lnTo>
                      <a:lnTo>
                        <a:pt x="398" y="0"/>
                      </a:lnTo>
                      <a:lnTo>
                        <a:pt x="388" y="0"/>
                      </a:lnTo>
                      <a:lnTo>
                        <a:pt x="379" y="0"/>
                      </a:lnTo>
                      <a:lnTo>
                        <a:pt x="369" y="0"/>
                      </a:lnTo>
                      <a:lnTo>
                        <a:pt x="361" y="0"/>
                      </a:lnTo>
                      <a:lnTo>
                        <a:pt x="352" y="0"/>
                      </a:lnTo>
                      <a:lnTo>
                        <a:pt x="344" y="0"/>
                      </a:lnTo>
                      <a:lnTo>
                        <a:pt x="335" y="0"/>
                      </a:lnTo>
                      <a:lnTo>
                        <a:pt x="327" y="0"/>
                      </a:lnTo>
                      <a:lnTo>
                        <a:pt x="318" y="2"/>
                      </a:lnTo>
                      <a:lnTo>
                        <a:pt x="312" y="2"/>
                      </a:lnTo>
                      <a:lnTo>
                        <a:pt x="303" y="2"/>
                      </a:lnTo>
                      <a:lnTo>
                        <a:pt x="295" y="4"/>
                      </a:lnTo>
                      <a:lnTo>
                        <a:pt x="289" y="4"/>
                      </a:lnTo>
                      <a:lnTo>
                        <a:pt x="282" y="6"/>
                      </a:lnTo>
                      <a:lnTo>
                        <a:pt x="274" y="6"/>
                      </a:lnTo>
                      <a:lnTo>
                        <a:pt x="268" y="8"/>
                      </a:lnTo>
                      <a:lnTo>
                        <a:pt x="261" y="8"/>
                      </a:lnTo>
                      <a:lnTo>
                        <a:pt x="253" y="8"/>
                      </a:lnTo>
                      <a:lnTo>
                        <a:pt x="245" y="10"/>
                      </a:lnTo>
                      <a:lnTo>
                        <a:pt x="240" y="12"/>
                      </a:lnTo>
                      <a:lnTo>
                        <a:pt x="234" y="12"/>
                      </a:lnTo>
                      <a:lnTo>
                        <a:pt x="228" y="14"/>
                      </a:lnTo>
                      <a:lnTo>
                        <a:pt x="223" y="14"/>
                      </a:lnTo>
                      <a:lnTo>
                        <a:pt x="217" y="16"/>
                      </a:lnTo>
                      <a:lnTo>
                        <a:pt x="209" y="17"/>
                      </a:lnTo>
                      <a:lnTo>
                        <a:pt x="206" y="17"/>
                      </a:lnTo>
                      <a:lnTo>
                        <a:pt x="200" y="19"/>
                      </a:lnTo>
                      <a:lnTo>
                        <a:pt x="194" y="21"/>
                      </a:lnTo>
                      <a:lnTo>
                        <a:pt x="190" y="23"/>
                      </a:lnTo>
                      <a:lnTo>
                        <a:pt x="185" y="25"/>
                      </a:lnTo>
                      <a:lnTo>
                        <a:pt x="179" y="27"/>
                      </a:lnTo>
                      <a:lnTo>
                        <a:pt x="175" y="29"/>
                      </a:lnTo>
                      <a:lnTo>
                        <a:pt x="169" y="29"/>
                      </a:lnTo>
                      <a:lnTo>
                        <a:pt x="164" y="33"/>
                      </a:lnTo>
                      <a:lnTo>
                        <a:pt x="156" y="35"/>
                      </a:lnTo>
                      <a:lnTo>
                        <a:pt x="147" y="40"/>
                      </a:lnTo>
                      <a:lnTo>
                        <a:pt x="139" y="44"/>
                      </a:lnTo>
                      <a:lnTo>
                        <a:pt x="131" y="50"/>
                      </a:lnTo>
                      <a:lnTo>
                        <a:pt x="124" y="54"/>
                      </a:lnTo>
                      <a:lnTo>
                        <a:pt x="118" y="59"/>
                      </a:lnTo>
                      <a:lnTo>
                        <a:pt x="111" y="65"/>
                      </a:lnTo>
                      <a:lnTo>
                        <a:pt x="105" y="71"/>
                      </a:lnTo>
                      <a:lnTo>
                        <a:pt x="99" y="76"/>
                      </a:lnTo>
                      <a:lnTo>
                        <a:pt x="93" y="84"/>
                      </a:lnTo>
                      <a:lnTo>
                        <a:pt x="88" y="90"/>
                      </a:lnTo>
                      <a:lnTo>
                        <a:pt x="82" y="95"/>
                      </a:lnTo>
                      <a:lnTo>
                        <a:pt x="78" y="103"/>
                      </a:lnTo>
                      <a:lnTo>
                        <a:pt x="72" y="112"/>
                      </a:lnTo>
                      <a:lnTo>
                        <a:pt x="69" y="118"/>
                      </a:lnTo>
                      <a:lnTo>
                        <a:pt x="63" y="126"/>
                      </a:lnTo>
                      <a:lnTo>
                        <a:pt x="59" y="133"/>
                      </a:lnTo>
                      <a:lnTo>
                        <a:pt x="55" y="143"/>
                      </a:lnTo>
                      <a:lnTo>
                        <a:pt x="52" y="150"/>
                      </a:lnTo>
                      <a:lnTo>
                        <a:pt x="48" y="158"/>
                      </a:lnTo>
                      <a:lnTo>
                        <a:pt x="44" y="166"/>
                      </a:lnTo>
                      <a:lnTo>
                        <a:pt x="42" y="175"/>
                      </a:lnTo>
                      <a:lnTo>
                        <a:pt x="38" y="183"/>
                      </a:lnTo>
                      <a:lnTo>
                        <a:pt x="34" y="192"/>
                      </a:lnTo>
                      <a:lnTo>
                        <a:pt x="31" y="200"/>
                      </a:lnTo>
                      <a:lnTo>
                        <a:pt x="29" y="209"/>
                      </a:lnTo>
                      <a:lnTo>
                        <a:pt x="25" y="217"/>
                      </a:lnTo>
                      <a:lnTo>
                        <a:pt x="23" y="225"/>
                      </a:lnTo>
                      <a:lnTo>
                        <a:pt x="21" y="232"/>
                      </a:lnTo>
                      <a:lnTo>
                        <a:pt x="19" y="242"/>
                      </a:lnTo>
                      <a:lnTo>
                        <a:pt x="17" y="249"/>
                      </a:lnTo>
                      <a:lnTo>
                        <a:pt x="14" y="257"/>
                      </a:lnTo>
                      <a:lnTo>
                        <a:pt x="12" y="264"/>
                      </a:lnTo>
                      <a:lnTo>
                        <a:pt x="10" y="274"/>
                      </a:lnTo>
                      <a:lnTo>
                        <a:pt x="8" y="282"/>
                      </a:lnTo>
                      <a:lnTo>
                        <a:pt x="6" y="287"/>
                      </a:lnTo>
                      <a:lnTo>
                        <a:pt x="6" y="295"/>
                      </a:lnTo>
                      <a:lnTo>
                        <a:pt x="6" y="302"/>
                      </a:lnTo>
                      <a:lnTo>
                        <a:pt x="4" y="310"/>
                      </a:lnTo>
                      <a:lnTo>
                        <a:pt x="2" y="316"/>
                      </a:lnTo>
                      <a:lnTo>
                        <a:pt x="2" y="321"/>
                      </a:lnTo>
                      <a:lnTo>
                        <a:pt x="2" y="329"/>
                      </a:lnTo>
                      <a:lnTo>
                        <a:pt x="0" y="333"/>
                      </a:lnTo>
                      <a:lnTo>
                        <a:pt x="0" y="339"/>
                      </a:lnTo>
                      <a:lnTo>
                        <a:pt x="0" y="344"/>
                      </a:lnTo>
                      <a:lnTo>
                        <a:pt x="2" y="350"/>
                      </a:lnTo>
                      <a:lnTo>
                        <a:pt x="2" y="354"/>
                      </a:lnTo>
                      <a:lnTo>
                        <a:pt x="2" y="358"/>
                      </a:lnTo>
                      <a:lnTo>
                        <a:pt x="2" y="363"/>
                      </a:lnTo>
                      <a:lnTo>
                        <a:pt x="4" y="367"/>
                      </a:lnTo>
                      <a:lnTo>
                        <a:pt x="4" y="373"/>
                      </a:lnTo>
                      <a:lnTo>
                        <a:pt x="6" y="377"/>
                      </a:lnTo>
                      <a:lnTo>
                        <a:pt x="6" y="382"/>
                      </a:lnTo>
                      <a:lnTo>
                        <a:pt x="8" y="388"/>
                      </a:lnTo>
                      <a:lnTo>
                        <a:pt x="8" y="392"/>
                      </a:lnTo>
                      <a:lnTo>
                        <a:pt x="10" y="397"/>
                      </a:lnTo>
                      <a:lnTo>
                        <a:pt x="10" y="403"/>
                      </a:lnTo>
                      <a:lnTo>
                        <a:pt x="12" y="409"/>
                      </a:lnTo>
                      <a:lnTo>
                        <a:pt x="12" y="413"/>
                      </a:lnTo>
                      <a:lnTo>
                        <a:pt x="14" y="418"/>
                      </a:lnTo>
                      <a:lnTo>
                        <a:pt x="15" y="422"/>
                      </a:lnTo>
                      <a:lnTo>
                        <a:pt x="17" y="428"/>
                      </a:lnTo>
                      <a:lnTo>
                        <a:pt x="19" y="435"/>
                      </a:lnTo>
                      <a:lnTo>
                        <a:pt x="21" y="445"/>
                      </a:lnTo>
                      <a:lnTo>
                        <a:pt x="23" y="453"/>
                      </a:lnTo>
                      <a:lnTo>
                        <a:pt x="27" y="458"/>
                      </a:lnTo>
                      <a:lnTo>
                        <a:pt x="27" y="464"/>
                      </a:lnTo>
                      <a:lnTo>
                        <a:pt x="29" y="468"/>
                      </a:lnTo>
                      <a:lnTo>
                        <a:pt x="31" y="470"/>
                      </a:lnTo>
                      <a:lnTo>
                        <a:pt x="31" y="472"/>
                      </a:lnTo>
                      <a:lnTo>
                        <a:pt x="31" y="470"/>
                      </a:lnTo>
                      <a:lnTo>
                        <a:pt x="33" y="468"/>
                      </a:lnTo>
                      <a:lnTo>
                        <a:pt x="34" y="464"/>
                      </a:lnTo>
                      <a:lnTo>
                        <a:pt x="38" y="462"/>
                      </a:lnTo>
                      <a:lnTo>
                        <a:pt x="44" y="458"/>
                      </a:lnTo>
                      <a:lnTo>
                        <a:pt x="52" y="458"/>
                      </a:lnTo>
                      <a:lnTo>
                        <a:pt x="55" y="458"/>
                      </a:lnTo>
                      <a:lnTo>
                        <a:pt x="61" y="458"/>
                      </a:lnTo>
                      <a:lnTo>
                        <a:pt x="65" y="458"/>
                      </a:lnTo>
                      <a:lnTo>
                        <a:pt x="71" y="462"/>
                      </a:lnTo>
                      <a:lnTo>
                        <a:pt x="76" y="464"/>
                      </a:lnTo>
                      <a:lnTo>
                        <a:pt x="82" y="466"/>
                      </a:lnTo>
                      <a:lnTo>
                        <a:pt x="86" y="468"/>
                      </a:lnTo>
                      <a:lnTo>
                        <a:pt x="92" y="472"/>
                      </a:lnTo>
                      <a:lnTo>
                        <a:pt x="97" y="473"/>
                      </a:lnTo>
                      <a:lnTo>
                        <a:pt x="101" y="479"/>
                      </a:lnTo>
                      <a:lnTo>
                        <a:pt x="105" y="481"/>
                      </a:lnTo>
                      <a:lnTo>
                        <a:pt x="111" y="487"/>
                      </a:lnTo>
                      <a:lnTo>
                        <a:pt x="116" y="492"/>
                      </a:lnTo>
                      <a:lnTo>
                        <a:pt x="122" y="498"/>
                      </a:lnTo>
                      <a:lnTo>
                        <a:pt x="126" y="502"/>
                      </a:lnTo>
                      <a:lnTo>
                        <a:pt x="128" y="5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53" name="Freeform 281"/>
                <p:cNvSpPr>
                  <a:spLocks/>
                </p:cNvSpPr>
                <p:nvPr/>
              </p:nvSpPr>
              <p:spPr bwMode="auto">
                <a:xfrm>
                  <a:off x="1351" y="286"/>
                  <a:ext cx="64" cy="97"/>
                </a:xfrm>
                <a:custGeom>
                  <a:avLst/>
                  <a:gdLst>
                    <a:gd name="T0" fmla="*/ 12 w 127"/>
                    <a:gd name="T1" fmla="*/ 3 h 194"/>
                    <a:gd name="T2" fmla="*/ 10 w 127"/>
                    <a:gd name="T3" fmla="*/ 3 h 194"/>
                    <a:gd name="T4" fmla="*/ 9 w 127"/>
                    <a:gd name="T5" fmla="*/ 3 h 194"/>
                    <a:gd name="T6" fmla="*/ 8 w 127"/>
                    <a:gd name="T7" fmla="*/ 4 h 194"/>
                    <a:gd name="T8" fmla="*/ 7 w 127"/>
                    <a:gd name="T9" fmla="*/ 5 h 194"/>
                    <a:gd name="T10" fmla="*/ 6 w 127"/>
                    <a:gd name="T11" fmla="*/ 6 h 194"/>
                    <a:gd name="T12" fmla="*/ 6 w 127"/>
                    <a:gd name="T13" fmla="*/ 7 h 194"/>
                    <a:gd name="T14" fmla="*/ 5 w 127"/>
                    <a:gd name="T15" fmla="*/ 9 h 194"/>
                    <a:gd name="T16" fmla="*/ 5 w 127"/>
                    <a:gd name="T17" fmla="*/ 11 h 194"/>
                    <a:gd name="T18" fmla="*/ 6 w 127"/>
                    <a:gd name="T19" fmla="*/ 12 h 194"/>
                    <a:gd name="T20" fmla="*/ 6 w 127"/>
                    <a:gd name="T21" fmla="*/ 14 h 194"/>
                    <a:gd name="T22" fmla="*/ 7 w 127"/>
                    <a:gd name="T23" fmla="*/ 15 h 194"/>
                    <a:gd name="T24" fmla="*/ 8 w 127"/>
                    <a:gd name="T25" fmla="*/ 17 h 194"/>
                    <a:gd name="T26" fmla="*/ 9 w 127"/>
                    <a:gd name="T27" fmla="*/ 19 h 194"/>
                    <a:gd name="T28" fmla="*/ 11 w 127"/>
                    <a:gd name="T29" fmla="*/ 20 h 194"/>
                    <a:gd name="T30" fmla="*/ 13 w 127"/>
                    <a:gd name="T31" fmla="*/ 21 h 194"/>
                    <a:gd name="T32" fmla="*/ 15 w 127"/>
                    <a:gd name="T33" fmla="*/ 21 h 194"/>
                    <a:gd name="T34" fmla="*/ 16 w 127"/>
                    <a:gd name="T35" fmla="*/ 22 h 194"/>
                    <a:gd name="T36" fmla="*/ 16 w 127"/>
                    <a:gd name="T37" fmla="*/ 22 h 194"/>
                    <a:gd name="T38" fmla="*/ 16 w 127"/>
                    <a:gd name="T39" fmla="*/ 23 h 194"/>
                    <a:gd name="T40" fmla="*/ 16 w 127"/>
                    <a:gd name="T41" fmla="*/ 24 h 194"/>
                    <a:gd name="T42" fmla="*/ 16 w 127"/>
                    <a:gd name="T43" fmla="*/ 25 h 194"/>
                    <a:gd name="T44" fmla="*/ 14 w 127"/>
                    <a:gd name="T45" fmla="*/ 23 h 194"/>
                    <a:gd name="T46" fmla="*/ 13 w 127"/>
                    <a:gd name="T47" fmla="*/ 23 h 194"/>
                    <a:gd name="T48" fmla="*/ 13 w 127"/>
                    <a:gd name="T49" fmla="*/ 22 h 194"/>
                    <a:gd name="T50" fmla="*/ 11 w 127"/>
                    <a:gd name="T51" fmla="*/ 22 h 194"/>
                    <a:gd name="T52" fmla="*/ 10 w 127"/>
                    <a:gd name="T53" fmla="*/ 22 h 194"/>
                    <a:gd name="T54" fmla="*/ 9 w 127"/>
                    <a:gd name="T55" fmla="*/ 22 h 194"/>
                    <a:gd name="T56" fmla="*/ 8 w 127"/>
                    <a:gd name="T57" fmla="*/ 21 h 194"/>
                    <a:gd name="T58" fmla="*/ 7 w 127"/>
                    <a:gd name="T59" fmla="*/ 21 h 194"/>
                    <a:gd name="T60" fmla="*/ 6 w 127"/>
                    <a:gd name="T61" fmla="*/ 20 h 194"/>
                    <a:gd name="T62" fmla="*/ 5 w 127"/>
                    <a:gd name="T63" fmla="*/ 19 h 194"/>
                    <a:gd name="T64" fmla="*/ 3 w 127"/>
                    <a:gd name="T65" fmla="*/ 19 h 194"/>
                    <a:gd name="T66" fmla="*/ 3 w 127"/>
                    <a:gd name="T67" fmla="*/ 18 h 194"/>
                    <a:gd name="T68" fmla="*/ 2 w 127"/>
                    <a:gd name="T69" fmla="*/ 17 h 194"/>
                    <a:gd name="T70" fmla="*/ 1 w 127"/>
                    <a:gd name="T71" fmla="*/ 15 h 194"/>
                    <a:gd name="T72" fmla="*/ 0 w 127"/>
                    <a:gd name="T73" fmla="*/ 14 h 194"/>
                    <a:gd name="T74" fmla="*/ 0 w 127"/>
                    <a:gd name="T75" fmla="*/ 12 h 194"/>
                    <a:gd name="T76" fmla="*/ 0 w 127"/>
                    <a:gd name="T77" fmla="*/ 11 h 194"/>
                    <a:gd name="T78" fmla="*/ 1 w 127"/>
                    <a:gd name="T79" fmla="*/ 9 h 194"/>
                    <a:gd name="T80" fmla="*/ 1 w 127"/>
                    <a:gd name="T81" fmla="*/ 8 h 194"/>
                    <a:gd name="T82" fmla="*/ 1 w 127"/>
                    <a:gd name="T83" fmla="*/ 6 h 194"/>
                    <a:gd name="T84" fmla="*/ 2 w 127"/>
                    <a:gd name="T85" fmla="*/ 6 h 194"/>
                    <a:gd name="T86" fmla="*/ 2 w 127"/>
                    <a:gd name="T87" fmla="*/ 5 h 194"/>
                    <a:gd name="T88" fmla="*/ 3 w 127"/>
                    <a:gd name="T89" fmla="*/ 3 h 194"/>
                    <a:gd name="T90" fmla="*/ 4 w 127"/>
                    <a:gd name="T91" fmla="*/ 2 h 194"/>
                    <a:gd name="T92" fmla="*/ 5 w 127"/>
                    <a:gd name="T93" fmla="*/ 2 h 194"/>
                    <a:gd name="T94" fmla="*/ 6 w 127"/>
                    <a:gd name="T95" fmla="*/ 1 h 194"/>
                    <a:gd name="T96" fmla="*/ 12 w 127"/>
                    <a:gd name="T97" fmla="*/ 3 h 1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
                    <a:gd name="T148" fmla="*/ 0 h 194"/>
                    <a:gd name="T149" fmla="*/ 127 w 127"/>
                    <a:gd name="T150" fmla="*/ 194 h 1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 h="194">
                      <a:moveTo>
                        <a:pt x="93" y="19"/>
                      </a:moveTo>
                      <a:lnTo>
                        <a:pt x="91" y="17"/>
                      </a:lnTo>
                      <a:lnTo>
                        <a:pt x="85" y="17"/>
                      </a:lnTo>
                      <a:lnTo>
                        <a:pt x="78" y="17"/>
                      </a:lnTo>
                      <a:lnTo>
                        <a:pt x="70" y="21"/>
                      </a:lnTo>
                      <a:lnTo>
                        <a:pt x="66" y="23"/>
                      </a:lnTo>
                      <a:lnTo>
                        <a:pt x="61" y="25"/>
                      </a:lnTo>
                      <a:lnTo>
                        <a:pt x="57" y="28"/>
                      </a:lnTo>
                      <a:lnTo>
                        <a:pt x="53" y="32"/>
                      </a:lnTo>
                      <a:lnTo>
                        <a:pt x="49" y="38"/>
                      </a:lnTo>
                      <a:lnTo>
                        <a:pt x="45" y="44"/>
                      </a:lnTo>
                      <a:lnTo>
                        <a:pt x="44" y="47"/>
                      </a:lnTo>
                      <a:lnTo>
                        <a:pt x="44" y="51"/>
                      </a:lnTo>
                      <a:lnTo>
                        <a:pt x="42" y="55"/>
                      </a:lnTo>
                      <a:lnTo>
                        <a:pt x="42" y="61"/>
                      </a:lnTo>
                      <a:lnTo>
                        <a:pt x="40" y="68"/>
                      </a:lnTo>
                      <a:lnTo>
                        <a:pt x="40" y="76"/>
                      </a:lnTo>
                      <a:lnTo>
                        <a:pt x="40" y="84"/>
                      </a:lnTo>
                      <a:lnTo>
                        <a:pt x="40" y="91"/>
                      </a:lnTo>
                      <a:lnTo>
                        <a:pt x="42" y="99"/>
                      </a:lnTo>
                      <a:lnTo>
                        <a:pt x="44" y="106"/>
                      </a:lnTo>
                      <a:lnTo>
                        <a:pt x="45" y="112"/>
                      </a:lnTo>
                      <a:lnTo>
                        <a:pt x="49" y="120"/>
                      </a:lnTo>
                      <a:lnTo>
                        <a:pt x="51" y="123"/>
                      </a:lnTo>
                      <a:lnTo>
                        <a:pt x="55" y="129"/>
                      </a:lnTo>
                      <a:lnTo>
                        <a:pt x="57" y="135"/>
                      </a:lnTo>
                      <a:lnTo>
                        <a:pt x="61" y="141"/>
                      </a:lnTo>
                      <a:lnTo>
                        <a:pt x="68" y="148"/>
                      </a:lnTo>
                      <a:lnTo>
                        <a:pt x="76" y="156"/>
                      </a:lnTo>
                      <a:lnTo>
                        <a:pt x="82" y="160"/>
                      </a:lnTo>
                      <a:lnTo>
                        <a:pt x="91" y="163"/>
                      </a:lnTo>
                      <a:lnTo>
                        <a:pt x="99" y="165"/>
                      </a:lnTo>
                      <a:lnTo>
                        <a:pt x="108" y="167"/>
                      </a:lnTo>
                      <a:lnTo>
                        <a:pt x="114" y="167"/>
                      </a:lnTo>
                      <a:lnTo>
                        <a:pt x="120" y="169"/>
                      </a:lnTo>
                      <a:lnTo>
                        <a:pt x="125" y="169"/>
                      </a:lnTo>
                      <a:lnTo>
                        <a:pt x="127" y="169"/>
                      </a:lnTo>
                      <a:lnTo>
                        <a:pt x="127" y="173"/>
                      </a:lnTo>
                      <a:lnTo>
                        <a:pt x="127" y="177"/>
                      </a:lnTo>
                      <a:lnTo>
                        <a:pt x="127" y="182"/>
                      </a:lnTo>
                      <a:lnTo>
                        <a:pt x="125" y="186"/>
                      </a:lnTo>
                      <a:lnTo>
                        <a:pt x="125" y="190"/>
                      </a:lnTo>
                      <a:lnTo>
                        <a:pt x="123" y="194"/>
                      </a:lnTo>
                      <a:lnTo>
                        <a:pt x="122" y="194"/>
                      </a:lnTo>
                      <a:lnTo>
                        <a:pt x="116" y="190"/>
                      </a:lnTo>
                      <a:lnTo>
                        <a:pt x="110" y="184"/>
                      </a:lnTo>
                      <a:lnTo>
                        <a:pt x="104" y="179"/>
                      </a:lnTo>
                      <a:lnTo>
                        <a:pt x="104" y="177"/>
                      </a:lnTo>
                      <a:lnTo>
                        <a:pt x="103" y="175"/>
                      </a:lnTo>
                      <a:lnTo>
                        <a:pt x="99" y="175"/>
                      </a:lnTo>
                      <a:lnTo>
                        <a:pt x="93" y="175"/>
                      </a:lnTo>
                      <a:lnTo>
                        <a:pt x="87" y="173"/>
                      </a:lnTo>
                      <a:lnTo>
                        <a:pt x="83" y="173"/>
                      </a:lnTo>
                      <a:lnTo>
                        <a:pt x="80" y="171"/>
                      </a:lnTo>
                      <a:lnTo>
                        <a:pt x="74" y="171"/>
                      </a:lnTo>
                      <a:lnTo>
                        <a:pt x="70" y="169"/>
                      </a:lnTo>
                      <a:lnTo>
                        <a:pt x="66" y="167"/>
                      </a:lnTo>
                      <a:lnTo>
                        <a:pt x="61" y="167"/>
                      </a:lnTo>
                      <a:lnTo>
                        <a:pt x="57" y="165"/>
                      </a:lnTo>
                      <a:lnTo>
                        <a:pt x="53" y="163"/>
                      </a:lnTo>
                      <a:lnTo>
                        <a:pt x="47" y="160"/>
                      </a:lnTo>
                      <a:lnTo>
                        <a:pt x="44" y="158"/>
                      </a:lnTo>
                      <a:lnTo>
                        <a:pt x="38" y="156"/>
                      </a:lnTo>
                      <a:lnTo>
                        <a:pt x="34" y="152"/>
                      </a:lnTo>
                      <a:lnTo>
                        <a:pt x="28" y="150"/>
                      </a:lnTo>
                      <a:lnTo>
                        <a:pt x="23" y="146"/>
                      </a:lnTo>
                      <a:lnTo>
                        <a:pt x="19" y="142"/>
                      </a:lnTo>
                      <a:lnTo>
                        <a:pt x="17" y="139"/>
                      </a:lnTo>
                      <a:lnTo>
                        <a:pt x="11" y="135"/>
                      </a:lnTo>
                      <a:lnTo>
                        <a:pt x="9" y="129"/>
                      </a:lnTo>
                      <a:lnTo>
                        <a:pt x="6" y="123"/>
                      </a:lnTo>
                      <a:lnTo>
                        <a:pt x="4" y="120"/>
                      </a:lnTo>
                      <a:lnTo>
                        <a:pt x="2" y="114"/>
                      </a:lnTo>
                      <a:lnTo>
                        <a:pt x="0" y="108"/>
                      </a:lnTo>
                      <a:lnTo>
                        <a:pt x="0" y="103"/>
                      </a:lnTo>
                      <a:lnTo>
                        <a:pt x="0" y="95"/>
                      </a:lnTo>
                      <a:lnTo>
                        <a:pt x="0" y="89"/>
                      </a:lnTo>
                      <a:lnTo>
                        <a:pt x="0" y="84"/>
                      </a:lnTo>
                      <a:lnTo>
                        <a:pt x="0" y="76"/>
                      </a:lnTo>
                      <a:lnTo>
                        <a:pt x="2" y="70"/>
                      </a:lnTo>
                      <a:lnTo>
                        <a:pt x="2" y="65"/>
                      </a:lnTo>
                      <a:lnTo>
                        <a:pt x="4" y="61"/>
                      </a:lnTo>
                      <a:lnTo>
                        <a:pt x="4" y="55"/>
                      </a:lnTo>
                      <a:lnTo>
                        <a:pt x="6" y="51"/>
                      </a:lnTo>
                      <a:lnTo>
                        <a:pt x="7" y="46"/>
                      </a:lnTo>
                      <a:lnTo>
                        <a:pt x="9" y="42"/>
                      </a:lnTo>
                      <a:lnTo>
                        <a:pt x="11" y="38"/>
                      </a:lnTo>
                      <a:lnTo>
                        <a:pt x="13" y="36"/>
                      </a:lnTo>
                      <a:lnTo>
                        <a:pt x="17" y="28"/>
                      </a:lnTo>
                      <a:lnTo>
                        <a:pt x="23" y="25"/>
                      </a:lnTo>
                      <a:lnTo>
                        <a:pt x="26" y="19"/>
                      </a:lnTo>
                      <a:lnTo>
                        <a:pt x="30" y="15"/>
                      </a:lnTo>
                      <a:lnTo>
                        <a:pt x="34" y="11"/>
                      </a:lnTo>
                      <a:lnTo>
                        <a:pt x="38" y="9"/>
                      </a:lnTo>
                      <a:lnTo>
                        <a:pt x="42" y="6"/>
                      </a:lnTo>
                      <a:lnTo>
                        <a:pt x="44" y="6"/>
                      </a:lnTo>
                      <a:lnTo>
                        <a:pt x="91" y="0"/>
                      </a:lnTo>
                      <a:lnTo>
                        <a:pt x="9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54" name="Freeform 282"/>
                <p:cNvSpPr>
                  <a:spLocks/>
                </p:cNvSpPr>
                <p:nvPr/>
              </p:nvSpPr>
              <p:spPr bwMode="auto">
                <a:xfrm>
                  <a:off x="1369" y="555"/>
                  <a:ext cx="436" cy="215"/>
                </a:xfrm>
                <a:custGeom>
                  <a:avLst/>
                  <a:gdLst>
                    <a:gd name="T0" fmla="*/ 19 w 873"/>
                    <a:gd name="T1" fmla="*/ 4 h 429"/>
                    <a:gd name="T2" fmla="*/ 19 w 873"/>
                    <a:gd name="T3" fmla="*/ 11 h 429"/>
                    <a:gd name="T4" fmla="*/ 20 w 873"/>
                    <a:gd name="T5" fmla="*/ 20 h 429"/>
                    <a:gd name="T6" fmla="*/ 20 w 873"/>
                    <a:gd name="T7" fmla="*/ 25 h 429"/>
                    <a:gd name="T8" fmla="*/ 14 w 873"/>
                    <a:gd name="T9" fmla="*/ 26 h 429"/>
                    <a:gd name="T10" fmla="*/ 8 w 873"/>
                    <a:gd name="T11" fmla="*/ 28 h 429"/>
                    <a:gd name="T12" fmla="*/ 1 w 873"/>
                    <a:gd name="T13" fmla="*/ 32 h 429"/>
                    <a:gd name="T14" fmla="*/ 5 w 873"/>
                    <a:gd name="T15" fmla="*/ 33 h 429"/>
                    <a:gd name="T16" fmla="*/ 12 w 873"/>
                    <a:gd name="T17" fmla="*/ 31 h 429"/>
                    <a:gd name="T18" fmla="*/ 20 w 873"/>
                    <a:gd name="T19" fmla="*/ 31 h 429"/>
                    <a:gd name="T20" fmla="*/ 29 w 873"/>
                    <a:gd name="T21" fmla="*/ 32 h 429"/>
                    <a:gd name="T22" fmla="*/ 34 w 873"/>
                    <a:gd name="T23" fmla="*/ 32 h 429"/>
                    <a:gd name="T24" fmla="*/ 40 w 873"/>
                    <a:gd name="T25" fmla="*/ 32 h 429"/>
                    <a:gd name="T26" fmla="*/ 47 w 873"/>
                    <a:gd name="T27" fmla="*/ 32 h 429"/>
                    <a:gd name="T28" fmla="*/ 53 w 873"/>
                    <a:gd name="T29" fmla="*/ 31 h 429"/>
                    <a:gd name="T30" fmla="*/ 60 w 873"/>
                    <a:gd name="T31" fmla="*/ 29 h 429"/>
                    <a:gd name="T32" fmla="*/ 68 w 873"/>
                    <a:gd name="T33" fmla="*/ 27 h 429"/>
                    <a:gd name="T34" fmla="*/ 74 w 873"/>
                    <a:gd name="T35" fmla="*/ 24 h 429"/>
                    <a:gd name="T36" fmla="*/ 81 w 873"/>
                    <a:gd name="T37" fmla="*/ 22 h 429"/>
                    <a:gd name="T38" fmla="*/ 89 w 873"/>
                    <a:gd name="T39" fmla="*/ 21 h 429"/>
                    <a:gd name="T40" fmla="*/ 96 w 873"/>
                    <a:gd name="T41" fmla="*/ 25 h 429"/>
                    <a:gd name="T42" fmla="*/ 102 w 873"/>
                    <a:gd name="T43" fmla="*/ 31 h 429"/>
                    <a:gd name="T44" fmla="*/ 104 w 873"/>
                    <a:gd name="T45" fmla="*/ 37 h 429"/>
                    <a:gd name="T46" fmla="*/ 98 w 873"/>
                    <a:gd name="T47" fmla="*/ 37 h 429"/>
                    <a:gd name="T48" fmla="*/ 94 w 873"/>
                    <a:gd name="T49" fmla="*/ 39 h 429"/>
                    <a:gd name="T50" fmla="*/ 89 w 873"/>
                    <a:gd name="T51" fmla="*/ 44 h 429"/>
                    <a:gd name="T52" fmla="*/ 83 w 873"/>
                    <a:gd name="T53" fmla="*/ 39 h 429"/>
                    <a:gd name="T54" fmla="*/ 84 w 873"/>
                    <a:gd name="T55" fmla="*/ 43 h 429"/>
                    <a:gd name="T56" fmla="*/ 80 w 873"/>
                    <a:gd name="T57" fmla="*/ 47 h 429"/>
                    <a:gd name="T58" fmla="*/ 74 w 873"/>
                    <a:gd name="T59" fmla="*/ 43 h 429"/>
                    <a:gd name="T60" fmla="*/ 74 w 873"/>
                    <a:gd name="T61" fmla="*/ 49 h 429"/>
                    <a:gd name="T62" fmla="*/ 69 w 873"/>
                    <a:gd name="T63" fmla="*/ 47 h 429"/>
                    <a:gd name="T64" fmla="*/ 62 w 873"/>
                    <a:gd name="T65" fmla="*/ 44 h 429"/>
                    <a:gd name="T66" fmla="*/ 65 w 873"/>
                    <a:gd name="T67" fmla="*/ 47 h 429"/>
                    <a:gd name="T68" fmla="*/ 70 w 873"/>
                    <a:gd name="T69" fmla="*/ 53 h 429"/>
                    <a:gd name="T70" fmla="*/ 76 w 873"/>
                    <a:gd name="T71" fmla="*/ 52 h 429"/>
                    <a:gd name="T72" fmla="*/ 79 w 873"/>
                    <a:gd name="T73" fmla="*/ 51 h 429"/>
                    <a:gd name="T74" fmla="*/ 86 w 873"/>
                    <a:gd name="T75" fmla="*/ 49 h 429"/>
                    <a:gd name="T76" fmla="*/ 90 w 873"/>
                    <a:gd name="T77" fmla="*/ 49 h 429"/>
                    <a:gd name="T78" fmla="*/ 95 w 873"/>
                    <a:gd name="T79" fmla="*/ 45 h 429"/>
                    <a:gd name="T80" fmla="*/ 98 w 873"/>
                    <a:gd name="T81" fmla="*/ 42 h 429"/>
                    <a:gd name="T82" fmla="*/ 105 w 873"/>
                    <a:gd name="T83" fmla="*/ 46 h 429"/>
                    <a:gd name="T84" fmla="*/ 109 w 873"/>
                    <a:gd name="T85" fmla="*/ 39 h 429"/>
                    <a:gd name="T86" fmla="*/ 107 w 873"/>
                    <a:gd name="T87" fmla="*/ 33 h 429"/>
                    <a:gd name="T88" fmla="*/ 103 w 873"/>
                    <a:gd name="T89" fmla="*/ 27 h 429"/>
                    <a:gd name="T90" fmla="*/ 97 w 873"/>
                    <a:gd name="T91" fmla="*/ 21 h 429"/>
                    <a:gd name="T92" fmla="*/ 89 w 873"/>
                    <a:gd name="T93" fmla="*/ 18 h 429"/>
                    <a:gd name="T94" fmla="*/ 80 w 873"/>
                    <a:gd name="T95" fmla="*/ 19 h 429"/>
                    <a:gd name="T96" fmla="*/ 74 w 873"/>
                    <a:gd name="T97" fmla="*/ 21 h 429"/>
                    <a:gd name="T98" fmla="*/ 68 w 873"/>
                    <a:gd name="T99" fmla="*/ 23 h 429"/>
                    <a:gd name="T100" fmla="*/ 62 w 873"/>
                    <a:gd name="T101" fmla="*/ 25 h 429"/>
                    <a:gd name="T102" fmla="*/ 54 w 873"/>
                    <a:gd name="T103" fmla="*/ 27 h 429"/>
                    <a:gd name="T104" fmla="*/ 47 w 873"/>
                    <a:gd name="T105" fmla="*/ 28 h 429"/>
                    <a:gd name="T106" fmla="*/ 40 w 873"/>
                    <a:gd name="T107" fmla="*/ 28 h 429"/>
                    <a:gd name="T108" fmla="*/ 34 w 873"/>
                    <a:gd name="T109" fmla="*/ 28 h 429"/>
                    <a:gd name="T110" fmla="*/ 27 w 873"/>
                    <a:gd name="T111" fmla="*/ 27 h 429"/>
                    <a:gd name="T112" fmla="*/ 25 w 873"/>
                    <a:gd name="T113" fmla="*/ 24 h 429"/>
                    <a:gd name="T114" fmla="*/ 24 w 873"/>
                    <a:gd name="T115" fmla="*/ 15 h 429"/>
                    <a:gd name="T116" fmla="*/ 24 w 873"/>
                    <a:gd name="T117" fmla="*/ 7 h 429"/>
                    <a:gd name="T118" fmla="*/ 22 w 873"/>
                    <a:gd name="T119" fmla="*/ 0 h 4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3"/>
                    <a:gd name="T181" fmla="*/ 0 h 429"/>
                    <a:gd name="T182" fmla="*/ 873 w 873"/>
                    <a:gd name="T183" fmla="*/ 429 h 4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3" h="429">
                      <a:moveTo>
                        <a:pt x="177" y="0"/>
                      </a:moveTo>
                      <a:lnTo>
                        <a:pt x="173" y="0"/>
                      </a:lnTo>
                      <a:lnTo>
                        <a:pt x="167" y="3"/>
                      </a:lnTo>
                      <a:lnTo>
                        <a:pt x="163" y="5"/>
                      </a:lnTo>
                      <a:lnTo>
                        <a:pt x="162" y="9"/>
                      </a:lnTo>
                      <a:lnTo>
                        <a:pt x="160" y="13"/>
                      </a:lnTo>
                      <a:lnTo>
                        <a:pt x="158" y="17"/>
                      </a:lnTo>
                      <a:lnTo>
                        <a:pt x="158" y="21"/>
                      </a:lnTo>
                      <a:lnTo>
                        <a:pt x="158" y="24"/>
                      </a:lnTo>
                      <a:lnTo>
                        <a:pt x="156" y="26"/>
                      </a:lnTo>
                      <a:lnTo>
                        <a:pt x="156" y="30"/>
                      </a:lnTo>
                      <a:lnTo>
                        <a:pt x="156" y="34"/>
                      </a:lnTo>
                      <a:lnTo>
                        <a:pt x="156" y="40"/>
                      </a:lnTo>
                      <a:lnTo>
                        <a:pt x="156" y="43"/>
                      </a:lnTo>
                      <a:lnTo>
                        <a:pt x="156" y="49"/>
                      </a:lnTo>
                      <a:lnTo>
                        <a:pt x="156" y="55"/>
                      </a:lnTo>
                      <a:lnTo>
                        <a:pt x="156" y="62"/>
                      </a:lnTo>
                      <a:lnTo>
                        <a:pt x="156" y="68"/>
                      </a:lnTo>
                      <a:lnTo>
                        <a:pt x="156" y="76"/>
                      </a:lnTo>
                      <a:lnTo>
                        <a:pt x="156" y="81"/>
                      </a:lnTo>
                      <a:lnTo>
                        <a:pt x="156" y="89"/>
                      </a:lnTo>
                      <a:lnTo>
                        <a:pt x="156" y="97"/>
                      </a:lnTo>
                      <a:lnTo>
                        <a:pt x="158" y="104"/>
                      </a:lnTo>
                      <a:lnTo>
                        <a:pt x="158" y="112"/>
                      </a:lnTo>
                      <a:lnTo>
                        <a:pt x="160" y="119"/>
                      </a:lnTo>
                      <a:lnTo>
                        <a:pt x="160" y="125"/>
                      </a:lnTo>
                      <a:lnTo>
                        <a:pt x="160" y="133"/>
                      </a:lnTo>
                      <a:lnTo>
                        <a:pt x="160" y="140"/>
                      </a:lnTo>
                      <a:lnTo>
                        <a:pt x="160" y="148"/>
                      </a:lnTo>
                      <a:lnTo>
                        <a:pt x="160" y="154"/>
                      </a:lnTo>
                      <a:lnTo>
                        <a:pt x="162" y="159"/>
                      </a:lnTo>
                      <a:lnTo>
                        <a:pt x="162" y="165"/>
                      </a:lnTo>
                      <a:lnTo>
                        <a:pt x="162" y="173"/>
                      </a:lnTo>
                      <a:lnTo>
                        <a:pt x="162" y="176"/>
                      </a:lnTo>
                      <a:lnTo>
                        <a:pt x="162" y="180"/>
                      </a:lnTo>
                      <a:lnTo>
                        <a:pt x="162" y="184"/>
                      </a:lnTo>
                      <a:lnTo>
                        <a:pt x="163" y="188"/>
                      </a:lnTo>
                      <a:lnTo>
                        <a:pt x="163" y="193"/>
                      </a:lnTo>
                      <a:lnTo>
                        <a:pt x="163" y="195"/>
                      </a:lnTo>
                      <a:lnTo>
                        <a:pt x="162" y="195"/>
                      </a:lnTo>
                      <a:lnTo>
                        <a:pt x="160" y="195"/>
                      </a:lnTo>
                      <a:lnTo>
                        <a:pt x="154" y="195"/>
                      </a:lnTo>
                      <a:lnTo>
                        <a:pt x="148" y="197"/>
                      </a:lnTo>
                      <a:lnTo>
                        <a:pt x="144" y="197"/>
                      </a:lnTo>
                      <a:lnTo>
                        <a:pt x="141" y="199"/>
                      </a:lnTo>
                      <a:lnTo>
                        <a:pt x="137" y="199"/>
                      </a:lnTo>
                      <a:lnTo>
                        <a:pt x="133" y="201"/>
                      </a:lnTo>
                      <a:lnTo>
                        <a:pt x="127" y="201"/>
                      </a:lnTo>
                      <a:lnTo>
                        <a:pt x="124" y="203"/>
                      </a:lnTo>
                      <a:lnTo>
                        <a:pt x="118" y="205"/>
                      </a:lnTo>
                      <a:lnTo>
                        <a:pt x="114" y="207"/>
                      </a:lnTo>
                      <a:lnTo>
                        <a:pt x="108" y="207"/>
                      </a:lnTo>
                      <a:lnTo>
                        <a:pt x="103" y="209"/>
                      </a:lnTo>
                      <a:lnTo>
                        <a:pt x="99" y="209"/>
                      </a:lnTo>
                      <a:lnTo>
                        <a:pt x="93" y="211"/>
                      </a:lnTo>
                      <a:lnTo>
                        <a:pt x="87" y="212"/>
                      </a:lnTo>
                      <a:lnTo>
                        <a:pt x="82" y="214"/>
                      </a:lnTo>
                      <a:lnTo>
                        <a:pt x="78" y="214"/>
                      </a:lnTo>
                      <a:lnTo>
                        <a:pt x="72" y="218"/>
                      </a:lnTo>
                      <a:lnTo>
                        <a:pt x="68" y="218"/>
                      </a:lnTo>
                      <a:lnTo>
                        <a:pt x="63" y="220"/>
                      </a:lnTo>
                      <a:lnTo>
                        <a:pt x="57" y="222"/>
                      </a:lnTo>
                      <a:lnTo>
                        <a:pt x="53" y="224"/>
                      </a:lnTo>
                      <a:lnTo>
                        <a:pt x="44" y="228"/>
                      </a:lnTo>
                      <a:lnTo>
                        <a:pt x="38" y="231"/>
                      </a:lnTo>
                      <a:lnTo>
                        <a:pt x="30" y="235"/>
                      </a:lnTo>
                      <a:lnTo>
                        <a:pt x="25" y="239"/>
                      </a:lnTo>
                      <a:lnTo>
                        <a:pt x="19" y="243"/>
                      </a:lnTo>
                      <a:lnTo>
                        <a:pt x="13" y="247"/>
                      </a:lnTo>
                      <a:lnTo>
                        <a:pt x="8" y="256"/>
                      </a:lnTo>
                      <a:lnTo>
                        <a:pt x="2" y="264"/>
                      </a:lnTo>
                      <a:lnTo>
                        <a:pt x="0" y="269"/>
                      </a:lnTo>
                      <a:lnTo>
                        <a:pt x="0" y="275"/>
                      </a:lnTo>
                      <a:lnTo>
                        <a:pt x="2" y="277"/>
                      </a:lnTo>
                      <a:lnTo>
                        <a:pt x="8" y="279"/>
                      </a:lnTo>
                      <a:lnTo>
                        <a:pt x="15" y="275"/>
                      </a:lnTo>
                      <a:lnTo>
                        <a:pt x="25" y="273"/>
                      </a:lnTo>
                      <a:lnTo>
                        <a:pt x="28" y="269"/>
                      </a:lnTo>
                      <a:lnTo>
                        <a:pt x="34" y="268"/>
                      </a:lnTo>
                      <a:lnTo>
                        <a:pt x="40" y="264"/>
                      </a:lnTo>
                      <a:lnTo>
                        <a:pt x="46" y="262"/>
                      </a:lnTo>
                      <a:lnTo>
                        <a:pt x="53" y="258"/>
                      </a:lnTo>
                      <a:lnTo>
                        <a:pt x="59" y="256"/>
                      </a:lnTo>
                      <a:lnTo>
                        <a:pt x="67" y="254"/>
                      </a:lnTo>
                      <a:lnTo>
                        <a:pt x="76" y="250"/>
                      </a:lnTo>
                      <a:lnTo>
                        <a:pt x="80" y="250"/>
                      </a:lnTo>
                      <a:lnTo>
                        <a:pt x="84" y="249"/>
                      </a:lnTo>
                      <a:lnTo>
                        <a:pt x="89" y="247"/>
                      </a:lnTo>
                      <a:lnTo>
                        <a:pt x="95" y="247"/>
                      </a:lnTo>
                      <a:lnTo>
                        <a:pt x="99" y="245"/>
                      </a:lnTo>
                      <a:lnTo>
                        <a:pt x="105" y="245"/>
                      </a:lnTo>
                      <a:lnTo>
                        <a:pt x="110" y="245"/>
                      </a:lnTo>
                      <a:lnTo>
                        <a:pt x="116" y="245"/>
                      </a:lnTo>
                      <a:lnTo>
                        <a:pt x="120" y="243"/>
                      </a:lnTo>
                      <a:lnTo>
                        <a:pt x="127" y="243"/>
                      </a:lnTo>
                      <a:lnTo>
                        <a:pt x="133" y="243"/>
                      </a:lnTo>
                      <a:lnTo>
                        <a:pt x="139" y="243"/>
                      </a:lnTo>
                      <a:lnTo>
                        <a:pt x="146" y="243"/>
                      </a:lnTo>
                      <a:lnTo>
                        <a:pt x="154" y="243"/>
                      </a:lnTo>
                      <a:lnTo>
                        <a:pt x="162" y="243"/>
                      </a:lnTo>
                      <a:lnTo>
                        <a:pt x="169" y="245"/>
                      </a:lnTo>
                      <a:lnTo>
                        <a:pt x="177" y="245"/>
                      </a:lnTo>
                      <a:lnTo>
                        <a:pt x="184" y="245"/>
                      </a:lnTo>
                      <a:lnTo>
                        <a:pt x="192" y="245"/>
                      </a:lnTo>
                      <a:lnTo>
                        <a:pt x="201" y="247"/>
                      </a:lnTo>
                      <a:lnTo>
                        <a:pt x="209" y="249"/>
                      </a:lnTo>
                      <a:lnTo>
                        <a:pt x="219" y="250"/>
                      </a:lnTo>
                      <a:lnTo>
                        <a:pt x="222" y="250"/>
                      </a:lnTo>
                      <a:lnTo>
                        <a:pt x="226" y="250"/>
                      </a:lnTo>
                      <a:lnTo>
                        <a:pt x="232" y="250"/>
                      </a:lnTo>
                      <a:lnTo>
                        <a:pt x="238" y="252"/>
                      </a:lnTo>
                      <a:lnTo>
                        <a:pt x="241" y="252"/>
                      </a:lnTo>
                      <a:lnTo>
                        <a:pt x="245" y="252"/>
                      </a:lnTo>
                      <a:lnTo>
                        <a:pt x="249" y="252"/>
                      </a:lnTo>
                      <a:lnTo>
                        <a:pt x="255" y="252"/>
                      </a:lnTo>
                      <a:lnTo>
                        <a:pt x="259" y="252"/>
                      </a:lnTo>
                      <a:lnTo>
                        <a:pt x="264" y="254"/>
                      </a:lnTo>
                      <a:lnTo>
                        <a:pt x="268" y="254"/>
                      </a:lnTo>
                      <a:lnTo>
                        <a:pt x="274" y="254"/>
                      </a:lnTo>
                      <a:lnTo>
                        <a:pt x="278" y="254"/>
                      </a:lnTo>
                      <a:lnTo>
                        <a:pt x="283" y="254"/>
                      </a:lnTo>
                      <a:lnTo>
                        <a:pt x="287" y="254"/>
                      </a:lnTo>
                      <a:lnTo>
                        <a:pt x="293" y="256"/>
                      </a:lnTo>
                      <a:lnTo>
                        <a:pt x="298" y="256"/>
                      </a:lnTo>
                      <a:lnTo>
                        <a:pt x="302" y="256"/>
                      </a:lnTo>
                      <a:lnTo>
                        <a:pt x="308" y="256"/>
                      </a:lnTo>
                      <a:lnTo>
                        <a:pt x="314" y="256"/>
                      </a:lnTo>
                      <a:lnTo>
                        <a:pt x="317" y="256"/>
                      </a:lnTo>
                      <a:lnTo>
                        <a:pt x="323" y="256"/>
                      </a:lnTo>
                      <a:lnTo>
                        <a:pt x="327" y="256"/>
                      </a:lnTo>
                      <a:lnTo>
                        <a:pt x="333" y="256"/>
                      </a:lnTo>
                      <a:lnTo>
                        <a:pt x="336" y="256"/>
                      </a:lnTo>
                      <a:lnTo>
                        <a:pt x="342" y="256"/>
                      </a:lnTo>
                      <a:lnTo>
                        <a:pt x="346" y="256"/>
                      </a:lnTo>
                      <a:lnTo>
                        <a:pt x="352" y="256"/>
                      </a:lnTo>
                      <a:lnTo>
                        <a:pt x="357" y="256"/>
                      </a:lnTo>
                      <a:lnTo>
                        <a:pt x="363" y="256"/>
                      </a:lnTo>
                      <a:lnTo>
                        <a:pt x="367" y="254"/>
                      </a:lnTo>
                      <a:lnTo>
                        <a:pt x="373" y="254"/>
                      </a:lnTo>
                      <a:lnTo>
                        <a:pt x="376" y="254"/>
                      </a:lnTo>
                      <a:lnTo>
                        <a:pt x="382" y="254"/>
                      </a:lnTo>
                      <a:lnTo>
                        <a:pt x="388" y="252"/>
                      </a:lnTo>
                      <a:lnTo>
                        <a:pt x="393" y="252"/>
                      </a:lnTo>
                      <a:lnTo>
                        <a:pt x="397" y="250"/>
                      </a:lnTo>
                      <a:lnTo>
                        <a:pt x="403" y="250"/>
                      </a:lnTo>
                      <a:lnTo>
                        <a:pt x="407" y="249"/>
                      </a:lnTo>
                      <a:lnTo>
                        <a:pt x="412" y="249"/>
                      </a:lnTo>
                      <a:lnTo>
                        <a:pt x="418" y="247"/>
                      </a:lnTo>
                      <a:lnTo>
                        <a:pt x="422" y="245"/>
                      </a:lnTo>
                      <a:lnTo>
                        <a:pt x="428" y="245"/>
                      </a:lnTo>
                      <a:lnTo>
                        <a:pt x="435" y="245"/>
                      </a:lnTo>
                      <a:lnTo>
                        <a:pt x="439" y="241"/>
                      </a:lnTo>
                      <a:lnTo>
                        <a:pt x="445" y="241"/>
                      </a:lnTo>
                      <a:lnTo>
                        <a:pt x="450" y="239"/>
                      </a:lnTo>
                      <a:lnTo>
                        <a:pt x="456" y="237"/>
                      </a:lnTo>
                      <a:lnTo>
                        <a:pt x="462" y="235"/>
                      </a:lnTo>
                      <a:lnTo>
                        <a:pt x="468" y="235"/>
                      </a:lnTo>
                      <a:lnTo>
                        <a:pt x="473" y="231"/>
                      </a:lnTo>
                      <a:lnTo>
                        <a:pt x="479" y="231"/>
                      </a:lnTo>
                      <a:lnTo>
                        <a:pt x="485" y="228"/>
                      </a:lnTo>
                      <a:lnTo>
                        <a:pt x="490" y="228"/>
                      </a:lnTo>
                      <a:lnTo>
                        <a:pt x="496" y="224"/>
                      </a:lnTo>
                      <a:lnTo>
                        <a:pt x="502" y="224"/>
                      </a:lnTo>
                      <a:lnTo>
                        <a:pt x="508" y="220"/>
                      </a:lnTo>
                      <a:lnTo>
                        <a:pt x="513" y="218"/>
                      </a:lnTo>
                      <a:lnTo>
                        <a:pt x="519" y="216"/>
                      </a:lnTo>
                      <a:lnTo>
                        <a:pt x="527" y="214"/>
                      </a:lnTo>
                      <a:lnTo>
                        <a:pt x="530" y="212"/>
                      </a:lnTo>
                      <a:lnTo>
                        <a:pt x="538" y="211"/>
                      </a:lnTo>
                      <a:lnTo>
                        <a:pt x="544" y="209"/>
                      </a:lnTo>
                      <a:lnTo>
                        <a:pt x="549" y="207"/>
                      </a:lnTo>
                      <a:lnTo>
                        <a:pt x="553" y="205"/>
                      </a:lnTo>
                      <a:lnTo>
                        <a:pt x="561" y="203"/>
                      </a:lnTo>
                      <a:lnTo>
                        <a:pt x="566" y="201"/>
                      </a:lnTo>
                      <a:lnTo>
                        <a:pt x="572" y="199"/>
                      </a:lnTo>
                      <a:lnTo>
                        <a:pt x="578" y="197"/>
                      </a:lnTo>
                      <a:lnTo>
                        <a:pt x="584" y="195"/>
                      </a:lnTo>
                      <a:lnTo>
                        <a:pt x="587" y="193"/>
                      </a:lnTo>
                      <a:lnTo>
                        <a:pt x="593" y="192"/>
                      </a:lnTo>
                      <a:lnTo>
                        <a:pt x="599" y="190"/>
                      </a:lnTo>
                      <a:lnTo>
                        <a:pt x="604" y="188"/>
                      </a:lnTo>
                      <a:lnTo>
                        <a:pt x="610" y="186"/>
                      </a:lnTo>
                      <a:lnTo>
                        <a:pt x="616" y="184"/>
                      </a:lnTo>
                      <a:lnTo>
                        <a:pt x="620" y="182"/>
                      </a:lnTo>
                      <a:lnTo>
                        <a:pt x="625" y="180"/>
                      </a:lnTo>
                      <a:lnTo>
                        <a:pt x="631" y="180"/>
                      </a:lnTo>
                      <a:lnTo>
                        <a:pt x="635" y="178"/>
                      </a:lnTo>
                      <a:lnTo>
                        <a:pt x="641" y="176"/>
                      </a:lnTo>
                      <a:lnTo>
                        <a:pt x="646" y="176"/>
                      </a:lnTo>
                      <a:lnTo>
                        <a:pt x="650" y="174"/>
                      </a:lnTo>
                      <a:lnTo>
                        <a:pt x="656" y="174"/>
                      </a:lnTo>
                      <a:lnTo>
                        <a:pt x="660" y="173"/>
                      </a:lnTo>
                      <a:lnTo>
                        <a:pt x="665" y="171"/>
                      </a:lnTo>
                      <a:lnTo>
                        <a:pt x="669" y="169"/>
                      </a:lnTo>
                      <a:lnTo>
                        <a:pt x="675" y="169"/>
                      </a:lnTo>
                      <a:lnTo>
                        <a:pt x="682" y="167"/>
                      </a:lnTo>
                      <a:lnTo>
                        <a:pt x="690" y="167"/>
                      </a:lnTo>
                      <a:lnTo>
                        <a:pt x="698" y="167"/>
                      </a:lnTo>
                      <a:lnTo>
                        <a:pt x="705" y="167"/>
                      </a:lnTo>
                      <a:lnTo>
                        <a:pt x="713" y="167"/>
                      </a:lnTo>
                      <a:lnTo>
                        <a:pt x="719" y="169"/>
                      </a:lnTo>
                      <a:lnTo>
                        <a:pt x="724" y="169"/>
                      </a:lnTo>
                      <a:lnTo>
                        <a:pt x="730" y="171"/>
                      </a:lnTo>
                      <a:lnTo>
                        <a:pt x="736" y="173"/>
                      </a:lnTo>
                      <a:lnTo>
                        <a:pt x="743" y="176"/>
                      </a:lnTo>
                      <a:lnTo>
                        <a:pt x="747" y="178"/>
                      </a:lnTo>
                      <a:lnTo>
                        <a:pt x="755" y="182"/>
                      </a:lnTo>
                      <a:lnTo>
                        <a:pt x="760" y="184"/>
                      </a:lnTo>
                      <a:lnTo>
                        <a:pt x="766" y="190"/>
                      </a:lnTo>
                      <a:lnTo>
                        <a:pt x="772" y="193"/>
                      </a:lnTo>
                      <a:lnTo>
                        <a:pt x="777" y="197"/>
                      </a:lnTo>
                      <a:lnTo>
                        <a:pt x="781" y="203"/>
                      </a:lnTo>
                      <a:lnTo>
                        <a:pt x="787" y="207"/>
                      </a:lnTo>
                      <a:lnTo>
                        <a:pt x="793" y="212"/>
                      </a:lnTo>
                      <a:lnTo>
                        <a:pt x="796" y="218"/>
                      </a:lnTo>
                      <a:lnTo>
                        <a:pt x="802" y="222"/>
                      </a:lnTo>
                      <a:lnTo>
                        <a:pt x="806" y="228"/>
                      </a:lnTo>
                      <a:lnTo>
                        <a:pt x="810" y="233"/>
                      </a:lnTo>
                      <a:lnTo>
                        <a:pt x="814" y="237"/>
                      </a:lnTo>
                      <a:lnTo>
                        <a:pt x="817" y="243"/>
                      </a:lnTo>
                      <a:lnTo>
                        <a:pt x="821" y="247"/>
                      </a:lnTo>
                      <a:lnTo>
                        <a:pt x="823" y="252"/>
                      </a:lnTo>
                      <a:lnTo>
                        <a:pt x="827" y="256"/>
                      </a:lnTo>
                      <a:lnTo>
                        <a:pt x="829" y="262"/>
                      </a:lnTo>
                      <a:lnTo>
                        <a:pt x="833" y="268"/>
                      </a:lnTo>
                      <a:lnTo>
                        <a:pt x="833" y="271"/>
                      </a:lnTo>
                      <a:lnTo>
                        <a:pt x="834" y="275"/>
                      </a:lnTo>
                      <a:lnTo>
                        <a:pt x="836" y="279"/>
                      </a:lnTo>
                      <a:lnTo>
                        <a:pt x="836" y="285"/>
                      </a:lnTo>
                      <a:lnTo>
                        <a:pt x="836" y="290"/>
                      </a:lnTo>
                      <a:lnTo>
                        <a:pt x="834" y="296"/>
                      </a:lnTo>
                      <a:lnTo>
                        <a:pt x="829" y="304"/>
                      </a:lnTo>
                      <a:lnTo>
                        <a:pt x="823" y="309"/>
                      </a:lnTo>
                      <a:lnTo>
                        <a:pt x="817" y="311"/>
                      </a:lnTo>
                      <a:lnTo>
                        <a:pt x="812" y="311"/>
                      </a:lnTo>
                      <a:lnTo>
                        <a:pt x="806" y="309"/>
                      </a:lnTo>
                      <a:lnTo>
                        <a:pt x="802" y="306"/>
                      </a:lnTo>
                      <a:lnTo>
                        <a:pt x="796" y="304"/>
                      </a:lnTo>
                      <a:lnTo>
                        <a:pt x="793" y="300"/>
                      </a:lnTo>
                      <a:lnTo>
                        <a:pt x="785" y="294"/>
                      </a:lnTo>
                      <a:lnTo>
                        <a:pt x="779" y="287"/>
                      </a:lnTo>
                      <a:lnTo>
                        <a:pt x="772" y="279"/>
                      </a:lnTo>
                      <a:lnTo>
                        <a:pt x="766" y="271"/>
                      </a:lnTo>
                      <a:lnTo>
                        <a:pt x="764" y="271"/>
                      </a:lnTo>
                      <a:lnTo>
                        <a:pt x="764" y="275"/>
                      </a:lnTo>
                      <a:lnTo>
                        <a:pt x="764" y="279"/>
                      </a:lnTo>
                      <a:lnTo>
                        <a:pt x="764" y="285"/>
                      </a:lnTo>
                      <a:lnTo>
                        <a:pt x="762" y="290"/>
                      </a:lnTo>
                      <a:lnTo>
                        <a:pt x="760" y="298"/>
                      </a:lnTo>
                      <a:lnTo>
                        <a:pt x="758" y="306"/>
                      </a:lnTo>
                      <a:lnTo>
                        <a:pt x="757" y="313"/>
                      </a:lnTo>
                      <a:lnTo>
                        <a:pt x="755" y="321"/>
                      </a:lnTo>
                      <a:lnTo>
                        <a:pt x="751" y="328"/>
                      </a:lnTo>
                      <a:lnTo>
                        <a:pt x="749" y="334"/>
                      </a:lnTo>
                      <a:lnTo>
                        <a:pt x="745" y="342"/>
                      </a:lnTo>
                      <a:lnTo>
                        <a:pt x="739" y="345"/>
                      </a:lnTo>
                      <a:lnTo>
                        <a:pt x="736" y="349"/>
                      </a:lnTo>
                      <a:lnTo>
                        <a:pt x="730" y="353"/>
                      </a:lnTo>
                      <a:lnTo>
                        <a:pt x="726" y="353"/>
                      </a:lnTo>
                      <a:lnTo>
                        <a:pt x="719" y="351"/>
                      </a:lnTo>
                      <a:lnTo>
                        <a:pt x="713" y="349"/>
                      </a:lnTo>
                      <a:lnTo>
                        <a:pt x="705" y="347"/>
                      </a:lnTo>
                      <a:lnTo>
                        <a:pt x="701" y="344"/>
                      </a:lnTo>
                      <a:lnTo>
                        <a:pt x="696" y="340"/>
                      </a:lnTo>
                      <a:lnTo>
                        <a:pt x="690" y="334"/>
                      </a:lnTo>
                      <a:lnTo>
                        <a:pt x="686" y="330"/>
                      </a:lnTo>
                      <a:lnTo>
                        <a:pt x="681" y="326"/>
                      </a:lnTo>
                      <a:lnTo>
                        <a:pt x="677" y="321"/>
                      </a:lnTo>
                      <a:lnTo>
                        <a:pt x="673" y="317"/>
                      </a:lnTo>
                      <a:lnTo>
                        <a:pt x="671" y="311"/>
                      </a:lnTo>
                      <a:lnTo>
                        <a:pt x="669" y="307"/>
                      </a:lnTo>
                      <a:lnTo>
                        <a:pt x="665" y="302"/>
                      </a:lnTo>
                      <a:lnTo>
                        <a:pt x="663" y="302"/>
                      </a:lnTo>
                      <a:lnTo>
                        <a:pt x="665" y="304"/>
                      </a:lnTo>
                      <a:lnTo>
                        <a:pt x="667" y="306"/>
                      </a:lnTo>
                      <a:lnTo>
                        <a:pt x="669" y="311"/>
                      </a:lnTo>
                      <a:lnTo>
                        <a:pt x="671" y="317"/>
                      </a:lnTo>
                      <a:lnTo>
                        <a:pt x="673" y="323"/>
                      </a:lnTo>
                      <a:lnTo>
                        <a:pt x="675" y="330"/>
                      </a:lnTo>
                      <a:lnTo>
                        <a:pt x="677" y="338"/>
                      </a:lnTo>
                      <a:lnTo>
                        <a:pt x="677" y="344"/>
                      </a:lnTo>
                      <a:lnTo>
                        <a:pt x="677" y="349"/>
                      </a:lnTo>
                      <a:lnTo>
                        <a:pt x="675" y="357"/>
                      </a:lnTo>
                      <a:lnTo>
                        <a:pt x="675" y="363"/>
                      </a:lnTo>
                      <a:lnTo>
                        <a:pt x="671" y="366"/>
                      </a:lnTo>
                      <a:lnTo>
                        <a:pt x="665" y="372"/>
                      </a:lnTo>
                      <a:lnTo>
                        <a:pt x="660" y="374"/>
                      </a:lnTo>
                      <a:lnTo>
                        <a:pt x="652" y="378"/>
                      </a:lnTo>
                      <a:lnTo>
                        <a:pt x="646" y="376"/>
                      </a:lnTo>
                      <a:lnTo>
                        <a:pt x="642" y="376"/>
                      </a:lnTo>
                      <a:lnTo>
                        <a:pt x="639" y="376"/>
                      </a:lnTo>
                      <a:lnTo>
                        <a:pt x="635" y="374"/>
                      </a:lnTo>
                      <a:lnTo>
                        <a:pt x="627" y="372"/>
                      </a:lnTo>
                      <a:lnTo>
                        <a:pt x="623" y="370"/>
                      </a:lnTo>
                      <a:lnTo>
                        <a:pt x="616" y="366"/>
                      </a:lnTo>
                      <a:lnTo>
                        <a:pt x="612" y="361"/>
                      </a:lnTo>
                      <a:lnTo>
                        <a:pt x="608" y="357"/>
                      </a:lnTo>
                      <a:lnTo>
                        <a:pt x="604" y="353"/>
                      </a:lnTo>
                      <a:lnTo>
                        <a:pt x="601" y="347"/>
                      </a:lnTo>
                      <a:lnTo>
                        <a:pt x="599" y="344"/>
                      </a:lnTo>
                      <a:lnTo>
                        <a:pt x="595" y="336"/>
                      </a:lnTo>
                      <a:lnTo>
                        <a:pt x="597" y="344"/>
                      </a:lnTo>
                      <a:lnTo>
                        <a:pt x="599" y="349"/>
                      </a:lnTo>
                      <a:lnTo>
                        <a:pt x="601" y="355"/>
                      </a:lnTo>
                      <a:lnTo>
                        <a:pt x="603" y="361"/>
                      </a:lnTo>
                      <a:lnTo>
                        <a:pt x="603" y="366"/>
                      </a:lnTo>
                      <a:lnTo>
                        <a:pt x="603" y="372"/>
                      </a:lnTo>
                      <a:lnTo>
                        <a:pt x="603" y="378"/>
                      </a:lnTo>
                      <a:lnTo>
                        <a:pt x="601" y="383"/>
                      </a:lnTo>
                      <a:lnTo>
                        <a:pt x="599" y="385"/>
                      </a:lnTo>
                      <a:lnTo>
                        <a:pt x="597" y="389"/>
                      </a:lnTo>
                      <a:lnTo>
                        <a:pt x="593" y="391"/>
                      </a:lnTo>
                      <a:lnTo>
                        <a:pt x="589" y="391"/>
                      </a:lnTo>
                      <a:lnTo>
                        <a:pt x="584" y="389"/>
                      </a:lnTo>
                      <a:lnTo>
                        <a:pt x="578" y="389"/>
                      </a:lnTo>
                      <a:lnTo>
                        <a:pt x="572" y="385"/>
                      </a:lnTo>
                      <a:lnTo>
                        <a:pt x="568" y="383"/>
                      </a:lnTo>
                      <a:lnTo>
                        <a:pt x="563" y="378"/>
                      </a:lnTo>
                      <a:lnTo>
                        <a:pt x="559" y="376"/>
                      </a:lnTo>
                      <a:lnTo>
                        <a:pt x="553" y="372"/>
                      </a:lnTo>
                      <a:lnTo>
                        <a:pt x="549" y="366"/>
                      </a:lnTo>
                      <a:lnTo>
                        <a:pt x="542" y="359"/>
                      </a:lnTo>
                      <a:lnTo>
                        <a:pt x="538" y="351"/>
                      </a:lnTo>
                      <a:lnTo>
                        <a:pt x="532" y="347"/>
                      </a:lnTo>
                      <a:lnTo>
                        <a:pt x="532" y="345"/>
                      </a:lnTo>
                      <a:lnTo>
                        <a:pt x="530" y="345"/>
                      </a:lnTo>
                      <a:lnTo>
                        <a:pt x="525" y="345"/>
                      </a:lnTo>
                      <a:lnTo>
                        <a:pt x="517" y="344"/>
                      </a:lnTo>
                      <a:lnTo>
                        <a:pt x="511" y="345"/>
                      </a:lnTo>
                      <a:lnTo>
                        <a:pt x="502" y="345"/>
                      </a:lnTo>
                      <a:lnTo>
                        <a:pt x="496" y="345"/>
                      </a:lnTo>
                      <a:lnTo>
                        <a:pt x="492" y="349"/>
                      </a:lnTo>
                      <a:lnTo>
                        <a:pt x="492" y="353"/>
                      </a:lnTo>
                      <a:lnTo>
                        <a:pt x="494" y="357"/>
                      </a:lnTo>
                      <a:lnTo>
                        <a:pt x="498" y="361"/>
                      </a:lnTo>
                      <a:lnTo>
                        <a:pt x="502" y="364"/>
                      </a:lnTo>
                      <a:lnTo>
                        <a:pt x="508" y="368"/>
                      </a:lnTo>
                      <a:lnTo>
                        <a:pt x="513" y="370"/>
                      </a:lnTo>
                      <a:lnTo>
                        <a:pt x="519" y="372"/>
                      </a:lnTo>
                      <a:lnTo>
                        <a:pt x="521" y="372"/>
                      </a:lnTo>
                      <a:lnTo>
                        <a:pt x="523" y="372"/>
                      </a:lnTo>
                      <a:lnTo>
                        <a:pt x="525" y="374"/>
                      </a:lnTo>
                      <a:lnTo>
                        <a:pt x="530" y="382"/>
                      </a:lnTo>
                      <a:lnTo>
                        <a:pt x="532" y="387"/>
                      </a:lnTo>
                      <a:lnTo>
                        <a:pt x="538" y="391"/>
                      </a:lnTo>
                      <a:lnTo>
                        <a:pt x="542" y="397"/>
                      </a:lnTo>
                      <a:lnTo>
                        <a:pt x="547" y="404"/>
                      </a:lnTo>
                      <a:lnTo>
                        <a:pt x="551" y="408"/>
                      </a:lnTo>
                      <a:lnTo>
                        <a:pt x="557" y="414"/>
                      </a:lnTo>
                      <a:lnTo>
                        <a:pt x="563" y="418"/>
                      </a:lnTo>
                      <a:lnTo>
                        <a:pt x="570" y="423"/>
                      </a:lnTo>
                      <a:lnTo>
                        <a:pt x="576" y="425"/>
                      </a:lnTo>
                      <a:lnTo>
                        <a:pt x="582" y="429"/>
                      </a:lnTo>
                      <a:lnTo>
                        <a:pt x="587" y="429"/>
                      </a:lnTo>
                      <a:lnTo>
                        <a:pt x="593" y="429"/>
                      </a:lnTo>
                      <a:lnTo>
                        <a:pt x="597" y="427"/>
                      </a:lnTo>
                      <a:lnTo>
                        <a:pt x="601" y="425"/>
                      </a:lnTo>
                      <a:lnTo>
                        <a:pt x="604" y="423"/>
                      </a:lnTo>
                      <a:lnTo>
                        <a:pt x="608" y="421"/>
                      </a:lnTo>
                      <a:lnTo>
                        <a:pt x="614" y="416"/>
                      </a:lnTo>
                      <a:lnTo>
                        <a:pt x="616" y="410"/>
                      </a:lnTo>
                      <a:lnTo>
                        <a:pt x="618" y="404"/>
                      </a:lnTo>
                      <a:lnTo>
                        <a:pt x="620" y="399"/>
                      </a:lnTo>
                      <a:lnTo>
                        <a:pt x="620" y="397"/>
                      </a:lnTo>
                      <a:lnTo>
                        <a:pt x="620" y="395"/>
                      </a:lnTo>
                      <a:lnTo>
                        <a:pt x="622" y="395"/>
                      </a:lnTo>
                      <a:lnTo>
                        <a:pt x="627" y="399"/>
                      </a:lnTo>
                      <a:lnTo>
                        <a:pt x="629" y="399"/>
                      </a:lnTo>
                      <a:lnTo>
                        <a:pt x="633" y="402"/>
                      </a:lnTo>
                      <a:lnTo>
                        <a:pt x="639" y="404"/>
                      </a:lnTo>
                      <a:lnTo>
                        <a:pt x="642" y="406"/>
                      </a:lnTo>
                      <a:lnTo>
                        <a:pt x="646" y="406"/>
                      </a:lnTo>
                      <a:lnTo>
                        <a:pt x="652" y="408"/>
                      </a:lnTo>
                      <a:lnTo>
                        <a:pt x="658" y="410"/>
                      </a:lnTo>
                      <a:lnTo>
                        <a:pt x="661" y="410"/>
                      </a:lnTo>
                      <a:lnTo>
                        <a:pt x="669" y="410"/>
                      </a:lnTo>
                      <a:lnTo>
                        <a:pt x="677" y="408"/>
                      </a:lnTo>
                      <a:lnTo>
                        <a:pt x="682" y="402"/>
                      </a:lnTo>
                      <a:lnTo>
                        <a:pt x="686" y="397"/>
                      </a:lnTo>
                      <a:lnTo>
                        <a:pt x="690" y="391"/>
                      </a:lnTo>
                      <a:lnTo>
                        <a:pt x="692" y="385"/>
                      </a:lnTo>
                      <a:lnTo>
                        <a:pt x="694" y="380"/>
                      </a:lnTo>
                      <a:lnTo>
                        <a:pt x="696" y="376"/>
                      </a:lnTo>
                      <a:lnTo>
                        <a:pt x="696" y="372"/>
                      </a:lnTo>
                      <a:lnTo>
                        <a:pt x="700" y="376"/>
                      </a:lnTo>
                      <a:lnTo>
                        <a:pt x="701" y="380"/>
                      </a:lnTo>
                      <a:lnTo>
                        <a:pt x="707" y="383"/>
                      </a:lnTo>
                      <a:lnTo>
                        <a:pt x="715" y="385"/>
                      </a:lnTo>
                      <a:lnTo>
                        <a:pt x="722" y="387"/>
                      </a:lnTo>
                      <a:lnTo>
                        <a:pt x="726" y="387"/>
                      </a:lnTo>
                      <a:lnTo>
                        <a:pt x="730" y="387"/>
                      </a:lnTo>
                      <a:lnTo>
                        <a:pt x="736" y="385"/>
                      </a:lnTo>
                      <a:lnTo>
                        <a:pt x="739" y="383"/>
                      </a:lnTo>
                      <a:lnTo>
                        <a:pt x="745" y="380"/>
                      </a:lnTo>
                      <a:lnTo>
                        <a:pt x="749" y="376"/>
                      </a:lnTo>
                      <a:lnTo>
                        <a:pt x="753" y="370"/>
                      </a:lnTo>
                      <a:lnTo>
                        <a:pt x="757" y="366"/>
                      </a:lnTo>
                      <a:lnTo>
                        <a:pt x="760" y="361"/>
                      </a:lnTo>
                      <a:lnTo>
                        <a:pt x="764" y="355"/>
                      </a:lnTo>
                      <a:lnTo>
                        <a:pt x="768" y="351"/>
                      </a:lnTo>
                      <a:lnTo>
                        <a:pt x="772" y="345"/>
                      </a:lnTo>
                      <a:lnTo>
                        <a:pt x="774" y="340"/>
                      </a:lnTo>
                      <a:lnTo>
                        <a:pt x="777" y="336"/>
                      </a:lnTo>
                      <a:lnTo>
                        <a:pt x="777" y="332"/>
                      </a:lnTo>
                      <a:lnTo>
                        <a:pt x="781" y="328"/>
                      </a:lnTo>
                      <a:lnTo>
                        <a:pt x="783" y="323"/>
                      </a:lnTo>
                      <a:lnTo>
                        <a:pt x="785" y="323"/>
                      </a:lnTo>
                      <a:lnTo>
                        <a:pt x="787" y="323"/>
                      </a:lnTo>
                      <a:lnTo>
                        <a:pt x="791" y="330"/>
                      </a:lnTo>
                      <a:lnTo>
                        <a:pt x="795" y="334"/>
                      </a:lnTo>
                      <a:lnTo>
                        <a:pt x="798" y="340"/>
                      </a:lnTo>
                      <a:lnTo>
                        <a:pt x="802" y="345"/>
                      </a:lnTo>
                      <a:lnTo>
                        <a:pt x="808" y="349"/>
                      </a:lnTo>
                      <a:lnTo>
                        <a:pt x="814" y="353"/>
                      </a:lnTo>
                      <a:lnTo>
                        <a:pt x="819" y="357"/>
                      </a:lnTo>
                      <a:lnTo>
                        <a:pt x="823" y="359"/>
                      </a:lnTo>
                      <a:lnTo>
                        <a:pt x="831" y="361"/>
                      </a:lnTo>
                      <a:lnTo>
                        <a:pt x="834" y="361"/>
                      </a:lnTo>
                      <a:lnTo>
                        <a:pt x="840" y="361"/>
                      </a:lnTo>
                      <a:lnTo>
                        <a:pt x="846" y="357"/>
                      </a:lnTo>
                      <a:lnTo>
                        <a:pt x="852" y="353"/>
                      </a:lnTo>
                      <a:lnTo>
                        <a:pt x="855" y="347"/>
                      </a:lnTo>
                      <a:lnTo>
                        <a:pt x="859" y="342"/>
                      </a:lnTo>
                      <a:lnTo>
                        <a:pt x="863" y="338"/>
                      </a:lnTo>
                      <a:lnTo>
                        <a:pt x="865" y="334"/>
                      </a:lnTo>
                      <a:lnTo>
                        <a:pt x="871" y="326"/>
                      </a:lnTo>
                      <a:lnTo>
                        <a:pt x="873" y="319"/>
                      </a:lnTo>
                      <a:lnTo>
                        <a:pt x="873" y="315"/>
                      </a:lnTo>
                      <a:lnTo>
                        <a:pt x="873" y="311"/>
                      </a:lnTo>
                      <a:lnTo>
                        <a:pt x="873" y="306"/>
                      </a:lnTo>
                      <a:lnTo>
                        <a:pt x="873" y="302"/>
                      </a:lnTo>
                      <a:lnTo>
                        <a:pt x="871" y="294"/>
                      </a:lnTo>
                      <a:lnTo>
                        <a:pt x="871" y="288"/>
                      </a:lnTo>
                      <a:lnTo>
                        <a:pt x="869" y="283"/>
                      </a:lnTo>
                      <a:lnTo>
                        <a:pt x="867" y="275"/>
                      </a:lnTo>
                      <a:lnTo>
                        <a:pt x="865" y="271"/>
                      </a:lnTo>
                      <a:lnTo>
                        <a:pt x="863" y="268"/>
                      </a:lnTo>
                      <a:lnTo>
                        <a:pt x="861" y="262"/>
                      </a:lnTo>
                      <a:lnTo>
                        <a:pt x="859" y="258"/>
                      </a:lnTo>
                      <a:lnTo>
                        <a:pt x="855" y="252"/>
                      </a:lnTo>
                      <a:lnTo>
                        <a:pt x="853" y="249"/>
                      </a:lnTo>
                      <a:lnTo>
                        <a:pt x="852" y="243"/>
                      </a:lnTo>
                      <a:lnTo>
                        <a:pt x="850" y="239"/>
                      </a:lnTo>
                      <a:lnTo>
                        <a:pt x="844" y="233"/>
                      </a:lnTo>
                      <a:lnTo>
                        <a:pt x="842" y="228"/>
                      </a:lnTo>
                      <a:lnTo>
                        <a:pt x="838" y="224"/>
                      </a:lnTo>
                      <a:lnTo>
                        <a:pt x="834" y="218"/>
                      </a:lnTo>
                      <a:lnTo>
                        <a:pt x="831" y="214"/>
                      </a:lnTo>
                      <a:lnTo>
                        <a:pt x="827" y="209"/>
                      </a:lnTo>
                      <a:lnTo>
                        <a:pt x="821" y="205"/>
                      </a:lnTo>
                      <a:lnTo>
                        <a:pt x="817" y="201"/>
                      </a:lnTo>
                      <a:lnTo>
                        <a:pt x="812" y="195"/>
                      </a:lnTo>
                      <a:lnTo>
                        <a:pt x="808" y="190"/>
                      </a:lnTo>
                      <a:lnTo>
                        <a:pt x="802" y="186"/>
                      </a:lnTo>
                      <a:lnTo>
                        <a:pt x="798" y="182"/>
                      </a:lnTo>
                      <a:lnTo>
                        <a:pt x="793" y="176"/>
                      </a:lnTo>
                      <a:lnTo>
                        <a:pt x="787" y="174"/>
                      </a:lnTo>
                      <a:lnTo>
                        <a:pt x="781" y="169"/>
                      </a:lnTo>
                      <a:lnTo>
                        <a:pt x="776" y="167"/>
                      </a:lnTo>
                      <a:lnTo>
                        <a:pt x="770" y="163"/>
                      </a:lnTo>
                      <a:lnTo>
                        <a:pt x="764" y="159"/>
                      </a:lnTo>
                      <a:lnTo>
                        <a:pt x="758" y="155"/>
                      </a:lnTo>
                      <a:lnTo>
                        <a:pt x="753" y="154"/>
                      </a:lnTo>
                      <a:lnTo>
                        <a:pt x="745" y="152"/>
                      </a:lnTo>
                      <a:lnTo>
                        <a:pt x="739" y="148"/>
                      </a:lnTo>
                      <a:lnTo>
                        <a:pt x="734" y="146"/>
                      </a:lnTo>
                      <a:lnTo>
                        <a:pt x="728" y="146"/>
                      </a:lnTo>
                      <a:lnTo>
                        <a:pt x="720" y="142"/>
                      </a:lnTo>
                      <a:lnTo>
                        <a:pt x="713" y="142"/>
                      </a:lnTo>
                      <a:lnTo>
                        <a:pt x="705" y="142"/>
                      </a:lnTo>
                      <a:lnTo>
                        <a:pt x="698" y="142"/>
                      </a:lnTo>
                      <a:lnTo>
                        <a:pt x="688" y="142"/>
                      </a:lnTo>
                      <a:lnTo>
                        <a:pt x="681" y="144"/>
                      </a:lnTo>
                      <a:lnTo>
                        <a:pt x="673" y="144"/>
                      </a:lnTo>
                      <a:lnTo>
                        <a:pt x="663" y="146"/>
                      </a:lnTo>
                      <a:lnTo>
                        <a:pt x="660" y="146"/>
                      </a:lnTo>
                      <a:lnTo>
                        <a:pt x="654" y="148"/>
                      </a:lnTo>
                      <a:lnTo>
                        <a:pt x="650" y="148"/>
                      </a:lnTo>
                      <a:lnTo>
                        <a:pt x="644" y="150"/>
                      </a:lnTo>
                      <a:lnTo>
                        <a:pt x="641" y="152"/>
                      </a:lnTo>
                      <a:lnTo>
                        <a:pt x="635" y="152"/>
                      </a:lnTo>
                      <a:lnTo>
                        <a:pt x="631" y="154"/>
                      </a:lnTo>
                      <a:lnTo>
                        <a:pt x="625" y="155"/>
                      </a:lnTo>
                      <a:lnTo>
                        <a:pt x="622" y="155"/>
                      </a:lnTo>
                      <a:lnTo>
                        <a:pt x="616" y="157"/>
                      </a:lnTo>
                      <a:lnTo>
                        <a:pt x="612" y="157"/>
                      </a:lnTo>
                      <a:lnTo>
                        <a:pt x="606" y="159"/>
                      </a:lnTo>
                      <a:lnTo>
                        <a:pt x="603" y="161"/>
                      </a:lnTo>
                      <a:lnTo>
                        <a:pt x="597" y="163"/>
                      </a:lnTo>
                      <a:lnTo>
                        <a:pt x="593" y="163"/>
                      </a:lnTo>
                      <a:lnTo>
                        <a:pt x="587" y="167"/>
                      </a:lnTo>
                      <a:lnTo>
                        <a:pt x="582" y="167"/>
                      </a:lnTo>
                      <a:lnTo>
                        <a:pt x="578" y="169"/>
                      </a:lnTo>
                      <a:lnTo>
                        <a:pt x="572" y="171"/>
                      </a:lnTo>
                      <a:lnTo>
                        <a:pt x="568" y="173"/>
                      </a:lnTo>
                      <a:lnTo>
                        <a:pt x="563" y="174"/>
                      </a:lnTo>
                      <a:lnTo>
                        <a:pt x="559" y="174"/>
                      </a:lnTo>
                      <a:lnTo>
                        <a:pt x="553" y="176"/>
                      </a:lnTo>
                      <a:lnTo>
                        <a:pt x="549" y="180"/>
                      </a:lnTo>
                      <a:lnTo>
                        <a:pt x="544" y="180"/>
                      </a:lnTo>
                      <a:lnTo>
                        <a:pt x="538" y="182"/>
                      </a:lnTo>
                      <a:lnTo>
                        <a:pt x="534" y="184"/>
                      </a:lnTo>
                      <a:lnTo>
                        <a:pt x="530" y="186"/>
                      </a:lnTo>
                      <a:lnTo>
                        <a:pt x="525" y="186"/>
                      </a:lnTo>
                      <a:lnTo>
                        <a:pt x="521" y="188"/>
                      </a:lnTo>
                      <a:lnTo>
                        <a:pt x="515" y="190"/>
                      </a:lnTo>
                      <a:lnTo>
                        <a:pt x="511" y="192"/>
                      </a:lnTo>
                      <a:lnTo>
                        <a:pt x="508" y="193"/>
                      </a:lnTo>
                      <a:lnTo>
                        <a:pt x="502" y="195"/>
                      </a:lnTo>
                      <a:lnTo>
                        <a:pt x="498" y="195"/>
                      </a:lnTo>
                      <a:lnTo>
                        <a:pt x="494" y="197"/>
                      </a:lnTo>
                      <a:lnTo>
                        <a:pt x="485" y="201"/>
                      </a:lnTo>
                      <a:lnTo>
                        <a:pt x="477" y="203"/>
                      </a:lnTo>
                      <a:lnTo>
                        <a:pt x="470" y="205"/>
                      </a:lnTo>
                      <a:lnTo>
                        <a:pt x="462" y="207"/>
                      </a:lnTo>
                      <a:lnTo>
                        <a:pt x="454" y="211"/>
                      </a:lnTo>
                      <a:lnTo>
                        <a:pt x="449" y="212"/>
                      </a:lnTo>
                      <a:lnTo>
                        <a:pt x="439" y="212"/>
                      </a:lnTo>
                      <a:lnTo>
                        <a:pt x="433" y="214"/>
                      </a:lnTo>
                      <a:lnTo>
                        <a:pt x="424" y="214"/>
                      </a:lnTo>
                      <a:lnTo>
                        <a:pt x="416" y="216"/>
                      </a:lnTo>
                      <a:lnTo>
                        <a:pt x="411" y="216"/>
                      </a:lnTo>
                      <a:lnTo>
                        <a:pt x="407" y="216"/>
                      </a:lnTo>
                      <a:lnTo>
                        <a:pt x="401" y="216"/>
                      </a:lnTo>
                      <a:lnTo>
                        <a:pt x="397" y="216"/>
                      </a:lnTo>
                      <a:lnTo>
                        <a:pt x="392" y="216"/>
                      </a:lnTo>
                      <a:lnTo>
                        <a:pt x="388" y="218"/>
                      </a:lnTo>
                      <a:lnTo>
                        <a:pt x="382" y="218"/>
                      </a:lnTo>
                      <a:lnTo>
                        <a:pt x="378" y="218"/>
                      </a:lnTo>
                      <a:lnTo>
                        <a:pt x="373" y="218"/>
                      </a:lnTo>
                      <a:lnTo>
                        <a:pt x="369" y="218"/>
                      </a:lnTo>
                      <a:lnTo>
                        <a:pt x="363" y="218"/>
                      </a:lnTo>
                      <a:lnTo>
                        <a:pt x="357" y="218"/>
                      </a:lnTo>
                      <a:lnTo>
                        <a:pt x="352" y="218"/>
                      </a:lnTo>
                      <a:lnTo>
                        <a:pt x="348" y="218"/>
                      </a:lnTo>
                      <a:lnTo>
                        <a:pt x="342" y="218"/>
                      </a:lnTo>
                      <a:lnTo>
                        <a:pt x="338" y="218"/>
                      </a:lnTo>
                      <a:lnTo>
                        <a:pt x="333" y="218"/>
                      </a:lnTo>
                      <a:lnTo>
                        <a:pt x="327" y="218"/>
                      </a:lnTo>
                      <a:lnTo>
                        <a:pt x="323" y="218"/>
                      </a:lnTo>
                      <a:lnTo>
                        <a:pt x="317" y="218"/>
                      </a:lnTo>
                      <a:lnTo>
                        <a:pt x="314" y="218"/>
                      </a:lnTo>
                      <a:lnTo>
                        <a:pt x="308" y="218"/>
                      </a:lnTo>
                      <a:lnTo>
                        <a:pt x="304" y="218"/>
                      </a:lnTo>
                      <a:lnTo>
                        <a:pt x="298" y="218"/>
                      </a:lnTo>
                      <a:lnTo>
                        <a:pt x="293" y="218"/>
                      </a:lnTo>
                      <a:lnTo>
                        <a:pt x="289" y="218"/>
                      </a:lnTo>
                      <a:lnTo>
                        <a:pt x="283" y="218"/>
                      </a:lnTo>
                      <a:lnTo>
                        <a:pt x="279" y="218"/>
                      </a:lnTo>
                      <a:lnTo>
                        <a:pt x="274" y="218"/>
                      </a:lnTo>
                      <a:lnTo>
                        <a:pt x="270" y="218"/>
                      </a:lnTo>
                      <a:lnTo>
                        <a:pt x="266" y="218"/>
                      </a:lnTo>
                      <a:lnTo>
                        <a:pt x="260" y="218"/>
                      </a:lnTo>
                      <a:lnTo>
                        <a:pt x="253" y="216"/>
                      </a:lnTo>
                      <a:lnTo>
                        <a:pt x="245" y="216"/>
                      </a:lnTo>
                      <a:lnTo>
                        <a:pt x="238" y="216"/>
                      </a:lnTo>
                      <a:lnTo>
                        <a:pt x="232" y="216"/>
                      </a:lnTo>
                      <a:lnTo>
                        <a:pt x="224" y="214"/>
                      </a:lnTo>
                      <a:lnTo>
                        <a:pt x="220" y="214"/>
                      </a:lnTo>
                      <a:lnTo>
                        <a:pt x="215" y="214"/>
                      </a:lnTo>
                      <a:lnTo>
                        <a:pt x="211" y="214"/>
                      </a:lnTo>
                      <a:lnTo>
                        <a:pt x="205" y="214"/>
                      </a:lnTo>
                      <a:lnTo>
                        <a:pt x="203" y="212"/>
                      </a:lnTo>
                      <a:lnTo>
                        <a:pt x="203" y="207"/>
                      </a:lnTo>
                      <a:lnTo>
                        <a:pt x="203" y="203"/>
                      </a:lnTo>
                      <a:lnTo>
                        <a:pt x="203" y="199"/>
                      </a:lnTo>
                      <a:lnTo>
                        <a:pt x="203" y="195"/>
                      </a:lnTo>
                      <a:lnTo>
                        <a:pt x="203" y="190"/>
                      </a:lnTo>
                      <a:lnTo>
                        <a:pt x="201" y="184"/>
                      </a:lnTo>
                      <a:lnTo>
                        <a:pt x="201" y="176"/>
                      </a:lnTo>
                      <a:lnTo>
                        <a:pt x="201" y="169"/>
                      </a:lnTo>
                      <a:lnTo>
                        <a:pt x="201" y="163"/>
                      </a:lnTo>
                      <a:lnTo>
                        <a:pt x="200" y="155"/>
                      </a:lnTo>
                      <a:lnTo>
                        <a:pt x="200" y="148"/>
                      </a:lnTo>
                      <a:lnTo>
                        <a:pt x="200" y="140"/>
                      </a:lnTo>
                      <a:lnTo>
                        <a:pt x="200" y="133"/>
                      </a:lnTo>
                      <a:lnTo>
                        <a:pt x="200" y="125"/>
                      </a:lnTo>
                      <a:lnTo>
                        <a:pt x="198" y="117"/>
                      </a:lnTo>
                      <a:lnTo>
                        <a:pt x="198" y="108"/>
                      </a:lnTo>
                      <a:lnTo>
                        <a:pt x="198" y="102"/>
                      </a:lnTo>
                      <a:lnTo>
                        <a:pt x="196" y="95"/>
                      </a:lnTo>
                      <a:lnTo>
                        <a:pt x="196" y="87"/>
                      </a:lnTo>
                      <a:lnTo>
                        <a:pt x="196" y="79"/>
                      </a:lnTo>
                      <a:lnTo>
                        <a:pt x="196" y="74"/>
                      </a:lnTo>
                      <a:lnTo>
                        <a:pt x="196" y="66"/>
                      </a:lnTo>
                      <a:lnTo>
                        <a:pt x="196" y="60"/>
                      </a:lnTo>
                      <a:lnTo>
                        <a:pt x="196" y="55"/>
                      </a:lnTo>
                      <a:lnTo>
                        <a:pt x="196" y="51"/>
                      </a:lnTo>
                      <a:lnTo>
                        <a:pt x="196" y="41"/>
                      </a:lnTo>
                      <a:lnTo>
                        <a:pt x="196" y="38"/>
                      </a:lnTo>
                      <a:lnTo>
                        <a:pt x="194" y="30"/>
                      </a:lnTo>
                      <a:lnTo>
                        <a:pt x="192" y="24"/>
                      </a:lnTo>
                      <a:lnTo>
                        <a:pt x="188" y="17"/>
                      </a:lnTo>
                      <a:lnTo>
                        <a:pt x="186" y="11"/>
                      </a:lnTo>
                      <a:lnTo>
                        <a:pt x="182" y="5"/>
                      </a:lnTo>
                      <a:lnTo>
                        <a:pt x="179" y="3"/>
                      </a:lnTo>
                      <a:lnTo>
                        <a:pt x="1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55" name="Freeform 283"/>
                <p:cNvSpPr>
                  <a:spLocks/>
                </p:cNvSpPr>
                <p:nvPr/>
              </p:nvSpPr>
              <p:spPr bwMode="auto">
                <a:xfrm>
                  <a:off x="1330" y="432"/>
                  <a:ext cx="302" cy="371"/>
                </a:xfrm>
                <a:custGeom>
                  <a:avLst/>
                  <a:gdLst>
                    <a:gd name="T0" fmla="*/ 20 w 605"/>
                    <a:gd name="T1" fmla="*/ 2 h 741"/>
                    <a:gd name="T2" fmla="*/ 14 w 605"/>
                    <a:gd name="T3" fmla="*/ 6 h 741"/>
                    <a:gd name="T4" fmla="*/ 8 w 605"/>
                    <a:gd name="T5" fmla="*/ 13 h 741"/>
                    <a:gd name="T6" fmla="*/ 6 w 605"/>
                    <a:gd name="T7" fmla="*/ 18 h 741"/>
                    <a:gd name="T8" fmla="*/ 3 w 605"/>
                    <a:gd name="T9" fmla="*/ 23 h 741"/>
                    <a:gd name="T10" fmla="*/ 1 w 605"/>
                    <a:gd name="T11" fmla="*/ 31 h 741"/>
                    <a:gd name="T12" fmla="*/ 0 w 605"/>
                    <a:gd name="T13" fmla="*/ 39 h 741"/>
                    <a:gd name="T14" fmla="*/ 0 w 605"/>
                    <a:gd name="T15" fmla="*/ 47 h 741"/>
                    <a:gd name="T16" fmla="*/ 0 w 605"/>
                    <a:gd name="T17" fmla="*/ 55 h 741"/>
                    <a:gd name="T18" fmla="*/ 0 w 605"/>
                    <a:gd name="T19" fmla="*/ 64 h 741"/>
                    <a:gd name="T20" fmla="*/ 1 w 605"/>
                    <a:gd name="T21" fmla="*/ 70 h 741"/>
                    <a:gd name="T22" fmla="*/ 2 w 605"/>
                    <a:gd name="T23" fmla="*/ 75 h 741"/>
                    <a:gd name="T24" fmla="*/ 4 w 605"/>
                    <a:gd name="T25" fmla="*/ 81 h 741"/>
                    <a:gd name="T26" fmla="*/ 9 w 605"/>
                    <a:gd name="T27" fmla="*/ 87 h 741"/>
                    <a:gd name="T28" fmla="*/ 15 w 605"/>
                    <a:gd name="T29" fmla="*/ 91 h 741"/>
                    <a:gd name="T30" fmla="*/ 21 w 605"/>
                    <a:gd name="T31" fmla="*/ 93 h 741"/>
                    <a:gd name="T32" fmla="*/ 27 w 605"/>
                    <a:gd name="T33" fmla="*/ 93 h 741"/>
                    <a:gd name="T34" fmla="*/ 34 w 605"/>
                    <a:gd name="T35" fmla="*/ 92 h 741"/>
                    <a:gd name="T36" fmla="*/ 41 w 605"/>
                    <a:gd name="T37" fmla="*/ 89 h 741"/>
                    <a:gd name="T38" fmla="*/ 47 w 605"/>
                    <a:gd name="T39" fmla="*/ 88 h 741"/>
                    <a:gd name="T40" fmla="*/ 53 w 605"/>
                    <a:gd name="T41" fmla="*/ 85 h 741"/>
                    <a:gd name="T42" fmla="*/ 58 w 605"/>
                    <a:gd name="T43" fmla="*/ 83 h 741"/>
                    <a:gd name="T44" fmla="*/ 66 w 605"/>
                    <a:gd name="T45" fmla="*/ 80 h 741"/>
                    <a:gd name="T46" fmla="*/ 73 w 605"/>
                    <a:gd name="T47" fmla="*/ 79 h 741"/>
                    <a:gd name="T48" fmla="*/ 73 w 605"/>
                    <a:gd name="T49" fmla="*/ 76 h 741"/>
                    <a:gd name="T50" fmla="*/ 67 w 605"/>
                    <a:gd name="T51" fmla="*/ 77 h 741"/>
                    <a:gd name="T52" fmla="*/ 62 w 605"/>
                    <a:gd name="T53" fmla="*/ 78 h 741"/>
                    <a:gd name="T54" fmla="*/ 56 w 605"/>
                    <a:gd name="T55" fmla="*/ 79 h 741"/>
                    <a:gd name="T56" fmla="*/ 50 w 605"/>
                    <a:gd name="T57" fmla="*/ 81 h 741"/>
                    <a:gd name="T58" fmla="*/ 44 w 605"/>
                    <a:gd name="T59" fmla="*/ 84 h 741"/>
                    <a:gd name="T60" fmla="*/ 38 w 605"/>
                    <a:gd name="T61" fmla="*/ 87 h 741"/>
                    <a:gd name="T62" fmla="*/ 31 w 605"/>
                    <a:gd name="T63" fmla="*/ 88 h 741"/>
                    <a:gd name="T64" fmla="*/ 25 w 605"/>
                    <a:gd name="T65" fmla="*/ 88 h 741"/>
                    <a:gd name="T66" fmla="*/ 20 w 605"/>
                    <a:gd name="T67" fmla="*/ 88 h 741"/>
                    <a:gd name="T68" fmla="*/ 15 w 605"/>
                    <a:gd name="T69" fmla="*/ 86 h 741"/>
                    <a:gd name="T70" fmla="*/ 9 w 605"/>
                    <a:gd name="T71" fmla="*/ 81 h 741"/>
                    <a:gd name="T72" fmla="*/ 6 w 605"/>
                    <a:gd name="T73" fmla="*/ 76 h 741"/>
                    <a:gd name="T74" fmla="*/ 4 w 605"/>
                    <a:gd name="T75" fmla="*/ 69 h 741"/>
                    <a:gd name="T76" fmla="*/ 4 w 605"/>
                    <a:gd name="T77" fmla="*/ 62 h 741"/>
                    <a:gd name="T78" fmla="*/ 8 w 605"/>
                    <a:gd name="T79" fmla="*/ 60 h 741"/>
                    <a:gd name="T80" fmla="*/ 13 w 605"/>
                    <a:gd name="T81" fmla="*/ 59 h 741"/>
                    <a:gd name="T82" fmla="*/ 18 w 605"/>
                    <a:gd name="T83" fmla="*/ 59 h 741"/>
                    <a:gd name="T84" fmla="*/ 29 w 605"/>
                    <a:gd name="T85" fmla="*/ 55 h 741"/>
                    <a:gd name="T86" fmla="*/ 22 w 605"/>
                    <a:gd name="T87" fmla="*/ 55 h 741"/>
                    <a:gd name="T88" fmla="*/ 16 w 605"/>
                    <a:gd name="T89" fmla="*/ 55 h 741"/>
                    <a:gd name="T90" fmla="*/ 11 w 605"/>
                    <a:gd name="T91" fmla="*/ 55 h 741"/>
                    <a:gd name="T92" fmla="*/ 5 w 605"/>
                    <a:gd name="T93" fmla="*/ 57 h 741"/>
                    <a:gd name="T94" fmla="*/ 4 w 605"/>
                    <a:gd name="T95" fmla="*/ 53 h 741"/>
                    <a:gd name="T96" fmla="*/ 4 w 605"/>
                    <a:gd name="T97" fmla="*/ 47 h 741"/>
                    <a:gd name="T98" fmla="*/ 4 w 605"/>
                    <a:gd name="T99" fmla="*/ 41 h 741"/>
                    <a:gd name="T100" fmla="*/ 5 w 605"/>
                    <a:gd name="T101" fmla="*/ 32 h 741"/>
                    <a:gd name="T102" fmla="*/ 7 w 605"/>
                    <a:gd name="T103" fmla="*/ 24 h 741"/>
                    <a:gd name="T104" fmla="*/ 10 w 605"/>
                    <a:gd name="T105" fmla="*/ 17 h 741"/>
                    <a:gd name="T106" fmla="*/ 15 w 605"/>
                    <a:gd name="T107" fmla="*/ 11 h 741"/>
                    <a:gd name="T108" fmla="*/ 20 w 605"/>
                    <a:gd name="T109" fmla="*/ 7 h 741"/>
                    <a:gd name="T110" fmla="*/ 25 w 605"/>
                    <a:gd name="T111" fmla="*/ 4 h 741"/>
                    <a:gd name="T112" fmla="*/ 24 w 605"/>
                    <a:gd name="T113" fmla="*/ 0 h 7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5"/>
                    <a:gd name="T172" fmla="*/ 0 h 741"/>
                    <a:gd name="T173" fmla="*/ 605 w 605"/>
                    <a:gd name="T174" fmla="*/ 741 h 7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5" h="741">
                      <a:moveTo>
                        <a:pt x="188" y="0"/>
                      </a:moveTo>
                      <a:lnTo>
                        <a:pt x="186" y="0"/>
                      </a:lnTo>
                      <a:lnTo>
                        <a:pt x="184" y="0"/>
                      </a:lnTo>
                      <a:lnTo>
                        <a:pt x="179" y="1"/>
                      </a:lnTo>
                      <a:lnTo>
                        <a:pt x="173" y="5"/>
                      </a:lnTo>
                      <a:lnTo>
                        <a:pt x="169" y="7"/>
                      </a:lnTo>
                      <a:lnTo>
                        <a:pt x="164" y="11"/>
                      </a:lnTo>
                      <a:lnTo>
                        <a:pt x="160" y="13"/>
                      </a:lnTo>
                      <a:lnTo>
                        <a:pt x="156" y="17"/>
                      </a:lnTo>
                      <a:lnTo>
                        <a:pt x="150" y="19"/>
                      </a:lnTo>
                      <a:lnTo>
                        <a:pt x="145" y="22"/>
                      </a:lnTo>
                      <a:lnTo>
                        <a:pt x="141" y="28"/>
                      </a:lnTo>
                      <a:lnTo>
                        <a:pt x="135" y="32"/>
                      </a:lnTo>
                      <a:lnTo>
                        <a:pt x="129" y="36"/>
                      </a:lnTo>
                      <a:lnTo>
                        <a:pt x="124" y="41"/>
                      </a:lnTo>
                      <a:lnTo>
                        <a:pt x="116" y="47"/>
                      </a:lnTo>
                      <a:lnTo>
                        <a:pt x="110" y="53"/>
                      </a:lnTo>
                      <a:lnTo>
                        <a:pt x="105" y="58"/>
                      </a:lnTo>
                      <a:lnTo>
                        <a:pt x="99" y="64"/>
                      </a:lnTo>
                      <a:lnTo>
                        <a:pt x="91" y="72"/>
                      </a:lnTo>
                      <a:lnTo>
                        <a:pt x="86" y="79"/>
                      </a:lnTo>
                      <a:lnTo>
                        <a:pt x="80" y="87"/>
                      </a:lnTo>
                      <a:lnTo>
                        <a:pt x="74" y="95"/>
                      </a:lnTo>
                      <a:lnTo>
                        <a:pt x="70" y="100"/>
                      </a:lnTo>
                      <a:lnTo>
                        <a:pt x="68" y="104"/>
                      </a:lnTo>
                      <a:lnTo>
                        <a:pt x="65" y="108"/>
                      </a:lnTo>
                      <a:lnTo>
                        <a:pt x="63" y="114"/>
                      </a:lnTo>
                      <a:lnTo>
                        <a:pt x="59" y="117"/>
                      </a:lnTo>
                      <a:lnTo>
                        <a:pt x="55" y="121"/>
                      </a:lnTo>
                      <a:lnTo>
                        <a:pt x="53" y="127"/>
                      </a:lnTo>
                      <a:lnTo>
                        <a:pt x="49" y="133"/>
                      </a:lnTo>
                      <a:lnTo>
                        <a:pt x="48" y="138"/>
                      </a:lnTo>
                      <a:lnTo>
                        <a:pt x="46" y="142"/>
                      </a:lnTo>
                      <a:lnTo>
                        <a:pt x="42" y="148"/>
                      </a:lnTo>
                      <a:lnTo>
                        <a:pt x="40" y="155"/>
                      </a:lnTo>
                      <a:lnTo>
                        <a:pt x="38" y="159"/>
                      </a:lnTo>
                      <a:lnTo>
                        <a:pt x="34" y="165"/>
                      </a:lnTo>
                      <a:lnTo>
                        <a:pt x="32" y="171"/>
                      </a:lnTo>
                      <a:lnTo>
                        <a:pt x="30" y="178"/>
                      </a:lnTo>
                      <a:lnTo>
                        <a:pt x="27" y="182"/>
                      </a:lnTo>
                      <a:lnTo>
                        <a:pt x="25" y="190"/>
                      </a:lnTo>
                      <a:lnTo>
                        <a:pt x="23" y="197"/>
                      </a:lnTo>
                      <a:lnTo>
                        <a:pt x="21" y="205"/>
                      </a:lnTo>
                      <a:lnTo>
                        <a:pt x="19" y="210"/>
                      </a:lnTo>
                      <a:lnTo>
                        <a:pt x="17" y="218"/>
                      </a:lnTo>
                      <a:lnTo>
                        <a:pt x="15" y="226"/>
                      </a:lnTo>
                      <a:lnTo>
                        <a:pt x="15" y="233"/>
                      </a:lnTo>
                      <a:lnTo>
                        <a:pt x="13" y="241"/>
                      </a:lnTo>
                      <a:lnTo>
                        <a:pt x="11" y="248"/>
                      </a:lnTo>
                      <a:lnTo>
                        <a:pt x="10" y="256"/>
                      </a:lnTo>
                      <a:lnTo>
                        <a:pt x="10" y="266"/>
                      </a:lnTo>
                      <a:lnTo>
                        <a:pt x="8" y="271"/>
                      </a:lnTo>
                      <a:lnTo>
                        <a:pt x="8" y="281"/>
                      </a:lnTo>
                      <a:lnTo>
                        <a:pt x="6" y="288"/>
                      </a:lnTo>
                      <a:lnTo>
                        <a:pt x="4" y="298"/>
                      </a:lnTo>
                      <a:lnTo>
                        <a:pt x="4" y="305"/>
                      </a:lnTo>
                      <a:lnTo>
                        <a:pt x="4" y="315"/>
                      </a:lnTo>
                      <a:lnTo>
                        <a:pt x="2" y="323"/>
                      </a:lnTo>
                      <a:lnTo>
                        <a:pt x="2" y="330"/>
                      </a:lnTo>
                      <a:lnTo>
                        <a:pt x="2" y="340"/>
                      </a:lnTo>
                      <a:lnTo>
                        <a:pt x="0" y="347"/>
                      </a:lnTo>
                      <a:lnTo>
                        <a:pt x="0" y="357"/>
                      </a:lnTo>
                      <a:lnTo>
                        <a:pt x="0" y="364"/>
                      </a:lnTo>
                      <a:lnTo>
                        <a:pt x="0" y="374"/>
                      </a:lnTo>
                      <a:lnTo>
                        <a:pt x="0" y="381"/>
                      </a:lnTo>
                      <a:lnTo>
                        <a:pt x="0" y="391"/>
                      </a:lnTo>
                      <a:lnTo>
                        <a:pt x="0" y="400"/>
                      </a:lnTo>
                      <a:lnTo>
                        <a:pt x="0" y="408"/>
                      </a:lnTo>
                      <a:lnTo>
                        <a:pt x="0" y="416"/>
                      </a:lnTo>
                      <a:lnTo>
                        <a:pt x="0" y="425"/>
                      </a:lnTo>
                      <a:lnTo>
                        <a:pt x="0" y="433"/>
                      </a:lnTo>
                      <a:lnTo>
                        <a:pt x="0" y="440"/>
                      </a:lnTo>
                      <a:lnTo>
                        <a:pt x="0" y="450"/>
                      </a:lnTo>
                      <a:lnTo>
                        <a:pt x="0" y="457"/>
                      </a:lnTo>
                      <a:lnTo>
                        <a:pt x="0" y="465"/>
                      </a:lnTo>
                      <a:lnTo>
                        <a:pt x="0" y="473"/>
                      </a:lnTo>
                      <a:lnTo>
                        <a:pt x="0" y="480"/>
                      </a:lnTo>
                      <a:lnTo>
                        <a:pt x="2" y="490"/>
                      </a:lnTo>
                      <a:lnTo>
                        <a:pt x="2" y="497"/>
                      </a:lnTo>
                      <a:lnTo>
                        <a:pt x="2" y="505"/>
                      </a:lnTo>
                      <a:lnTo>
                        <a:pt x="4" y="513"/>
                      </a:lnTo>
                      <a:lnTo>
                        <a:pt x="4" y="518"/>
                      </a:lnTo>
                      <a:lnTo>
                        <a:pt x="4" y="526"/>
                      </a:lnTo>
                      <a:lnTo>
                        <a:pt x="4" y="533"/>
                      </a:lnTo>
                      <a:lnTo>
                        <a:pt x="6" y="539"/>
                      </a:lnTo>
                      <a:lnTo>
                        <a:pt x="6" y="547"/>
                      </a:lnTo>
                      <a:lnTo>
                        <a:pt x="8" y="552"/>
                      </a:lnTo>
                      <a:lnTo>
                        <a:pt x="8" y="558"/>
                      </a:lnTo>
                      <a:lnTo>
                        <a:pt x="10" y="564"/>
                      </a:lnTo>
                      <a:lnTo>
                        <a:pt x="10" y="570"/>
                      </a:lnTo>
                      <a:lnTo>
                        <a:pt x="11" y="575"/>
                      </a:lnTo>
                      <a:lnTo>
                        <a:pt x="11" y="581"/>
                      </a:lnTo>
                      <a:lnTo>
                        <a:pt x="13" y="585"/>
                      </a:lnTo>
                      <a:lnTo>
                        <a:pt x="15" y="590"/>
                      </a:lnTo>
                      <a:lnTo>
                        <a:pt x="15" y="594"/>
                      </a:lnTo>
                      <a:lnTo>
                        <a:pt x="17" y="600"/>
                      </a:lnTo>
                      <a:lnTo>
                        <a:pt x="19" y="604"/>
                      </a:lnTo>
                      <a:lnTo>
                        <a:pt x="19" y="608"/>
                      </a:lnTo>
                      <a:lnTo>
                        <a:pt x="21" y="611"/>
                      </a:lnTo>
                      <a:lnTo>
                        <a:pt x="23" y="617"/>
                      </a:lnTo>
                      <a:lnTo>
                        <a:pt x="25" y="623"/>
                      </a:lnTo>
                      <a:lnTo>
                        <a:pt x="29" y="630"/>
                      </a:lnTo>
                      <a:lnTo>
                        <a:pt x="32" y="638"/>
                      </a:lnTo>
                      <a:lnTo>
                        <a:pt x="36" y="644"/>
                      </a:lnTo>
                      <a:lnTo>
                        <a:pt x="40" y="651"/>
                      </a:lnTo>
                      <a:lnTo>
                        <a:pt x="44" y="657"/>
                      </a:lnTo>
                      <a:lnTo>
                        <a:pt x="48" y="665"/>
                      </a:lnTo>
                      <a:lnTo>
                        <a:pt x="53" y="670"/>
                      </a:lnTo>
                      <a:lnTo>
                        <a:pt x="59" y="678"/>
                      </a:lnTo>
                      <a:lnTo>
                        <a:pt x="65" y="684"/>
                      </a:lnTo>
                      <a:lnTo>
                        <a:pt x="70" y="689"/>
                      </a:lnTo>
                      <a:lnTo>
                        <a:pt x="76" y="695"/>
                      </a:lnTo>
                      <a:lnTo>
                        <a:pt x="84" y="703"/>
                      </a:lnTo>
                      <a:lnTo>
                        <a:pt x="91" y="708"/>
                      </a:lnTo>
                      <a:lnTo>
                        <a:pt x="99" y="714"/>
                      </a:lnTo>
                      <a:lnTo>
                        <a:pt x="106" y="718"/>
                      </a:lnTo>
                      <a:lnTo>
                        <a:pt x="114" y="722"/>
                      </a:lnTo>
                      <a:lnTo>
                        <a:pt x="118" y="723"/>
                      </a:lnTo>
                      <a:lnTo>
                        <a:pt x="124" y="725"/>
                      </a:lnTo>
                      <a:lnTo>
                        <a:pt x="127" y="727"/>
                      </a:lnTo>
                      <a:lnTo>
                        <a:pt x="133" y="729"/>
                      </a:lnTo>
                      <a:lnTo>
                        <a:pt x="137" y="731"/>
                      </a:lnTo>
                      <a:lnTo>
                        <a:pt x="141" y="733"/>
                      </a:lnTo>
                      <a:lnTo>
                        <a:pt x="146" y="733"/>
                      </a:lnTo>
                      <a:lnTo>
                        <a:pt x="152" y="735"/>
                      </a:lnTo>
                      <a:lnTo>
                        <a:pt x="158" y="735"/>
                      </a:lnTo>
                      <a:lnTo>
                        <a:pt x="162" y="737"/>
                      </a:lnTo>
                      <a:lnTo>
                        <a:pt x="169" y="739"/>
                      </a:lnTo>
                      <a:lnTo>
                        <a:pt x="175" y="739"/>
                      </a:lnTo>
                      <a:lnTo>
                        <a:pt x="179" y="739"/>
                      </a:lnTo>
                      <a:lnTo>
                        <a:pt x="184" y="739"/>
                      </a:lnTo>
                      <a:lnTo>
                        <a:pt x="190" y="739"/>
                      </a:lnTo>
                      <a:lnTo>
                        <a:pt x="198" y="741"/>
                      </a:lnTo>
                      <a:lnTo>
                        <a:pt x="203" y="739"/>
                      </a:lnTo>
                      <a:lnTo>
                        <a:pt x="209" y="739"/>
                      </a:lnTo>
                      <a:lnTo>
                        <a:pt x="217" y="739"/>
                      </a:lnTo>
                      <a:lnTo>
                        <a:pt x="222" y="739"/>
                      </a:lnTo>
                      <a:lnTo>
                        <a:pt x="230" y="739"/>
                      </a:lnTo>
                      <a:lnTo>
                        <a:pt x="238" y="737"/>
                      </a:lnTo>
                      <a:lnTo>
                        <a:pt x="245" y="737"/>
                      </a:lnTo>
                      <a:lnTo>
                        <a:pt x="251" y="735"/>
                      </a:lnTo>
                      <a:lnTo>
                        <a:pt x="259" y="733"/>
                      </a:lnTo>
                      <a:lnTo>
                        <a:pt x="266" y="733"/>
                      </a:lnTo>
                      <a:lnTo>
                        <a:pt x="274" y="731"/>
                      </a:lnTo>
                      <a:lnTo>
                        <a:pt x="283" y="729"/>
                      </a:lnTo>
                      <a:lnTo>
                        <a:pt x="289" y="727"/>
                      </a:lnTo>
                      <a:lnTo>
                        <a:pt x="297" y="723"/>
                      </a:lnTo>
                      <a:lnTo>
                        <a:pt x="304" y="722"/>
                      </a:lnTo>
                      <a:lnTo>
                        <a:pt x="310" y="720"/>
                      </a:lnTo>
                      <a:lnTo>
                        <a:pt x="317" y="716"/>
                      </a:lnTo>
                      <a:lnTo>
                        <a:pt x="325" y="716"/>
                      </a:lnTo>
                      <a:lnTo>
                        <a:pt x="331" y="712"/>
                      </a:lnTo>
                      <a:lnTo>
                        <a:pt x="338" y="710"/>
                      </a:lnTo>
                      <a:lnTo>
                        <a:pt x="344" y="708"/>
                      </a:lnTo>
                      <a:lnTo>
                        <a:pt x="348" y="706"/>
                      </a:lnTo>
                      <a:lnTo>
                        <a:pt x="354" y="704"/>
                      </a:lnTo>
                      <a:lnTo>
                        <a:pt x="361" y="703"/>
                      </a:lnTo>
                      <a:lnTo>
                        <a:pt x="365" y="701"/>
                      </a:lnTo>
                      <a:lnTo>
                        <a:pt x="371" y="699"/>
                      </a:lnTo>
                      <a:lnTo>
                        <a:pt x="376" y="697"/>
                      </a:lnTo>
                      <a:lnTo>
                        <a:pt x="382" y="697"/>
                      </a:lnTo>
                      <a:lnTo>
                        <a:pt x="386" y="695"/>
                      </a:lnTo>
                      <a:lnTo>
                        <a:pt x="392" y="693"/>
                      </a:lnTo>
                      <a:lnTo>
                        <a:pt x="395" y="691"/>
                      </a:lnTo>
                      <a:lnTo>
                        <a:pt x="399" y="689"/>
                      </a:lnTo>
                      <a:lnTo>
                        <a:pt x="407" y="685"/>
                      </a:lnTo>
                      <a:lnTo>
                        <a:pt x="416" y="684"/>
                      </a:lnTo>
                      <a:lnTo>
                        <a:pt x="424" y="680"/>
                      </a:lnTo>
                      <a:lnTo>
                        <a:pt x="430" y="678"/>
                      </a:lnTo>
                      <a:lnTo>
                        <a:pt x="437" y="674"/>
                      </a:lnTo>
                      <a:lnTo>
                        <a:pt x="443" y="672"/>
                      </a:lnTo>
                      <a:lnTo>
                        <a:pt x="449" y="668"/>
                      </a:lnTo>
                      <a:lnTo>
                        <a:pt x="452" y="666"/>
                      </a:lnTo>
                      <a:lnTo>
                        <a:pt x="458" y="665"/>
                      </a:lnTo>
                      <a:lnTo>
                        <a:pt x="462" y="661"/>
                      </a:lnTo>
                      <a:lnTo>
                        <a:pt x="471" y="657"/>
                      </a:lnTo>
                      <a:lnTo>
                        <a:pt x="479" y="655"/>
                      </a:lnTo>
                      <a:lnTo>
                        <a:pt x="485" y="651"/>
                      </a:lnTo>
                      <a:lnTo>
                        <a:pt x="492" y="647"/>
                      </a:lnTo>
                      <a:lnTo>
                        <a:pt x="500" y="644"/>
                      </a:lnTo>
                      <a:lnTo>
                        <a:pt x="508" y="644"/>
                      </a:lnTo>
                      <a:lnTo>
                        <a:pt x="513" y="640"/>
                      </a:lnTo>
                      <a:lnTo>
                        <a:pt x="521" y="638"/>
                      </a:lnTo>
                      <a:lnTo>
                        <a:pt x="528" y="636"/>
                      </a:lnTo>
                      <a:lnTo>
                        <a:pt x="538" y="634"/>
                      </a:lnTo>
                      <a:lnTo>
                        <a:pt x="546" y="632"/>
                      </a:lnTo>
                      <a:lnTo>
                        <a:pt x="553" y="632"/>
                      </a:lnTo>
                      <a:lnTo>
                        <a:pt x="561" y="630"/>
                      </a:lnTo>
                      <a:lnTo>
                        <a:pt x="568" y="630"/>
                      </a:lnTo>
                      <a:lnTo>
                        <a:pt x="576" y="628"/>
                      </a:lnTo>
                      <a:lnTo>
                        <a:pt x="582" y="628"/>
                      </a:lnTo>
                      <a:lnTo>
                        <a:pt x="587" y="628"/>
                      </a:lnTo>
                      <a:lnTo>
                        <a:pt x="593" y="628"/>
                      </a:lnTo>
                      <a:lnTo>
                        <a:pt x="597" y="628"/>
                      </a:lnTo>
                      <a:lnTo>
                        <a:pt x="601" y="628"/>
                      </a:lnTo>
                      <a:lnTo>
                        <a:pt x="603" y="628"/>
                      </a:lnTo>
                      <a:lnTo>
                        <a:pt x="605" y="628"/>
                      </a:lnTo>
                      <a:lnTo>
                        <a:pt x="591" y="606"/>
                      </a:lnTo>
                      <a:lnTo>
                        <a:pt x="589" y="606"/>
                      </a:lnTo>
                      <a:lnTo>
                        <a:pt x="587" y="606"/>
                      </a:lnTo>
                      <a:lnTo>
                        <a:pt x="584" y="606"/>
                      </a:lnTo>
                      <a:lnTo>
                        <a:pt x="578" y="606"/>
                      </a:lnTo>
                      <a:lnTo>
                        <a:pt x="572" y="606"/>
                      </a:lnTo>
                      <a:lnTo>
                        <a:pt x="565" y="608"/>
                      </a:lnTo>
                      <a:lnTo>
                        <a:pt x="557" y="608"/>
                      </a:lnTo>
                      <a:lnTo>
                        <a:pt x="549" y="609"/>
                      </a:lnTo>
                      <a:lnTo>
                        <a:pt x="544" y="609"/>
                      </a:lnTo>
                      <a:lnTo>
                        <a:pt x="538" y="611"/>
                      </a:lnTo>
                      <a:lnTo>
                        <a:pt x="534" y="611"/>
                      </a:lnTo>
                      <a:lnTo>
                        <a:pt x="528" y="611"/>
                      </a:lnTo>
                      <a:lnTo>
                        <a:pt x="523" y="613"/>
                      </a:lnTo>
                      <a:lnTo>
                        <a:pt x="517" y="615"/>
                      </a:lnTo>
                      <a:lnTo>
                        <a:pt x="513" y="615"/>
                      </a:lnTo>
                      <a:lnTo>
                        <a:pt x="508" y="617"/>
                      </a:lnTo>
                      <a:lnTo>
                        <a:pt x="500" y="617"/>
                      </a:lnTo>
                      <a:lnTo>
                        <a:pt x="496" y="619"/>
                      </a:lnTo>
                      <a:lnTo>
                        <a:pt x="490" y="621"/>
                      </a:lnTo>
                      <a:lnTo>
                        <a:pt x="485" y="623"/>
                      </a:lnTo>
                      <a:lnTo>
                        <a:pt x="479" y="623"/>
                      </a:lnTo>
                      <a:lnTo>
                        <a:pt x="473" y="625"/>
                      </a:lnTo>
                      <a:lnTo>
                        <a:pt x="468" y="627"/>
                      </a:lnTo>
                      <a:lnTo>
                        <a:pt x="462" y="628"/>
                      </a:lnTo>
                      <a:lnTo>
                        <a:pt x="456" y="628"/>
                      </a:lnTo>
                      <a:lnTo>
                        <a:pt x="451" y="630"/>
                      </a:lnTo>
                      <a:lnTo>
                        <a:pt x="445" y="632"/>
                      </a:lnTo>
                      <a:lnTo>
                        <a:pt x="439" y="634"/>
                      </a:lnTo>
                      <a:lnTo>
                        <a:pt x="433" y="636"/>
                      </a:lnTo>
                      <a:lnTo>
                        <a:pt x="428" y="638"/>
                      </a:lnTo>
                      <a:lnTo>
                        <a:pt x="422" y="640"/>
                      </a:lnTo>
                      <a:lnTo>
                        <a:pt x="418" y="644"/>
                      </a:lnTo>
                      <a:lnTo>
                        <a:pt x="413" y="646"/>
                      </a:lnTo>
                      <a:lnTo>
                        <a:pt x="407" y="647"/>
                      </a:lnTo>
                      <a:lnTo>
                        <a:pt x="401" y="651"/>
                      </a:lnTo>
                      <a:lnTo>
                        <a:pt x="395" y="653"/>
                      </a:lnTo>
                      <a:lnTo>
                        <a:pt x="390" y="655"/>
                      </a:lnTo>
                      <a:lnTo>
                        <a:pt x="384" y="659"/>
                      </a:lnTo>
                      <a:lnTo>
                        <a:pt x="378" y="661"/>
                      </a:lnTo>
                      <a:lnTo>
                        <a:pt x="373" y="665"/>
                      </a:lnTo>
                      <a:lnTo>
                        <a:pt x="367" y="666"/>
                      </a:lnTo>
                      <a:lnTo>
                        <a:pt x="359" y="668"/>
                      </a:lnTo>
                      <a:lnTo>
                        <a:pt x="354" y="672"/>
                      </a:lnTo>
                      <a:lnTo>
                        <a:pt x="348" y="674"/>
                      </a:lnTo>
                      <a:lnTo>
                        <a:pt x="342" y="676"/>
                      </a:lnTo>
                      <a:lnTo>
                        <a:pt x="337" y="678"/>
                      </a:lnTo>
                      <a:lnTo>
                        <a:pt x="329" y="682"/>
                      </a:lnTo>
                      <a:lnTo>
                        <a:pt x="323" y="684"/>
                      </a:lnTo>
                      <a:lnTo>
                        <a:pt x="316" y="685"/>
                      </a:lnTo>
                      <a:lnTo>
                        <a:pt x="310" y="689"/>
                      </a:lnTo>
                      <a:lnTo>
                        <a:pt x="302" y="689"/>
                      </a:lnTo>
                      <a:lnTo>
                        <a:pt x="297" y="693"/>
                      </a:lnTo>
                      <a:lnTo>
                        <a:pt x="289" y="695"/>
                      </a:lnTo>
                      <a:lnTo>
                        <a:pt x="281" y="695"/>
                      </a:lnTo>
                      <a:lnTo>
                        <a:pt x="274" y="697"/>
                      </a:lnTo>
                      <a:lnTo>
                        <a:pt x="266" y="699"/>
                      </a:lnTo>
                      <a:lnTo>
                        <a:pt x="259" y="701"/>
                      </a:lnTo>
                      <a:lnTo>
                        <a:pt x="251" y="701"/>
                      </a:lnTo>
                      <a:lnTo>
                        <a:pt x="241" y="703"/>
                      </a:lnTo>
                      <a:lnTo>
                        <a:pt x="234" y="704"/>
                      </a:lnTo>
                      <a:lnTo>
                        <a:pt x="228" y="704"/>
                      </a:lnTo>
                      <a:lnTo>
                        <a:pt x="222" y="704"/>
                      </a:lnTo>
                      <a:lnTo>
                        <a:pt x="219" y="704"/>
                      </a:lnTo>
                      <a:lnTo>
                        <a:pt x="215" y="704"/>
                      </a:lnTo>
                      <a:lnTo>
                        <a:pt x="209" y="704"/>
                      </a:lnTo>
                      <a:lnTo>
                        <a:pt x="205" y="704"/>
                      </a:lnTo>
                      <a:lnTo>
                        <a:pt x="200" y="704"/>
                      </a:lnTo>
                      <a:lnTo>
                        <a:pt x="196" y="704"/>
                      </a:lnTo>
                      <a:lnTo>
                        <a:pt x="192" y="703"/>
                      </a:lnTo>
                      <a:lnTo>
                        <a:pt x="186" y="703"/>
                      </a:lnTo>
                      <a:lnTo>
                        <a:pt x="183" y="701"/>
                      </a:lnTo>
                      <a:lnTo>
                        <a:pt x="177" y="701"/>
                      </a:lnTo>
                      <a:lnTo>
                        <a:pt x="173" y="699"/>
                      </a:lnTo>
                      <a:lnTo>
                        <a:pt x="167" y="699"/>
                      </a:lnTo>
                      <a:lnTo>
                        <a:pt x="162" y="697"/>
                      </a:lnTo>
                      <a:lnTo>
                        <a:pt x="158" y="697"/>
                      </a:lnTo>
                      <a:lnTo>
                        <a:pt x="152" y="695"/>
                      </a:lnTo>
                      <a:lnTo>
                        <a:pt x="148" y="693"/>
                      </a:lnTo>
                      <a:lnTo>
                        <a:pt x="143" y="691"/>
                      </a:lnTo>
                      <a:lnTo>
                        <a:pt x="139" y="691"/>
                      </a:lnTo>
                      <a:lnTo>
                        <a:pt x="129" y="687"/>
                      </a:lnTo>
                      <a:lnTo>
                        <a:pt x="122" y="684"/>
                      </a:lnTo>
                      <a:lnTo>
                        <a:pt x="116" y="680"/>
                      </a:lnTo>
                      <a:lnTo>
                        <a:pt x="112" y="676"/>
                      </a:lnTo>
                      <a:lnTo>
                        <a:pt x="106" y="672"/>
                      </a:lnTo>
                      <a:lnTo>
                        <a:pt x="103" y="670"/>
                      </a:lnTo>
                      <a:lnTo>
                        <a:pt x="93" y="663"/>
                      </a:lnTo>
                      <a:lnTo>
                        <a:pt x="86" y="657"/>
                      </a:lnTo>
                      <a:lnTo>
                        <a:pt x="82" y="651"/>
                      </a:lnTo>
                      <a:lnTo>
                        <a:pt x="78" y="647"/>
                      </a:lnTo>
                      <a:lnTo>
                        <a:pt x="74" y="644"/>
                      </a:lnTo>
                      <a:lnTo>
                        <a:pt x="70" y="638"/>
                      </a:lnTo>
                      <a:lnTo>
                        <a:pt x="68" y="634"/>
                      </a:lnTo>
                      <a:lnTo>
                        <a:pt x="65" y="628"/>
                      </a:lnTo>
                      <a:lnTo>
                        <a:pt x="61" y="625"/>
                      </a:lnTo>
                      <a:lnTo>
                        <a:pt x="59" y="619"/>
                      </a:lnTo>
                      <a:lnTo>
                        <a:pt x="55" y="613"/>
                      </a:lnTo>
                      <a:lnTo>
                        <a:pt x="53" y="608"/>
                      </a:lnTo>
                      <a:lnTo>
                        <a:pt x="49" y="600"/>
                      </a:lnTo>
                      <a:lnTo>
                        <a:pt x="48" y="594"/>
                      </a:lnTo>
                      <a:lnTo>
                        <a:pt x="44" y="589"/>
                      </a:lnTo>
                      <a:lnTo>
                        <a:pt x="42" y="583"/>
                      </a:lnTo>
                      <a:lnTo>
                        <a:pt x="40" y="575"/>
                      </a:lnTo>
                      <a:lnTo>
                        <a:pt x="38" y="568"/>
                      </a:lnTo>
                      <a:lnTo>
                        <a:pt x="36" y="560"/>
                      </a:lnTo>
                      <a:lnTo>
                        <a:pt x="34" y="552"/>
                      </a:lnTo>
                      <a:lnTo>
                        <a:pt x="32" y="545"/>
                      </a:lnTo>
                      <a:lnTo>
                        <a:pt x="32" y="537"/>
                      </a:lnTo>
                      <a:lnTo>
                        <a:pt x="30" y="528"/>
                      </a:lnTo>
                      <a:lnTo>
                        <a:pt x="30" y="520"/>
                      </a:lnTo>
                      <a:lnTo>
                        <a:pt x="30" y="511"/>
                      </a:lnTo>
                      <a:lnTo>
                        <a:pt x="30" y="501"/>
                      </a:lnTo>
                      <a:lnTo>
                        <a:pt x="32" y="495"/>
                      </a:lnTo>
                      <a:lnTo>
                        <a:pt x="34" y="494"/>
                      </a:lnTo>
                      <a:lnTo>
                        <a:pt x="38" y="490"/>
                      </a:lnTo>
                      <a:lnTo>
                        <a:pt x="42" y="486"/>
                      </a:lnTo>
                      <a:lnTo>
                        <a:pt x="48" y="484"/>
                      </a:lnTo>
                      <a:lnTo>
                        <a:pt x="51" y="482"/>
                      </a:lnTo>
                      <a:lnTo>
                        <a:pt x="55" y="480"/>
                      </a:lnTo>
                      <a:lnTo>
                        <a:pt x="59" y="478"/>
                      </a:lnTo>
                      <a:lnTo>
                        <a:pt x="65" y="476"/>
                      </a:lnTo>
                      <a:lnTo>
                        <a:pt x="70" y="475"/>
                      </a:lnTo>
                      <a:lnTo>
                        <a:pt x="76" y="473"/>
                      </a:lnTo>
                      <a:lnTo>
                        <a:pt x="80" y="473"/>
                      </a:lnTo>
                      <a:lnTo>
                        <a:pt x="87" y="471"/>
                      </a:lnTo>
                      <a:lnTo>
                        <a:pt x="95" y="469"/>
                      </a:lnTo>
                      <a:lnTo>
                        <a:pt x="103" y="469"/>
                      </a:lnTo>
                      <a:lnTo>
                        <a:pt x="106" y="469"/>
                      </a:lnTo>
                      <a:lnTo>
                        <a:pt x="110" y="467"/>
                      </a:lnTo>
                      <a:lnTo>
                        <a:pt x="116" y="467"/>
                      </a:lnTo>
                      <a:lnTo>
                        <a:pt x="120" y="467"/>
                      </a:lnTo>
                      <a:lnTo>
                        <a:pt x="124" y="467"/>
                      </a:lnTo>
                      <a:lnTo>
                        <a:pt x="129" y="467"/>
                      </a:lnTo>
                      <a:lnTo>
                        <a:pt x="135" y="467"/>
                      </a:lnTo>
                      <a:lnTo>
                        <a:pt x="141" y="467"/>
                      </a:lnTo>
                      <a:lnTo>
                        <a:pt x="145" y="467"/>
                      </a:lnTo>
                      <a:lnTo>
                        <a:pt x="150" y="467"/>
                      </a:lnTo>
                      <a:lnTo>
                        <a:pt x="156" y="467"/>
                      </a:lnTo>
                      <a:lnTo>
                        <a:pt x="162" y="467"/>
                      </a:lnTo>
                      <a:lnTo>
                        <a:pt x="255" y="440"/>
                      </a:lnTo>
                      <a:lnTo>
                        <a:pt x="253" y="440"/>
                      </a:lnTo>
                      <a:lnTo>
                        <a:pt x="247" y="438"/>
                      </a:lnTo>
                      <a:lnTo>
                        <a:pt x="243" y="438"/>
                      </a:lnTo>
                      <a:lnTo>
                        <a:pt x="240" y="438"/>
                      </a:lnTo>
                      <a:lnTo>
                        <a:pt x="234" y="437"/>
                      </a:lnTo>
                      <a:lnTo>
                        <a:pt x="228" y="437"/>
                      </a:lnTo>
                      <a:lnTo>
                        <a:pt x="222" y="437"/>
                      </a:lnTo>
                      <a:lnTo>
                        <a:pt x="217" y="435"/>
                      </a:lnTo>
                      <a:lnTo>
                        <a:pt x="209" y="435"/>
                      </a:lnTo>
                      <a:lnTo>
                        <a:pt x="202" y="435"/>
                      </a:lnTo>
                      <a:lnTo>
                        <a:pt x="192" y="435"/>
                      </a:lnTo>
                      <a:lnTo>
                        <a:pt x="184" y="435"/>
                      </a:lnTo>
                      <a:lnTo>
                        <a:pt x="177" y="435"/>
                      </a:lnTo>
                      <a:lnTo>
                        <a:pt x="169" y="435"/>
                      </a:lnTo>
                      <a:lnTo>
                        <a:pt x="164" y="433"/>
                      </a:lnTo>
                      <a:lnTo>
                        <a:pt x="158" y="433"/>
                      </a:lnTo>
                      <a:lnTo>
                        <a:pt x="154" y="433"/>
                      </a:lnTo>
                      <a:lnTo>
                        <a:pt x="150" y="433"/>
                      </a:lnTo>
                      <a:lnTo>
                        <a:pt x="145" y="433"/>
                      </a:lnTo>
                      <a:lnTo>
                        <a:pt x="141" y="433"/>
                      </a:lnTo>
                      <a:lnTo>
                        <a:pt x="135" y="433"/>
                      </a:lnTo>
                      <a:lnTo>
                        <a:pt x="131" y="435"/>
                      </a:lnTo>
                      <a:lnTo>
                        <a:pt x="127" y="435"/>
                      </a:lnTo>
                      <a:lnTo>
                        <a:pt x="122" y="435"/>
                      </a:lnTo>
                      <a:lnTo>
                        <a:pt x="118" y="435"/>
                      </a:lnTo>
                      <a:lnTo>
                        <a:pt x="112" y="435"/>
                      </a:lnTo>
                      <a:lnTo>
                        <a:pt x="103" y="435"/>
                      </a:lnTo>
                      <a:lnTo>
                        <a:pt x="95" y="437"/>
                      </a:lnTo>
                      <a:lnTo>
                        <a:pt x="91" y="437"/>
                      </a:lnTo>
                      <a:lnTo>
                        <a:pt x="86" y="437"/>
                      </a:lnTo>
                      <a:lnTo>
                        <a:pt x="82" y="438"/>
                      </a:lnTo>
                      <a:lnTo>
                        <a:pt x="78" y="438"/>
                      </a:lnTo>
                      <a:lnTo>
                        <a:pt x="68" y="440"/>
                      </a:lnTo>
                      <a:lnTo>
                        <a:pt x="61" y="442"/>
                      </a:lnTo>
                      <a:lnTo>
                        <a:pt x="53" y="444"/>
                      </a:lnTo>
                      <a:lnTo>
                        <a:pt x="46" y="446"/>
                      </a:lnTo>
                      <a:lnTo>
                        <a:pt x="40" y="450"/>
                      </a:lnTo>
                      <a:lnTo>
                        <a:pt x="34" y="454"/>
                      </a:lnTo>
                      <a:lnTo>
                        <a:pt x="32" y="452"/>
                      </a:lnTo>
                      <a:lnTo>
                        <a:pt x="32" y="450"/>
                      </a:lnTo>
                      <a:lnTo>
                        <a:pt x="32" y="446"/>
                      </a:lnTo>
                      <a:lnTo>
                        <a:pt x="32" y="440"/>
                      </a:lnTo>
                      <a:lnTo>
                        <a:pt x="32" y="433"/>
                      </a:lnTo>
                      <a:lnTo>
                        <a:pt x="32" y="425"/>
                      </a:lnTo>
                      <a:lnTo>
                        <a:pt x="32" y="419"/>
                      </a:lnTo>
                      <a:lnTo>
                        <a:pt x="32" y="416"/>
                      </a:lnTo>
                      <a:lnTo>
                        <a:pt x="32" y="410"/>
                      </a:lnTo>
                      <a:lnTo>
                        <a:pt x="32" y="406"/>
                      </a:lnTo>
                      <a:lnTo>
                        <a:pt x="32" y="400"/>
                      </a:lnTo>
                      <a:lnTo>
                        <a:pt x="32" y="395"/>
                      </a:lnTo>
                      <a:lnTo>
                        <a:pt x="32" y="387"/>
                      </a:lnTo>
                      <a:lnTo>
                        <a:pt x="32" y="381"/>
                      </a:lnTo>
                      <a:lnTo>
                        <a:pt x="32" y="376"/>
                      </a:lnTo>
                      <a:lnTo>
                        <a:pt x="32" y="370"/>
                      </a:lnTo>
                      <a:lnTo>
                        <a:pt x="32" y="362"/>
                      </a:lnTo>
                      <a:lnTo>
                        <a:pt x="32" y="357"/>
                      </a:lnTo>
                      <a:lnTo>
                        <a:pt x="32" y="349"/>
                      </a:lnTo>
                      <a:lnTo>
                        <a:pt x="32" y="342"/>
                      </a:lnTo>
                      <a:lnTo>
                        <a:pt x="32" y="334"/>
                      </a:lnTo>
                      <a:lnTo>
                        <a:pt x="34" y="328"/>
                      </a:lnTo>
                      <a:lnTo>
                        <a:pt x="34" y="321"/>
                      </a:lnTo>
                      <a:lnTo>
                        <a:pt x="36" y="313"/>
                      </a:lnTo>
                      <a:lnTo>
                        <a:pt x="36" y="304"/>
                      </a:lnTo>
                      <a:lnTo>
                        <a:pt x="38" y="298"/>
                      </a:lnTo>
                      <a:lnTo>
                        <a:pt x="38" y="288"/>
                      </a:lnTo>
                      <a:lnTo>
                        <a:pt x="40" y="281"/>
                      </a:lnTo>
                      <a:lnTo>
                        <a:pt x="40" y="271"/>
                      </a:lnTo>
                      <a:lnTo>
                        <a:pt x="42" y="266"/>
                      </a:lnTo>
                      <a:lnTo>
                        <a:pt x="42" y="256"/>
                      </a:lnTo>
                      <a:lnTo>
                        <a:pt x="44" y="248"/>
                      </a:lnTo>
                      <a:lnTo>
                        <a:pt x="46" y="239"/>
                      </a:lnTo>
                      <a:lnTo>
                        <a:pt x="48" y="231"/>
                      </a:lnTo>
                      <a:lnTo>
                        <a:pt x="49" y="224"/>
                      </a:lnTo>
                      <a:lnTo>
                        <a:pt x="51" y="216"/>
                      </a:lnTo>
                      <a:lnTo>
                        <a:pt x="53" y="207"/>
                      </a:lnTo>
                      <a:lnTo>
                        <a:pt x="57" y="199"/>
                      </a:lnTo>
                      <a:lnTo>
                        <a:pt x="59" y="191"/>
                      </a:lnTo>
                      <a:lnTo>
                        <a:pt x="61" y="184"/>
                      </a:lnTo>
                      <a:lnTo>
                        <a:pt x="65" y="176"/>
                      </a:lnTo>
                      <a:lnTo>
                        <a:pt x="68" y="169"/>
                      </a:lnTo>
                      <a:lnTo>
                        <a:pt x="70" y="161"/>
                      </a:lnTo>
                      <a:lnTo>
                        <a:pt x="74" y="153"/>
                      </a:lnTo>
                      <a:lnTo>
                        <a:pt x="76" y="146"/>
                      </a:lnTo>
                      <a:lnTo>
                        <a:pt x="82" y="138"/>
                      </a:lnTo>
                      <a:lnTo>
                        <a:pt x="86" y="131"/>
                      </a:lnTo>
                      <a:lnTo>
                        <a:pt x="89" y="123"/>
                      </a:lnTo>
                      <a:lnTo>
                        <a:pt x="93" y="117"/>
                      </a:lnTo>
                      <a:lnTo>
                        <a:pt x="99" y="112"/>
                      </a:lnTo>
                      <a:lnTo>
                        <a:pt x="103" y="104"/>
                      </a:lnTo>
                      <a:lnTo>
                        <a:pt x="108" y="98"/>
                      </a:lnTo>
                      <a:lnTo>
                        <a:pt x="112" y="91"/>
                      </a:lnTo>
                      <a:lnTo>
                        <a:pt x="118" y="87"/>
                      </a:lnTo>
                      <a:lnTo>
                        <a:pt x="124" y="81"/>
                      </a:lnTo>
                      <a:lnTo>
                        <a:pt x="129" y="76"/>
                      </a:lnTo>
                      <a:lnTo>
                        <a:pt x="135" y="70"/>
                      </a:lnTo>
                      <a:lnTo>
                        <a:pt x="141" y="66"/>
                      </a:lnTo>
                      <a:lnTo>
                        <a:pt x="143" y="64"/>
                      </a:lnTo>
                      <a:lnTo>
                        <a:pt x="146" y="62"/>
                      </a:lnTo>
                      <a:lnTo>
                        <a:pt x="152" y="60"/>
                      </a:lnTo>
                      <a:lnTo>
                        <a:pt x="162" y="57"/>
                      </a:lnTo>
                      <a:lnTo>
                        <a:pt x="165" y="53"/>
                      </a:lnTo>
                      <a:lnTo>
                        <a:pt x="169" y="51"/>
                      </a:lnTo>
                      <a:lnTo>
                        <a:pt x="175" y="47"/>
                      </a:lnTo>
                      <a:lnTo>
                        <a:pt x="179" y="45"/>
                      </a:lnTo>
                      <a:lnTo>
                        <a:pt x="184" y="41"/>
                      </a:lnTo>
                      <a:lnTo>
                        <a:pt x="190" y="39"/>
                      </a:lnTo>
                      <a:lnTo>
                        <a:pt x="194" y="36"/>
                      </a:lnTo>
                      <a:lnTo>
                        <a:pt x="200" y="34"/>
                      </a:lnTo>
                      <a:lnTo>
                        <a:pt x="207" y="28"/>
                      </a:lnTo>
                      <a:lnTo>
                        <a:pt x="213" y="20"/>
                      </a:lnTo>
                      <a:lnTo>
                        <a:pt x="217" y="15"/>
                      </a:lnTo>
                      <a:lnTo>
                        <a:pt x="219" y="11"/>
                      </a:lnTo>
                      <a:lnTo>
                        <a:pt x="217" y="5"/>
                      </a:lnTo>
                      <a:lnTo>
                        <a:pt x="211" y="1"/>
                      </a:lnTo>
                      <a:lnTo>
                        <a:pt x="207" y="0"/>
                      </a:lnTo>
                      <a:lnTo>
                        <a:pt x="202" y="0"/>
                      </a:lnTo>
                      <a:lnTo>
                        <a:pt x="196" y="0"/>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56" name="Freeform 284"/>
                <p:cNvSpPr>
                  <a:spLocks/>
                </p:cNvSpPr>
                <p:nvPr/>
              </p:nvSpPr>
              <p:spPr bwMode="auto">
                <a:xfrm>
                  <a:off x="1687" y="428"/>
                  <a:ext cx="103" cy="173"/>
                </a:xfrm>
                <a:custGeom>
                  <a:avLst/>
                  <a:gdLst>
                    <a:gd name="T0" fmla="*/ 1 w 205"/>
                    <a:gd name="T1" fmla="*/ 3 h 348"/>
                    <a:gd name="T2" fmla="*/ 2 w 205"/>
                    <a:gd name="T3" fmla="*/ 3 h 348"/>
                    <a:gd name="T4" fmla="*/ 3 w 205"/>
                    <a:gd name="T5" fmla="*/ 4 h 348"/>
                    <a:gd name="T6" fmla="*/ 4 w 205"/>
                    <a:gd name="T7" fmla="*/ 4 h 348"/>
                    <a:gd name="T8" fmla="*/ 5 w 205"/>
                    <a:gd name="T9" fmla="*/ 5 h 348"/>
                    <a:gd name="T10" fmla="*/ 7 w 205"/>
                    <a:gd name="T11" fmla="*/ 6 h 348"/>
                    <a:gd name="T12" fmla="*/ 9 w 205"/>
                    <a:gd name="T13" fmla="*/ 8 h 348"/>
                    <a:gd name="T14" fmla="*/ 11 w 205"/>
                    <a:gd name="T15" fmla="*/ 9 h 348"/>
                    <a:gd name="T16" fmla="*/ 13 w 205"/>
                    <a:gd name="T17" fmla="*/ 11 h 348"/>
                    <a:gd name="T18" fmla="*/ 14 w 205"/>
                    <a:gd name="T19" fmla="*/ 13 h 348"/>
                    <a:gd name="T20" fmla="*/ 15 w 205"/>
                    <a:gd name="T21" fmla="*/ 14 h 348"/>
                    <a:gd name="T22" fmla="*/ 16 w 205"/>
                    <a:gd name="T23" fmla="*/ 15 h 348"/>
                    <a:gd name="T24" fmla="*/ 17 w 205"/>
                    <a:gd name="T25" fmla="*/ 16 h 348"/>
                    <a:gd name="T26" fmla="*/ 18 w 205"/>
                    <a:gd name="T27" fmla="*/ 17 h 348"/>
                    <a:gd name="T28" fmla="*/ 18 w 205"/>
                    <a:gd name="T29" fmla="*/ 19 h 348"/>
                    <a:gd name="T30" fmla="*/ 19 w 205"/>
                    <a:gd name="T31" fmla="*/ 20 h 348"/>
                    <a:gd name="T32" fmla="*/ 20 w 205"/>
                    <a:gd name="T33" fmla="*/ 22 h 348"/>
                    <a:gd name="T34" fmla="*/ 21 w 205"/>
                    <a:gd name="T35" fmla="*/ 23 h 348"/>
                    <a:gd name="T36" fmla="*/ 21 w 205"/>
                    <a:gd name="T37" fmla="*/ 25 h 348"/>
                    <a:gd name="T38" fmla="*/ 22 w 205"/>
                    <a:gd name="T39" fmla="*/ 27 h 348"/>
                    <a:gd name="T40" fmla="*/ 22 w 205"/>
                    <a:gd name="T41" fmla="*/ 28 h 348"/>
                    <a:gd name="T42" fmla="*/ 24 w 205"/>
                    <a:gd name="T43" fmla="*/ 43 h 348"/>
                    <a:gd name="T44" fmla="*/ 24 w 205"/>
                    <a:gd name="T45" fmla="*/ 42 h 348"/>
                    <a:gd name="T46" fmla="*/ 25 w 205"/>
                    <a:gd name="T47" fmla="*/ 42 h 348"/>
                    <a:gd name="T48" fmla="*/ 26 w 205"/>
                    <a:gd name="T49" fmla="*/ 41 h 348"/>
                    <a:gd name="T50" fmla="*/ 26 w 205"/>
                    <a:gd name="T51" fmla="*/ 39 h 348"/>
                    <a:gd name="T52" fmla="*/ 26 w 205"/>
                    <a:gd name="T53" fmla="*/ 37 h 348"/>
                    <a:gd name="T54" fmla="*/ 26 w 205"/>
                    <a:gd name="T55" fmla="*/ 36 h 348"/>
                    <a:gd name="T56" fmla="*/ 26 w 205"/>
                    <a:gd name="T57" fmla="*/ 35 h 348"/>
                    <a:gd name="T58" fmla="*/ 26 w 205"/>
                    <a:gd name="T59" fmla="*/ 33 h 348"/>
                    <a:gd name="T60" fmla="*/ 26 w 205"/>
                    <a:gd name="T61" fmla="*/ 31 h 348"/>
                    <a:gd name="T62" fmla="*/ 26 w 205"/>
                    <a:gd name="T63" fmla="*/ 29 h 348"/>
                    <a:gd name="T64" fmla="*/ 26 w 205"/>
                    <a:gd name="T65" fmla="*/ 27 h 348"/>
                    <a:gd name="T66" fmla="*/ 25 w 205"/>
                    <a:gd name="T67" fmla="*/ 26 h 348"/>
                    <a:gd name="T68" fmla="*/ 25 w 205"/>
                    <a:gd name="T69" fmla="*/ 25 h 348"/>
                    <a:gd name="T70" fmla="*/ 25 w 205"/>
                    <a:gd name="T71" fmla="*/ 24 h 348"/>
                    <a:gd name="T72" fmla="*/ 24 w 205"/>
                    <a:gd name="T73" fmla="*/ 23 h 348"/>
                    <a:gd name="T74" fmla="*/ 24 w 205"/>
                    <a:gd name="T75" fmla="*/ 22 h 348"/>
                    <a:gd name="T76" fmla="*/ 23 w 205"/>
                    <a:gd name="T77" fmla="*/ 20 h 348"/>
                    <a:gd name="T78" fmla="*/ 23 w 205"/>
                    <a:gd name="T79" fmla="*/ 18 h 348"/>
                    <a:gd name="T80" fmla="*/ 23 w 205"/>
                    <a:gd name="T81" fmla="*/ 17 h 348"/>
                    <a:gd name="T82" fmla="*/ 21 w 205"/>
                    <a:gd name="T83" fmla="*/ 15 h 348"/>
                    <a:gd name="T84" fmla="*/ 20 w 205"/>
                    <a:gd name="T85" fmla="*/ 13 h 348"/>
                    <a:gd name="T86" fmla="*/ 19 w 205"/>
                    <a:gd name="T87" fmla="*/ 11 h 348"/>
                    <a:gd name="T88" fmla="*/ 18 w 205"/>
                    <a:gd name="T89" fmla="*/ 9 h 348"/>
                    <a:gd name="T90" fmla="*/ 16 w 205"/>
                    <a:gd name="T91" fmla="*/ 7 h 348"/>
                    <a:gd name="T92" fmla="*/ 14 w 205"/>
                    <a:gd name="T93" fmla="*/ 6 h 348"/>
                    <a:gd name="T94" fmla="*/ 12 w 205"/>
                    <a:gd name="T95" fmla="*/ 4 h 348"/>
                    <a:gd name="T96" fmla="*/ 11 w 205"/>
                    <a:gd name="T97" fmla="*/ 4 h 348"/>
                    <a:gd name="T98" fmla="*/ 10 w 205"/>
                    <a:gd name="T99" fmla="*/ 3 h 348"/>
                    <a:gd name="T100" fmla="*/ 9 w 205"/>
                    <a:gd name="T101" fmla="*/ 2 h 348"/>
                    <a:gd name="T102" fmla="*/ 8 w 205"/>
                    <a:gd name="T103" fmla="*/ 2 h 348"/>
                    <a:gd name="T104" fmla="*/ 7 w 205"/>
                    <a:gd name="T105" fmla="*/ 1 h 348"/>
                    <a:gd name="T106" fmla="*/ 5 w 205"/>
                    <a:gd name="T107" fmla="*/ 1 h 348"/>
                    <a:gd name="T108" fmla="*/ 4 w 205"/>
                    <a:gd name="T109" fmla="*/ 0 h 348"/>
                    <a:gd name="T110" fmla="*/ 3 w 205"/>
                    <a:gd name="T111" fmla="*/ 0 h 348"/>
                    <a:gd name="T112" fmla="*/ 0 w 205"/>
                    <a:gd name="T113" fmla="*/ 3 h 3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5"/>
                    <a:gd name="T172" fmla="*/ 0 h 348"/>
                    <a:gd name="T173" fmla="*/ 205 w 205"/>
                    <a:gd name="T174" fmla="*/ 348 h 3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5" h="348">
                      <a:moveTo>
                        <a:pt x="0" y="27"/>
                      </a:moveTo>
                      <a:lnTo>
                        <a:pt x="2" y="27"/>
                      </a:lnTo>
                      <a:lnTo>
                        <a:pt x="5" y="29"/>
                      </a:lnTo>
                      <a:lnTo>
                        <a:pt x="9" y="29"/>
                      </a:lnTo>
                      <a:lnTo>
                        <a:pt x="13" y="30"/>
                      </a:lnTo>
                      <a:lnTo>
                        <a:pt x="17" y="32"/>
                      </a:lnTo>
                      <a:lnTo>
                        <a:pt x="23" y="36"/>
                      </a:lnTo>
                      <a:lnTo>
                        <a:pt x="28" y="38"/>
                      </a:lnTo>
                      <a:lnTo>
                        <a:pt x="34" y="42"/>
                      </a:lnTo>
                      <a:lnTo>
                        <a:pt x="40" y="46"/>
                      </a:lnTo>
                      <a:lnTo>
                        <a:pt x="47" y="49"/>
                      </a:lnTo>
                      <a:lnTo>
                        <a:pt x="53" y="55"/>
                      </a:lnTo>
                      <a:lnTo>
                        <a:pt x="61" y="61"/>
                      </a:lnTo>
                      <a:lnTo>
                        <a:pt x="68" y="65"/>
                      </a:lnTo>
                      <a:lnTo>
                        <a:pt x="76" y="72"/>
                      </a:lnTo>
                      <a:lnTo>
                        <a:pt x="83" y="78"/>
                      </a:lnTo>
                      <a:lnTo>
                        <a:pt x="91" y="86"/>
                      </a:lnTo>
                      <a:lnTo>
                        <a:pt x="99" y="91"/>
                      </a:lnTo>
                      <a:lnTo>
                        <a:pt x="106" y="101"/>
                      </a:lnTo>
                      <a:lnTo>
                        <a:pt x="110" y="105"/>
                      </a:lnTo>
                      <a:lnTo>
                        <a:pt x="114" y="108"/>
                      </a:lnTo>
                      <a:lnTo>
                        <a:pt x="118" y="112"/>
                      </a:lnTo>
                      <a:lnTo>
                        <a:pt x="121" y="118"/>
                      </a:lnTo>
                      <a:lnTo>
                        <a:pt x="125" y="122"/>
                      </a:lnTo>
                      <a:lnTo>
                        <a:pt x="129" y="127"/>
                      </a:lnTo>
                      <a:lnTo>
                        <a:pt x="131" y="131"/>
                      </a:lnTo>
                      <a:lnTo>
                        <a:pt x="135" y="137"/>
                      </a:lnTo>
                      <a:lnTo>
                        <a:pt x="139" y="143"/>
                      </a:lnTo>
                      <a:lnTo>
                        <a:pt x="140" y="148"/>
                      </a:lnTo>
                      <a:lnTo>
                        <a:pt x="144" y="154"/>
                      </a:lnTo>
                      <a:lnTo>
                        <a:pt x="148" y="160"/>
                      </a:lnTo>
                      <a:lnTo>
                        <a:pt x="150" y="165"/>
                      </a:lnTo>
                      <a:lnTo>
                        <a:pt x="154" y="171"/>
                      </a:lnTo>
                      <a:lnTo>
                        <a:pt x="158" y="177"/>
                      </a:lnTo>
                      <a:lnTo>
                        <a:pt x="159" y="184"/>
                      </a:lnTo>
                      <a:lnTo>
                        <a:pt x="161" y="190"/>
                      </a:lnTo>
                      <a:lnTo>
                        <a:pt x="163" y="198"/>
                      </a:lnTo>
                      <a:lnTo>
                        <a:pt x="167" y="203"/>
                      </a:lnTo>
                      <a:lnTo>
                        <a:pt x="169" y="211"/>
                      </a:lnTo>
                      <a:lnTo>
                        <a:pt x="171" y="219"/>
                      </a:lnTo>
                      <a:lnTo>
                        <a:pt x="173" y="226"/>
                      </a:lnTo>
                      <a:lnTo>
                        <a:pt x="175" y="232"/>
                      </a:lnTo>
                      <a:lnTo>
                        <a:pt x="177" y="241"/>
                      </a:lnTo>
                      <a:lnTo>
                        <a:pt x="190" y="348"/>
                      </a:lnTo>
                      <a:lnTo>
                        <a:pt x="190" y="346"/>
                      </a:lnTo>
                      <a:lnTo>
                        <a:pt x="192" y="344"/>
                      </a:lnTo>
                      <a:lnTo>
                        <a:pt x="194" y="340"/>
                      </a:lnTo>
                      <a:lnTo>
                        <a:pt x="196" y="338"/>
                      </a:lnTo>
                      <a:lnTo>
                        <a:pt x="197" y="333"/>
                      </a:lnTo>
                      <a:lnTo>
                        <a:pt x="201" y="329"/>
                      </a:lnTo>
                      <a:lnTo>
                        <a:pt x="201" y="321"/>
                      </a:lnTo>
                      <a:lnTo>
                        <a:pt x="203" y="314"/>
                      </a:lnTo>
                      <a:lnTo>
                        <a:pt x="203" y="308"/>
                      </a:lnTo>
                      <a:lnTo>
                        <a:pt x="203" y="304"/>
                      </a:lnTo>
                      <a:lnTo>
                        <a:pt x="205" y="298"/>
                      </a:lnTo>
                      <a:lnTo>
                        <a:pt x="205" y="295"/>
                      </a:lnTo>
                      <a:lnTo>
                        <a:pt x="205" y="287"/>
                      </a:lnTo>
                      <a:lnTo>
                        <a:pt x="205" y="281"/>
                      </a:lnTo>
                      <a:lnTo>
                        <a:pt x="205" y="274"/>
                      </a:lnTo>
                      <a:lnTo>
                        <a:pt x="205" y="268"/>
                      </a:lnTo>
                      <a:lnTo>
                        <a:pt x="203" y="258"/>
                      </a:lnTo>
                      <a:lnTo>
                        <a:pt x="203" y="251"/>
                      </a:lnTo>
                      <a:lnTo>
                        <a:pt x="203" y="241"/>
                      </a:lnTo>
                      <a:lnTo>
                        <a:pt x="201" y="234"/>
                      </a:lnTo>
                      <a:lnTo>
                        <a:pt x="201" y="230"/>
                      </a:lnTo>
                      <a:lnTo>
                        <a:pt x="201" y="224"/>
                      </a:lnTo>
                      <a:lnTo>
                        <a:pt x="199" y="219"/>
                      </a:lnTo>
                      <a:lnTo>
                        <a:pt x="199" y="215"/>
                      </a:lnTo>
                      <a:lnTo>
                        <a:pt x="197" y="209"/>
                      </a:lnTo>
                      <a:lnTo>
                        <a:pt x="196" y="205"/>
                      </a:lnTo>
                      <a:lnTo>
                        <a:pt x="196" y="200"/>
                      </a:lnTo>
                      <a:lnTo>
                        <a:pt x="196" y="196"/>
                      </a:lnTo>
                      <a:lnTo>
                        <a:pt x="194" y="190"/>
                      </a:lnTo>
                      <a:lnTo>
                        <a:pt x="192" y="186"/>
                      </a:lnTo>
                      <a:lnTo>
                        <a:pt x="190" y="181"/>
                      </a:lnTo>
                      <a:lnTo>
                        <a:pt x="190" y="177"/>
                      </a:lnTo>
                      <a:lnTo>
                        <a:pt x="186" y="167"/>
                      </a:lnTo>
                      <a:lnTo>
                        <a:pt x="184" y="160"/>
                      </a:lnTo>
                      <a:lnTo>
                        <a:pt x="180" y="154"/>
                      </a:lnTo>
                      <a:lnTo>
                        <a:pt x="180" y="150"/>
                      </a:lnTo>
                      <a:lnTo>
                        <a:pt x="178" y="146"/>
                      </a:lnTo>
                      <a:lnTo>
                        <a:pt x="177" y="143"/>
                      </a:lnTo>
                      <a:lnTo>
                        <a:pt x="173" y="133"/>
                      </a:lnTo>
                      <a:lnTo>
                        <a:pt x="167" y="125"/>
                      </a:lnTo>
                      <a:lnTo>
                        <a:pt x="163" y="116"/>
                      </a:lnTo>
                      <a:lnTo>
                        <a:pt x="158" y="108"/>
                      </a:lnTo>
                      <a:lnTo>
                        <a:pt x="154" y="101"/>
                      </a:lnTo>
                      <a:lnTo>
                        <a:pt x="148" y="93"/>
                      </a:lnTo>
                      <a:lnTo>
                        <a:pt x="142" y="86"/>
                      </a:lnTo>
                      <a:lnTo>
                        <a:pt x="137" y="76"/>
                      </a:lnTo>
                      <a:lnTo>
                        <a:pt x="129" y="70"/>
                      </a:lnTo>
                      <a:lnTo>
                        <a:pt x="123" y="63"/>
                      </a:lnTo>
                      <a:lnTo>
                        <a:pt x="116" y="55"/>
                      </a:lnTo>
                      <a:lnTo>
                        <a:pt x="108" y="49"/>
                      </a:lnTo>
                      <a:lnTo>
                        <a:pt x="102" y="44"/>
                      </a:lnTo>
                      <a:lnTo>
                        <a:pt x="95" y="38"/>
                      </a:lnTo>
                      <a:lnTo>
                        <a:pt x="89" y="34"/>
                      </a:lnTo>
                      <a:lnTo>
                        <a:pt x="85" y="32"/>
                      </a:lnTo>
                      <a:lnTo>
                        <a:pt x="82" y="29"/>
                      </a:lnTo>
                      <a:lnTo>
                        <a:pt x="76" y="27"/>
                      </a:lnTo>
                      <a:lnTo>
                        <a:pt x="72" y="23"/>
                      </a:lnTo>
                      <a:lnTo>
                        <a:pt x="68" y="21"/>
                      </a:lnTo>
                      <a:lnTo>
                        <a:pt x="63" y="19"/>
                      </a:lnTo>
                      <a:lnTo>
                        <a:pt x="59" y="17"/>
                      </a:lnTo>
                      <a:lnTo>
                        <a:pt x="53" y="15"/>
                      </a:lnTo>
                      <a:lnTo>
                        <a:pt x="49" y="11"/>
                      </a:lnTo>
                      <a:lnTo>
                        <a:pt x="44" y="10"/>
                      </a:lnTo>
                      <a:lnTo>
                        <a:pt x="40" y="8"/>
                      </a:lnTo>
                      <a:lnTo>
                        <a:pt x="34" y="6"/>
                      </a:lnTo>
                      <a:lnTo>
                        <a:pt x="28" y="4"/>
                      </a:lnTo>
                      <a:lnTo>
                        <a:pt x="24" y="2"/>
                      </a:lnTo>
                      <a:lnTo>
                        <a:pt x="19"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57" name="Freeform 285"/>
                <p:cNvSpPr>
                  <a:spLocks/>
                </p:cNvSpPr>
                <p:nvPr/>
              </p:nvSpPr>
              <p:spPr bwMode="auto">
                <a:xfrm>
                  <a:off x="1692" y="504"/>
                  <a:ext cx="86" cy="127"/>
                </a:xfrm>
                <a:custGeom>
                  <a:avLst/>
                  <a:gdLst>
                    <a:gd name="T0" fmla="*/ 6 w 171"/>
                    <a:gd name="T1" fmla="*/ 31 h 253"/>
                    <a:gd name="T2" fmla="*/ 6 w 171"/>
                    <a:gd name="T3" fmla="*/ 30 h 253"/>
                    <a:gd name="T4" fmla="*/ 6 w 171"/>
                    <a:gd name="T5" fmla="*/ 29 h 253"/>
                    <a:gd name="T6" fmla="*/ 5 w 171"/>
                    <a:gd name="T7" fmla="*/ 27 h 253"/>
                    <a:gd name="T8" fmla="*/ 5 w 171"/>
                    <a:gd name="T9" fmla="*/ 25 h 253"/>
                    <a:gd name="T10" fmla="*/ 5 w 171"/>
                    <a:gd name="T11" fmla="*/ 24 h 253"/>
                    <a:gd name="T12" fmla="*/ 5 w 171"/>
                    <a:gd name="T13" fmla="*/ 23 h 253"/>
                    <a:gd name="T14" fmla="*/ 4 w 171"/>
                    <a:gd name="T15" fmla="*/ 21 h 253"/>
                    <a:gd name="T16" fmla="*/ 4 w 171"/>
                    <a:gd name="T17" fmla="*/ 20 h 253"/>
                    <a:gd name="T18" fmla="*/ 4 w 171"/>
                    <a:gd name="T19" fmla="*/ 18 h 253"/>
                    <a:gd name="T20" fmla="*/ 3 w 171"/>
                    <a:gd name="T21" fmla="*/ 17 h 253"/>
                    <a:gd name="T22" fmla="*/ 3 w 171"/>
                    <a:gd name="T23" fmla="*/ 16 h 253"/>
                    <a:gd name="T24" fmla="*/ 3 w 171"/>
                    <a:gd name="T25" fmla="*/ 15 h 253"/>
                    <a:gd name="T26" fmla="*/ 3 w 171"/>
                    <a:gd name="T27" fmla="*/ 13 h 253"/>
                    <a:gd name="T28" fmla="*/ 2 w 171"/>
                    <a:gd name="T29" fmla="*/ 12 h 253"/>
                    <a:gd name="T30" fmla="*/ 2 w 171"/>
                    <a:gd name="T31" fmla="*/ 11 h 253"/>
                    <a:gd name="T32" fmla="*/ 2 w 171"/>
                    <a:gd name="T33" fmla="*/ 10 h 253"/>
                    <a:gd name="T34" fmla="*/ 2 w 171"/>
                    <a:gd name="T35" fmla="*/ 9 h 253"/>
                    <a:gd name="T36" fmla="*/ 1 w 171"/>
                    <a:gd name="T37" fmla="*/ 8 h 253"/>
                    <a:gd name="T38" fmla="*/ 1 w 171"/>
                    <a:gd name="T39" fmla="*/ 6 h 253"/>
                    <a:gd name="T40" fmla="*/ 1 w 171"/>
                    <a:gd name="T41" fmla="*/ 4 h 253"/>
                    <a:gd name="T42" fmla="*/ 1 w 171"/>
                    <a:gd name="T43" fmla="*/ 3 h 253"/>
                    <a:gd name="T44" fmla="*/ 0 w 171"/>
                    <a:gd name="T45" fmla="*/ 2 h 253"/>
                    <a:gd name="T46" fmla="*/ 0 w 171"/>
                    <a:gd name="T47" fmla="*/ 1 h 253"/>
                    <a:gd name="T48" fmla="*/ 1 w 171"/>
                    <a:gd name="T49" fmla="*/ 0 h 253"/>
                    <a:gd name="T50" fmla="*/ 2 w 171"/>
                    <a:gd name="T51" fmla="*/ 1 h 253"/>
                    <a:gd name="T52" fmla="*/ 3 w 171"/>
                    <a:gd name="T53" fmla="*/ 2 h 253"/>
                    <a:gd name="T54" fmla="*/ 4 w 171"/>
                    <a:gd name="T55" fmla="*/ 4 h 253"/>
                    <a:gd name="T56" fmla="*/ 5 w 171"/>
                    <a:gd name="T57" fmla="*/ 5 h 253"/>
                    <a:gd name="T58" fmla="*/ 5 w 171"/>
                    <a:gd name="T59" fmla="*/ 6 h 253"/>
                    <a:gd name="T60" fmla="*/ 5 w 171"/>
                    <a:gd name="T61" fmla="*/ 7 h 253"/>
                    <a:gd name="T62" fmla="*/ 5 w 171"/>
                    <a:gd name="T63" fmla="*/ 9 h 253"/>
                    <a:gd name="T64" fmla="*/ 6 w 171"/>
                    <a:gd name="T65" fmla="*/ 10 h 253"/>
                    <a:gd name="T66" fmla="*/ 6 w 171"/>
                    <a:gd name="T67" fmla="*/ 12 h 253"/>
                    <a:gd name="T68" fmla="*/ 7 w 171"/>
                    <a:gd name="T69" fmla="*/ 14 h 253"/>
                    <a:gd name="T70" fmla="*/ 7 w 171"/>
                    <a:gd name="T71" fmla="*/ 16 h 253"/>
                    <a:gd name="T72" fmla="*/ 7 w 171"/>
                    <a:gd name="T73" fmla="*/ 18 h 253"/>
                    <a:gd name="T74" fmla="*/ 8 w 171"/>
                    <a:gd name="T75" fmla="*/ 19 h 253"/>
                    <a:gd name="T76" fmla="*/ 8 w 171"/>
                    <a:gd name="T77" fmla="*/ 21 h 253"/>
                    <a:gd name="T78" fmla="*/ 9 w 171"/>
                    <a:gd name="T79" fmla="*/ 23 h 253"/>
                    <a:gd name="T80" fmla="*/ 9 w 171"/>
                    <a:gd name="T81" fmla="*/ 24 h 253"/>
                    <a:gd name="T82" fmla="*/ 9 w 171"/>
                    <a:gd name="T83" fmla="*/ 26 h 253"/>
                    <a:gd name="T84" fmla="*/ 10 w 171"/>
                    <a:gd name="T85" fmla="*/ 27 h 253"/>
                    <a:gd name="T86" fmla="*/ 10 w 171"/>
                    <a:gd name="T87" fmla="*/ 28 h 253"/>
                    <a:gd name="T88" fmla="*/ 20 w 171"/>
                    <a:gd name="T89" fmla="*/ 28 h 253"/>
                    <a:gd name="T90" fmla="*/ 21 w 171"/>
                    <a:gd name="T91" fmla="*/ 28 h 253"/>
                    <a:gd name="T92" fmla="*/ 22 w 171"/>
                    <a:gd name="T93" fmla="*/ 30 h 253"/>
                    <a:gd name="T94" fmla="*/ 22 w 171"/>
                    <a:gd name="T95" fmla="*/ 31 h 253"/>
                    <a:gd name="T96" fmla="*/ 21 w 171"/>
                    <a:gd name="T97" fmla="*/ 31 h 253"/>
                    <a:gd name="T98" fmla="*/ 19 w 171"/>
                    <a:gd name="T99" fmla="*/ 31 h 253"/>
                    <a:gd name="T100" fmla="*/ 18 w 171"/>
                    <a:gd name="T101" fmla="*/ 31 h 253"/>
                    <a:gd name="T102" fmla="*/ 16 w 171"/>
                    <a:gd name="T103" fmla="*/ 31 h 253"/>
                    <a:gd name="T104" fmla="*/ 15 w 171"/>
                    <a:gd name="T105" fmla="*/ 32 h 253"/>
                    <a:gd name="T106" fmla="*/ 13 w 171"/>
                    <a:gd name="T107" fmla="*/ 32 h 253"/>
                    <a:gd name="T108" fmla="*/ 12 w 171"/>
                    <a:gd name="T109" fmla="*/ 32 h 253"/>
                    <a:gd name="T110" fmla="*/ 11 w 171"/>
                    <a:gd name="T111" fmla="*/ 32 h 253"/>
                    <a:gd name="T112" fmla="*/ 6 w 171"/>
                    <a:gd name="T113" fmla="*/ 32 h 2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1"/>
                    <a:gd name="T172" fmla="*/ 0 h 253"/>
                    <a:gd name="T173" fmla="*/ 171 w 171"/>
                    <a:gd name="T174" fmla="*/ 253 h 2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1" h="253">
                      <a:moveTo>
                        <a:pt x="48" y="251"/>
                      </a:moveTo>
                      <a:lnTo>
                        <a:pt x="48" y="247"/>
                      </a:lnTo>
                      <a:lnTo>
                        <a:pt x="46" y="241"/>
                      </a:lnTo>
                      <a:lnTo>
                        <a:pt x="44" y="237"/>
                      </a:lnTo>
                      <a:lnTo>
                        <a:pt x="44" y="234"/>
                      </a:lnTo>
                      <a:lnTo>
                        <a:pt x="42" y="228"/>
                      </a:lnTo>
                      <a:lnTo>
                        <a:pt x="42" y="222"/>
                      </a:lnTo>
                      <a:lnTo>
                        <a:pt x="40" y="215"/>
                      </a:lnTo>
                      <a:lnTo>
                        <a:pt x="38" y="209"/>
                      </a:lnTo>
                      <a:lnTo>
                        <a:pt x="36" y="199"/>
                      </a:lnTo>
                      <a:lnTo>
                        <a:pt x="35" y="192"/>
                      </a:lnTo>
                      <a:lnTo>
                        <a:pt x="35" y="188"/>
                      </a:lnTo>
                      <a:lnTo>
                        <a:pt x="35" y="184"/>
                      </a:lnTo>
                      <a:lnTo>
                        <a:pt x="33" y="179"/>
                      </a:lnTo>
                      <a:lnTo>
                        <a:pt x="33" y="175"/>
                      </a:lnTo>
                      <a:lnTo>
                        <a:pt x="31" y="165"/>
                      </a:lnTo>
                      <a:lnTo>
                        <a:pt x="29" y="158"/>
                      </a:lnTo>
                      <a:lnTo>
                        <a:pt x="27" y="154"/>
                      </a:lnTo>
                      <a:lnTo>
                        <a:pt x="27" y="148"/>
                      </a:lnTo>
                      <a:lnTo>
                        <a:pt x="25" y="142"/>
                      </a:lnTo>
                      <a:lnTo>
                        <a:pt x="25" y="139"/>
                      </a:lnTo>
                      <a:lnTo>
                        <a:pt x="23" y="133"/>
                      </a:lnTo>
                      <a:lnTo>
                        <a:pt x="23" y="129"/>
                      </a:lnTo>
                      <a:lnTo>
                        <a:pt x="21" y="123"/>
                      </a:lnTo>
                      <a:lnTo>
                        <a:pt x="21" y="120"/>
                      </a:lnTo>
                      <a:lnTo>
                        <a:pt x="19" y="116"/>
                      </a:lnTo>
                      <a:lnTo>
                        <a:pt x="17" y="110"/>
                      </a:lnTo>
                      <a:lnTo>
                        <a:pt x="17" y="104"/>
                      </a:lnTo>
                      <a:lnTo>
                        <a:pt x="17" y="101"/>
                      </a:lnTo>
                      <a:lnTo>
                        <a:pt x="15" y="95"/>
                      </a:lnTo>
                      <a:lnTo>
                        <a:pt x="15" y="91"/>
                      </a:lnTo>
                      <a:lnTo>
                        <a:pt x="14" y="87"/>
                      </a:lnTo>
                      <a:lnTo>
                        <a:pt x="14" y="82"/>
                      </a:lnTo>
                      <a:lnTo>
                        <a:pt x="12" y="78"/>
                      </a:lnTo>
                      <a:lnTo>
                        <a:pt x="12" y="72"/>
                      </a:lnTo>
                      <a:lnTo>
                        <a:pt x="10" y="68"/>
                      </a:lnTo>
                      <a:lnTo>
                        <a:pt x="10" y="65"/>
                      </a:lnTo>
                      <a:lnTo>
                        <a:pt x="8" y="57"/>
                      </a:lnTo>
                      <a:lnTo>
                        <a:pt x="6" y="49"/>
                      </a:lnTo>
                      <a:lnTo>
                        <a:pt x="6" y="44"/>
                      </a:lnTo>
                      <a:lnTo>
                        <a:pt x="4" y="36"/>
                      </a:lnTo>
                      <a:lnTo>
                        <a:pt x="4" y="30"/>
                      </a:lnTo>
                      <a:lnTo>
                        <a:pt x="4" y="25"/>
                      </a:lnTo>
                      <a:lnTo>
                        <a:pt x="2" y="19"/>
                      </a:lnTo>
                      <a:lnTo>
                        <a:pt x="0" y="15"/>
                      </a:lnTo>
                      <a:lnTo>
                        <a:pt x="0" y="11"/>
                      </a:lnTo>
                      <a:lnTo>
                        <a:pt x="0" y="9"/>
                      </a:lnTo>
                      <a:lnTo>
                        <a:pt x="0" y="4"/>
                      </a:lnTo>
                      <a:lnTo>
                        <a:pt x="2" y="0"/>
                      </a:lnTo>
                      <a:lnTo>
                        <a:pt x="6" y="0"/>
                      </a:lnTo>
                      <a:lnTo>
                        <a:pt x="12" y="4"/>
                      </a:lnTo>
                      <a:lnTo>
                        <a:pt x="14" y="6"/>
                      </a:lnTo>
                      <a:lnTo>
                        <a:pt x="17" y="9"/>
                      </a:lnTo>
                      <a:lnTo>
                        <a:pt x="19" y="15"/>
                      </a:lnTo>
                      <a:lnTo>
                        <a:pt x="23" y="21"/>
                      </a:lnTo>
                      <a:lnTo>
                        <a:pt x="27" y="25"/>
                      </a:lnTo>
                      <a:lnTo>
                        <a:pt x="29" y="32"/>
                      </a:lnTo>
                      <a:lnTo>
                        <a:pt x="33" y="38"/>
                      </a:lnTo>
                      <a:lnTo>
                        <a:pt x="35" y="44"/>
                      </a:lnTo>
                      <a:lnTo>
                        <a:pt x="35" y="47"/>
                      </a:lnTo>
                      <a:lnTo>
                        <a:pt x="36" y="51"/>
                      </a:lnTo>
                      <a:lnTo>
                        <a:pt x="36" y="55"/>
                      </a:lnTo>
                      <a:lnTo>
                        <a:pt x="38" y="61"/>
                      </a:lnTo>
                      <a:lnTo>
                        <a:pt x="40" y="65"/>
                      </a:lnTo>
                      <a:lnTo>
                        <a:pt x="42" y="72"/>
                      </a:lnTo>
                      <a:lnTo>
                        <a:pt x="42" y="78"/>
                      </a:lnTo>
                      <a:lnTo>
                        <a:pt x="44" y="85"/>
                      </a:lnTo>
                      <a:lnTo>
                        <a:pt x="46" y="91"/>
                      </a:lnTo>
                      <a:lnTo>
                        <a:pt x="48" y="99"/>
                      </a:lnTo>
                      <a:lnTo>
                        <a:pt x="50" y="106"/>
                      </a:lnTo>
                      <a:lnTo>
                        <a:pt x="52" y="114"/>
                      </a:lnTo>
                      <a:lnTo>
                        <a:pt x="54" y="122"/>
                      </a:lnTo>
                      <a:lnTo>
                        <a:pt x="55" y="127"/>
                      </a:lnTo>
                      <a:lnTo>
                        <a:pt x="55" y="137"/>
                      </a:lnTo>
                      <a:lnTo>
                        <a:pt x="59" y="144"/>
                      </a:lnTo>
                      <a:lnTo>
                        <a:pt x="59" y="150"/>
                      </a:lnTo>
                      <a:lnTo>
                        <a:pt x="61" y="158"/>
                      </a:lnTo>
                      <a:lnTo>
                        <a:pt x="63" y="165"/>
                      </a:lnTo>
                      <a:lnTo>
                        <a:pt x="65" y="173"/>
                      </a:lnTo>
                      <a:lnTo>
                        <a:pt x="65" y="179"/>
                      </a:lnTo>
                      <a:lnTo>
                        <a:pt x="67" y="186"/>
                      </a:lnTo>
                      <a:lnTo>
                        <a:pt x="69" y="192"/>
                      </a:lnTo>
                      <a:lnTo>
                        <a:pt x="71" y="198"/>
                      </a:lnTo>
                      <a:lnTo>
                        <a:pt x="71" y="201"/>
                      </a:lnTo>
                      <a:lnTo>
                        <a:pt x="73" y="207"/>
                      </a:lnTo>
                      <a:lnTo>
                        <a:pt x="73" y="209"/>
                      </a:lnTo>
                      <a:lnTo>
                        <a:pt x="74" y="215"/>
                      </a:lnTo>
                      <a:lnTo>
                        <a:pt x="74" y="218"/>
                      </a:lnTo>
                      <a:lnTo>
                        <a:pt x="76" y="220"/>
                      </a:lnTo>
                      <a:lnTo>
                        <a:pt x="158" y="220"/>
                      </a:lnTo>
                      <a:lnTo>
                        <a:pt x="162" y="224"/>
                      </a:lnTo>
                      <a:lnTo>
                        <a:pt x="166" y="228"/>
                      </a:lnTo>
                      <a:lnTo>
                        <a:pt x="169" y="234"/>
                      </a:lnTo>
                      <a:lnTo>
                        <a:pt x="171" y="237"/>
                      </a:lnTo>
                      <a:lnTo>
                        <a:pt x="171" y="241"/>
                      </a:lnTo>
                      <a:lnTo>
                        <a:pt x="168" y="245"/>
                      </a:lnTo>
                      <a:lnTo>
                        <a:pt x="162" y="247"/>
                      </a:lnTo>
                      <a:lnTo>
                        <a:pt x="156" y="247"/>
                      </a:lnTo>
                      <a:lnTo>
                        <a:pt x="150" y="247"/>
                      </a:lnTo>
                      <a:lnTo>
                        <a:pt x="145" y="247"/>
                      </a:lnTo>
                      <a:lnTo>
                        <a:pt x="139" y="247"/>
                      </a:lnTo>
                      <a:lnTo>
                        <a:pt x="131" y="247"/>
                      </a:lnTo>
                      <a:lnTo>
                        <a:pt x="126" y="247"/>
                      </a:lnTo>
                      <a:lnTo>
                        <a:pt x="120" y="249"/>
                      </a:lnTo>
                      <a:lnTo>
                        <a:pt x="114" y="249"/>
                      </a:lnTo>
                      <a:lnTo>
                        <a:pt x="107" y="249"/>
                      </a:lnTo>
                      <a:lnTo>
                        <a:pt x="103" y="251"/>
                      </a:lnTo>
                      <a:lnTo>
                        <a:pt x="97" y="251"/>
                      </a:lnTo>
                      <a:lnTo>
                        <a:pt x="93" y="251"/>
                      </a:lnTo>
                      <a:lnTo>
                        <a:pt x="88" y="253"/>
                      </a:lnTo>
                      <a:lnTo>
                        <a:pt x="86" y="253"/>
                      </a:lnTo>
                      <a:lnTo>
                        <a:pt x="48" y="2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58" name="Freeform 286"/>
                <p:cNvSpPr>
                  <a:spLocks/>
                </p:cNvSpPr>
                <p:nvPr/>
              </p:nvSpPr>
              <p:spPr bwMode="auto">
                <a:xfrm>
                  <a:off x="1340" y="697"/>
                  <a:ext cx="767" cy="175"/>
                </a:xfrm>
                <a:custGeom>
                  <a:avLst/>
                  <a:gdLst>
                    <a:gd name="T0" fmla="*/ 5 w 1532"/>
                    <a:gd name="T1" fmla="*/ 22 h 349"/>
                    <a:gd name="T2" fmla="*/ 5 w 1532"/>
                    <a:gd name="T3" fmla="*/ 27 h 349"/>
                    <a:gd name="T4" fmla="*/ 8 w 1532"/>
                    <a:gd name="T5" fmla="*/ 32 h 349"/>
                    <a:gd name="T6" fmla="*/ 13 w 1532"/>
                    <a:gd name="T7" fmla="*/ 34 h 349"/>
                    <a:gd name="T8" fmla="*/ 21 w 1532"/>
                    <a:gd name="T9" fmla="*/ 36 h 349"/>
                    <a:gd name="T10" fmla="*/ 31 w 1532"/>
                    <a:gd name="T11" fmla="*/ 37 h 349"/>
                    <a:gd name="T12" fmla="*/ 43 w 1532"/>
                    <a:gd name="T13" fmla="*/ 39 h 349"/>
                    <a:gd name="T14" fmla="*/ 56 w 1532"/>
                    <a:gd name="T15" fmla="*/ 39 h 349"/>
                    <a:gd name="T16" fmla="*/ 70 w 1532"/>
                    <a:gd name="T17" fmla="*/ 38 h 349"/>
                    <a:gd name="T18" fmla="*/ 84 w 1532"/>
                    <a:gd name="T19" fmla="*/ 36 h 349"/>
                    <a:gd name="T20" fmla="*/ 87 w 1532"/>
                    <a:gd name="T21" fmla="*/ 33 h 349"/>
                    <a:gd name="T22" fmla="*/ 83 w 1532"/>
                    <a:gd name="T23" fmla="*/ 27 h 349"/>
                    <a:gd name="T24" fmla="*/ 82 w 1532"/>
                    <a:gd name="T25" fmla="*/ 22 h 349"/>
                    <a:gd name="T26" fmla="*/ 86 w 1532"/>
                    <a:gd name="T27" fmla="*/ 17 h 349"/>
                    <a:gd name="T28" fmla="*/ 91 w 1532"/>
                    <a:gd name="T29" fmla="*/ 15 h 349"/>
                    <a:gd name="T30" fmla="*/ 96 w 1532"/>
                    <a:gd name="T31" fmla="*/ 13 h 349"/>
                    <a:gd name="T32" fmla="*/ 102 w 1532"/>
                    <a:gd name="T33" fmla="*/ 12 h 349"/>
                    <a:gd name="T34" fmla="*/ 107 w 1532"/>
                    <a:gd name="T35" fmla="*/ 11 h 349"/>
                    <a:gd name="T36" fmla="*/ 113 w 1532"/>
                    <a:gd name="T37" fmla="*/ 9 h 349"/>
                    <a:gd name="T38" fmla="*/ 120 w 1532"/>
                    <a:gd name="T39" fmla="*/ 9 h 349"/>
                    <a:gd name="T40" fmla="*/ 124 w 1532"/>
                    <a:gd name="T41" fmla="*/ 9 h 349"/>
                    <a:gd name="T42" fmla="*/ 126 w 1532"/>
                    <a:gd name="T43" fmla="*/ 4 h 349"/>
                    <a:gd name="T44" fmla="*/ 132 w 1532"/>
                    <a:gd name="T45" fmla="*/ 4 h 349"/>
                    <a:gd name="T46" fmla="*/ 140 w 1532"/>
                    <a:gd name="T47" fmla="*/ 3 h 349"/>
                    <a:gd name="T48" fmla="*/ 151 w 1532"/>
                    <a:gd name="T49" fmla="*/ 3 h 349"/>
                    <a:gd name="T50" fmla="*/ 162 w 1532"/>
                    <a:gd name="T51" fmla="*/ 2 h 349"/>
                    <a:gd name="T52" fmla="*/ 173 w 1532"/>
                    <a:gd name="T53" fmla="*/ 1 h 349"/>
                    <a:gd name="T54" fmla="*/ 181 w 1532"/>
                    <a:gd name="T55" fmla="*/ 1 h 349"/>
                    <a:gd name="T56" fmla="*/ 187 w 1532"/>
                    <a:gd name="T57" fmla="*/ 0 h 349"/>
                    <a:gd name="T58" fmla="*/ 128 w 1532"/>
                    <a:gd name="T59" fmla="*/ 39 h 349"/>
                    <a:gd name="T60" fmla="*/ 124 w 1532"/>
                    <a:gd name="T61" fmla="*/ 38 h 349"/>
                    <a:gd name="T62" fmla="*/ 123 w 1532"/>
                    <a:gd name="T63" fmla="*/ 32 h 349"/>
                    <a:gd name="T64" fmla="*/ 123 w 1532"/>
                    <a:gd name="T65" fmla="*/ 27 h 349"/>
                    <a:gd name="T66" fmla="*/ 123 w 1532"/>
                    <a:gd name="T67" fmla="*/ 22 h 349"/>
                    <a:gd name="T68" fmla="*/ 123 w 1532"/>
                    <a:gd name="T69" fmla="*/ 16 h 349"/>
                    <a:gd name="T70" fmla="*/ 121 w 1532"/>
                    <a:gd name="T71" fmla="*/ 13 h 349"/>
                    <a:gd name="T72" fmla="*/ 116 w 1532"/>
                    <a:gd name="T73" fmla="*/ 14 h 349"/>
                    <a:gd name="T74" fmla="*/ 110 w 1532"/>
                    <a:gd name="T75" fmla="*/ 15 h 349"/>
                    <a:gd name="T76" fmla="*/ 104 w 1532"/>
                    <a:gd name="T77" fmla="*/ 16 h 349"/>
                    <a:gd name="T78" fmla="*/ 98 w 1532"/>
                    <a:gd name="T79" fmla="*/ 17 h 349"/>
                    <a:gd name="T80" fmla="*/ 92 w 1532"/>
                    <a:gd name="T81" fmla="*/ 18 h 349"/>
                    <a:gd name="T82" fmla="*/ 87 w 1532"/>
                    <a:gd name="T83" fmla="*/ 21 h 349"/>
                    <a:gd name="T84" fmla="*/ 87 w 1532"/>
                    <a:gd name="T85" fmla="*/ 26 h 349"/>
                    <a:gd name="T86" fmla="*/ 91 w 1532"/>
                    <a:gd name="T87" fmla="*/ 31 h 349"/>
                    <a:gd name="T88" fmla="*/ 95 w 1532"/>
                    <a:gd name="T89" fmla="*/ 37 h 349"/>
                    <a:gd name="T90" fmla="*/ 92 w 1532"/>
                    <a:gd name="T91" fmla="*/ 40 h 349"/>
                    <a:gd name="T92" fmla="*/ 86 w 1532"/>
                    <a:gd name="T93" fmla="*/ 41 h 349"/>
                    <a:gd name="T94" fmla="*/ 81 w 1532"/>
                    <a:gd name="T95" fmla="*/ 42 h 349"/>
                    <a:gd name="T96" fmla="*/ 74 w 1532"/>
                    <a:gd name="T97" fmla="*/ 43 h 349"/>
                    <a:gd name="T98" fmla="*/ 64 w 1532"/>
                    <a:gd name="T99" fmla="*/ 44 h 349"/>
                    <a:gd name="T100" fmla="*/ 52 w 1532"/>
                    <a:gd name="T101" fmla="*/ 44 h 349"/>
                    <a:gd name="T102" fmla="*/ 39 w 1532"/>
                    <a:gd name="T103" fmla="*/ 44 h 349"/>
                    <a:gd name="T104" fmla="*/ 25 w 1532"/>
                    <a:gd name="T105" fmla="*/ 42 h 349"/>
                    <a:gd name="T106" fmla="*/ 13 w 1532"/>
                    <a:gd name="T107" fmla="*/ 39 h 349"/>
                    <a:gd name="T108" fmla="*/ 1 w 1532"/>
                    <a:gd name="T109" fmla="*/ 33 h 349"/>
                    <a:gd name="T110" fmla="*/ 1 w 1532"/>
                    <a:gd name="T111" fmla="*/ 29 h 349"/>
                    <a:gd name="T112" fmla="*/ 0 w 1532"/>
                    <a:gd name="T113" fmla="*/ 23 h 349"/>
                    <a:gd name="T114" fmla="*/ 1 w 1532"/>
                    <a:gd name="T115" fmla="*/ 15 h 3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32"/>
                    <a:gd name="T175" fmla="*/ 0 h 349"/>
                    <a:gd name="T176" fmla="*/ 1532 w 1532"/>
                    <a:gd name="T177" fmla="*/ 349 h 3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32" h="349">
                      <a:moveTo>
                        <a:pt x="38" y="138"/>
                      </a:moveTo>
                      <a:lnTo>
                        <a:pt x="38" y="138"/>
                      </a:lnTo>
                      <a:lnTo>
                        <a:pt x="38" y="142"/>
                      </a:lnTo>
                      <a:lnTo>
                        <a:pt x="36" y="146"/>
                      </a:lnTo>
                      <a:lnTo>
                        <a:pt x="36" y="152"/>
                      </a:lnTo>
                      <a:lnTo>
                        <a:pt x="36" y="157"/>
                      </a:lnTo>
                      <a:lnTo>
                        <a:pt x="34" y="165"/>
                      </a:lnTo>
                      <a:lnTo>
                        <a:pt x="34" y="169"/>
                      </a:lnTo>
                      <a:lnTo>
                        <a:pt x="34" y="173"/>
                      </a:lnTo>
                      <a:lnTo>
                        <a:pt x="34" y="176"/>
                      </a:lnTo>
                      <a:lnTo>
                        <a:pt x="36" y="182"/>
                      </a:lnTo>
                      <a:lnTo>
                        <a:pt x="36" y="190"/>
                      </a:lnTo>
                      <a:lnTo>
                        <a:pt x="36" y="199"/>
                      </a:lnTo>
                      <a:lnTo>
                        <a:pt x="36" y="203"/>
                      </a:lnTo>
                      <a:lnTo>
                        <a:pt x="36" y="209"/>
                      </a:lnTo>
                      <a:lnTo>
                        <a:pt x="38" y="212"/>
                      </a:lnTo>
                      <a:lnTo>
                        <a:pt x="38" y="216"/>
                      </a:lnTo>
                      <a:lnTo>
                        <a:pt x="40" y="224"/>
                      </a:lnTo>
                      <a:lnTo>
                        <a:pt x="44" y="231"/>
                      </a:lnTo>
                      <a:lnTo>
                        <a:pt x="46" y="239"/>
                      </a:lnTo>
                      <a:lnTo>
                        <a:pt x="51" y="245"/>
                      </a:lnTo>
                      <a:lnTo>
                        <a:pt x="53" y="247"/>
                      </a:lnTo>
                      <a:lnTo>
                        <a:pt x="59" y="250"/>
                      </a:lnTo>
                      <a:lnTo>
                        <a:pt x="61" y="250"/>
                      </a:lnTo>
                      <a:lnTo>
                        <a:pt x="65" y="252"/>
                      </a:lnTo>
                      <a:lnTo>
                        <a:pt x="68" y="254"/>
                      </a:lnTo>
                      <a:lnTo>
                        <a:pt x="72" y="256"/>
                      </a:lnTo>
                      <a:lnTo>
                        <a:pt x="76" y="258"/>
                      </a:lnTo>
                      <a:lnTo>
                        <a:pt x="82" y="260"/>
                      </a:lnTo>
                      <a:lnTo>
                        <a:pt x="87" y="262"/>
                      </a:lnTo>
                      <a:lnTo>
                        <a:pt x="93" y="264"/>
                      </a:lnTo>
                      <a:lnTo>
                        <a:pt x="99" y="266"/>
                      </a:lnTo>
                      <a:lnTo>
                        <a:pt x="106" y="268"/>
                      </a:lnTo>
                      <a:lnTo>
                        <a:pt x="114" y="269"/>
                      </a:lnTo>
                      <a:lnTo>
                        <a:pt x="122" y="271"/>
                      </a:lnTo>
                      <a:lnTo>
                        <a:pt x="129" y="273"/>
                      </a:lnTo>
                      <a:lnTo>
                        <a:pt x="137" y="275"/>
                      </a:lnTo>
                      <a:lnTo>
                        <a:pt x="144" y="277"/>
                      </a:lnTo>
                      <a:lnTo>
                        <a:pt x="152" y="279"/>
                      </a:lnTo>
                      <a:lnTo>
                        <a:pt x="162" y="281"/>
                      </a:lnTo>
                      <a:lnTo>
                        <a:pt x="171" y="283"/>
                      </a:lnTo>
                      <a:lnTo>
                        <a:pt x="181" y="285"/>
                      </a:lnTo>
                      <a:lnTo>
                        <a:pt x="190" y="287"/>
                      </a:lnTo>
                      <a:lnTo>
                        <a:pt x="201" y="288"/>
                      </a:lnTo>
                      <a:lnTo>
                        <a:pt x="211" y="290"/>
                      </a:lnTo>
                      <a:lnTo>
                        <a:pt x="220" y="290"/>
                      </a:lnTo>
                      <a:lnTo>
                        <a:pt x="232" y="294"/>
                      </a:lnTo>
                      <a:lnTo>
                        <a:pt x="241" y="294"/>
                      </a:lnTo>
                      <a:lnTo>
                        <a:pt x="253" y="296"/>
                      </a:lnTo>
                      <a:lnTo>
                        <a:pt x="266" y="298"/>
                      </a:lnTo>
                      <a:lnTo>
                        <a:pt x="277" y="300"/>
                      </a:lnTo>
                      <a:lnTo>
                        <a:pt x="289" y="302"/>
                      </a:lnTo>
                      <a:lnTo>
                        <a:pt x="300" y="302"/>
                      </a:lnTo>
                      <a:lnTo>
                        <a:pt x="312" y="302"/>
                      </a:lnTo>
                      <a:lnTo>
                        <a:pt x="325" y="304"/>
                      </a:lnTo>
                      <a:lnTo>
                        <a:pt x="338" y="306"/>
                      </a:lnTo>
                      <a:lnTo>
                        <a:pt x="350" y="306"/>
                      </a:lnTo>
                      <a:lnTo>
                        <a:pt x="363" y="307"/>
                      </a:lnTo>
                      <a:lnTo>
                        <a:pt x="376" y="307"/>
                      </a:lnTo>
                      <a:lnTo>
                        <a:pt x="388" y="307"/>
                      </a:lnTo>
                      <a:lnTo>
                        <a:pt x="403" y="307"/>
                      </a:lnTo>
                      <a:lnTo>
                        <a:pt x="414" y="307"/>
                      </a:lnTo>
                      <a:lnTo>
                        <a:pt x="430" y="309"/>
                      </a:lnTo>
                      <a:lnTo>
                        <a:pt x="443" y="307"/>
                      </a:lnTo>
                      <a:lnTo>
                        <a:pt x="456" y="307"/>
                      </a:lnTo>
                      <a:lnTo>
                        <a:pt x="469" y="307"/>
                      </a:lnTo>
                      <a:lnTo>
                        <a:pt x="485" y="307"/>
                      </a:lnTo>
                      <a:lnTo>
                        <a:pt x="498" y="307"/>
                      </a:lnTo>
                      <a:lnTo>
                        <a:pt x="511" y="306"/>
                      </a:lnTo>
                      <a:lnTo>
                        <a:pt x="525" y="306"/>
                      </a:lnTo>
                      <a:lnTo>
                        <a:pt x="540" y="304"/>
                      </a:lnTo>
                      <a:lnTo>
                        <a:pt x="553" y="302"/>
                      </a:lnTo>
                      <a:lnTo>
                        <a:pt x="568" y="302"/>
                      </a:lnTo>
                      <a:lnTo>
                        <a:pt x="582" y="300"/>
                      </a:lnTo>
                      <a:lnTo>
                        <a:pt x="595" y="298"/>
                      </a:lnTo>
                      <a:lnTo>
                        <a:pt x="610" y="296"/>
                      </a:lnTo>
                      <a:lnTo>
                        <a:pt x="623" y="294"/>
                      </a:lnTo>
                      <a:lnTo>
                        <a:pt x="637" y="290"/>
                      </a:lnTo>
                      <a:lnTo>
                        <a:pt x="650" y="288"/>
                      </a:lnTo>
                      <a:lnTo>
                        <a:pt x="665" y="285"/>
                      </a:lnTo>
                      <a:lnTo>
                        <a:pt x="679" y="283"/>
                      </a:lnTo>
                      <a:lnTo>
                        <a:pt x="692" y="279"/>
                      </a:lnTo>
                      <a:lnTo>
                        <a:pt x="707" y="277"/>
                      </a:lnTo>
                      <a:lnTo>
                        <a:pt x="705" y="275"/>
                      </a:lnTo>
                      <a:lnTo>
                        <a:pt x="703" y="273"/>
                      </a:lnTo>
                      <a:lnTo>
                        <a:pt x="699" y="269"/>
                      </a:lnTo>
                      <a:lnTo>
                        <a:pt x="698" y="264"/>
                      </a:lnTo>
                      <a:lnTo>
                        <a:pt x="692" y="258"/>
                      </a:lnTo>
                      <a:lnTo>
                        <a:pt x="688" y="252"/>
                      </a:lnTo>
                      <a:lnTo>
                        <a:pt x="682" y="245"/>
                      </a:lnTo>
                      <a:lnTo>
                        <a:pt x="677" y="237"/>
                      </a:lnTo>
                      <a:lnTo>
                        <a:pt x="673" y="231"/>
                      </a:lnTo>
                      <a:lnTo>
                        <a:pt x="671" y="228"/>
                      </a:lnTo>
                      <a:lnTo>
                        <a:pt x="667" y="222"/>
                      </a:lnTo>
                      <a:lnTo>
                        <a:pt x="665" y="218"/>
                      </a:lnTo>
                      <a:lnTo>
                        <a:pt x="663" y="212"/>
                      </a:lnTo>
                      <a:lnTo>
                        <a:pt x="661" y="209"/>
                      </a:lnTo>
                      <a:lnTo>
                        <a:pt x="658" y="205"/>
                      </a:lnTo>
                      <a:lnTo>
                        <a:pt x="656" y="201"/>
                      </a:lnTo>
                      <a:lnTo>
                        <a:pt x="654" y="195"/>
                      </a:lnTo>
                      <a:lnTo>
                        <a:pt x="652" y="192"/>
                      </a:lnTo>
                      <a:lnTo>
                        <a:pt x="650" y="186"/>
                      </a:lnTo>
                      <a:lnTo>
                        <a:pt x="650" y="182"/>
                      </a:lnTo>
                      <a:lnTo>
                        <a:pt x="650" y="174"/>
                      </a:lnTo>
                      <a:lnTo>
                        <a:pt x="650" y="167"/>
                      </a:lnTo>
                      <a:lnTo>
                        <a:pt x="652" y="159"/>
                      </a:lnTo>
                      <a:lnTo>
                        <a:pt x="660" y="152"/>
                      </a:lnTo>
                      <a:lnTo>
                        <a:pt x="663" y="146"/>
                      </a:lnTo>
                      <a:lnTo>
                        <a:pt x="669" y="142"/>
                      </a:lnTo>
                      <a:lnTo>
                        <a:pt x="677" y="138"/>
                      </a:lnTo>
                      <a:lnTo>
                        <a:pt x="684" y="135"/>
                      </a:lnTo>
                      <a:lnTo>
                        <a:pt x="688" y="133"/>
                      </a:lnTo>
                      <a:lnTo>
                        <a:pt x="692" y="131"/>
                      </a:lnTo>
                      <a:lnTo>
                        <a:pt x="696" y="129"/>
                      </a:lnTo>
                      <a:lnTo>
                        <a:pt x="699" y="127"/>
                      </a:lnTo>
                      <a:lnTo>
                        <a:pt x="703" y="125"/>
                      </a:lnTo>
                      <a:lnTo>
                        <a:pt x="709" y="123"/>
                      </a:lnTo>
                      <a:lnTo>
                        <a:pt x="715" y="121"/>
                      </a:lnTo>
                      <a:lnTo>
                        <a:pt x="718" y="119"/>
                      </a:lnTo>
                      <a:lnTo>
                        <a:pt x="724" y="117"/>
                      </a:lnTo>
                      <a:lnTo>
                        <a:pt x="728" y="116"/>
                      </a:lnTo>
                      <a:lnTo>
                        <a:pt x="734" y="114"/>
                      </a:lnTo>
                      <a:lnTo>
                        <a:pt x="739" y="112"/>
                      </a:lnTo>
                      <a:lnTo>
                        <a:pt x="743" y="110"/>
                      </a:lnTo>
                      <a:lnTo>
                        <a:pt x="749" y="108"/>
                      </a:lnTo>
                      <a:lnTo>
                        <a:pt x="755" y="106"/>
                      </a:lnTo>
                      <a:lnTo>
                        <a:pt x="760" y="106"/>
                      </a:lnTo>
                      <a:lnTo>
                        <a:pt x="766" y="104"/>
                      </a:lnTo>
                      <a:lnTo>
                        <a:pt x="770" y="102"/>
                      </a:lnTo>
                      <a:lnTo>
                        <a:pt x="776" y="100"/>
                      </a:lnTo>
                      <a:lnTo>
                        <a:pt x="781" y="98"/>
                      </a:lnTo>
                      <a:lnTo>
                        <a:pt x="787" y="97"/>
                      </a:lnTo>
                      <a:lnTo>
                        <a:pt x="793" y="95"/>
                      </a:lnTo>
                      <a:lnTo>
                        <a:pt x="798" y="93"/>
                      </a:lnTo>
                      <a:lnTo>
                        <a:pt x="804" y="93"/>
                      </a:lnTo>
                      <a:lnTo>
                        <a:pt x="808" y="91"/>
                      </a:lnTo>
                      <a:lnTo>
                        <a:pt x="814" y="89"/>
                      </a:lnTo>
                      <a:lnTo>
                        <a:pt x="819" y="87"/>
                      </a:lnTo>
                      <a:lnTo>
                        <a:pt x="823" y="87"/>
                      </a:lnTo>
                      <a:lnTo>
                        <a:pt x="829" y="85"/>
                      </a:lnTo>
                      <a:lnTo>
                        <a:pt x="834" y="85"/>
                      </a:lnTo>
                      <a:lnTo>
                        <a:pt x="840" y="83"/>
                      </a:lnTo>
                      <a:lnTo>
                        <a:pt x="846" y="81"/>
                      </a:lnTo>
                      <a:lnTo>
                        <a:pt x="850" y="81"/>
                      </a:lnTo>
                      <a:lnTo>
                        <a:pt x="853" y="79"/>
                      </a:lnTo>
                      <a:lnTo>
                        <a:pt x="857" y="78"/>
                      </a:lnTo>
                      <a:lnTo>
                        <a:pt x="863" y="78"/>
                      </a:lnTo>
                      <a:lnTo>
                        <a:pt x="871" y="76"/>
                      </a:lnTo>
                      <a:lnTo>
                        <a:pt x="878" y="74"/>
                      </a:lnTo>
                      <a:lnTo>
                        <a:pt x="886" y="70"/>
                      </a:lnTo>
                      <a:lnTo>
                        <a:pt x="891" y="70"/>
                      </a:lnTo>
                      <a:lnTo>
                        <a:pt x="897" y="68"/>
                      </a:lnTo>
                      <a:lnTo>
                        <a:pt x="903" y="68"/>
                      </a:lnTo>
                      <a:lnTo>
                        <a:pt x="910" y="66"/>
                      </a:lnTo>
                      <a:lnTo>
                        <a:pt x="916" y="66"/>
                      </a:lnTo>
                      <a:lnTo>
                        <a:pt x="924" y="64"/>
                      </a:lnTo>
                      <a:lnTo>
                        <a:pt x="933" y="66"/>
                      </a:lnTo>
                      <a:lnTo>
                        <a:pt x="939" y="66"/>
                      </a:lnTo>
                      <a:lnTo>
                        <a:pt x="947" y="66"/>
                      </a:lnTo>
                      <a:lnTo>
                        <a:pt x="954" y="66"/>
                      </a:lnTo>
                      <a:lnTo>
                        <a:pt x="960" y="68"/>
                      </a:lnTo>
                      <a:lnTo>
                        <a:pt x="966" y="68"/>
                      </a:lnTo>
                      <a:lnTo>
                        <a:pt x="971" y="70"/>
                      </a:lnTo>
                      <a:lnTo>
                        <a:pt x="977" y="70"/>
                      </a:lnTo>
                      <a:lnTo>
                        <a:pt x="983" y="72"/>
                      </a:lnTo>
                      <a:lnTo>
                        <a:pt x="988" y="74"/>
                      </a:lnTo>
                      <a:lnTo>
                        <a:pt x="990" y="76"/>
                      </a:lnTo>
                      <a:lnTo>
                        <a:pt x="990" y="72"/>
                      </a:lnTo>
                      <a:lnTo>
                        <a:pt x="988" y="68"/>
                      </a:lnTo>
                      <a:lnTo>
                        <a:pt x="988" y="60"/>
                      </a:lnTo>
                      <a:lnTo>
                        <a:pt x="988" y="55"/>
                      </a:lnTo>
                      <a:lnTo>
                        <a:pt x="988" y="45"/>
                      </a:lnTo>
                      <a:lnTo>
                        <a:pt x="992" y="38"/>
                      </a:lnTo>
                      <a:lnTo>
                        <a:pt x="996" y="32"/>
                      </a:lnTo>
                      <a:lnTo>
                        <a:pt x="1004" y="30"/>
                      </a:lnTo>
                      <a:lnTo>
                        <a:pt x="1006" y="30"/>
                      </a:lnTo>
                      <a:lnTo>
                        <a:pt x="1013" y="28"/>
                      </a:lnTo>
                      <a:lnTo>
                        <a:pt x="1015" y="28"/>
                      </a:lnTo>
                      <a:lnTo>
                        <a:pt x="1021" y="28"/>
                      </a:lnTo>
                      <a:lnTo>
                        <a:pt x="1025" y="28"/>
                      </a:lnTo>
                      <a:lnTo>
                        <a:pt x="1030" y="28"/>
                      </a:lnTo>
                      <a:lnTo>
                        <a:pt x="1036" y="26"/>
                      </a:lnTo>
                      <a:lnTo>
                        <a:pt x="1044" y="26"/>
                      </a:lnTo>
                      <a:lnTo>
                        <a:pt x="1049" y="26"/>
                      </a:lnTo>
                      <a:lnTo>
                        <a:pt x="1057" y="26"/>
                      </a:lnTo>
                      <a:lnTo>
                        <a:pt x="1064" y="26"/>
                      </a:lnTo>
                      <a:lnTo>
                        <a:pt x="1072" y="24"/>
                      </a:lnTo>
                      <a:lnTo>
                        <a:pt x="1082" y="24"/>
                      </a:lnTo>
                      <a:lnTo>
                        <a:pt x="1091" y="24"/>
                      </a:lnTo>
                      <a:lnTo>
                        <a:pt x="1099" y="22"/>
                      </a:lnTo>
                      <a:lnTo>
                        <a:pt x="1108" y="22"/>
                      </a:lnTo>
                      <a:lnTo>
                        <a:pt x="1118" y="21"/>
                      </a:lnTo>
                      <a:lnTo>
                        <a:pt x="1127" y="21"/>
                      </a:lnTo>
                      <a:lnTo>
                        <a:pt x="1137" y="21"/>
                      </a:lnTo>
                      <a:lnTo>
                        <a:pt x="1148" y="21"/>
                      </a:lnTo>
                      <a:lnTo>
                        <a:pt x="1160" y="19"/>
                      </a:lnTo>
                      <a:lnTo>
                        <a:pt x="1171" y="19"/>
                      </a:lnTo>
                      <a:lnTo>
                        <a:pt x="1180" y="19"/>
                      </a:lnTo>
                      <a:lnTo>
                        <a:pt x="1192" y="17"/>
                      </a:lnTo>
                      <a:lnTo>
                        <a:pt x="1201" y="17"/>
                      </a:lnTo>
                      <a:lnTo>
                        <a:pt x="1215" y="17"/>
                      </a:lnTo>
                      <a:lnTo>
                        <a:pt x="1226" y="17"/>
                      </a:lnTo>
                      <a:lnTo>
                        <a:pt x="1237" y="15"/>
                      </a:lnTo>
                      <a:lnTo>
                        <a:pt x="1249" y="15"/>
                      </a:lnTo>
                      <a:lnTo>
                        <a:pt x="1260" y="15"/>
                      </a:lnTo>
                      <a:lnTo>
                        <a:pt x="1272" y="13"/>
                      </a:lnTo>
                      <a:lnTo>
                        <a:pt x="1283" y="11"/>
                      </a:lnTo>
                      <a:lnTo>
                        <a:pt x="1294" y="11"/>
                      </a:lnTo>
                      <a:lnTo>
                        <a:pt x="1304" y="11"/>
                      </a:lnTo>
                      <a:lnTo>
                        <a:pt x="1315" y="9"/>
                      </a:lnTo>
                      <a:lnTo>
                        <a:pt x="1327" y="9"/>
                      </a:lnTo>
                      <a:lnTo>
                        <a:pt x="1336" y="9"/>
                      </a:lnTo>
                      <a:lnTo>
                        <a:pt x="1348" y="9"/>
                      </a:lnTo>
                      <a:lnTo>
                        <a:pt x="1357" y="7"/>
                      </a:lnTo>
                      <a:lnTo>
                        <a:pt x="1369" y="7"/>
                      </a:lnTo>
                      <a:lnTo>
                        <a:pt x="1378" y="5"/>
                      </a:lnTo>
                      <a:lnTo>
                        <a:pt x="1388" y="5"/>
                      </a:lnTo>
                      <a:lnTo>
                        <a:pt x="1397" y="5"/>
                      </a:lnTo>
                      <a:lnTo>
                        <a:pt x="1407" y="3"/>
                      </a:lnTo>
                      <a:lnTo>
                        <a:pt x="1416" y="3"/>
                      </a:lnTo>
                      <a:lnTo>
                        <a:pt x="1426" y="3"/>
                      </a:lnTo>
                      <a:lnTo>
                        <a:pt x="1431" y="3"/>
                      </a:lnTo>
                      <a:lnTo>
                        <a:pt x="1441" y="2"/>
                      </a:lnTo>
                      <a:lnTo>
                        <a:pt x="1447" y="2"/>
                      </a:lnTo>
                      <a:lnTo>
                        <a:pt x="1456" y="2"/>
                      </a:lnTo>
                      <a:lnTo>
                        <a:pt x="1462" y="0"/>
                      </a:lnTo>
                      <a:lnTo>
                        <a:pt x="1467" y="0"/>
                      </a:lnTo>
                      <a:lnTo>
                        <a:pt x="1473" y="0"/>
                      </a:lnTo>
                      <a:lnTo>
                        <a:pt x="1479" y="0"/>
                      </a:lnTo>
                      <a:lnTo>
                        <a:pt x="1483" y="0"/>
                      </a:lnTo>
                      <a:lnTo>
                        <a:pt x="1486" y="0"/>
                      </a:lnTo>
                      <a:lnTo>
                        <a:pt x="1490" y="0"/>
                      </a:lnTo>
                      <a:lnTo>
                        <a:pt x="1494" y="0"/>
                      </a:lnTo>
                      <a:lnTo>
                        <a:pt x="1498" y="0"/>
                      </a:lnTo>
                      <a:lnTo>
                        <a:pt x="1500" y="0"/>
                      </a:lnTo>
                      <a:lnTo>
                        <a:pt x="1532" y="24"/>
                      </a:lnTo>
                      <a:lnTo>
                        <a:pt x="1023" y="60"/>
                      </a:lnTo>
                      <a:lnTo>
                        <a:pt x="1023" y="307"/>
                      </a:lnTo>
                      <a:lnTo>
                        <a:pt x="1021" y="307"/>
                      </a:lnTo>
                      <a:lnTo>
                        <a:pt x="1019" y="309"/>
                      </a:lnTo>
                      <a:lnTo>
                        <a:pt x="1015" y="309"/>
                      </a:lnTo>
                      <a:lnTo>
                        <a:pt x="1011" y="311"/>
                      </a:lnTo>
                      <a:lnTo>
                        <a:pt x="1006" y="311"/>
                      </a:lnTo>
                      <a:lnTo>
                        <a:pt x="1000" y="311"/>
                      </a:lnTo>
                      <a:lnTo>
                        <a:pt x="996" y="311"/>
                      </a:lnTo>
                      <a:lnTo>
                        <a:pt x="990" y="307"/>
                      </a:lnTo>
                      <a:lnTo>
                        <a:pt x="988" y="306"/>
                      </a:lnTo>
                      <a:lnTo>
                        <a:pt x="988" y="304"/>
                      </a:lnTo>
                      <a:lnTo>
                        <a:pt x="987" y="300"/>
                      </a:lnTo>
                      <a:lnTo>
                        <a:pt x="987" y="296"/>
                      </a:lnTo>
                      <a:lnTo>
                        <a:pt x="985" y="290"/>
                      </a:lnTo>
                      <a:lnTo>
                        <a:pt x="985" y="285"/>
                      </a:lnTo>
                      <a:lnTo>
                        <a:pt x="983" y="279"/>
                      </a:lnTo>
                      <a:lnTo>
                        <a:pt x="983" y="273"/>
                      </a:lnTo>
                      <a:lnTo>
                        <a:pt x="983" y="264"/>
                      </a:lnTo>
                      <a:lnTo>
                        <a:pt x="981" y="256"/>
                      </a:lnTo>
                      <a:lnTo>
                        <a:pt x="981" y="247"/>
                      </a:lnTo>
                      <a:lnTo>
                        <a:pt x="981" y="239"/>
                      </a:lnTo>
                      <a:lnTo>
                        <a:pt x="979" y="235"/>
                      </a:lnTo>
                      <a:lnTo>
                        <a:pt x="979" y="230"/>
                      </a:lnTo>
                      <a:lnTo>
                        <a:pt x="979" y="226"/>
                      </a:lnTo>
                      <a:lnTo>
                        <a:pt x="979" y="220"/>
                      </a:lnTo>
                      <a:lnTo>
                        <a:pt x="979" y="216"/>
                      </a:lnTo>
                      <a:lnTo>
                        <a:pt x="979" y="212"/>
                      </a:lnTo>
                      <a:lnTo>
                        <a:pt x="979" y="207"/>
                      </a:lnTo>
                      <a:lnTo>
                        <a:pt x="979" y="203"/>
                      </a:lnTo>
                      <a:lnTo>
                        <a:pt x="979" y="197"/>
                      </a:lnTo>
                      <a:lnTo>
                        <a:pt x="979" y="193"/>
                      </a:lnTo>
                      <a:lnTo>
                        <a:pt x="979" y="188"/>
                      </a:lnTo>
                      <a:lnTo>
                        <a:pt x="979" y="184"/>
                      </a:lnTo>
                      <a:lnTo>
                        <a:pt x="977" y="178"/>
                      </a:lnTo>
                      <a:lnTo>
                        <a:pt x="977" y="174"/>
                      </a:lnTo>
                      <a:lnTo>
                        <a:pt x="977" y="169"/>
                      </a:lnTo>
                      <a:lnTo>
                        <a:pt x="977" y="165"/>
                      </a:lnTo>
                      <a:lnTo>
                        <a:pt x="977" y="157"/>
                      </a:lnTo>
                      <a:lnTo>
                        <a:pt x="977" y="148"/>
                      </a:lnTo>
                      <a:lnTo>
                        <a:pt x="977" y="140"/>
                      </a:lnTo>
                      <a:lnTo>
                        <a:pt x="977" y="135"/>
                      </a:lnTo>
                      <a:lnTo>
                        <a:pt x="977" y="127"/>
                      </a:lnTo>
                      <a:lnTo>
                        <a:pt x="977" y="121"/>
                      </a:lnTo>
                      <a:lnTo>
                        <a:pt x="977" y="116"/>
                      </a:lnTo>
                      <a:lnTo>
                        <a:pt x="977" y="112"/>
                      </a:lnTo>
                      <a:lnTo>
                        <a:pt x="977" y="106"/>
                      </a:lnTo>
                      <a:lnTo>
                        <a:pt x="977" y="104"/>
                      </a:lnTo>
                      <a:lnTo>
                        <a:pt x="973" y="104"/>
                      </a:lnTo>
                      <a:lnTo>
                        <a:pt x="969" y="104"/>
                      </a:lnTo>
                      <a:lnTo>
                        <a:pt x="966" y="104"/>
                      </a:lnTo>
                      <a:lnTo>
                        <a:pt x="960" y="104"/>
                      </a:lnTo>
                      <a:lnTo>
                        <a:pt x="952" y="104"/>
                      </a:lnTo>
                      <a:lnTo>
                        <a:pt x="949" y="104"/>
                      </a:lnTo>
                      <a:lnTo>
                        <a:pt x="945" y="106"/>
                      </a:lnTo>
                      <a:lnTo>
                        <a:pt x="939" y="106"/>
                      </a:lnTo>
                      <a:lnTo>
                        <a:pt x="935" y="108"/>
                      </a:lnTo>
                      <a:lnTo>
                        <a:pt x="930" y="108"/>
                      </a:lnTo>
                      <a:lnTo>
                        <a:pt x="924" y="108"/>
                      </a:lnTo>
                      <a:lnTo>
                        <a:pt x="918" y="108"/>
                      </a:lnTo>
                      <a:lnTo>
                        <a:pt x="914" y="108"/>
                      </a:lnTo>
                      <a:lnTo>
                        <a:pt x="909" y="108"/>
                      </a:lnTo>
                      <a:lnTo>
                        <a:pt x="903" y="110"/>
                      </a:lnTo>
                      <a:lnTo>
                        <a:pt x="897" y="110"/>
                      </a:lnTo>
                      <a:lnTo>
                        <a:pt x="891" y="112"/>
                      </a:lnTo>
                      <a:lnTo>
                        <a:pt x="884" y="112"/>
                      </a:lnTo>
                      <a:lnTo>
                        <a:pt x="878" y="114"/>
                      </a:lnTo>
                      <a:lnTo>
                        <a:pt x="872" y="114"/>
                      </a:lnTo>
                      <a:lnTo>
                        <a:pt x="867" y="114"/>
                      </a:lnTo>
                      <a:lnTo>
                        <a:pt x="859" y="116"/>
                      </a:lnTo>
                      <a:lnTo>
                        <a:pt x="853" y="117"/>
                      </a:lnTo>
                      <a:lnTo>
                        <a:pt x="846" y="117"/>
                      </a:lnTo>
                      <a:lnTo>
                        <a:pt x="840" y="119"/>
                      </a:lnTo>
                      <a:lnTo>
                        <a:pt x="834" y="119"/>
                      </a:lnTo>
                      <a:lnTo>
                        <a:pt x="827" y="121"/>
                      </a:lnTo>
                      <a:lnTo>
                        <a:pt x="821" y="121"/>
                      </a:lnTo>
                      <a:lnTo>
                        <a:pt x="814" y="123"/>
                      </a:lnTo>
                      <a:lnTo>
                        <a:pt x="808" y="123"/>
                      </a:lnTo>
                      <a:lnTo>
                        <a:pt x="802" y="125"/>
                      </a:lnTo>
                      <a:lnTo>
                        <a:pt x="795" y="125"/>
                      </a:lnTo>
                      <a:lnTo>
                        <a:pt x="789" y="127"/>
                      </a:lnTo>
                      <a:lnTo>
                        <a:pt x="781" y="129"/>
                      </a:lnTo>
                      <a:lnTo>
                        <a:pt x="776" y="131"/>
                      </a:lnTo>
                      <a:lnTo>
                        <a:pt x="770" y="131"/>
                      </a:lnTo>
                      <a:lnTo>
                        <a:pt x="764" y="133"/>
                      </a:lnTo>
                      <a:lnTo>
                        <a:pt x="758" y="133"/>
                      </a:lnTo>
                      <a:lnTo>
                        <a:pt x="753" y="136"/>
                      </a:lnTo>
                      <a:lnTo>
                        <a:pt x="747" y="136"/>
                      </a:lnTo>
                      <a:lnTo>
                        <a:pt x="743" y="138"/>
                      </a:lnTo>
                      <a:lnTo>
                        <a:pt x="738" y="140"/>
                      </a:lnTo>
                      <a:lnTo>
                        <a:pt x="732" y="142"/>
                      </a:lnTo>
                      <a:lnTo>
                        <a:pt x="726" y="142"/>
                      </a:lnTo>
                      <a:lnTo>
                        <a:pt x="722" y="144"/>
                      </a:lnTo>
                      <a:lnTo>
                        <a:pt x="715" y="148"/>
                      </a:lnTo>
                      <a:lnTo>
                        <a:pt x="707" y="152"/>
                      </a:lnTo>
                      <a:lnTo>
                        <a:pt x="699" y="155"/>
                      </a:lnTo>
                      <a:lnTo>
                        <a:pt x="696" y="159"/>
                      </a:lnTo>
                      <a:lnTo>
                        <a:pt x="692" y="163"/>
                      </a:lnTo>
                      <a:lnTo>
                        <a:pt x="690" y="167"/>
                      </a:lnTo>
                      <a:lnTo>
                        <a:pt x="688" y="171"/>
                      </a:lnTo>
                      <a:lnTo>
                        <a:pt x="688" y="174"/>
                      </a:lnTo>
                      <a:lnTo>
                        <a:pt x="688" y="178"/>
                      </a:lnTo>
                      <a:lnTo>
                        <a:pt x="688" y="184"/>
                      </a:lnTo>
                      <a:lnTo>
                        <a:pt x="688" y="188"/>
                      </a:lnTo>
                      <a:lnTo>
                        <a:pt x="690" y="192"/>
                      </a:lnTo>
                      <a:lnTo>
                        <a:pt x="692" y="197"/>
                      </a:lnTo>
                      <a:lnTo>
                        <a:pt x="694" y="203"/>
                      </a:lnTo>
                      <a:lnTo>
                        <a:pt x="698" y="207"/>
                      </a:lnTo>
                      <a:lnTo>
                        <a:pt x="699" y="212"/>
                      </a:lnTo>
                      <a:lnTo>
                        <a:pt x="703" y="216"/>
                      </a:lnTo>
                      <a:lnTo>
                        <a:pt x="707" y="222"/>
                      </a:lnTo>
                      <a:lnTo>
                        <a:pt x="709" y="226"/>
                      </a:lnTo>
                      <a:lnTo>
                        <a:pt x="715" y="231"/>
                      </a:lnTo>
                      <a:lnTo>
                        <a:pt x="717" y="237"/>
                      </a:lnTo>
                      <a:lnTo>
                        <a:pt x="722" y="243"/>
                      </a:lnTo>
                      <a:lnTo>
                        <a:pt x="726" y="247"/>
                      </a:lnTo>
                      <a:lnTo>
                        <a:pt x="730" y="252"/>
                      </a:lnTo>
                      <a:lnTo>
                        <a:pt x="734" y="256"/>
                      </a:lnTo>
                      <a:lnTo>
                        <a:pt x="738" y="262"/>
                      </a:lnTo>
                      <a:lnTo>
                        <a:pt x="743" y="269"/>
                      </a:lnTo>
                      <a:lnTo>
                        <a:pt x="751" y="279"/>
                      </a:lnTo>
                      <a:lnTo>
                        <a:pt x="755" y="285"/>
                      </a:lnTo>
                      <a:lnTo>
                        <a:pt x="758" y="292"/>
                      </a:lnTo>
                      <a:lnTo>
                        <a:pt x="758" y="298"/>
                      </a:lnTo>
                      <a:lnTo>
                        <a:pt x="758" y="302"/>
                      </a:lnTo>
                      <a:lnTo>
                        <a:pt x="753" y="306"/>
                      </a:lnTo>
                      <a:lnTo>
                        <a:pt x="749" y="307"/>
                      </a:lnTo>
                      <a:lnTo>
                        <a:pt x="745" y="311"/>
                      </a:lnTo>
                      <a:lnTo>
                        <a:pt x="741" y="313"/>
                      </a:lnTo>
                      <a:lnTo>
                        <a:pt x="738" y="315"/>
                      </a:lnTo>
                      <a:lnTo>
                        <a:pt x="732" y="317"/>
                      </a:lnTo>
                      <a:lnTo>
                        <a:pt x="726" y="319"/>
                      </a:lnTo>
                      <a:lnTo>
                        <a:pt x="722" y="323"/>
                      </a:lnTo>
                      <a:lnTo>
                        <a:pt x="717" y="323"/>
                      </a:lnTo>
                      <a:lnTo>
                        <a:pt x="711" y="325"/>
                      </a:lnTo>
                      <a:lnTo>
                        <a:pt x="705" y="325"/>
                      </a:lnTo>
                      <a:lnTo>
                        <a:pt x="699" y="326"/>
                      </a:lnTo>
                      <a:lnTo>
                        <a:pt x="694" y="326"/>
                      </a:lnTo>
                      <a:lnTo>
                        <a:pt x="688" y="326"/>
                      </a:lnTo>
                      <a:lnTo>
                        <a:pt x="682" y="326"/>
                      </a:lnTo>
                      <a:lnTo>
                        <a:pt x="677" y="328"/>
                      </a:lnTo>
                      <a:lnTo>
                        <a:pt x="673" y="328"/>
                      </a:lnTo>
                      <a:lnTo>
                        <a:pt x="665" y="328"/>
                      </a:lnTo>
                      <a:lnTo>
                        <a:pt x="661" y="328"/>
                      </a:lnTo>
                      <a:lnTo>
                        <a:pt x="658" y="328"/>
                      </a:lnTo>
                      <a:lnTo>
                        <a:pt x="654" y="328"/>
                      </a:lnTo>
                      <a:lnTo>
                        <a:pt x="648" y="330"/>
                      </a:lnTo>
                      <a:lnTo>
                        <a:pt x="642" y="330"/>
                      </a:lnTo>
                      <a:lnTo>
                        <a:pt x="635" y="332"/>
                      </a:lnTo>
                      <a:lnTo>
                        <a:pt x="627" y="332"/>
                      </a:lnTo>
                      <a:lnTo>
                        <a:pt x="622" y="334"/>
                      </a:lnTo>
                      <a:lnTo>
                        <a:pt x="614" y="334"/>
                      </a:lnTo>
                      <a:lnTo>
                        <a:pt x="606" y="334"/>
                      </a:lnTo>
                      <a:lnTo>
                        <a:pt x="599" y="336"/>
                      </a:lnTo>
                      <a:lnTo>
                        <a:pt x="589" y="338"/>
                      </a:lnTo>
                      <a:lnTo>
                        <a:pt x="580" y="338"/>
                      </a:lnTo>
                      <a:lnTo>
                        <a:pt x="570" y="340"/>
                      </a:lnTo>
                      <a:lnTo>
                        <a:pt x="561" y="340"/>
                      </a:lnTo>
                      <a:lnTo>
                        <a:pt x="551" y="340"/>
                      </a:lnTo>
                      <a:lnTo>
                        <a:pt x="540" y="342"/>
                      </a:lnTo>
                      <a:lnTo>
                        <a:pt x="530" y="342"/>
                      </a:lnTo>
                      <a:lnTo>
                        <a:pt x="519" y="344"/>
                      </a:lnTo>
                      <a:lnTo>
                        <a:pt x="507" y="345"/>
                      </a:lnTo>
                      <a:lnTo>
                        <a:pt x="496" y="345"/>
                      </a:lnTo>
                      <a:lnTo>
                        <a:pt x="485" y="345"/>
                      </a:lnTo>
                      <a:lnTo>
                        <a:pt x="473" y="345"/>
                      </a:lnTo>
                      <a:lnTo>
                        <a:pt x="462" y="347"/>
                      </a:lnTo>
                      <a:lnTo>
                        <a:pt x="449" y="347"/>
                      </a:lnTo>
                      <a:lnTo>
                        <a:pt x="437" y="347"/>
                      </a:lnTo>
                      <a:lnTo>
                        <a:pt x="426" y="349"/>
                      </a:lnTo>
                      <a:lnTo>
                        <a:pt x="412" y="349"/>
                      </a:lnTo>
                      <a:lnTo>
                        <a:pt x="399" y="349"/>
                      </a:lnTo>
                      <a:lnTo>
                        <a:pt x="386" y="349"/>
                      </a:lnTo>
                      <a:lnTo>
                        <a:pt x="373" y="349"/>
                      </a:lnTo>
                      <a:lnTo>
                        <a:pt x="361" y="349"/>
                      </a:lnTo>
                      <a:lnTo>
                        <a:pt x="346" y="347"/>
                      </a:lnTo>
                      <a:lnTo>
                        <a:pt x="333" y="347"/>
                      </a:lnTo>
                      <a:lnTo>
                        <a:pt x="319" y="345"/>
                      </a:lnTo>
                      <a:lnTo>
                        <a:pt x="306" y="345"/>
                      </a:lnTo>
                      <a:lnTo>
                        <a:pt x="293" y="345"/>
                      </a:lnTo>
                      <a:lnTo>
                        <a:pt x="279" y="344"/>
                      </a:lnTo>
                      <a:lnTo>
                        <a:pt x="266" y="342"/>
                      </a:lnTo>
                      <a:lnTo>
                        <a:pt x="253" y="342"/>
                      </a:lnTo>
                      <a:lnTo>
                        <a:pt x="239" y="340"/>
                      </a:lnTo>
                      <a:lnTo>
                        <a:pt x="226" y="338"/>
                      </a:lnTo>
                      <a:lnTo>
                        <a:pt x="213" y="336"/>
                      </a:lnTo>
                      <a:lnTo>
                        <a:pt x="200" y="334"/>
                      </a:lnTo>
                      <a:lnTo>
                        <a:pt x="186" y="330"/>
                      </a:lnTo>
                      <a:lnTo>
                        <a:pt x="173" y="328"/>
                      </a:lnTo>
                      <a:lnTo>
                        <a:pt x="160" y="325"/>
                      </a:lnTo>
                      <a:lnTo>
                        <a:pt x="148" y="323"/>
                      </a:lnTo>
                      <a:lnTo>
                        <a:pt x="133" y="317"/>
                      </a:lnTo>
                      <a:lnTo>
                        <a:pt x="122" y="315"/>
                      </a:lnTo>
                      <a:lnTo>
                        <a:pt x="110" y="311"/>
                      </a:lnTo>
                      <a:lnTo>
                        <a:pt x="97" y="307"/>
                      </a:lnTo>
                      <a:lnTo>
                        <a:pt x="84" y="302"/>
                      </a:lnTo>
                      <a:lnTo>
                        <a:pt x="72" y="298"/>
                      </a:lnTo>
                      <a:lnTo>
                        <a:pt x="61" y="292"/>
                      </a:lnTo>
                      <a:lnTo>
                        <a:pt x="49" y="288"/>
                      </a:lnTo>
                      <a:lnTo>
                        <a:pt x="38" y="283"/>
                      </a:lnTo>
                      <a:lnTo>
                        <a:pt x="27" y="277"/>
                      </a:lnTo>
                      <a:lnTo>
                        <a:pt x="17" y="269"/>
                      </a:lnTo>
                      <a:lnTo>
                        <a:pt x="6" y="264"/>
                      </a:lnTo>
                      <a:lnTo>
                        <a:pt x="6" y="260"/>
                      </a:lnTo>
                      <a:lnTo>
                        <a:pt x="4" y="254"/>
                      </a:lnTo>
                      <a:lnTo>
                        <a:pt x="4" y="247"/>
                      </a:lnTo>
                      <a:lnTo>
                        <a:pt x="4" y="243"/>
                      </a:lnTo>
                      <a:lnTo>
                        <a:pt x="4" y="237"/>
                      </a:lnTo>
                      <a:lnTo>
                        <a:pt x="2" y="233"/>
                      </a:lnTo>
                      <a:lnTo>
                        <a:pt x="2" y="230"/>
                      </a:lnTo>
                      <a:lnTo>
                        <a:pt x="2" y="222"/>
                      </a:lnTo>
                      <a:lnTo>
                        <a:pt x="2" y="216"/>
                      </a:lnTo>
                      <a:lnTo>
                        <a:pt x="2" y="211"/>
                      </a:lnTo>
                      <a:lnTo>
                        <a:pt x="2" y="205"/>
                      </a:lnTo>
                      <a:lnTo>
                        <a:pt x="0" y="197"/>
                      </a:lnTo>
                      <a:lnTo>
                        <a:pt x="0" y="192"/>
                      </a:lnTo>
                      <a:lnTo>
                        <a:pt x="0" y="184"/>
                      </a:lnTo>
                      <a:lnTo>
                        <a:pt x="0" y="178"/>
                      </a:lnTo>
                      <a:lnTo>
                        <a:pt x="0" y="171"/>
                      </a:lnTo>
                      <a:lnTo>
                        <a:pt x="0" y="163"/>
                      </a:lnTo>
                      <a:lnTo>
                        <a:pt x="0" y="155"/>
                      </a:lnTo>
                      <a:lnTo>
                        <a:pt x="2" y="148"/>
                      </a:lnTo>
                      <a:lnTo>
                        <a:pt x="2" y="140"/>
                      </a:lnTo>
                      <a:lnTo>
                        <a:pt x="2" y="133"/>
                      </a:lnTo>
                      <a:lnTo>
                        <a:pt x="4" y="125"/>
                      </a:lnTo>
                      <a:lnTo>
                        <a:pt x="4" y="117"/>
                      </a:lnTo>
                      <a:lnTo>
                        <a:pt x="4" y="110"/>
                      </a:lnTo>
                      <a:lnTo>
                        <a:pt x="6" y="102"/>
                      </a:lnTo>
                      <a:lnTo>
                        <a:pt x="6" y="95"/>
                      </a:lnTo>
                      <a:lnTo>
                        <a:pt x="9" y="87"/>
                      </a:lnTo>
                      <a:lnTo>
                        <a:pt x="38"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59" name="Freeform 287"/>
                <p:cNvSpPr>
                  <a:spLocks/>
                </p:cNvSpPr>
                <p:nvPr/>
              </p:nvSpPr>
              <p:spPr bwMode="auto">
                <a:xfrm>
                  <a:off x="1706" y="601"/>
                  <a:ext cx="737" cy="290"/>
                </a:xfrm>
                <a:custGeom>
                  <a:avLst/>
                  <a:gdLst>
                    <a:gd name="T0" fmla="*/ 37 w 1473"/>
                    <a:gd name="T1" fmla="*/ 61 h 579"/>
                    <a:gd name="T2" fmla="*/ 42 w 1473"/>
                    <a:gd name="T3" fmla="*/ 64 h 579"/>
                    <a:gd name="T4" fmla="*/ 48 w 1473"/>
                    <a:gd name="T5" fmla="*/ 67 h 579"/>
                    <a:gd name="T6" fmla="*/ 53 w 1473"/>
                    <a:gd name="T7" fmla="*/ 68 h 579"/>
                    <a:gd name="T8" fmla="*/ 64 w 1473"/>
                    <a:gd name="T9" fmla="*/ 68 h 579"/>
                    <a:gd name="T10" fmla="*/ 82 w 1473"/>
                    <a:gd name="T11" fmla="*/ 68 h 579"/>
                    <a:gd name="T12" fmla="*/ 105 w 1473"/>
                    <a:gd name="T13" fmla="*/ 68 h 579"/>
                    <a:gd name="T14" fmla="*/ 128 w 1473"/>
                    <a:gd name="T15" fmla="*/ 68 h 579"/>
                    <a:gd name="T16" fmla="*/ 150 w 1473"/>
                    <a:gd name="T17" fmla="*/ 67 h 579"/>
                    <a:gd name="T18" fmla="*/ 168 w 1473"/>
                    <a:gd name="T19" fmla="*/ 67 h 579"/>
                    <a:gd name="T20" fmla="*/ 178 w 1473"/>
                    <a:gd name="T21" fmla="*/ 66 h 579"/>
                    <a:gd name="T22" fmla="*/ 179 w 1473"/>
                    <a:gd name="T23" fmla="*/ 64 h 579"/>
                    <a:gd name="T24" fmla="*/ 179 w 1473"/>
                    <a:gd name="T25" fmla="*/ 59 h 579"/>
                    <a:gd name="T26" fmla="*/ 179 w 1473"/>
                    <a:gd name="T27" fmla="*/ 53 h 579"/>
                    <a:gd name="T28" fmla="*/ 179 w 1473"/>
                    <a:gd name="T29" fmla="*/ 46 h 579"/>
                    <a:gd name="T30" fmla="*/ 179 w 1473"/>
                    <a:gd name="T31" fmla="*/ 40 h 579"/>
                    <a:gd name="T32" fmla="*/ 179 w 1473"/>
                    <a:gd name="T33" fmla="*/ 34 h 579"/>
                    <a:gd name="T34" fmla="*/ 179 w 1473"/>
                    <a:gd name="T35" fmla="*/ 28 h 579"/>
                    <a:gd name="T36" fmla="*/ 175 w 1473"/>
                    <a:gd name="T37" fmla="*/ 27 h 579"/>
                    <a:gd name="T38" fmla="*/ 169 w 1473"/>
                    <a:gd name="T39" fmla="*/ 27 h 579"/>
                    <a:gd name="T40" fmla="*/ 163 w 1473"/>
                    <a:gd name="T41" fmla="*/ 26 h 579"/>
                    <a:gd name="T42" fmla="*/ 177 w 1473"/>
                    <a:gd name="T43" fmla="*/ 3 h 579"/>
                    <a:gd name="T44" fmla="*/ 181 w 1473"/>
                    <a:gd name="T45" fmla="*/ 1 h 579"/>
                    <a:gd name="T46" fmla="*/ 182 w 1473"/>
                    <a:gd name="T47" fmla="*/ 3 h 579"/>
                    <a:gd name="T48" fmla="*/ 176 w 1473"/>
                    <a:gd name="T49" fmla="*/ 8 h 579"/>
                    <a:gd name="T50" fmla="*/ 169 w 1473"/>
                    <a:gd name="T51" fmla="*/ 13 h 579"/>
                    <a:gd name="T52" fmla="*/ 165 w 1473"/>
                    <a:gd name="T53" fmla="*/ 16 h 579"/>
                    <a:gd name="T54" fmla="*/ 169 w 1473"/>
                    <a:gd name="T55" fmla="*/ 23 h 579"/>
                    <a:gd name="T56" fmla="*/ 174 w 1473"/>
                    <a:gd name="T57" fmla="*/ 23 h 579"/>
                    <a:gd name="T58" fmla="*/ 180 w 1473"/>
                    <a:gd name="T59" fmla="*/ 25 h 579"/>
                    <a:gd name="T60" fmla="*/ 183 w 1473"/>
                    <a:gd name="T61" fmla="*/ 28 h 579"/>
                    <a:gd name="T62" fmla="*/ 184 w 1473"/>
                    <a:gd name="T63" fmla="*/ 34 h 579"/>
                    <a:gd name="T64" fmla="*/ 184 w 1473"/>
                    <a:gd name="T65" fmla="*/ 39 h 579"/>
                    <a:gd name="T66" fmla="*/ 184 w 1473"/>
                    <a:gd name="T67" fmla="*/ 44 h 579"/>
                    <a:gd name="T68" fmla="*/ 184 w 1473"/>
                    <a:gd name="T69" fmla="*/ 50 h 579"/>
                    <a:gd name="T70" fmla="*/ 184 w 1473"/>
                    <a:gd name="T71" fmla="*/ 56 h 579"/>
                    <a:gd name="T72" fmla="*/ 184 w 1473"/>
                    <a:gd name="T73" fmla="*/ 61 h 579"/>
                    <a:gd name="T74" fmla="*/ 184 w 1473"/>
                    <a:gd name="T75" fmla="*/ 67 h 579"/>
                    <a:gd name="T76" fmla="*/ 181 w 1473"/>
                    <a:gd name="T77" fmla="*/ 69 h 579"/>
                    <a:gd name="T78" fmla="*/ 174 w 1473"/>
                    <a:gd name="T79" fmla="*/ 70 h 579"/>
                    <a:gd name="T80" fmla="*/ 166 w 1473"/>
                    <a:gd name="T81" fmla="*/ 70 h 579"/>
                    <a:gd name="T82" fmla="*/ 155 w 1473"/>
                    <a:gd name="T83" fmla="*/ 71 h 579"/>
                    <a:gd name="T84" fmla="*/ 145 w 1473"/>
                    <a:gd name="T85" fmla="*/ 71 h 579"/>
                    <a:gd name="T86" fmla="*/ 135 w 1473"/>
                    <a:gd name="T87" fmla="*/ 72 h 579"/>
                    <a:gd name="T88" fmla="*/ 127 w 1473"/>
                    <a:gd name="T89" fmla="*/ 72 h 579"/>
                    <a:gd name="T90" fmla="*/ 121 w 1473"/>
                    <a:gd name="T91" fmla="*/ 72 h 579"/>
                    <a:gd name="T92" fmla="*/ 116 w 1473"/>
                    <a:gd name="T93" fmla="*/ 72 h 579"/>
                    <a:gd name="T94" fmla="*/ 108 w 1473"/>
                    <a:gd name="T95" fmla="*/ 73 h 579"/>
                    <a:gd name="T96" fmla="*/ 96 w 1473"/>
                    <a:gd name="T97" fmla="*/ 73 h 579"/>
                    <a:gd name="T98" fmla="*/ 84 w 1473"/>
                    <a:gd name="T99" fmla="*/ 73 h 579"/>
                    <a:gd name="T100" fmla="*/ 72 w 1473"/>
                    <a:gd name="T101" fmla="*/ 73 h 579"/>
                    <a:gd name="T102" fmla="*/ 61 w 1473"/>
                    <a:gd name="T103" fmla="*/ 73 h 579"/>
                    <a:gd name="T104" fmla="*/ 53 w 1473"/>
                    <a:gd name="T105" fmla="*/ 72 h 579"/>
                    <a:gd name="T106" fmla="*/ 49 w 1473"/>
                    <a:gd name="T107" fmla="*/ 72 h 579"/>
                    <a:gd name="T108" fmla="*/ 43 w 1473"/>
                    <a:gd name="T109" fmla="*/ 69 h 579"/>
                    <a:gd name="T110" fmla="*/ 37 w 1473"/>
                    <a:gd name="T111" fmla="*/ 66 h 579"/>
                    <a:gd name="T112" fmla="*/ 3 w 1473"/>
                    <a:gd name="T113" fmla="*/ 63 h 5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73"/>
                    <a:gd name="T172" fmla="*/ 0 h 579"/>
                    <a:gd name="T173" fmla="*/ 1473 w 1473"/>
                    <a:gd name="T174" fmla="*/ 579 h 5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73" h="579">
                      <a:moveTo>
                        <a:pt x="0" y="463"/>
                      </a:moveTo>
                      <a:lnTo>
                        <a:pt x="272" y="467"/>
                      </a:lnTo>
                      <a:lnTo>
                        <a:pt x="274" y="467"/>
                      </a:lnTo>
                      <a:lnTo>
                        <a:pt x="275" y="471"/>
                      </a:lnTo>
                      <a:lnTo>
                        <a:pt x="279" y="473"/>
                      </a:lnTo>
                      <a:lnTo>
                        <a:pt x="287" y="479"/>
                      </a:lnTo>
                      <a:lnTo>
                        <a:pt x="291" y="480"/>
                      </a:lnTo>
                      <a:lnTo>
                        <a:pt x="294" y="482"/>
                      </a:lnTo>
                      <a:lnTo>
                        <a:pt x="298" y="486"/>
                      </a:lnTo>
                      <a:lnTo>
                        <a:pt x="304" y="490"/>
                      </a:lnTo>
                      <a:lnTo>
                        <a:pt x="310" y="494"/>
                      </a:lnTo>
                      <a:lnTo>
                        <a:pt x="313" y="498"/>
                      </a:lnTo>
                      <a:lnTo>
                        <a:pt x="319" y="501"/>
                      </a:lnTo>
                      <a:lnTo>
                        <a:pt x="325" y="505"/>
                      </a:lnTo>
                      <a:lnTo>
                        <a:pt x="331" y="509"/>
                      </a:lnTo>
                      <a:lnTo>
                        <a:pt x="336" y="511"/>
                      </a:lnTo>
                      <a:lnTo>
                        <a:pt x="342" y="515"/>
                      </a:lnTo>
                      <a:lnTo>
                        <a:pt x="348" y="518"/>
                      </a:lnTo>
                      <a:lnTo>
                        <a:pt x="351" y="520"/>
                      </a:lnTo>
                      <a:lnTo>
                        <a:pt x="357" y="524"/>
                      </a:lnTo>
                      <a:lnTo>
                        <a:pt x="363" y="528"/>
                      </a:lnTo>
                      <a:lnTo>
                        <a:pt x="369" y="532"/>
                      </a:lnTo>
                      <a:lnTo>
                        <a:pt x="374" y="532"/>
                      </a:lnTo>
                      <a:lnTo>
                        <a:pt x="378" y="536"/>
                      </a:lnTo>
                      <a:lnTo>
                        <a:pt x="384" y="537"/>
                      </a:lnTo>
                      <a:lnTo>
                        <a:pt x="388" y="539"/>
                      </a:lnTo>
                      <a:lnTo>
                        <a:pt x="397" y="541"/>
                      </a:lnTo>
                      <a:lnTo>
                        <a:pt x="403" y="543"/>
                      </a:lnTo>
                      <a:lnTo>
                        <a:pt x="405" y="541"/>
                      </a:lnTo>
                      <a:lnTo>
                        <a:pt x="409" y="541"/>
                      </a:lnTo>
                      <a:lnTo>
                        <a:pt x="412" y="541"/>
                      </a:lnTo>
                      <a:lnTo>
                        <a:pt x="420" y="541"/>
                      </a:lnTo>
                      <a:lnTo>
                        <a:pt x="426" y="539"/>
                      </a:lnTo>
                      <a:lnTo>
                        <a:pt x="435" y="539"/>
                      </a:lnTo>
                      <a:lnTo>
                        <a:pt x="445" y="539"/>
                      </a:lnTo>
                      <a:lnTo>
                        <a:pt x="456" y="539"/>
                      </a:lnTo>
                      <a:lnTo>
                        <a:pt x="467" y="539"/>
                      </a:lnTo>
                      <a:lnTo>
                        <a:pt x="481" y="539"/>
                      </a:lnTo>
                      <a:lnTo>
                        <a:pt x="494" y="539"/>
                      </a:lnTo>
                      <a:lnTo>
                        <a:pt x="509" y="539"/>
                      </a:lnTo>
                      <a:lnTo>
                        <a:pt x="523" y="539"/>
                      </a:lnTo>
                      <a:lnTo>
                        <a:pt x="540" y="539"/>
                      </a:lnTo>
                      <a:lnTo>
                        <a:pt x="557" y="539"/>
                      </a:lnTo>
                      <a:lnTo>
                        <a:pt x="578" y="539"/>
                      </a:lnTo>
                      <a:lnTo>
                        <a:pt x="595" y="539"/>
                      </a:lnTo>
                      <a:lnTo>
                        <a:pt x="614" y="539"/>
                      </a:lnTo>
                      <a:lnTo>
                        <a:pt x="633" y="539"/>
                      </a:lnTo>
                      <a:lnTo>
                        <a:pt x="656" y="539"/>
                      </a:lnTo>
                      <a:lnTo>
                        <a:pt x="675" y="539"/>
                      </a:lnTo>
                      <a:lnTo>
                        <a:pt x="697" y="539"/>
                      </a:lnTo>
                      <a:lnTo>
                        <a:pt x="718" y="539"/>
                      </a:lnTo>
                      <a:lnTo>
                        <a:pt x="741" y="539"/>
                      </a:lnTo>
                      <a:lnTo>
                        <a:pt x="764" y="537"/>
                      </a:lnTo>
                      <a:lnTo>
                        <a:pt x="787" y="537"/>
                      </a:lnTo>
                      <a:lnTo>
                        <a:pt x="810" y="537"/>
                      </a:lnTo>
                      <a:lnTo>
                        <a:pt x="834" y="537"/>
                      </a:lnTo>
                      <a:lnTo>
                        <a:pt x="855" y="537"/>
                      </a:lnTo>
                      <a:lnTo>
                        <a:pt x="880" y="537"/>
                      </a:lnTo>
                      <a:lnTo>
                        <a:pt x="905" y="537"/>
                      </a:lnTo>
                      <a:lnTo>
                        <a:pt x="927" y="537"/>
                      </a:lnTo>
                      <a:lnTo>
                        <a:pt x="950" y="537"/>
                      </a:lnTo>
                      <a:lnTo>
                        <a:pt x="975" y="537"/>
                      </a:lnTo>
                      <a:lnTo>
                        <a:pt x="998" y="537"/>
                      </a:lnTo>
                      <a:lnTo>
                        <a:pt x="1021" y="537"/>
                      </a:lnTo>
                      <a:lnTo>
                        <a:pt x="1043" y="536"/>
                      </a:lnTo>
                      <a:lnTo>
                        <a:pt x="1068" y="536"/>
                      </a:lnTo>
                      <a:lnTo>
                        <a:pt x="1091" y="536"/>
                      </a:lnTo>
                      <a:lnTo>
                        <a:pt x="1114" y="536"/>
                      </a:lnTo>
                      <a:lnTo>
                        <a:pt x="1135" y="536"/>
                      </a:lnTo>
                      <a:lnTo>
                        <a:pt x="1156" y="536"/>
                      </a:lnTo>
                      <a:lnTo>
                        <a:pt x="1176" y="534"/>
                      </a:lnTo>
                      <a:lnTo>
                        <a:pt x="1197" y="534"/>
                      </a:lnTo>
                      <a:lnTo>
                        <a:pt x="1216" y="534"/>
                      </a:lnTo>
                      <a:lnTo>
                        <a:pt x="1237" y="534"/>
                      </a:lnTo>
                      <a:lnTo>
                        <a:pt x="1254" y="534"/>
                      </a:lnTo>
                      <a:lnTo>
                        <a:pt x="1273" y="534"/>
                      </a:lnTo>
                      <a:lnTo>
                        <a:pt x="1291" y="532"/>
                      </a:lnTo>
                      <a:lnTo>
                        <a:pt x="1308" y="532"/>
                      </a:lnTo>
                      <a:lnTo>
                        <a:pt x="1323" y="532"/>
                      </a:lnTo>
                      <a:lnTo>
                        <a:pt x="1338" y="532"/>
                      </a:lnTo>
                      <a:lnTo>
                        <a:pt x="1351" y="530"/>
                      </a:lnTo>
                      <a:lnTo>
                        <a:pt x="1363" y="530"/>
                      </a:lnTo>
                      <a:lnTo>
                        <a:pt x="1376" y="528"/>
                      </a:lnTo>
                      <a:lnTo>
                        <a:pt x="1387" y="528"/>
                      </a:lnTo>
                      <a:lnTo>
                        <a:pt x="1397" y="528"/>
                      </a:lnTo>
                      <a:lnTo>
                        <a:pt x="1405" y="526"/>
                      </a:lnTo>
                      <a:lnTo>
                        <a:pt x="1412" y="526"/>
                      </a:lnTo>
                      <a:lnTo>
                        <a:pt x="1418" y="526"/>
                      </a:lnTo>
                      <a:lnTo>
                        <a:pt x="1424" y="526"/>
                      </a:lnTo>
                      <a:lnTo>
                        <a:pt x="1427" y="524"/>
                      </a:lnTo>
                      <a:lnTo>
                        <a:pt x="1429" y="524"/>
                      </a:lnTo>
                      <a:lnTo>
                        <a:pt x="1429" y="520"/>
                      </a:lnTo>
                      <a:lnTo>
                        <a:pt x="1429" y="517"/>
                      </a:lnTo>
                      <a:lnTo>
                        <a:pt x="1429" y="511"/>
                      </a:lnTo>
                      <a:lnTo>
                        <a:pt x="1429" y="505"/>
                      </a:lnTo>
                      <a:lnTo>
                        <a:pt x="1429" y="501"/>
                      </a:lnTo>
                      <a:lnTo>
                        <a:pt x="1429" y="498"/>
                      </a:lnTo>
                      <a:lnTo>
                        <a:pt x="1429" y="492"/>
                      </a:lnTo>
                      <a:lnTo>
                        <a:pt x="1429" y="488"/>
                      </a:lnTo>
                      <a:lnTo>
                        <a:pt x="1429" y="482"/>
                      </a:lnTo>
                      <a:lnTo>
                        <a:pt x="1429" y="479"/>
                      </a:lnTo>
                      <a:lnTo>
                        <a:pt x="1429" y="473"/>
                      </a:lnTo>
                      <a:lnTo>
                        <a:pt x="1431" y="469"/>
                      </a:lnTo>
                      <a:lnTo>
                        <a:pt x="1431" y="461"/>
                      </a:lnTo>
                      <a:lnTo>
                        <a:pt x="1431" y="456"/>
                      </a:lnTo>
                      <a:lnTo>
                        <a:pt x="1431" y="450"/>
                      </a:lnTo>
                      <a:lnTo>
                        <a:pt x="1431" y="444"/>
                      </a:lnTo>
                      <a:lnTo>
                        <a:pt x="1431" y="439"/>
                      </a:lnTo>
                      <a:lnTo>
                        <a:pt x="1431" y="433"/>
                      </a:lnTo>
                      <a:lnTo>
                        <a:pt x="1431" y="427"/>
                      </a:lnTo>
                      <a:lnTo>
                        <a:pt x="1431" y="422"/>
                      </a:lnTo>
                      <a:lnTo>
                        <a:pt x="1431" y="414"/>
                      </a:lnTo>
                      <a:lnTo>
                        <a:pt x="1431" y="406"/>
                      </a:lnTo>
                      <a:lnTo>
                        <a:pt x="1431" y="401"/>
                      </a:lnTo>
                      <a:lnTo>
                        <a:pt x="1431" y="395"/>
                      </a:lnTo>
                      <a:lnTo>
                        <a:pt x="1431" y="387"/>
                      </a:lnTo>
                      <a:lnTo>
                        <a:pt x="1431" y="382"/>
                      </a:lnTo>
                      <a:lnTo>
                        <a:pt x="1431" y="374"/>
                      </a:lnTo>
                      <a:lnTo>
                        <a:pt x="1431" y="368"/>
                      </a:lnTo>
                      <a:lnTo>
                        <a:pt x="1431" y="361"/>
                      </a:lnTo>
                      <a:lnTo>
                        <a:pt x="1431" y="353"/>
                      </a:lnTo>
                      <a:lnTo>
                        <a:pt x="1431" y="347"/>
                      </a:lnTo>
                      <a:lnTo>
                        <a:pt x="1431" y="340"/>
                      </a:lnTo>
                      <a:lnTo>
                        <a:pt x="1431" y="334"/>
                      </a:lnTo>
                      <a:lnTo>
                        <a:pt x="1431" y="327"/>
                      </a:lnTo>
                      <a:lnTo>
                        <a:pt x="1431" y="321"/>
                      </a:lnTo>
                      <a:lnTo>
                        <a:pt x="1431" y="315"/>
                      </a:lnTo>
                      <a:lnTo>
                        <a:pt x="1429" y="308"/>
                      </a:lnTo>
                      <a:lnTo>
                        <a:pt x="1429" y="302"/>
                      </a:lnTo>
                      <a:lnTo>
                        <a:pt x="1429" y="296"/>
                      </a:lnTo>
                      <a:lnTo>
                        <a:pt x="1429" y="290"/>
                      </a:lnTo>
                      <a:lnTo>
                        <a:pt x="1429" y="285"/>
                      </a:lnTo>
                      <a:lnTo>
                        <a:pt x="1429" y="279"/>
                      </a:lnTo>
                      <a:lnTo>
                        <a:pt x="1429" y="273"/>
                      </a:lnTo>
                      <a:lnTo>
                        <a:pt x="1429" y="268"/>
                      </a:lnTo>
                      <a:lnTo>
                        <a:pt x="1429" y="262"/>
                      </a:lnTo>
                      <a:lnTo>
                        <a:pt x="1429" y="258"/>
                      </a:lnTo>
                      <a:lnTo>
                        <a:pt x="1429" y="252"/>
                      </a:lnTo>
                      <a:lnTo>
                        <a:pt x="1429" y="249"/>
                      </a:lnTo>
                      <a:lnTo>
                        <a:pt x="1427" y="241"/>
                      </a:lnTo>
                      <a:lnTo>
                        <a:pt x="1427" y="235"/>
                      </a:lnTo>
                      <a:lnTo>
                        <a:pt x="1426" y="230"/>
                      </a:lnTo>
                      <a:lnTo>
                        <a:pt x="1426" y="224"/>
                      </a:lnTo>
                      <a:lnTo>
                        <a:pt x="1424" y="222"/>
                      </a:lnTo>
                      <a:lnTo>
                        <a:pt x="1424" y="220"/>
                      </a:lnTo>
                      <a:lnTo>
                        <a:pt x="1418" y="218"/>
                      </a:lnTo>
                      <a:lnTo>
                        <a:pt x="1412" y="216"/>
                      </a:lnTo>
                      <a:lnTo>
                        <a:pt x="1406" y="214"/>
                      </a:lnTo>
                      <a:lnTo>
                        <a:pt x="1403" y="214"/>
                      </a:lnTo>
                      <a:lnTo>
                        <a:pt x="1397" y="213"/>
                      </a:lnTo>
                      <a:lnTo>
                        <a:pt x="1393" y="213"/>
                      </a:lnTo>
                      <a:lnTo>
                        <a:pt x="1387" y="213"/>
                      </a:lnTo>
                      <a:lnTo>
                        <a:pt x="1382" y="211"/>
                      </a:lnTo>
                      <a:lnTo>
                        <a:pt x="1376" y="211"/>
                      </a:lnTo>
                      <a:lnTo>
                        <a:pt x="1370" y="211"/>
                      </a:lnTo>
                      <a:lnTo>
                        <a:pt x="1363" y="209"/>
                      </a:lnTo>
                      <a:lnTo>
                        <a:pt x="1357" y="209"/>
                      </a:lnTo>
                      <a:lnTo>
                        <a:pt x="1351" y="209"/>
                      </a:lnTo>
                      <a:lnTo>
                        <a:pt x="1346" y="209"/>
                      </a:lnTo>
                      <a:lnTo>
                        <a:pt x="1338" y="207"/>
                      </a:lnTo>
                      <a:lnTo>
                        <a:pt x="1332" y="207"/>
                      </a:lnTo>
                      <a:lnTo>
                        <a:pt x="1325" y="205"/>
                      </a:lnTo>
                      <a:lnTo>
                        <a:pt x="1321" y="205"/>
                      </a:lnTo>
                      <a:lnTo>
                        <a:pt x="1315" y="205"/>
                      </a:lnTo>
                      <a:lnTo>
                        <a:pt x="1310" y="205"/>
                      </a:lnTo>
                      <a:lnTo>
                        <a:pt x="1304" y="205"/>
                      </a:lnTo>
                      <a:lnTo>
                        <a:pt x="1300" y="205"/>
                      </a:lnTo>
                      <a:lnTo>
                        <a:pt x="1294" y="203"/>
                      </a:lnTo>
                      <a:lnTo>
                        <a:pt x="1291" y="203"/>
                      </a:lnTo>
                      <a:lnTo>
                        <a:pt x="1287" y="203"/>
                      </a:lnTo>
                      <a:lnTo>
                        <a:pt x="1285" y="203"/>
                      </a:lnTo>
                      <a:lnTo>
                        <a:pt x="1281" y="203"/>
                      </a:lnTo>
                      <a:lnTo>
                        <a:pt x="1281" y="116"/>
                      </a:lnTo>
                      <a:lnTo>
                        <a:pt x="1410" y="19"/>
                      </a:lnTo>
                      <a:lnTo>
                        <a:pt x="1412" y="17"/>
                      </a:lnTo>
                      <a:lnTo>
                        <a:pt x="1418" y="15"/>
                      </a:lnTo>
                      <a:lnTo>
                        <a:pt x="1422" y="11"/>
                      </a:lnTo>
                      <a:lnTo>
                        <a:pt x="1426" y="9"/>
                      </a:lnTo>
                      <a:lnTo>
                        <a:pt x="1431" y="7"/>
                      </a:lnTo>
                      <a:lnTo>
                        <a:pt x="1435" y="5"/>
                      </a:lnTo>
                      <a:lnTo>
                        <a:pt x="1441" y="4"/>
                      </a:lnTo>
                      <a:lnTo>
                        <a:pt x="1445" y="2"/>
                      </a:lnTo>
                      <a:lnTo>
                        <a:pt x="1448" y="0"/>
                      </a:lnTo>
                      <a:lnTo>
                        <a:pt x="1454" y="0"/>
                      </a:lnTo>
                      <a:lnTo>
                        <a:pt x="1460" y="0"/>
                      </a:lnTo>
                      <a:lnTo>
                        <a:pt x="1464" y="5"/>
                      </a:lnTo>
                      <a:lnTo>
                        <a:pt x="1462" y="9"/>
                      </a:lnTo>
                      <a:lnTo>
                        <a:pt x="1458" y="15"/>
                      </a:lnTo>
                      <a:lnTo>
                        <a:pt x="1454" y="17"/>
                      </a:lnTo>
                      <a:lnTo>
                        <a:pt x="1450" y="21"/>
                      </a:lnTo>
                      <a:lnTo>
                        <a:pt x="1446" y="24"/>
                      </a:lnTo>
                      <a:lnTo>
                        <a:pt x="1441" y="30"/>
                      </a:lnTo>
                      <a:lnTo>
                        <a:pt x="1435" y="34"/>
                      </a:lnTo>
                      <a:lnTo>
                        <a:pt x="1429" y="38"/>
                      </a:lnTo>
                      <a:lnTo>
                        <a:pt x="1424" y="43"/>
                      </a:lnTo>
                      <a:lnTo>
                        <a:pt x="1418" y="47"/>
                      </a:lnTo>
                      <a:lnTo>
                        <a:pt x="1410" y="53"/>
                      </a:lnTo>
                      <a:lnTo>
                        <a:pt x="1405" y="59"/>
                      </a:lnTo>
                      <a:lnTo>
                        <a:pt x="1397" y="64"/>
                      </a:lnTo>
                      <a:lnTo>
                        <a:pt x="1391" y="70"/>
                      </a:lnTo>
                      <a:lnTo>
                        <a:pt x="1384" y="74"/>
                      </a:lnTo>
                      <a:lnTo>
                        <a:pt x="1376" y="78"/>
                      </a:lnTo>
                      <a:lnTo>
                        <a:pt x="1370" y="83"/>
                      </a:lnTo>
                      <a:lnTo>
                        <a:pt x="1363" y="87"/>
                      </a:lnTo>
                      <a:lnTo>
                        <a:pt x="1357" y="91"/>
                      </a:lnTo>
                      <a:lnTo>
                        <a:pt x="1351" y="97"/>
                      </a:lnTo>
                      <a:lnTo>
                        <a:pt x="1344" y="100"/>
                      </a:lnTo>
                      <a:lnTo>
                        <a:pt x="1340" y="104"/>
                      </a:lnTo>
                      <a:lnTo>
                        <a:pt x="1334" y="108"/>
                      </a:lnTo>
                      <a:lnTo>
                        <a:pt x="1330" y="112"/>
                      </a:lnTo>
                      <a:lnTo>
                        <a:pt x="1325" y="114"/>
                      </a:lnTo>
                      <a:lnTo>
                        <a:pt x="1323" y="118"/>
                      </a:lnTo>
                      <a:lnTo>
                        <a:pt x="1317" y="119"/>
                      </a:lnTo>
                      <a:lnTo>
                        <a:pt x="1317" y="121"/>
                      </a:lnTo>
                      <a:lnTo>
                        <a:pt x="1317" y="182"/>
                      </a:lnTo>
                      <a:lnTo>
                        <a:pt x="1321" y="182"/>
                      </a:lnTo>
                      <a:lnTo>
                        <a:pt x="1325" y="182"/>
                      </a:lnTo>
                      <a:lnTo>
                        <a:pt x="1334" y="182"/>
                      </a:lnTo>
                      <a:lnTo>
                        <a:pt x="1336" y="182"/>
                      </a:lnTo>
                      <a:lnTo>
                        <a:pt x="1342" y="182"/>
                      </a:lnTo>
                      <a:lnTo>
                        <a:pt x="1348" y="182"/>
                      </a:lnTo>
                      <a:lnTo>
                        <a:pt x="1351" y="182"/>
                      </a:lnTo>
                      <a:lnTo>
                        <a:pt x="1357" y="182"/>
                      </a:lnTo>
                      <a:lnTo>
                        <a:pt x="1361" y="184"/>
                      </a:lnTo>
                      <a:lnTo>
                        <a:pt x="1367" y="184"/>
                      </a:lnTo>
                      <a:lnTo>
                        <a:pt x="1374" y="184"/>
                      </a:lnTo>
                      <a:lnTo>
                        <a:pt x="1378" y="184"/>
                      </a:lnTo>
                      <a:lnTo>
                        <a:pt x="1384" y="184"/>
                      </a:lnTo>
                      <a:lnTo>
                        <a:pt x="1389" y="184"/>
                      </a:lnTo>
                      <a:lnTo>
                        <a:pt x="1395" y="186"/>
                      </a:lnTo>
                      <a:lnTo>
                        <a:pt x="1399" y="186"/>
                      </a:lnTo>
                      <a:lnTo>
                        <a:pt x="1405" y="186"/>
                      </a:lnTo>
                      <a:lnTo>
                        <a:pt x="1410" y="186"/>
                      </a:lnTo>
                      <a:lnTo>
                        <a:pt x="1416" y="188"/>
                      </a:lnTo>
                      <a:lnTo>
                        <a:pt x="1424" y="190"/>
                      </a:lnTo>
                      <a:lnTo>
                        <a:pt x="1431" y="192"/>
                      </a:lnTo>
                      <a:lnTo>
                        <a:pt x="1437" y="194"/>
                      </a:lnTo>
                      <a:lnTo>
                        <a:pt x="1443" y="195"/>
                      </a:lnTo>
                      <a:lnTo>
                        <a:pt x="1446" y="199"/>
                      </a:lnTo>
                      <a:lnTo>
                        <a:pt x="1452" y="201"/>
                      </a:lnTo>
                      <a:lnTo>
                        <a:pt x="1456" y="205"/>
                      </a:lnTo>
                      <a:lnTo>
                        <a:pt x="1458" y="211"/>
                      </a:lnTo>
                      <a:lnTo>
                        <a:pt x="1460" y="213"/>
                      </a:lnTo>
                      <a:lnTo>
                        <a:pt x="1462" y="218"/>
                      </a:lnTo>
                      <a:lnTo>
                        <a:pt x="1462" y="222"/>
                      </a:lnTo>
                      <a:lnTo>
                        <a:pt x="1464" y="228"/>
                      </a:lnTo>
                      <a:lnTo>
                        <a:pt x="1464" y="233"/>
                      </a:lnTo>
                      <a:lnTo>
                        <a:pt x="1465" y="241"/>
                      </a:lnTo>
                      <a:lnTo>
                        <a:pt x="1465" y="245"/>
                      </a:lnTo>
                      <a:lnTo>
                        <a:pt x="1467" y="251"/>
                      </a:lnTo>
                      <a:lnTo>
                        <a:pt x="1467" y="254"/>
                      </a:lnTo>
                      <a:lnTo>
                        <a:pt x="1467" y="260"/>
                      </a:lnTo>
                      <a:lnTo>
                        <a:pt x="1467" y="266"/>
                      </a:lnTo>
                      <a:lnTo>
                        <a:pt x="1467" y="271"/>
                      </a:lnTo>
                      <a:lnTo>
                        <a:pt x="1467" y="279"/>
                      </a:lnTo>
                      <a:lnTo>
                        <a:pt x="1467" y="287"/>
                      </a:lnTo>
                      <a:lnTo>
                        <a:pt x="1467" y="290"/>
                      </a:lnTo>
                      <a:lnTo>
                        <a:pt x="1467" y="296"/>
                      </a:lnTo>
                      <a:lnTo>
                        <a:pt x="1467" y="300"/>
                      </a:lnTo>
                      <a:lnTo>
                        <a:pt x="1469" y="306"/>
                      </a:lnTo>
                      <a:lnTo>
                        <a:pt x="1469" y="309"/>
                      </a:lnTo>
                      <a:lnTo>
                        <a:pt x="1469" y="315"/>
                      </a:lnTo>
                      <a:lnTo>
                        <a:pt x="1469" y="319"/>
                      </a:lnTo>
                      <a:lnTo>
                        <a:pt x="1469" y="325"/>
                      </a:lnTo>
                      <a:lnTo>
                        <a:pt x="1469" y="330"/>
                      </a:lnTo>
                      <a:lnTo>
                        <a:pt x="1469" y="334"/>
                      </a:lnTo>
                      <a:lnTo>
                        <a:pt x="1469" y="340"/>
                      </a:lnTo>
                      <a:lnTo>
                        <a:pt x="1469" y="346"/>
                      </a:lnTo>
                      <a:lnTo>
                        <a:pt x="1469" y="351"/>
                      </a:lnTo>
                      <a:lnTo>
                        <a:pt x="1469" y="357"/>
                      </a:lnTo>
                      <a:lnTo>
                        <a:pt x="1469" y="363"/>
                      </a:lnTo>
                      <a:lnTo>
                        <a:pt x="1471" y="368"/>
                      </a:lnTo>
                      <a:lnTo>
                        <a:pt x="1471" y="374"/>
                      </a:lnTo>
                      <a:lnTo>
                        <a:pt x="1471" y="380"/>
                      </a:lnTo>
                      <a:lnTo>
                        <a:pt x="1471" y="385"/>
                      </a:lnTo>
                      <a:lnTo>
                        <a:pt x="1471" y="391"/>
                      </a:lnTo>
                      <a:lnTo>
                        <a:pt x="1471" y="397"/>
                      </a:lnTo>
                      <a:lnTo>
                        <a:pt x="1471" y="403"/>
                      </a:lnTo>
                      <a:lnTo>
                        <a:pt x="1471" y="408"/>
                      </a:lnTo>
                      <a:lnTo>
                        <a:pt x="1473" y="416"/>
                      </a:lnTo>
                      <a:lnTo>
                        <a:pt x="1471" y="420"/>
                      </a:lnTo>
                      <a:lnTo>
                        <a:pt x="1471" y="425"/>
                      </a:lnTo>
                      <a:lnTo>
                        <a:pt x="1471" y="431"/>
                      </a:lnTo>
                      <a:lnTo>
                        <a:pt x="1471" y="437"/>
                      </a:lnTo>
                      <a:lnTo>
                        <a:pt x="1471" y="442"/>
                      </a:lnTo>
                      <a:lnTo>
                        <a:pt x="1471" y="448"/>
                      </a:lnTo>
                      <a:lnTo>
                        <a:pt x="1471" y="454"/>
                      </a:lnTo>
                      <a:lnTo>
                        <a:pt x="1471" y="460"/>
                      </a:lnTo>
                      <a:lnTo>
                        <a:pt x="1471" y="463"/>
                      </a:lnTo>
                      <a:lnTo>
                        <a:pt x="1471" y="469"/>
                      </a:lnTo>
                      <a:lnTo>
                        <a:pt x="1471" y="473"/>
                      </a:lnTo>
                      <a:lnTo>
                        <a:pt x="1471" y="479"/>
                      </a:lnTo>
                      <a:lnTo>
                        <a:pt x="1471" y="482"/>
                      </a:lnTo>
                      <a:lnTo>
                        <a:pt x="1471" y="488"/>
                      </a:lnTo>
                      <a:lnTo>
                        <a:pt x="1471" y="494"/>
                      </a:lnTo>
                      <a:lnTo>
                        <a:pt x="1471" y="498"/>
                      </a:lnTo>
                      <a:lnTo>
                        <a:pt x="1469" y="505"/>
                      </a:lnTo>
                      <a:lnTo>
                        <a:pt x="1467" y="513"/>
                      </a:lnTo>
                      <a:lnTo>
                        <a:pt x="1467" y="520"/>
                      </a:lnTo>
                      <a:lnTo>
                        <a:pt x="1467" y="526"/>
                      </a:lnTo>
                      <a:lnTo>
                        <a:pt x="1465" y="532"/>
                      </a:lnTo>
                      <a:lnTo>
                        <a:pt x="1464" y="536"/>
                      </a:lnTo>
                      <a:lnTo>
                        <a:pt x="1462" y="539"/>
                      </a:lnTo>
                      <a:lnTo>
                        <a:pt x="1462" y="543"/>
                      </a:lnTo>
                      <a:lnTo>
                        <a:pt x="1458" y="543"/>
                      </a:lnTo>
                      <a:lnTo>
                        <a:pt x="1452" y="545"/>
                      </a:lnTo>
                      <a:lnTo>
                        <a:pt x="1448" y="545"/>
                      </a:lnTo>
                      <a:lnTo>
                        <a:pt x="1446" y="547"/>
                      </a:lnTo>
                      <a:lnTo>
                        <a:pt x="1441" y="547"/>
                      </a:lnTo>
                      <a:lnTo>
                        <a:pt x="1437" y="549"/>
                      </a:lnTo>
                      <a:lnTo>
                        <a:pt x="1431" y="549"/>
                      </a:lnTo>
                      <a:lnTo>
                        <a:pt x="1426" y="549"/>
                      </a:lnTo>
                      <a:lnTo>
                        <a:pt x="1418" y="551"/>
                      </a:lnTo>
                      <a:lnTo>
                        <a:pt x="1414" y="551"/>
                      </a:lnTo>
                      <a:lnTo>
                        <a:pt x="1406" y="551"/>
                      </a:lnTo>
                      <a:lnTo>
                        <a:pt x="1399" y="553"/>
                      </a:lnTo>
                      <a:lnTo>
                        <a:pt x="1391" y="553"/>
                      </a:lnTo>
                      <a:lnTo>
                        <a:pt x="1384" y="555"/>
                      </a:lnTo>
                      <a:lnTo>
                        <a:pt x="1376" y="555"/>
                      </a:lnTo>
                      <a:lnTo>
                        <a:pt x="1367" y="555"/>
                      </a:lnTo>
                      <a:lnTo>
                        <a:pt x="1359" y="556"/>
                      </a:lnTo>
                      <a:lnTo>
                        <a:pt x="1349" y="556"/>
                      </a:lnTo>
                      <a:lnTo>
                        <a:pt x="1340" y="556"/>
                      </a:lnTo>
                      <a:lnTo>
                        <a:pt x="1330" y="558"/>
                      </a:lnTo>
                      <a:lnTo>
                        <a:pt x="1321" y="558"/>
                      </a:lnTo>
                      <a:lnTo>
                        <a:pt x="1311" y="560"/>
                      </a:lnTo>
                      <a:lnTo>
                        <a:pt x="1302" y="560"/>
                      </a:lnTo>
                      <a:lnTo>
                        <a:pt x="1291" y="560"/>
                      </a:lnTo>
                      <a:lnTo>
                        <a:pt x="1281" y="560"/>
                      </a:lnTo>
                      <a:lnTo>
                        <a:pt x="1272" y="562"/>
                      </a:lnTo>
                      <a:lnTo>
                        <a:pt x="1260" y="562"/>
                      </a:lnTo>
                      <a:lnTo>
                        <a:pt x="1249" y="564"/>
                      </a:lnTo>
                      <a:lnTo>
                        <a:pt x="1239" y="564"/>
                      </a:lnTo>
                      <a:lnTo>
                        <a:pt x="1230" y="564"/>
                      </a:lnTo>
                      <a:lnTo>
                        <a:pt x="1218" y="564"/>
                      </a:lnTo>
                      <a:lnTo>
                        <a:pt x="1207" y="566"/>
                      </a:lnTo>
                      <a:lnTo>
                        <a:pt x="1195" y="566"/>
                      </a:lnTo>
                      <a:lnTo>
                        <a:pt x="1186" y="566"/>
                      </a:lnTo>
                      <a:lnTo>
                        <a:pt x="1175" y="566"/>
                      </a:lnTo>
                      <a:lnTo>
                        <a:pt x="1163" y="568"/>
                      </a:lnTo>
                      <a:lnTo>
                        <a:pt x="1154" y="568"/>
                      </a:lnTo>
                      <a:lnTo>
                        <a:pt x="1144" y="570"/>
                      </a:lnTo>
                      <a:lnTo>
                        <a:pt x="1133" y="570"/>
                      </a:lnTo>
                      <a:lnTo>
                        <a:pt x="1123" y="570"/>
                      </a:lnTo>
                      <a:lnTo>
                        <a:pt x="1114" y="570"/>
                      </a:lnTo>
                      <a:lnTo>
                        <a:pt x="1102" y="570"/>
                      </a:lnTo>
                      <a:lnTo>
                        <a:pt x="1093" y="570"/>
                      </a:lnTo>
                      <a:lnTo>
                        <a:pt x="1083" y="570"/>
                      </a:lnTo>
                      <a:lnTo>
                        <a:pt x="1074" y="572"/>
                      </a:lnTo>
                      <a:lnTo>
                        <a:pt x="1064" y="572"/>
                      </a:lnTo>
                      <a:lnTo>
                        <a:pt x="1055" y="572"/>
                      </a:lnTo>
                      <a:lnTo>
                        <a:pt x="1047" y="572"/>
                      </a:lnTo>
                      <a:lnTo>
                        <a:pt x="1038" y="572"/>
                      </a:lnTo>
                      <a:lnTo>
                        <a:pt x="1032" y="574"/>
                      </a:lnTo>
                      <a:lnTo>
                        <a:pt x="1023" y="574"/>
                      </a:lnTo>
                      <a:lnTo>
                        <a:pt x="1015" y="574"/>
                      </a:lnTo>
                      <a:lnTo>
                        <a:pt x="1009" y="574"/>
                      </a:lnTo>
                      <a:lnTo>
                        <a:pt x="1002" y="574"/>
                      </a:lnTo>
                      <a:lnTo>
                        <a:pt x="994" y="574"/>
                      </a:lnTo>
                      <a:lnTo>
                        <a:pt x="988" y="574"/>
                      </a:lnTo>
                      <a:lnTo>
                        <a:pt x="983" y="574"/>
                      </a:lnTo>
                      <a:lnTo>
                        <a:pt x="979" y="575"/>
                      </a:lnTo>
                      <a:lnTo>
                        <a:pt x="973" y="575"/>
                      </a:lnTo>
                      <a:lnTo>
                        <a:pt x="969" y="575"/>
                      </a:lnTo>
                      <a:lnTo>
                        <a:pt x="965" y="575"/>
                      </a:lnTo>
                      <a:lnTo>
                        <a:pt x="964" y="575"/>
                      </a:lnTo>
                      <a:lnTo>
                        <a:pt x="960" y="575"/>
                      </a:lnTo>
                      <a:lnTo>
                        <a:pt x="954" y="575"/>
                      </a:lnTo>
                      <a:lnTo>
                        <a:pt x="948" y="575"/>
                      </a:lnTo>
                      <a:lnTo>
                        <a:pt x="945" y="575"/>
                      </a:lnTo>
                      <a:lnTo>
                        <a:pt x="939" y="575"/>
                      </a:lnTo>
                      <a:lnTo>
                        <a:pt x="933" y="575"/>
                      </a:lnTo>
                      <a:lnTo>
                        <a:pt x="926" y="575"/>
                      </a:lnTo>
                      <a:lnTo>
                        <a:pt x="920" y="577"/>
                      </a:lnTo>
                      <a:lnTo>
                        <a:pt x="910" y="577"/>
                      </a:lnTo>
                      <a:lnTo>
                        <a:pt x="903" y="577"/>
                      </a:lnTo>
                      <a:lnTo>
                        <a:pt x="893" y="577"/>
                      </a:lnTo>
                      <a:lnTo>
                        <a:pt x="886" y="577"/>
                      </a:lnTo>
                      <a:lnTo>
                        <a:pt x="876" y="577"/>
                      </a:lnTo>
                      <a:lnTo>
                        <a:pt x="867" y="577"/>
                      </a:lnTo>
                      <a:lnTo>
                        <a:pt x="857" y="577"/>
                      </a:lnTo>
                      <a:lnTo>
                        <a:pt x="848" y="577"/>
                      </a:lnTo>
                      <a:lnTo>
                        <a:pt x="836" y="577"/>
                      </a:lnTo>
                      <a:lnTo>
                        <a:pt x="825" y="577"/>
                      </a:lnTo>
                      <a:lnTo>
                        <a:pt x="813" y="577"/>
                      </a:lnTo>
                      <a:lnTo>
                        <a:pt x="802" y="577"/>
                      </a:lnTo>
                      <a:lnTo>
                        <a:pt x="791" y="577"/>
                      </a:lnTo>
                      <a:lnTo>
                        <a:pt x="779" y="577"/>
                      </a:lnTo>
                      <a:lnTo>
                        <a:pt x="768" y="577"/>
                      </a:lnTo>
                      <a:lnTo>
                        <a:pt x="756" y="577"/>
                      </a:lnTo>
                      <a:lnTo>
                        <a:pt x="743" y="577"/>
                      </a:lnTo>
                      <a:lnTo>
                        <a:pt x="732" y="577"/>
                      </a:lnTo>
                      <a:lnTo>
                        <a:pt x="718" y="577"/>
                      </a:lnTo>
                      <a:lnTo>
                        <a:pt x="707" y="577"/>
                      </a:lnTo>
                      <a:lnTo>
                        <a:pt x="694" y="577"/>
                      </a:lnTo>
                      <a:lnTo>
                        <a:pt x="682" y="577"/>
                      </a:lnTo>
                      <a:lnTo>
                        <a:pt x="671" y="577"/>
                      </a:lnTo>
                      <a:lnTo>
                        <a:pt x="658" y="579"/>
                      </a:lnTo>
                      <a:lnTo>
                        <a:pt x="644" y="577"/>
                      </a:lnTo>
                      <a:lnTo>
                        <a:pt x="633" y="577"/>
                      </a:lnTo>
                      <a:lnTo>
                        <a:pt x="620" y="577"/>
                      </a:lnTo>
                      <a:lnTo>
                        <a:pt x="608" y="577"/>
                      </a:lnTo>
                      <a:lnTo>
                        <a:pt x="595" y="577"/>
                      </a:lnTo>
                      <a:lnTo>
                        <a:pt x="583" y="577"/>
                      </a:lnTo>
                      <a:lnTo>
                        <a:pt x="572" y="577"/>
                      </a:lnTo>
                      <a:lnTo>
                        <a:pt x="561" y="577"/>
                      </a:lnTo>
                      <a:lnTo>
                        <a:pt x="549" y="577"/>
                      </a:lnTo>
                      <a:lnTo>
                        <a:pt x="538" y="577"/>
                      </a:lnTo>
                      <a:lnTo>
                        <a:pt x="526" y="577"/>
                      </a:lnTo>
                      <a:lnTo>
                        <a:pt x="517" y="577"/>
                      </a:lnTo>
                      <a:lnTo>
                        <a:pt x="505" y="577"/>
                      </a:lnTo>
                      <a:lnTo>
                        <a:pt x="496" y="577"/>
                      </a:lnTo>
                      <a:lnTo>
                        <a:pt x="486" y="577"/>
                      </a:lnTo>
                      <a:lnTo>
                        <a:pt x="477" y="577"/>
                      </a:lnTo>
                      <a:lnTo>
                        <a:pt x="467" y="575"/>
                      </a:lnTo>
                      <a:lnTo>
                        <a:pt x="460" y="575"/>
                      </a:lnTo>
                      <a:lnTo>
                        <a:pt x="450" y="575"/>
                      </a:lnTo>
                      <a:lnTo>
                        <a:pt x="443" y="575"/>
                      </a:lnTo>
                      <a:lnTo>
                        <a:pt x="435" y="575"/>
                      </a:lnTo>
                      <a:lnTo>
                        <a:pt x="429" y="575"/>
                      </a:lnTo>
                      <a:lnTo>
                        <a:pt x="422" y="575"/>
                      </a:lnTo>
                      <a:lnTo>
                        <a:pt x="418" y="575"/>
                      </a:lnTo>
                      <a:lnTo>
                        <a:pt x="412" y="575"/>
                      </a:lnTo>
                      <a:lnTo>
                        <a:pt x="407" y="575"/>
                      </a:lnTo>
                      <a:lnTo>
                        <a:pt x="403" y="575"/>
                      </a:lnTo>
                      <a:lnTo>
                        <a:pt x="399" y="575"/>
                      </a:lnTo>
                      <a:lnTo>
                        <a:pt x="393" y="574"/>
                      </a:lnTo>
                      <a:lnTo>
                        <a:pt x="391" y="574"/>
                      </a:lnTo>
                      <a:lnTo>
                        <a:pt x="388" y="572"/>
                      </a:lnTo>
                      <a:lnTo>
                        <a:pt x="382" y="570"/>
                      </a:lnTo>
                      <a:lnTo>
                        <a:pt x="372" y="564"/>
                      </a:lnTo>
                      <a:lnTo>
                        <a:pt x="365" y="560"/>
                      </a:lnTo>
                      <a:lnTo>
                        <a:pt x="359" y="558"/>
                      </a:lnTo>
                      <a:lnTo>
                        <a:pt x="353" y="555"/>
                      </a:lnTo>
                      <a:lnTo>
                        <a:pt x="350" y="553"/>
                      </a:lnTo>
                      <a:lnTo>
                        <a:pt x="344" y="551"/>
                      </a:lnTo>
                      <a:lnTo>
                        <a:pt x="338" y="547"/>
                      </a:lnTo>
                      <a:lnTo>
                        <a:pt x="332" y="545"/>
                      </a:lnTo>
                      <a:lnTo>
                        <a:pt x="327" y="543"/>
                      </a:lnTo>
                      <a:lnTo>
                        <a:pt x="321" y="539"/>
                      </a:lnTo>
                      <a:lnTo>
                        <a:pt x="315" y="537"/>
                      </a:lnTo>
                      <a:lnTo>
                        <a:pt x="312" y="534"/>
                      </a:lnTo>
                      <a:lnTo>
                        <a:pt x="304" y="530"/>
                      </a:lnTo>
                      <a:lnTo>
                        <a:pt x="300" y="528"/>
                      </a:lnTo>
                      <a:lnTo>
                        <a:pt x="294" y="526"/>
                      </a:lnTo>
                      <a:lnTo>
                        <a:pt x="291" y="522"/>
                      </a:lnTo>
                      <a:lnTo>
                        <a:pt x="285" y="520"/>
                      </a:lnTo>
                      <a:lnTo>
                        <a:pt x="283" y="518"/>
                      </a:lnTo>
                      <a:lnTo>
                        <a:pt x="274" y="515"/>
                      </a:lnTo>
                      <a:lnTo>
                        <a:pt x="270" y="513"/>
                      </a:lnTo>
                      <a:lnTo>
                        <a:pt x="266" y="511"/>
                      </a:lnTo>
                      <a:lnTo>
                        <a:pt x="19" y="499"/>
                      </a:lnTo>
                      <a:lnTo>
                        <a:pt x="0"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60" name="Freeform 288"/>
                <p:cNvSpPr>
                  <a:spLocks/>
                </p:cNvSpPr>
                <p:nvPr/>
              </p:nvSpPr>
              <p:spPr bwMode="auto">
                <a:xfrm>
                  <a:off x="1962" y="713"/>
                  <a:ext cx="18" cy="160"/>
                </a:xfrm>
                <a:custGeom>
                  <a:avLst/>
                  <a:gdLst>
                    <a:gd name="T0" fmla="*/ 1 w 36"/>
                    <a:gd name="T1" fmla="*/ 39 h 321"/>
                    <a:gd name="T2" fmla="*/ 1 w 36"/>
                    <a:gd name="T3" fmla="*/ 39 h 321"/>
                    <a:gd name="T4" fmla="*/ 3 w 36"/>
                    <a:gd name="T5" fmla="*/ 40 h 321"/>
                    <a:gd name="T6" fmla="*/ 4 w 36"/>
                    <a:gd name="T7" fmla="*/ 40 h 321"/>
                    <a:gd name="T8" fmla="*/ 5 w 36"/>
                    <a:gd name="T9" fmla="*/ 39 h 321"/>
                    <a:gd name="T10" fmla="*/ 5 w 36"/>
                    <a:gd name="T11" fmla="*/ 38 h 321"/>
                    <a:gd name="T12" fmla="*/ 5 w 36"/>
                    <a:gd name="T13" fmla="*/ 36 h 321"/>
                    <a:gd name="T14" fmla="*/ 5 w 36"/>
                    <a:gd name="T15" fmla="*/ 35 h 321"/>
                    <a:gd name="T16" fmla="*/ 5 w 36"/>
                    <a:gd name="T17" fmla="*/ 34 h 321"/>
                    <a:gd name="T18" fmla="*/ 5 w 36"/>
                    <a:gd name="T19" fmla="*/ 33 h 321"/>
                    <a:gd name="T20" fmla="*/ 5 w 36"/>
                    <a:gd name="T21" fmla="*/ 32 h 321"/>
                    <a:gd name="T22" fmla="*/ 5 w 36"/>
                    <a:gd name="T23" fmla="*/ 30 h 321"/>
                    <a:gd name="T24" fmla="*/ 5 w 36"/>
                    <a:gd name="T25" fmla="*/ 29 h 321"/>
                    <a:gd name="T26" fmla="*/ 5 w 36"/>
                    <a:gd name="T27" fmla="*/ 27 h 321"/>
                    <a:gd name="T28" fmla="*/ 5 w 36"/>
                    <a:gd name="T29" fmla="*/ 25 h 321"/>
                    <a:gd name="T30" fmla="*/ 4 w 36"/>
                    <a:gd name="T31" fmla="*/ 24 h 321"/>
                    <a:gd name="T32" fmla="*/ 4 w 36"/>
                    <a:gd name="T33" fmla="*/ 22 h 321"/>
                    <a:gd name="T34" fmla="*/ 4 w 36"/>
                    <a:gd name="T35" fmla="*/ 20 h 321"/>
                    <a:gd name="T36" fmla="*/ 4 w 36"/>
                    <a:gd name="T37" fmla="*/ 18 h 321"/>
                    <a:gd name="T38" fmla="*/ 4 w 36"/>
                    <a:gd name="T39" fmla="*/ 16 h 321"/>
                    <a:gd name="T40" fmla="*/ 4 w 36"/>
                    <a:gd name="T41" fmla="*/ 15 h 321"/>
                    <a:gd name="T42" fmla="*/ 4 w 36"/>
                    <a:gd name="T43" fmla="*/ 13 h 321"/>
                    <a:gd name="T44" fmla="*/ 4 w 36"/>
                    <a:gd name="T45" fmla="*/ 11 h 321"/>
                    <a:gd name="T46" fmla="*/ 4 w 36"/>
                    <a:gd name="T47" fmla="*/ 10 h 321"/>
                    <a:gd name="T48" fmla="*/ 4 w 36"/>
                    <a:gd name="T49" fmla="*/ 8 h 321"/>
                    <a:gd name="T50" fmla="*/ 4 w 36"/>
                    <a:gd name="T51" fmla="*/ 7 h 321"/>
                    <a:gd name="T52" fmla="*/ 4 w 36"/>
                    <a:gd name="T53" fmla="*/ 5 h 321"/>
                    <a:gd name="T54" fmla="*/ 4 w 36"/>
                    <a:gd name="T55" fmla="*/ 4 h 321"/>
                    <a:gd name="T56" fmla="*/ 4 w 36"/>
                    <a:gd name="T57" fmla="*/ 3 h 321"/>
                    <a:gd name="T58" fmla="*/ 4 w 36"/>
                    <a:gd name="T59" fmla="*/ 1 h 321"/>
                    <a:gd name="T60" fmla="*/ 4 w 36"/>
                    <a:gd name="T61" fmla="*/ 0 h 321"/>
                    <a:gd name="T62" fmla="*/ 0 w 36"/>
                    <a:gd name="T63" fmla="*/ 0 h 3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21"/>
                    <a:gd name="T98" fmla="*/ 36 w 36"/>
                    <a:gd name="T99" fmla="*/ 321 h 3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21">
                      <a:moveTo>
                        <a:pt x="0" y="6"/>
                      </a:moveTo>
                      <a:lnTo>
                        <a:pt x="6" y="315"/>
                      </a:lnTo>
                      <a:lnTo>
                        <a:pt x="8" y="315"/>
                      </a:lnTo>
                      <a:lnTo>
                        <a:pt x="10" y="315"/>
                      </a:lnTo>
                      <a:lnTo>
                        <a:pt x="15" y="319"/>
                      </a:lnTo>
                      <a:lnTo>
                        <a:pt x="21" y="321"/>
                      </a:lnTo>
                      <a:lnTo>
                        <a:pt x="25" y="321"/>
                      </a:lnTo>
                      <a:lnTo>
                        <a:pt x="31" y="321"/>
                      </a:lnTo>
                      <a:lnTo>
                        <a:pt x="34" y="319"/>
                      </a:lnTo>
                      <a:lnTo>
                        <a:pt x="36" y="315"/>
                      </a:lnTo>
                      <a:lnTo>
                        <a:pt x="34" y="312"/>
                      </a:lnTo>
                      <a:lnTo>
                        <a:pt x="34" y="308"/>
                      </a:lnTo>
                      <a:lnTo>
                        <a:pt x="34" y="302"/>
                      </a:lnTo>
                      <a:lnTo>
                        <a:pt x="34" y="295"/>
                      </a:lnTo>
                      <a:lnTo>
                        <a:pt x="34" y="291"/>
                      </a:lnTo>
                      <a:lnTo>
                        <a:pt x="34" y="287"/>
                      </a:lnTo>
                      <a:lnTo>
                        <a:pt x="34" y="281"/>
                      </a:lnTo>
                      <a:lnTo>
                        <a:pt x="34" y="277"/>
                      </a:lnTo>
                      <a:lnTo>
                        <a:pt x="34" y="272"/>
                      </a:lnTo>
                      <a:lnTo>
                        <a:pt x="34" y="266"/>
                      </a:lnTo>
                      <a:lnTo>
                        <a:pt x="34" y="262"/>
                      </a:lnTo>
                      <a:lnTo>
                        <a:pt x="34" y="257"/>
                      </a:lnTo>
                      <a:lnTo>
                        <a:pt x="34" y="251"/>
                      </a:lnTo>
                      <a:lnTo>
                        <a:pt x="34" y="243"/>
                      </a:lnTo>
                      <a:lnTo>
                        <a:pt x="34" y="238"/>
                      </a:lnTo>
                      <a:lnTo>
                        <a:pt x="34" y="232"/>
                      </a:lnTo>
                      <a:lnTo>
                        <a:pt x="34" y="226"/>
                      </a:lnTo>
                      <a:lnTo>
                        <a:pt x="34" y="219"/>
                      </a:lnTo>
                      <a:lnTo>
                        <a:pt x="34" y="213"/>
                      </a:lnTo>
                      <a:lnTo>
                        <a:pt x="34" y="205"/>
                      </a:lnTo>
                      <a:lnTo>
                        <a:pt x="32" y="200"/>
                      </a:lnTo>
                      <a:lnTo>
                        <a:pt x="32" y="192"/>
                      </a:lnTo>
                      <a:lnTo>
                        <a:pt x="32" y="184"/>
                      </a:lnTo>
                      <a:lnTo>
                        <a:pt x="32" y="179"/>
                      </a:lnTo>
                      <a:lnTo>
                        <a:pt x="32" y="171"/>
                      </a:lnTo>
                      <a:lnTo>
                        <a:pt x="32" y="163"/>
                      </a:lnTo>
                      <a:lnTo>
                        <a:pt x="32" y="156"/>
                      </a:lnTo>
                      <a:lnTo>
                        <a:pt x="32" y="150"/>
                      </a:lnTo>
                      <a:lnTo>
                        <a:pt x="32" y="143"/>
                      </a:lnTo>
                      <a:lnTo>
                        <a:pt x="32" y="135"/>
                      </a:lnTo>
                      <a:lnTo>
                        <a:pt x="32" y="129"/>
                      </a:lnTo>
                      <a:lnTo>
                        <a:pt x="32" y="122"/>
                      </a:lnTo>
                      <a:lnTo>
                        <a:pt x="31" y="114"/>
                      </a:lnTo>
                      <a:lnTo>
                        <a:pt x="31" y="106"/>
                      </a:lnTo>
                      <a:lnTo>
                        <a:pt x="31" y="101"/>
                      </a:lnTo>
                      <a:lnTo>
                        <a:pt x="31" y="95"/>
                      </a:lnTo>
                      <a:lnTo>
                        <a:pt x="31" y="87"/>
                      </a:lnTo>
                      <a:lnTo>
                        <a:pt x="31" y="80"/>
                      </a:lnTo>
                      <a:lnTo>
                        <a:pt x="31" y="74"/>
                      </a:lnTo>
                      <a:lnTo>
                        <a:pt x="31" y="68"/>
                      </a:lnTo>
                      <a:lnTo>
                        <a:pt x="31" y="63"/>
                      </a:lnTo>
                      <a:lnTo>
                        <a:pt x="31" y="57"/>
                      </a:lnTo>
                      <a:lnTo>
                        <a:pt x="31" y="51"/>
                      </a:lnTo>
                      <a:lnTo>
                        <a:pt x="31" y="46"/>
                      </a:lnTo>
                      <a:lnTo>
                        <a:pt x="29" y="40"/>
                      </a:lnTo>
                      <a:lnTo>
                        <a:pt x="29" y="36"/>
                      </a:lnTo>
                      <a:lnTo>
                        <a:pt x="29" y="30"/>
                      </a:lnTo>
                      <a:lnTo>
                        <a:pt x="29" y="27"/>
                      </a:lnTo>
                      <a:lnTo>
                        <a:pt x="29" y="19"/>
                      </a:lnTo>
                      <a:lnTo>
                        <a:pt x="29" y="13"/>
                      </a:lnTo>
                      <a:lnTo>
                        <a:pt x="29" y="8"/>
                      </a:lnTo>
                      <a:lnTo>
                        <a:pt x="29" y="2"/>
                      </a:lnTo>
                      <a:lnTo>
                        <a:pt x="29"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61" name="Freeform 289"/>
                <p:cNvSpPr>
                  <a:spLocks/>
                </p:cNvSpPr>
                <p:nvPr/>
              </p:nvSpPr>
              <p:spPr bwMode="auto">
                <a:xfrm>
                  <a:off x="1813" y="154"/>
                  <a:ext cx="648" cy="581"/>
                </a:xfrm>
                <a:custGeom>
                  <a:avLst/>
                  <a:gdLst>
                    <a:gd name="T0" fmla="*/ 15 w 1296"/>
                    <a:gd name="T1" fmla="*/ 120 h 1163"/>
                    <a:gd name="T2" fmla="*/ 10 w 1296"/>
                    <a:gd name="T3" fmla="*/ 101 h 1163"/>
                    <a:gd name="T4" fmla="*/ 6 w 1296"/>
                    <a:gd name="T5" fmla="*/ 74 h 1163"/>
                    <a:gd name="T6" fmla="*/ 8 w 1296"/>
                    <a:gd name="T7" fmla="*/ 44 h 1163"/>
                    <a:gd name="T8" fmla="*/ 18 w 1296"/>
                    <a:gd name="T9" fmla="*/ 12 h 1163"/>
                    <a:gd name="T10" fmla="*/ 94 w 1296"/>
                    <a:gd name="T11" fmla="*/ 112 h 1163"/>
                    <a:gd name="T12" fmla="*/ 94 w 1296"/>
                    <a:gd name="T13" fmla="*/ 104 h 1163"/>
                    <a:gd name="T14" fmla="*/ 94 w 1296"/>
                    <a:gd name="T15" fmla="*/ 86 h 1163"/>
                    <a:gd name="T16" fmla="*/ 93 w 1296"/>
                    <a:gd name="T17" fmla="*/ 64 h 1163"/>
                    <a:gd name="T18" fmla="*/ 93 w 1296"/>
                    <a:gd name="T19" fmla="*/ 44 h 1163"/>
                    <a:gd name="T20" fmla="*/ 92 w 1296"/>
                    <a:gd name="T21" fmla="*/ 32 h 1163"/>
                    <a:gd name="T22" fmla="*/ 97 w 1296"/>
                    <a:gd name="T23" fmla="*/ 31 h 1163"/>
                    <a:gd name="T24" fmla="*/ 112 w 1296"/>
                    <a:gd name="T25" fmla="*/ 32 h 1163"/>
                    <a:gd name="T26" fmla="*/ 130 w 1296"/>
                    <a:gd name="T27" fmla="*/ 32 h 1163"/>
                    <a:gd name="T28" fmla="*/ 148 w 1296"/>
                    <a:gd name="T29" fmla="*/ 32 h 1163"/>
                    <a:gd name="T30" fmla="*/ 159 w 1296"/>
                    <a:gd name="T31" fmla="*/ 32 h 1163"/>
                    <a:gd name="T32" fmla="*/ 161 w 1296"/>
                    <a:gd name="T33" fmla="*/ 28 h 1163"/>
                    <a:gd name="T34" fmla="*/ 152 w 1296"/>
                    <a:gd name="T35" fmla="*/ 28 h 1163"/>
                    <a:gd name="T36" fmla="*/ 136 w 1296"/>
                    <a:gd name="T37" fmla="*/ 28 h 1163"/>
                    <a:gd name="T38" fmla="*/ 117 w 1296"/>
                    <a:gd name="T39" fmla="*/ 28 h 1163"/>
                    <a:gd name="T40" fmla="*/ 101 w 1296"/>
                    <a:gd name="T41" fmla="*/ 28 h 1163"/>
                    <a:gd name="T42" fmla="*/ 90 w 1296"/>
                    <a:gd name="T43" fmla="*/ 27 h 1163"/>
                    <a:gd name="T44" fmla="*/ 81 w 1296"/>
                    <a:gd name="T45" fmla="*/ 23 h 1163"/>
                    <a:gd name="T46" fmla="*/ 66 w 1296"/>
                    <a:gd name="T47" fmla="*/ 17 h 1163"/>
                    <a:gd name="T48" fmla="*/ 48 w 1296"/>
                    <a:gd name="T49" fmla="*/ 9 h 1163"/>
                    <a:gd name="T50" fmla="*/ 32 w 1296"/>
                    <a:gd name="T51" fmla="*/ 3 h 1163"/>
                    <a:gd name="T52" fmla="*/ 22 w 1296"/>
                    <a:gd name="T53" fmla="*/ 0 h 1163"/>
                    <a:gd name="T54" fmla="*/ 15 w 1296"/>
                    <a:gd name="T55" fmla="*/ 3 h 1163"/>
                    <a:gd name="T56" fmla="*/ 12 w 1296"/>
                    <a:gd name="T57" fmla="*/ 11 h 1163"/>
                    <a:gd name="T58" fmla="*/ 7 w 1296"/>
                    <a:gd name="T59" fmla="*/ 24 h 1163"/>
                    <a:gd name="T60" fmla="*/ 3 w 1296"/>
                    <a:gd name="T61" fmla="*/ 43 h 1163"/>
                    <a:gd name="T62" fmla="*/ 0 w 1296"/>
                    <a:gd name="T63" fmla="*/ 65 h 1163"/>
                    <a:gd name="T64" fmla="*/ 2 w 1296"/>
                    <a:gd name="T65" fmla="*/ 89 h 1163"/>
                    <a:gd name="T66" fmla="*/ 7 w 1296"/>
                    <a:gd name="T67" fmla="*/ 110 h 1163"/>
                    <a:gd name="T68" fmla="*/ 11 w 1296"/>
                    <a:gd name="T69" fmla="*/ 124 h 1163"/>
                    <a:gd name="T70" fmla="*/ 15 w 1296"/>
                    <a:gd name="T71" fmla="*/ 131 h 1163"/>
                    <a:gd name="T72" fmla="*/ 22 w 1296"/>
                    <a:gd name="T73" fmla="*/ 132 h 1163"/>
                    <a:gd name="T74" fmla="*/ 33 w 1296"/>
                    <a:gd name="T75" fmla="*/ 132 h 1163"/>
                    <a:gd name="T76" fmla="*/ 46 w 1296"/>
                    <a:gd name="T77" fmla="*/ 132 h 1163"/>
                    <a:gd name="T78" fmla="*/ 58 w 1296"/>
                    <a:gd name="T79" fmla="*/ 132 h 1163"/>
                    <a:gd name="T80" fmla="*/ 67 w 1296"/>
                    <a:gd name="T81" fmla="*/ 132 h 1163"/>
                    <a:gd name="T82" fmla="*/ 69 w 1296"/>
                    <a:gd name="T83" fmla="*/ 137 h 1163"/>
                    <a:gd name="T84" fmla="*/ 78 w 1296"/>
                    <a:gd name="T85" fmla="*/ 142 h 1163"/>
                    <a:gd name="T86" fmla="*/ 85 w 1296"/>
                    <a:gd name="T87" fmla="*/ 143 h 1163"/>
                    <a:gd name="T88" fmla="*/ 93 w 1296"/>
                    <a:gd name="T89" fmla="*/ 144 h 1163"/>
                    <a:gd name="T90" fmla="*/ 102 w 1296"/>
                    <a:gd name="T91" fmla="*/ 145 h 1163"/>
                    <a:gd name="T92" fmla="*/ 111 w 1296"/>
                    <a:gd name="T93" fmla="*/ 144 h 1163"/>
                    <a:gd name="T94" fmla="*/ 118 w 1296"/>
                    <a:gd name="T95" fmla="*/ 143 h 1163"/>
                    <a:gd name="T96" fmla="*/ 127 w 1296"/>
                    <a:gd name="T97" fmla="*/ 139 h 1163"/>
                    <a:gd name="T98" fmla="*/ 128 w 1296"/>
                    <a:gd name="T99" fmla="*/ 136 h 1163"/>
                    <a:gd name="T100" fmla="*/ 118 w 1296"/>
                    <a:gd name="T101" fmla="*/ 138 h 1163"/>
                    <a:gd name="T102" fmla="*/ 103 w 1296"/>
                    <a:gd name="T103" fmla="*/ 139 h 1163"/>
                    <a:gd name="T104" fmla="*/ 87 w 1296"/>
                    <a:gd name="T105" fmla="*/ 139 h 1163"/>
                    <a:gd name="T106" fmla="*/ 76 w 1296"/>
                    <a:gd name="T107" fmla="*/ 136 h 1163"/>
                    <a:gd name="T108" fmla="*/ 73 w 1296"/>
                    <a:gd name="T109" fmla="*/ 130 h 1163"/>
                    <a:gd name="T110" fmla="*/ 66 w 1296"/>
                    <a:gd name="T111" fmla="*/ 129 h 1163"/>
                    <a:gd name="T112" fmla="*/ 55 w 1296"/>
                    <a:gd name="T113" fmla="*/ 129 h 1163"/>
                    <a:gd name="T114" fmla="*/ 41 w 1296"/>
                    <a:gd name="T115" fmla="*/ 129 h 1163"/>
                    <a:gd name="T116" fmla="*/ 28 w 1296"/>
                    <a:gd name="T117" fmla="*/ 129 h 1163"/>
                    <a:gd name="T118" fmla="*/ 19 w 1296"/>
                    <a:gd name="T119" fmla="*/ 129 h 1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6"/>
                    <a:gd name="T181" fmla="*/ 0 h 1163"/>
                    <a:gd name="T182" fmla="*/ 1296 w 1296"/>
                    <a:gd name="T183" fmla="*/ 1163 h 1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6" h="1163">
                      <a:moveTo>
                        <a:pt x="144" y="1033"/>
                      </a:moveTo>
                      <a:lnTo>
                        <a:pt x="142" y="1032"/>
                      </a:lnTo>
                      <a:lnTo>
                        <a:pt x="140" y="1026"/>
                      </a:lnTo>
                      <a:lnTo>
                        <a:pt x="140" y="1022"/>
                      </a:lnTo>
                      <a:lnTo>
                        <a:pt x="138" y="1018"/>
                      </a:lnTo>
                      <a:lnTo>
                        <a:pt x="137" y="1013"/>
                      </a:lnTo>
                      <a:lnTo>
                        <a:pt x="135" y="1009"/>
                      </a:lnTo>
                      <a:lnTo>
                        <a:pt x="131" y="1001"/>
                      </a:lnTo>
                      <a:lnTo>
                        <a:pt x="129" y="994"/>
                      </a:lnTo>
                      <a:lnTo>
                        <a:pt x="125" y="986"/>
                      </a:lnTo>
                      <a:lnTo>
                        <a:pt x="123" y="976"/>
                      </a:lnTo>
                      <a:lnTo>
                        <a:pt x="119" y="967"/>
                      </a:lnTo>
                      <a:lnTo>
                        <a:pt x="118" y="959"/>
                      </a:lnTo>
                      <a:lnTo>
                        <a:pt x="114" y="948"/>
                      </a:lnTo>
                      <a:lnTo>
                        <a:pt x="112" y="938"/>
                      </a:lnTo>
                      <a:lnTo>
                        <a:pt x="108" y="925"/>
                      </a:lnTo>
                      <a:lnTo>
                        <a:pt x="104" y="914"/>
                      </a:lnTo>
                      <a:lnTo>
                        <a:pt x="100" y="900"/>
                      </a:lnTo>
                      <a:lnTo>
                        <a:pt x="97" y="887"/>
                      </a:lnTo>
                      <a:lnTo>
                        <a:pt x="93" y="872"/>
                      </a:lnTo>
                      <a:lnTo>
                        <a:pt x="89" y="859"/>
                      </a:lnTo>
                      <a:lnTo>
                        <a:pt x="85" y="843"/>
                      </a:lnTo>
                      <a:lnTo>
                        <a:pt x="83" y="830"/>
                      </a:lnTo>
                      <a:lnTo>
                        <a:pt x="80" y="813"/>
                      </a:lnTo>
                      <a:lnTo>
                        <a:pt x="76" y="798"/>
                      </a:lnTo>
                      <a:lnTo>
                        <a:pt x="72" y="781"/>
                      </a:lnTo>
                      <a:lnTo>
                        <a:pt x="70" y="766"/>
                      </a:lnTo>
                      <a:lnTo>
                        <a:pt x="66" y="748"/>
                      </a:lnTo>
                      <a:lnTo>
                        <a:pt x="64" y="731"/>
                      </a:lnTo>
                      <a:lnTo>
                        <a:pt x="61" y="712"/>
                      </a:lnTo>
                      <a:lnTo>
                        <a:pt x="61" y="695"/>
                      </a:lnTo>
                      <a:lnTo>
                        <a:pt x="57" y="676"/>
                      </a:lnTo>
                      <a:lnTo>
                        <a:pt x="55" y="657"/>
                      </a:lnTo>
                      <a:lnTo>
                        <a:pt x="53" y="638"/>
                      </a:lnTo>
                      <a:lnTo>
                        <a:pt x="51" y="619"/>
                      </a:lnTo>
                      <a:lnTo>
                        <a:pt x="49" y="598"/>
                      </a:lnTo>
                      <a:lnTo>
                        <a:pt x="47" y="579"/>
                      </a:lnTo>
                      <a:lnTo>
                        <a:pt x="47" y="558"/>
                      </a:lnTo>
                      <a:lnTo>
                        <a:pt x="47" y="539"/>
                      </a:lnTo>
                      <a:lnTo>
                        <a:pt x="47" y="519"/>
                      </a:lnTo>
                      <a:lnTo>
                        <a:pt x="47" y="498"/>
                      </a:lnTo>
                      <a:lnTo>
                        <a:pt x="47" y="479"/>
                      </a:lnTo>
                      <a:lnTo>
                        <a:pt x="47" y="458"/>
                      </a:lnTo>
                      <a:lnTo>
                        <a:pt x="49" y="437"/>
                      </a:lnTo>
                      <a:lnTo>
                        <a:pt x="51" y="416"/>
                      </a:lnTo>
                      <a:lnTo>
                        <a:pt x="53" y="395"/>
                      </a:lnTo>
                      <a:lnTo>
                        <a:pt x="57" y="374"/>
                      </a:lnTo>
                      <a:lnTo>
                        <a:pt x="61" y="353"/>
                      </a:lnTo>
                      <a:lnTo>
                        <a:pt x="64" y="332"/>
                      </a:lnTo>
                      <a:lnTo>
                        <a:pt x="68" y="310"/>
                      </a:lnTo>
                      <a:lnTo>
                        <a:pt x="72" y="291"/>
                      </a:lnTo>
                      <a:lnTo>
                        <a:pt x="78" y="268"/>
                      </a:lnTo>
                      <a:lnTo>
                        <a:pt x="83" y="247"/>
                      </a:lnTo>
                      <a:lnTo>
                        <a:pt x="89" y="226"/>
                      </a:lnTo>
                      <a:lnTo>
                        <a:pt x="97" y="205"/>
                      </a:lnTo>
                      <a:lnTo>
                        <a:pt x="104" y="184"/>
                      </a:lnTo>
                      <a:lnTo>
                        <a:pt x="112" y="165"/>
                      </a:lnTo>
                      <a:lnTo>
                        <a:pt x="121" y="144"/>
                      </a:lnTo>
                      <a:lnTo>
                        <a:pt x="131" y="123"/>
                      </a:lnTo>
                      <a:lnTo>
                        <a:pt x="140" y="102"/>
                      </a:lnTo>
                      <a:lnTo>
                        <a:pt x="152" y="83"/>
                      </a:lnTo>
                      <a:lnTo>
                        <a:pt x="163" y="64"/>
                      </a:lnTo>
                      <a:lnTo>
                        <a:pt x="176" y="45"/>
                      </a:lnTo>
                      <a:lnTo>
                        <a:pt x="707" y="251"/>
                      </a:lnTo>
                      <a:lnTo>
                        <a:pt x="728" y="897"/>
                      </a:lnTo>
                      <a:lnTo>
                        <a:pt x="730" y="900"/>
                      </a:lnTo>
                      <a:lnTo>
                        <a:pt x="737" y="906"/>
                      </a:lnTo>
                      <a:lnTo>
                        <a:pt x="741" y="906"/>
                      </a:lnTo>
                      <a:lnTo>
                        <a:pt x="745" y="906"/>
                      </a:lnTo>
                      <a:lnTo>
                        <a:pt x="747" y="904"/>
                      </a:lnTo>
                      <a:lnTo>
                        <a:pt x="749" y="902"/>
                      </a:lnTo>
                      <a:lnTo>
                        <a:pt x="751" y="899"/>
                      </a:lnTo>
                      <a:lnTo>
                        <a:pt x="752" y="895"/>
                      </a:lnTo>
                      <a:lnTo>
                        <a:pt x="752" y="891"/>
                      </a:lnTo>
                      <a:lnTo>
                        <a:pt x="752" y="889"/>
                      </a:lnTo>
                      <a:lnTo>
                        <a:pt x="752" y="885"/>
                      </a:lnTo>
                      <a:lnTo>
                        <a:pt x="752" y="881"/>
                      </a:lnTo>
                      <a:lnTo>
                        <a:pt x="752" y="876"/>
                      </a:lnTo>
                      <a:lnTo>
                        <a:pt x="752" y="872"/>
                      </a:lnTo>
                      <a:lnTo>
                        <a:pt x="752" y="864"/>
                      </a:lnTo>
                      <a:lnTo>
                        <a:pt x="752" y="859"/>
                      </a:lnTo>
                      <a:lnTo>
                        <a:pt x="752" y="849"/>
                      </a:lnTo>
                      <a:lnTo>
                        <a:pt x="752" y="842"/>
                      </a:lnTo>
                      <a:lnTo>
                        <a:pt x="752" y="832"/>
                      </a:lnTo>
                      <a:lnTo>
                        <a:pt x="752" y="824"/>
                      </a:lnTo>
                      <a:lnTo>
                        <a:pt x="752" y="813"/>
                      </a:lnTo>
                      <a:lnTo>
                        <a:pt x="752" y="804"/>
                      </a:lnTo>
                      <a:lnTo>
                        <a:pt x="752" y="792"/>
                      </a:lnTo>
                      <a:lnTo>
                        <a:pt x="752" y="783"/>
                      </a:lnTo>
                      <a:lnTo>
                        <a:pt x="752" y="769"/>
                      </a:lnTo>
                      <a:lnTo>
                        <a:pt x="752" y="758"/>
                      </a:lnTo>
                      <a:lnTo>
                        <a:pt x="751" y="745"/>
                      </a:lnTo>
                      <a:lnTo>
                        <a:pt x="751" y="733"/>
                      </a:lnTo>
                      <a:lnTo>
                        <a:pt x="751" y="718"/>
                      </a:lnTo>
                      <a:lnTo>
                        <a:pt x="751" y="705"/>
                      </a:lnTo>
                      <a:lnTo>
                        <a:pt x="751" y="691"/>
                      </a:lnTo>
                      <a:lnTo>
                        <a:pt x="751" y="678"/>
                      </a:lnTo>
                      <a:lnTo>
                        <a:pt x="749" y="663"/>
                      </a:lnTo>
                      <a:lnTo>
                        <a:pt x="749" y="650"/>
                      </a:lnTo>
                      <a:lnTo>
                        <a:pt x="749" y="634"/>
                      </a:lnTo>
                      <a:lnTo>
                        <a:pt x="749" y="621"/>
                      </a:lnTo>
                      <a:lnTo>
                        <a:pt x="749" y="606"/>
                      </a:lnTo>
                      <a:lnTo>
                        <a:pt x="749" y="591"/>
                      </a:lnTo>
                      <a:lnTo>
                        <a:pt x="749" y="577"/>
                      </a:lnTo>
                      <a:lnTo>
                        <a:pt x="749" y="562"/>
                      </a:lnTo>
                      <a:lnTo>
                        <a:pt x="747" y="547"/>
                      </a:lnTo>
                      <a:lnTo>
                        <a:pt x="747" y="532"/>
                      </a:lnTo>
                      <a:lnTo>
                        <a:pt x="747" y="519"/>
                      </a:lnTo>
                      <a:lnTo>
                        <a:pt x="747" y="503"/>
                      </a:lnTo>
                      <a:lnTo>
                        <a:pt x="745" y="488"/>
                      </a:lnTo>
                      <a:lnTo>
                        <a:pt x="745" y="475"/>
                      </a:lnTo>
                      <a:lnTo>
                        <a:pt x="745" y="460"/>
                      </a:lnTo>
                      <a:lnTo>
                        <a:pt x="745" y="448"/>
                      </a:lnTo>
                      <a:lnTo>
                        <a:pt x="743" y="433"/>
                      </a:lnTo>
                      <a:lnTo>
                        <a:pt x="743" y="420"/>
                      </a:lnTo>
                      <a:lnTo>
                        <a:pt x="743" y="406"/>
                      </a:lnTo>
                      <a:lnTo>
                        <a:pt x="743" y="395"/>
                      </a:lnTo>
                      <a:lnTo>
                        <a:pt x="741" y="382"/>
                      </a:lnTo>
                      <a:lnTo>
                        <a:pt x="741" y="370"/>
                      </a:lnTo>
                      <a:lnTo>
                        <a:pt x="741" y="359"/>
                      </a:lnTo>
                      <a:lnTo>
                        <a:pt x="741" y="349"/>
                      </a:lnTo>
                      <a:lnTo>
                        <a:pt x="741" y="338"/>
                      </a:lnTo>
                      <a:lnTo>
                        <a:pt x="741" y="327"/>
                      </a:lnTo>
                      <a:lnTo>
                        <a:pt x="741" y="317"/>
                      </a:lnTo>
                      <a:lnTo>
                        <a:pt x="741" y="310"/>
                      </a:lnTo>
                      <a:lnTo>
                        <a:pt x="739" y="300"/>
                      </a:lnTo>
                      <a:lnTo>
                        <a:pt x="739" y="292"/>
                      </a:lnTo>
                      <a:lnTo>
                        <a:pt x="739" y="285"/>
                      </a:lnTo>
                      <a:lnTo>
                        <a:pt x="739" y="279"/>
                      </a:lnTo>
                      <a:lnTo>
                        <a:pt x="739" y="272"/>
                      </a:lnTo>
                      <a:lnTo>
                        <a:pt x="739" y="266"/>
                      </a:lnTo>
                      <a:lnTo>
                        <a:pt x="739" y="262"/>
                      </a:lnTo>
                      <a:lnTo>
                        <a:pt x="739" y="260"/>
                      </a:lnTo>
                      <a:lnTo>
                        <a:pt x="739" y="254"/>
                      </a:lnTo>
                      <a:lnTo>
                        <a:pt x="739" y="253"/>
                      </a:lnTo>
                      <a:lnTo>
                        <a:pt x="741" y="253"/>
                      </a:lnTo>
                      <a:lnTo>
                        <a:pt x="745" y="253"/>
                      </a:lnTo>
                      <a:lnTo>
                        <a:pt x="747" y="253"/>
                      </a:lnTo>
                      <a:lnTo>
                        <a:pt x="752" y="253"/>
                      </a:lnTo>
                      <a:lnTo>
                        <a:pt x="756" y="253"/>
                      </a:lnTo>
                      <a:lnTo>
                        <a:pt x="762" y="253"/>
                      </a:lnTo>
                      <a:lnTo>
                        <a:pt x="766" y="253"/>
                      </a:lnTo>
                      <a:lnTo>
                        <a:pt x="773" y="253"/>
                      </a:lnTo>
                      <a:lnTo>
                        <a:pt x="779" y="253"/>
                      </a:lnTo>
                      <a:lnTo>
                        <a:pt x="787" y="254"/>
                      </a:lnTo>
                      <a:lnTo>
                        <a:pt x="794" y="254"/>
                      </a:lnTo>
                      <a:lnTo>
                        <a:pt x="802" y="254"/>
                      </a:lnTo>
                      <a:lnTo>
                        <a:pt x="811" y="254"/>
                      </a:lnTo>
                      <a:lnTo>
                        <a:pt x="821" y="254"/>
                      </a:lnTo>
                      <a:lnTo>
                        <a:pt x="830" y="254"/>
                      </a:lnTo>
                      <a:lnTo>
                        <a:pt x="840" y="254"/>
                      </a:lnTo>
                      <a:lnTo>
                        <a:pt x="849" y="254"/>
                      </a:lnTo>
                      <a:lnTo>
                        <a:pt x="861" y="254"/>
                      </a:lnTo>
                      <a:lnTo>
                        <a:pt x="870" y="254"/>
                      </a:lnTo>
                      <a:lnTo>
                        <a:pt x="882" y="256"/>
                      </a:lnTo>
                      <a:lnTo>
                        <a:pt x="893" y="256"/>
                      </a:lnTo>
                      <a:lnTo>
                        <a:pt x="905" y="256"/>
                      </a:lnTo>
                      <a:lnTo>
                        <a:pt x="916" y="256"/>
                      </a:lnTo>
                      <a:lnTo>
                        <a:pt x="927" y="256"/>
                      </a:lnTo>
                      <a:lnTo>
                        <a:pt x="941" y="258"/>
                      </a:lnTo>
                      <a:lnTo>
                        <a:pt x="954" y="258"/>
                      </a:lnTo>
                      <a:lnTo>
                        <a:pt x="965" y="258"/>
                      </a:lnTo>
                      <a:lnTo>
                        <a:pt x="977" y="258"/>
                      </a:lnTo>
                      <a:lnTo>
                        <a:pt x="990" y="260"/>
                      </a:lnTo>
                      <a:lnTo>
                        <a:pt x="1003" y="260"/>
                      </a:lnTo>
                      <a:lnTo>
                        <a:pt x="1015" y="260"/>
                      </a:lnTo>
                      <a:lnTo>
                        <a:pt x="1028" y="260"/>
                      </a:lnTo>
                      <a:lnTo>
                        <a:pt x="1040" y="260"/>
                      </a:lnTo>
                      <a:lnTo>
                        <a:pt x="1053" y="260"/>
                      </a:lnTo>
                      <a:lnTo>
                        <a:pt x="1064" y="260"/>
                      </a:lnTo>
                      <a:lnTo>
                        <a:pt x="1076" y="260"/>
                      </a:lnTo>
                      <a:lnTo>
                        <a:pt x="1089" y="260"/>
                      </a:lnTo>
                      <a:lnTo>
                        <a:pt x="1100" y="262"/>
                      </a:lnTo>
                      <a:lnTo>
                        <a:pt x="1112" y="262"/>
                      </a:lnTo>
                      <a:lnTo>
                        <a:pt x="1123" y="262"/>
                      </a:lnTo>
                      <a:lnTo>
                        <a:pt x="1135" y="262"/>
                      </a:lnTo>
                      <a:lnTo>
                        <a:pt x="1146" y="262"/>
                      </a:lnTo>
                      <a:lnTo>
                        <a:pt x="1155" y="262"/>
                      </a:lnTo>
                      <a:lnTo>
                        <a:pt x="1167" y="262"/>
                      </a:lnTo>
                      <a:lnTo>
                        <a:pt x="1178" y="262"/>
                      </a:lnTo>
                      <a:lnTo>
                        <a:pt x="1188" y="262"/>
                      </a:lnTo>
                      <a:lnTo>
                        <a:pt x="1197" y="262"/>
                      </a:lnTo>
                      <a:lnTo>
                        <a:pt x="1205" y="262"/>
                      </a:lnTo>
                      <a:lnTo>
                        <a:pt x="1214" y="262"/>
                      </a:lnTo>
                      <a:lnTo>
                        <a:pt x="1222" y="262"/>
                      </a:lnTo>
                      <a:lnTo>
                        <a:pt x="1230" y="260"/>
                      </a:lnTo>
                      <a:lnTo>
                        <a:pt x="1239" y="260"/>
                      </a:lnTo>
                      <a:lnTo>
                        <a:pt x="1245" y="260"/>
                      </a:lnTo>
                      <a:lnTo>
                        <a:pt x="1251" y="260"/>
                      </a:lnTo>
                      <a:lnTo>
                        <a:pt x="1256" y="260"/>
                      </a:lnTo>
                      <a:lnTo>
                        <a:pt x="1262" y="260"/>
                      </a:lnTo>
                      <a:lnTo>
                        <a:pt x="1266" y="258"/>
                      </a:lnTo>
                      <a:lnTo>
                        <a:pt x="1271" y="258"/>
                      </a:lnTo>
                      <a:lnTo>
                        <a:pt x="1277" y="258"/>
                      </a:lnTo>
                      <a:lnTo>
                        <a:pt x="1281" y="256"/>
                      </a:lnTo>
                      <a:lnTo>
                        <a:pt x="1285" y="251"/>
                      </a:lnTo>
                      <a:lnTo>
                        <a:pt x="1290" y="245"/>
                      </a:lnTo>
                      <a:lnTo>
                        <a:pt x="1292" y="241"/>
                      </a:lnTo>
                      <a:lnTo>
                        <a:pt x="1296" y="237"/>
                      </a:lnTo>
                      <a:lnTo>
                        <a:pt x="1296" y="234"/>
                      </a:lnTo>
                      <a:lnTo>
                        <a:pt x="1294" y="232"/>
                      </a:lnTo>
                      <a:lnTo>
                        <a:pt x="1292" y="230"/>
                      </a:lnTo>
                      <a:lnTo>
                        <a:pt x="1289" y="230"/>
                      </a:lnTo>
                      <a:lnTo>
                        <a:pt x="1287" y="228"/>
                      </a:lnTo>
                      <a:lnTo>
                        <a:pt x="1283" y="228"/>
                      </a:lnTo>
                      <a:lnTo>
                        <a:pt x="1277" y="228"/>
                      </a:lnTo>
                      <a:lnTo>
                        <a:pt x="1271" y="226"/>
                      </a:lnTo>
                      <a:lnTo>
                        <a:pt x="1266" y="226"/>
                      </a:lnTo>
                      <a:lnTo>
                        <a:pt x="1262" y="226"/>
                      </a:lnTo>
                      <a:lnTo>
                        <a:pt x="1256" y="226"/>
                      </a:lnTo>
                      <a:lnTo>
                        <a:pt x="1251" y="226"/>
                      </a:lnTo>
                      <a:lnTo>
                        <a:pt x="1243" y="226"/>
                      </a:lnTo>
                      <a:lnTo>
                        <a:pt x="1237" y="226"/>
                      </a:lnTo>
                      <a:lnTo>
                        <a:pt x="1230" y="226"/>
                      </a:lnTo>
                      <a:lnTo>
                        <a:pt x="1222" y="226"/>
                      </a:lnTo>
                      <a:lnTo>
                        <a:pt x="1214" y="226"/>
                      </a:lnTo>
                      <a:lnTo>
                        <a:pt x="1205" y="226"/>
                      </a:lnTo>
                      <a:lnTo>
                        <a:pt x="1195" y="226"/>
                      </a:lnTo>
                      <a:lnTo>
                        <a:pt x="1188" y="226"/>
                      </a:lnTo>
                      <a:lnTo>
                        <a:pt x="1176" y="226"/>
                      </a:lnTo>
                      <a:lnTo>
                        <a:pt x="1167" y="226"/>
                      </a:lnTo>
                      <a:lnTo>
                        <a:pt x="1155" y="226"/>
                      </a:lnTo>
                      <a:lnTo>
                        <a:pt x="1146" y="226"/>
                      </a:lnTo>
                      <a:lnTo>
                        <a:pt x="1135" y="226"/>
                      </a:lnTo>
                      <a:lnTo>
                        <a:pt x="1123" y="226"/>
                      </a:lnTo>
                      <a:lnTo>
                        <a:pt x="1112" y="226"/>
                      </a:lnTo>
                      <a:lnTo>
                        <a:pt x="1100" y="226"/>
                      </a:lnTo>
                      <a:lnTo>
                        <a:pt x="1087" y="226"/>
                      </a:lnTo>
                      <a:lnTo>
                        <a:pt x="1076" y="226"/>
                      </a:lnTo>
                      <a:lnTo>
                        <a:pt x="1064" y="226"/>
                      </a:lnTo>
                      <a:lnTo>
                        <a:pt x="1053" y="226"/>
                      </a:lnTo>
                      <a:lnTo>
                        <a:pt x="1040" y="226"/>
                      </a:lnTo>
                      <a:lnTo>
                        <a:pt x="1026" y="226"/>
                      </a:lnTo>
                      <a:lnTo>
                        <a:pt x="1015" y="226"/>
                      </a:lnTo>
                      <a:lnTo>
                        <a:pt x="1003" y="226"/>
                      </a:lnTo>
                      <a:lnTo>
                        <a:pt x="990" y="226"/>
                      </a:lnTo>
                      <a:lnTo>
                        <a:pt x="977" y="226"/>
                      </a:lnTo>
                      <a:lnTo>
                        <a:pt x="963" y="226"/>
                      </a:lnTo>
                      <a:lnTo>
                        <a:pt x="952" y="226"/>
                      </a:lnTo>
                      <a:lnTo>
                        <a:pt x="939" y="226"/>
                      </a:lnTo>
                      <a:lnTo>
                        <a:pt x="927" y="226"/>
                      </a:lnTo>
                      <a:lnTo>
                        <a:pt x="916" y="226"/>
                      </a:lnTo>
                      <a:lnTo>
                        <a:pt x="903" y="226"/>
                      </a:lnTo>
                      <a:lnTo>
                        <a:pt x="891" y="224"/>
                      </a:lnTo>
                      <a:lnTo>
                        <a:pt x="878" y="224"/>
                      </a:lnTo>
                      <a:lnTo>
                        <a:pt x="867" y="224"/>
                      </a:lnTo>
                      <a:lnTo>
                        <a:pt x="857" y="224"/>
                      </a:lnTo>
                      <a:lnTo>
                        <a:pt x="846" y="224"/>
                      </a:lnTo>
                      <a:lnTo>
                        <a:pt x="834" y="224"/>
                      </a:lnTo>
                      <a:lnTo>
                        <a:pt x="825" y="224"/>
                      </a:lnTo>
                      <a:lnTo>
                        <a:pt x="815" y="224"/>
                      </a:lnTo>
                      <a:lnTo>
                        <a:pt x="806" y="224"/>
                      </a:lnTo>
                      <a:lnTo>
                        <a:pt x="796" y="224"/>
                      </a:lnTo>
                      <a:lnTo>
                        <a:pt x="787" y="222"/>
                      </a:lnTo>
                      <a:lnTo>
                        <a:pt x="779" y="222"/>
                      </a:lnTo>
                      <a:lnTo>
                        <a:pt x="770" y="222"/>
                      </a:lnTo>
                      <a:lnTo>
                        <a:pt x="764" y="222"/>
                      </a:lnTo>
                      <a:lnTo>
                        <a:pt x="756" y="222"/>
                      </a:lnTo>
                      <a:lnTo>
                        <a:pt x="751" y="222"/>
                      </a:lnTo>
                      <a:lnTo>
                        <a:pt x="743" y="222"/>
                      </a:lnTo>
                      <a:lnTo>
                        <a:pt x="737" y="222"/>
                      </a:lnTo>
                      <a:lnTo>
                        <a:pt x="732" y="220"/>
                      </a:lnTo>
                      <a:lnTo>
                        <a:pt x="730" y="220"/>
                      </a:lnTo>
                      <a:lnTo>
                        <a:pt x="722" y="220"/>
                      </a:lnTo>
                      <a:lnTo>
                        <a:pt x="718" y="218"/>
                      </a:lnTo>
                      <a:lnTo>
                        <a:pt x="714" y="216"/>
                      </a:lnTo>
                      <a:lnTo>
                        <a:pt x="707" y="213"/>
                      </a:lnTo>
                      <a:lnTo>
                        <a:pt x="703" y="211"/>
                      </a:lnTo>
                      <a:lnTo>
                        <a:pt x="697" y="209"/>
                      </a:lnTo>
                      <a:lnTo>
                        <a:pt x="692" y="205"/>
                      </a:lnTo>
                      <a:lnTo>
                        <a:pt x="686" y="205"/>
                      </a:lnTo>
                      <a:lnTo>
                        <a:pt x="678" y="201"/>
                      </a:lnTo>
                      <a:lnTo>
                        <a:pt x="673" y="197"/>
                      </a:lnTo>
                      <a:lnTo>
                        <a:pt x="665" y="196"/>
                      </a:lnTo>
                      <a:lnTo>
                        <a:pt x="657" y="192"/>
                      </a:lnTo>
                      <a:lnTo>
                        <a:pt x="650" y="188"/>
                      </a:lnTo>
                      <a:lnTo>
                        <a:pt x="640" y="184"/>
                      </a:lnTo>
                      <a:lnTo>
                        <a:pt x="633" y="180"/>
                      </a:lnTo>
                      <a:lnTo>
                        <a:pt x="623" y="178"/>
                      </a:lnTo>
                      <a:lnTo>
                        <a:pt x="612" y="173"/>
                      </a:lnTo>
                      <a:lnTo>
                        <a:pt x="602" y="169"/>
                      </a:lnTo>
                      <a:lnTo>
                        <a:pt x="593" y="163"/>
                      </a:lnTo>
                      <a:lnTo>
                        <a:pt x="581" y="159"/>
                      </a:lnTo>
                      <a:lnTo>
                        <a:pt x="570" y="156"/>
                      </a:lnTo>
                      <a:lnTo>
                        <a:pt x="559" y="150"/>
                      </a:lnTo>
                      <a:lnTo>
                        <a:pt x="547" y="144"/>
                      </a:lnTo>
                      <a:lnTo>
                        <a:pt x="538" y="140"/>
                      </a:lnTo>
                      <a:lnTo>
                        <a:pt x="524" y="137"/>
                      </a:lnTo>
                      <a:lnTo>
                        <a:pt x="513" y="131"/>
                      </a:lnTo>
                      <a:lnTo>
                        <a:pt x="502" y="127"/>
                      </a:lnTo>
                      <a:lnTo>
                        <a:pt x="490" y="121"/>
                      </a:lnTo>
                      <a:lnTo>
                        <a:pt x="479" y="118"/>
                      </a:lnTo>
                      <a:lnTo>
                        <a:pt x="465" y="112"/>
                      </a:lnTo>
                      <a:lnTo>
                        <a:pt x="454" y="106"/>
                      </a:lnTo>
                      <a:lnTo>
                        <a:pt x="443" y="102"/>
                      </a:lnTo>
                      <a:lnTo>
                        <a:pt x="429" y="97"/>
                      </a:lnTo>
                      <a:lnTo>
                        <a:pt x="418" y="91"/>
                      </a:lnTo>
                      <a:lnTo>
                        <a:pt x="407" y="87"/>
                      </a:lnTo>
                      <a:lnTo>
                        <a:pt x="393" y="82"/>
                      </a:lnTo>
                      <a:lnTo>
                        <a:pt x="382" y="78"/>
                      </a:lnTo>
                      <a:lnTo>
                        <a:pt x="370" y="72"/>
                      </a:lnTo>
                      <a:lnTo>
                        <a:pt x="359" y="68"/>
                      </a:lnTo>
                      <a:lnTo>
                        <a:pt x="348" y="63"/>
                      </a:lnTo>
                      <a:lnTo>
                        <a:pt x="334" y="59"/>
                      </a:lnTo>
                      <a:lnTo>
                        <a:pt x="323" y="53"/>
                      </a:lnTo>
                      <a:lnTo>
                        <a:pt x="311" y="49"/>
                      </a:lnTo>
                      <a:lnTo>
                        <a:pt x="302" y="45"/>
                      </a:lnTo>
                      <a:lnTo>
                        <a:pt x="292" y="42"/>
                      </a:lnTo>
                      <a:lnTo>
                        <a:pt x="281" y="38"/>
                      </a:lnTo>
                      <a:lnTo>
                        <a:pt x="272" y="34"/>
                      </a:lnTo>
                      <a:lnTo>
                        <a:pt x="262" y="30"/>
                      </a:lnTo>
                      <a:lnTo>
                        <a:pt x="253" y="26"/>
                      </a:lnTo>
                      <a:lnTo>
                        <a:pt x="245" y="25"/>
                      </a:lnTo>
                      <a:lnTo>
                        <a:pt x="235" y="19"/>
                      </a:lnTo>
                      <a:lnTo>
                        <a:pt x="228" y="17"/>
                      </a:lnTo>
                      <a:lnTo>
                        <a:pt x="220" y="13"/>
                      </a:lnTo>
                      <a:lnTo>
                        <a:pt x="213" y="11"/>
                      </a:lnTo>
                      <a:lnTo>
                        <a:pt x="207" y="9"/>
                      </a:lnTo>
                      <a:lnTo>
                        <a:pt x="201" y="7"/>
                      </a:lnTo>
                      <a:lnTo>
                        <a:pt x="194" y="6"/>
                      </a:lnTo>
                      <a:lnTo>
                        <a:pt x="190" y="4"/>
                      </a:lnTo>
                      <a:lnTo>
                        <a:pt x="184" y="2"/>
                      </a:lnTo>
                      <a:lnTo>
                        <a:pt x="180" y="2"/>
                      </a:lnTo>
                      <a:lnTo>
                        <a:pt x="175" y="0"/>
                      </a:lnTo>
                      <a:lnTo>
                        <a:pt x="173" y="0"/>
                      </a:lnTo>
                      <a:lnTo>
                        <a:pt x="167" y="0"/>
                      </a:lnTo>
                      <a:lnTo>
                        <a:pt x="163" y="2"/>
                      </a:lnTo>
                      <a:lnTo>
                        <a:pt x="157" y="2"/>
                      </a:lnTo>
                      <a:lnTo>
                        <a:pt x="156" y="2"/>
                      </a:lnTo>
                      <a:lnTo>
                        <a:pt x="148" y="2"/>
                      </a:lnTo>
                      <a:lnTo>
                        <a:pt x="142" y="6"/>
                      </a:lnTo>
                      <a:lnTo>
                        <a:pt x="137" y="9"/>
                      </a:lnTo>
                      <a:lnTo>
                        <a:pt x="131" y="15"/>
                      </a:lnTo>
                      <a:lnTo>
                        <a:pt x="129" y="19"/>
                      </a:lnTo>
                      <a:lnTo>
                        <a:pt x="125" y="25"/>
                      </a:lnTo>
                      <a:lnTo>
                        <a:pt x="123" y="28"/>
                      </a:lnTo>
                      <a:lnTo>
                        <a:pt x="121" y="36"/>
                      </a:lnTo>
                      <a:lnTo>
                        <a:pt x="119" y="40"/>
                      </a:lnTo>
                      <a:lnTo>
                        <a:pt x="116" y="45"/>
                      </a:lnTo>
                      <a:lnTo>
                        <a:pt x="114" y="47"/>
                      </a:lnTo>
                      <a:lnTo>
                        <a:pt x="112" y="51"/>
                      </a:lnTo>
                      <a:lnTo>
                        <a:pt x="110" y="57"/>
                      </a:lnTo>
                      <a:lnTo>
                        <a:pt x="108" y="63"/>
                      </a:lnTo>
                      <a:lnTo>
                        <a:pt x="106" y="66"/>
                      </a:lnTo>
                      <a:lnTo>
                        <a:pt x="102" y="72"/>
                      </a:lnTo>
                      <a:lnTo>
                        <a:pt x="100" y="78"/>
                      </a:lnTo>
                      <a:lnTo>
                        <a:pt x="99" y="85"/>
                      </a:lnTo>
                      <a:lnTo>
                        <a:pt x="95" y="91"/>
                      </a:lnTo>
                      <a:lnTo>
                        <a:pt x="93" y="99"/>
                      </a:lnTo>
                      <a:lnTo>
                        <a:pt x="89" y="106"/>
                      </a:lnTo>
                      <a:lnTo>
                        <a:pt x="87" y="114"/>
                      </a:lnTo>
                      <a:lnTo>
                        <a:pt x="83" y="121"/>
                      </a:lnTo>
                      <a:lnTo>
                        <a:pt x="80" y="131"/>
                      </a:lnTo>
                      <a:lnTo>
                        <a:pt x="76" y="139"/>
                      </a:lnTo>
                      <a:lnTo>
                        <a:pt x="74" y="148"/>
                      </a:lnTo>
                      <a:lnTo>
                        <a:pt x="70" y="158"/>
                      </a:lnTo>
                      <a:lnTo>
                        <a:pt x="66" y="167"/>
                      </a:lnTo>
                      <a:lnTo>
                        <a:pt x="62" y="178"/>
                      </a:lnTo>
                      <a:lnTo>
                        <a:pt x="61" y="188"/>
                      </a:lnTo>
                      <a:lnTo>
                        <a:pt x="57" y="199"/>
                      </a:lnTo>
                      <a:lnTo>
                        <a:pt x="53" y="211"/>
                      </a:lnTo>
                      <a:lnTo>
                        <a:pt x="49" y="220"/>
                      </a:lnTo>
                      <a:lnTo>
                        <a:pt x="47" y="234"/>
                      </a:lnTo>
                      <a:lnTo>
                        <a:pt x="43" y="245"/>
                      </a:lnTo>
                      <a:lnTo>
                        <a:pt x="40" y="256"/>
                      </a:lnTo>
                      <a:lnTo>
                        <a:pt x="38" y="270"/>
                      </a:lnTo>
                      <a:lnTo>
                        <a:pt x="34" y="283"/>
                      </a:lnTo>
                      <a:lnTo>
                        <a:pt x="30" y="294"/>
                      </a:lnTo>
                      <a:lnTo>
                        <a:pt x="26" y="308"/>
                      </a:lnTo>
                      <a:lnTo>
                        <a:pt x="24" y="321"/>
                      </a:lnTo>
                      <a:lnTo>
                        <a:pt x="23" y="334"/>
                      </a:lnTo>
                      <a:lnTo>
                        <a:pt x="19" y="348"/>
                      </a:lnTo>
                      <a:lnTo>
                        <a:pt x="17" y="361"/>
                      </a:lnTo>
                      <a:lnTo>
                        <a:pt x="15" y="374"/>
                      </a:lnTo>
                      <a:lnTo>
                        <a:pt x="13" y="389"/>
                      </a:lnTo>
                      <a:lnTo>
                        <a:pt x="9" y="403"/>
                      </a:lnTo>
                      <a:lnTo>
                        <a:pt x="7" y="418"/>
                      </a:lnTo>
                      <a:lnTo>
                        <a:pt x="5" y="431"/>
                      </a:lnTo>
                      <a:lnTo>
                        <a:pt x="5" y="448"/>
                      </a:lnTo>
                      <a:lnTo>
                        <a:pt x="2" y="462"/>
                      </a:lnTo>
                      <a:lnTo>
                        <a:pt x="2" y="477"/>
                      </a:lnTo>
                      <a:lnTo>
                        <a:pt x="0" y="492"/>
                      </a:lnTo>
                      <a:lnTo>
                        <a:pt x="0" y="509"/>
                      </a:lnTo>
                      <a:lnTo>
                        <a:pt x="0" y="522"/>
                      </a:lnTo>
                      <a:lnTo>
                        <a:pt x="0" y="538"/>
                      </a:lnTo>
                      <a:lnTo>
                        <a:pt x="0" y="553"/>
                      </a:lnTo>
                      <a:lnTo>
                        <a:pt x="0" y="570"/>
                      </a:lnTo>
                      <a:lnTo>
                        <a:pt x="0" y="585"/>
                      </a:lnTo>
                      <a:lnTo>
                        <a:pt x="0" y="602"/>
                      </a:lnTo>
                      <a:lnTo>
                        <a:pt x="0" y="617"/>
                      </a:lnTo>
                      <a:lnTo>
                        <a:pt x="4" y="634"/>
                      </a:lnTo>
                      <a:lnTo>
                        <a:pt x="4" y="650"/>
                      </a:lnTo>
                      <a:lnTo>
                        <a:pt x="5" y="665"/>
                      </a:lnTo>
                      <a:lnTo>
                        <a:pt x="7" y="682"/>
                      </a:lnTo>
                      <a:lnTo>
                        <a:pt x="9" y="699"/>
                      </a:lnTo>
                      <a:lnTo>
                        <a:pt x="13" y="714"/>
                      </a:lnTo>
                      <a:lnTo>
                        <a:pt x="17" y="731"/>
                      </a:lnTo>
                      <a:lnTo>
                        <a:pt x="21" y="747"/>
                      </a:lnTo>
                      <a:lnTo>
                        <a:pt x="24" y="764"/>
                      </a:lnTo>
                      <a:lnTo>
                        <a:pt x="28" y="779"/>
                      </a:lnTo>
                      <a:lnTo>
                        <a:pt x="32" y="794"/>
                      </a:lnTo>
                      <a:lnTo>
                        <a:pt x="36" y="809"/>
                      </a:lnTo>
                      <a:lnTo>
                        <a:pt x="40" y="824"/>
                      </a:lnTo>
                      <a:lnTo>
                        <a:pt x="42" y="838"/>
                      </a:lnTo>
                      <a:lnTo>
                        <a:pt x="45" y="851"/>
                      </a:lnTo>
                      <a:lnTo>
                        <a:pt x="47" y="862"/>
                      </a:lnTo>
                      <a:lnTo>
                        <a:pt x="53" y="876"/>
                      </a:lnTo>
                      <a:lnTo>
                        <a:pt x="55" y="887"/>
                      </a:lnTo>
                      <a:lnTo>
                        <a:pt x="59" y="899"/>
                      </a:lnTo>
                      <a:lnTo>
                        <a:pt x="61" y="908"/>
                      </a:lnTo>
                      <a:lnTo>
                        <a:pt x="64" y="919"/>
                      </a:lnTo>
                      <a:lnTo>
                        <a:pt x="66" y="929"/>
                      </a:lnTo>
                      <a:lnTo>
                        <a:pt x="70" y="938"/>
                      </a:lnTo>
                      <a:lnTo>
                        <a:pt x="72" y="948"/>
                      </a:lnTo>
                      <a:lnTo>
                        <a:pt x="76" y="956"/>
                      </a:lnTo>
                      <a:lnTo>
                        <a:pt x="78" y="963"/>
                      </a:lnTo>
                      <a:lnTo>
                        <a:pt x="80" y="971"/>
                      </a:lnTo>
                      <a:lnTo>
                        <a:pt x="81" y="978"/>
                      </a:lnTo>
                      <a:lnTo>
                        <a:pt x="85" y="986"/>
                      </a:lnTo>
                      <a:lnTo>
                        <a:pt x="85" y="992"/>
                      </a:lnTo>
                      <a:lnTo>
                        <a:pt x="89" y="997"/>
                      </a:lnTo>
                      <a:lnTo>
                        <a:pt x="91" y="1003"/>
                      </a:lnTo>
                      <a:lnTo>
                        <a:pt x="93" y="1009"/>
                      </a:lnTo>
                      <a:lnTo>
                        <a:pt x="95" y="1014"/>
                      </a:lnTo>
                      <a:lnTo>
                        <a:pt x="97" y="1018"/>
                      </a:lnTo>
                      <a:lnTo>
                        <a:pt x="99" y="1022"/>
                      </a:lnTo>
                      <a:lnTo>
                        <a:pt x="100" y="1028"/>
                      </a:lnTo>
                      <a:lnTo>
                        <a:pt x="104" y="1035"/>
                      </a:lnTo>
                      <a:lnTo>
                        <a:pt x="108" y="1043"/>
                      </a:lnTo>
                      <a:lnTo>
                        <a:pt x="110" y="1047"/>
                      </a:lnTo>
                      <a:lnTo>
                        <a:pt x="114" y="1051"/>
                      </a:lnTo>
                      <a:lnTo>
                        <a:pt x="116" y="1054"/>
                      </a:lnTo>
                      <a:lnTo>
                        <a:pt x="119" y="1058"/>
                      </a:lnTo>
                      <a:lnTo>
                        <a:pt x="123" y="1060"/>
                      </a:lnTo>
                      <a:lnTo>
                        <a:pt x="127" y="1062"/>
                      </a:lnTo>
                      <a:lnTo>
                        <a:pt x="133" y="1062"/>
                      </a:lnTo>
                      <a:lnTo>
                        <a:pt x="138" y="1060"/>
                      </a:lnTo>
                      <a:lnTo>
                        <a:pt x="140" y="1060"/>
                      </a:lnTo>
                      <a:lnTo>
                        <a:pt x="144" y="1060"/>
                      </a:lnTo>
                      <a:lnTo>
                        <a:pt x="150" y="1060"/>
                      </a:lnTo>
                      <a:lnTo>
                        <a:pt x="157" y="1060"/>
                      </a:lnTo>
                      <a:lnTo>
                        <a:pt x="163" y="1060"/>
                      </a:lnTo>
                      <a:lnTo>
                        <a:pt x="167" y="1060"/>
                      </a:lnTo>
                      <a:lnTo>
                        <a:pt x="173" y="1060"/>
                      </a:lnTo>
                      <a:lnTo>
                        <a:pt x="178" y="1060"/>
                      </a:lnTo>
                      <a:lnTo>
                        <a:pt x="184" y="1060"/>
                      </a:lnTo>
                      <a:lnTo>
                        <a:pt x="190" y="1060"/>
                      </a:lnTo>
                      <a:lnTo>
                        <a:pt x="197" y="1060"/>
                      </a:lnTo>
                      <a:lnTo>
                        <a:pt x="205" y="1060"/>
                      </a:lnTo>
                      <a:lnTo>
                        <a:pt x="213" y="1060"/>
                      </a:lnTo>
                      <a:lnTo>
                        <a:pt x="218" y="1060"/>
                      </a:lnTo>
                      <a:lnTo>
                        <a:pt x="228" y="1060"/>
                      </a:lnTo>
                      <a:lnTo>
                        <a:pt x="235" y="1060"/>
                      </a:lnTo>
                      <a:lnTo>
                        <a:pt x="243" y="1060"/>
                      </a:lnTo>
                      <a:lnTo>
                        <a:pt x="251" y="1060"/>
                      </a:lnTo>
                      <a:lnTo>
                        <a:pt x="260" y="1060"/>
                      </a:lnTo>
                      <a:lnTo>
                        <a:pt x="270" y="1060"/>
                      </a:lnTo>
                      <a:lnTo>
                        <a:pt x="277" y="1060"/>
                      </a:lnTo>
                      <a:lnTo>
                        <a:pt x="287" y="1060"/>
                      </a:lnTo>
                      <a:lnTo>
                        <a:pt x="294" y="1060"/>
                      </a:lnTo>
                      <a:lnTo>
                        <a:pt x="306" y="1060"/>
                      </a:lnTo>
                      <a:lnTo>
                        <a:pt x="313" y="1060"/>
                      </a:lnTo>
                      <a:lnTo>
                        <a:pt x="323" y="1060"/>
                      </a:lnTo>
                      <a:lnTo>
                        <a:pt x="332" y="1060"/>
                      </a:lnTo>
                      <a:lnTo>
                        <a:pt x="344" y="1060"/>
                      </a:lnTo>
                      <a:lnTo>
                        <a:pt x="351" y="1060"/>
                      </a:lnTo>
                      <a:lnTo>
                        <a:pt x="361" y="1060"/>
                      </a:lnTo>
                      <a:lnTo>
                        <a:pt x="370" y="1060"/>
                      </a:lnTo>
                      <a:lnTo>
                        <a:pt x="378" y="1060"/>
                      </a:lnTo>
                      <a:lnTo>
                        <a:pt x="387" y="1060"/>
                      </a:lnTo>
                      <a:lnTo>
                        <a:pt x="397" y="1060"/>
                      </a:lnTo>
                      <a:lnTo>
                        <a:pt x="405" y="1060"/>
                      </a:lnTo>
                      <a:lnTo>
                        <a:pt x="414" y="1060"/>
                      </a:lnTo>
                      <a:lnTo>
                        <a:pt x="422" y="1060"/>
                      </a:lnTo>
                      <a:lnTo>
                        <a:pt x="429" y="1060"/>
                      </a:lnTo>
                      <a:lnTo>
                        <a:pt x="439" y="1060"/>
                      </a:lnTo>
                      <a:lnTo>
                        <a:pt x="446" y="1060"/>
                      </a:lnTo>
                      <a:lnTo>
                        <a:pt x="454" y="1060"/>
                      </a:lnTo>
                      <a:lnTo>
                        <a:pt x="462" y="1060"/>
                      </a:lnTo>
                      <a:lnTo>
                        <a:pt x="467" y="1060"/>
                      </a:lnTo>
                      <a:lnTo>
                        <a:pt x="477" y="1060"/>
                      </a:lnTo>
                      <a:lnTo>
                        <a:pt x="483" y="1060"/>
                      </a:lnTo>
                      <a:lnTo>
                        <a:pt x="490" y="1060"/>
                      </a:lnTo>
                      <a:lnTo>
                        <a:pt x="496" y="1060"/>
                      </a:lnTo>
                      <a:lnTo>
                        <a:pt x="502" y="1060"/>
                      </a:lnTo>
                      <a:lnTo>
                        <a:pt x="505" y="1060"/>
                      </a:lnTo>
                      <a:lnTo>
                        <a:pt x="511" y="1060"/>
                      </a:lnTo>
                      <a:lnTo>
                        <a:pt x="517" y="1060"/>
                      </a:lnTo>
                      <a:lnTo>
                        <a:pt x="521" y="1060"/>
                      </a:lnTo>
                      <a:lnTo>
                        <a:pt x="528" y="1060"/>
                      </a:lnTo>
                      <a:lnTo>
                        <a:pt x="534" y="1060"/>
                      </a:lnTo>
                      <a:lnTo>
                        <a:pt x="536" y="1060"/>
                      </a:lnTo>
                      <a:lnTo>
                        <a:pt x="538" y="1060"/>
                      </a:lnTo>
                      <a:lnTo>
                        <a:pt x="536" y="1060"/>
                      </a:lnTo>
                      <a:lnTo>
                        <a:pt x="534" y="1064"/>
                      </a:lnTo>
                      <a:lnTo>
                        <a:pt x="530" y="1068"/>
                      </a:lnTo>
                      <a:lnTo>
                        <a:pt x="530" y="1073"/>
                      </a:lnTo>
                      <a:lnTo>
                        <a:pt x="530" y="1075"/>
                      </a:lnTo>
                      <a:lnTo>
                        <a:pt x="530" y="1081"/>
                      </a:lnTo>
                      <a:lnTo>
                        <a:pt x="532" y="1085"/>
                      </a:lnTo>
                      <a:lnTo>
                        <a:pt x="536" y="1090"/>
                      </a:lnTo>
                      <a:lnTo>
                        <a:pt x="540" y="1094"/>
                      </a:lnTo>
                      <a:lnTo>
                        <a:pt x="545" y="1100"/>
                      </a:lnTo>
                      <a:lnTo>
                        <a:pt x="547" y="1102"/>
                      </a:lnTo>
                      <a:lnTo>
                        <a:pt x="551" y="1106"/>
                      </a:lnTo>
                      <a:lnTo>
                        <a:pt x="557" y="1108"/>
                      </a:lnTo>
                      <a:lnTo>
                        <a:pt x="560" y="1111"/>
                      </a:lnTo>
                      <a:lnTo>
                        <a:pt x="564" y="1113"/>
                      </a:lnTo>
                      <a:lnTo>
                        <a:pt x="570" y="1117"/>
                      </a:lnTo>
                      <a:lnTo>
                        <a:pt x="576" y="1119"/>
                      </a:lnTo>
                      <a:lnTo>
                        <a:pt x="583" y="1123"/>
                      </a:lnTo>
                      <a:lnTo>
                        <a:pt x="589" y="1125"/>
                      </a:lnTo>
                      <a:lnTo>
                        <a:pt x="597" y="1128"/>
                      </a:lnTo>
                      <a:lnTo>
                        <a:pt x="604" y="1130"/>
                      </a:lnTo>
                      <a:lnTo>
                        <a:pt x="612" y="1134"/>
                      </a:lnTo>
                      <a:lnTo>
                        <a:pt x="619" y="1136"/>
                      </a:lnTo>
                      <a:lnTo>
                        <a:pt x="629" y="1140"/>
                      </a:lnTo>
                      <a:lnTo>
                        <a:pt x="633" y="1140"/>
                      </a:lnTo>
                      <a:lnTo>
                        <a:pt x="638" y="1142"/>
                      </a:lnTo>
                      <a:lnTo>
                        <a:pt x="642" y="1142"/>
                      </a:lnTo>
                      <a:lnTo>
                        <a:pt x="648" y="1144"/>
                      </a:lnTo>
                      <a:lnTo>
                        <a:pt x="652" y="1146"/>
                      </a:lnTo>
                      <a:lnTo>
                        <a:pt x="656" y="1146"/>
                      </a:lnTo>
                      <a:lnTo>
                        <a:pt x="661" y="1147"/>
                      </a:lnTo>
                      <a:lnTo>
                        <a:pt x="665" y="1147"/>
                      </a:lnTo>
                      <a:lnTo>
                        <a:pt x="671" y="1149"/>
                      </a:lnTo>
                      <a:lnTo>
                        <a:pt x="676" y="1151"/>
                      </a:lnTo>
                      <a:lnTo>
                        <a:pt x="682" y="1151"/>
                      </a:lnTo>
                      <a:lnTo>
                        <a:pt x="688" y="1153"/>
                      </a:lnTo>
                      <a:lnTo>
                        <a:pt x="692" y="1153"/>
                      </a:lnTo>
                      <a:lnTo>
                        <a:pt x="697" y="1153"/>
                      </a:lnTo>
                      <a:lnTo>
                        <a:pt x="701" y="1155"/>
                      </a:lnTo>
                      <a:lnTo>
                        <a:pt x="707" y="1155"/>
                      </a:lnTo>
                      <a:lnTo>
                        <a:pt x="713" y="1157"/>
                      </a:lnTo>
                      <a:lnTo>
                        <a:pt x="718" y="1157"/>
                      </a:lnTo>
                      <a:lnTo>
                        <a:pt x="724" y="1157"/>
                      </a:lnTo>
                      <a:lnTo>
                        <a:pt x="730" y="1159"/>
                      </a:lnTo>
                      <a:lnTo>
                        <a:pt x="735" y="1159"/>
                      </a:lnTo>
                      <a:lnTo>
                        <a:pt x="741" y="1159"/>
                      </a:lnTo>
                      <a:lnTo>
                        <a:pt x="747" y="1159"/>
                      </a:lnTo>
                      <a:lnTo>
                        <a:pt x="752" y="1161"/>
                      </a:lnTo>
                      <a:lnTo>
                        <a:pt x="758" y="1161"/>
                      </a:lnTo>
                      <a:lnTo>
                        <a:pt x="764" y="1161"/>
                      </a:lnTo>
                      <a:lnTo>
                        <a:pt x="770" y="1161"/>
                      </a:lnTo>
                      <a:lnTo>
                        <a:pt x="775" y="1163"/>
                      </a:lnTo>
                      <a:lnTo>
                        <a:pt x="779" y="1163"/>
                      </a:lnTo>
                      <a:lnTo>
                        <a:pt x="787" y="1163"/>
                      </a:lnTo>
                      <a:lnTo>
                        <a:pt x="790" y="1163"/>
                      </a:lnTo>
                      <a:lnTo>
                        <a:pt x="798" y="1163"/>
                      </a:lnTo>
                      <a:lnTo>
                        <a:pt x="804" y="1163"/>
                      </a:lnTo>
                      <a:lnTo>
                        <a:pt x="810" y="1163"/>
                      </a:lnTo>
                      <a:lnTo>
                        <a:pt x="815" y="1163"/>
                      </a:lnTo>
                      <a:lnTo>
                        <a:pt x="823" y="1163"/>
                      </a:lnTo>
                      <a:lnTo>
                        <a:pt x="827" y="1161"/>
                      </a:lnTo>
                      <a:lnTo>
                        <a:pt x="834" y="1161"/>
                      </a:lnTo>
                      <a:lnTo>
                        <a:pt x="840" y="1161"/>
                      </a:lnTo>
                      <a:lnTo>
                        <a:pt x="846" y="1161"/>
                      </a:lnTo>
                      <a:lnTo>
                        <a:pt x="851" y="1161"/>
                      </a:lnTo>
                      <a:lnTo>
                        <a:pt x="857" y="1161"/>
                      </a:lnTo>
                      <a:lnTo>
                        <a:pt x="863" y="1159"/>
                      </a:lnTo>
                      <a:lnTo>
                        <a:pt x="870" y="1159"/>
                      </a:lnTo>
                      <a:lnTo>
                        <a:pt x="874" y="1157"/>
                      </a:lnTo>
                      <a:lnTo>
                        <a:pt x="880" y="1157"/>
                      </a:lnTo>
                      <a:lnTo>
                        <a:pt x="886" y="1157"/>
                      </a:lnTo>
                      <a:lnTo>
                        <a:pt x="891" y="1155"/>
                      </a:lnTo>
                      <a:lnTo>
                        <a:pt x="897" y="1153"/>
                      </a:lnTo>
                      <a:lnTo>
                        <a:pt x="903" y="1153"/>
                      </a:lnTo>
                      <a:lnTo>
                        <a:pt x="908" y="1151"/>
                      </a:lnTo>
                      <a:lnTo>
                        <a:pt x="914" y="1151"/>
                      </a:lnTo>
                      <a:lnTo>
                        <a:pt x="918" y="1151"/>
                      </a:lnTo>
                      <a:lnTo>
                        <a:pt x="922" y="1149"/>
                      </a:lnTo>
                      <a:lnTo>
                        <a:pt x="927" y="1147"/>
                      </a:lnTo>
                      <a:lnTo>
                        <a:pt x="933" y="1147"/>
                      </a:lnTo>
                      <a:lnTo>
                        <a:pt x="937" y="1146"/>
                      </a:lnTo>
                      <a:lnTo>
                        <a:pt x="941" y="1146"/>
                      </a:lnTo>
                      <a:lnTo>
                        <a:pt x="946" y="1144"/>
                      </a:lnTo>
                      <a:lnTo>
                        <a:pt x="950" y="1144"/>
                      </a:lnTo>
                      <a:lnTo>
                        <a:pt x="958" y="1142"/>
                      </a:lnTo>
                      <a:lnTo>
                        <a:pt x="965" y="1138"/>
                      </a:lnTo>
                      <a:lnTo>
                        <a:pt x="973" y="1136"/>
                      </a:lnTo>
                      <a:lnTo>
                        <a:pt x="981" y="1134"/>
                      </a:lnTo>
                      <a:lnTo>
                        <a:pt x="988" y="1130"/>
                      </a:lnTo>
                      <a:lnTo>
                        <a:pt x="994" y="1128"/>
                      </a:lnTo>
                      <a:lnTo>
                        <a:pt x="1000" y="1127"/>
                      </a:lnTo>
                      <a:lnTo>
                        <a:pt x="1007" y="1125"/>
                      </a:lnTo>
                      <a:lnTo>
                        <a:pt x="1011" y="1123"/>
                      </a:lnTo>
                      <a:lnTo>
                        <a:pt x="1015" y="1119"/>
                      </a:lnTo>
                      <a:lnTo>
                        <a:pt x="1019" y="1117"/>
                      </a:lnTo>
                      <a:lnTo>
                        <a:pt x="1024" y="1115"/>
                      </a:lnTo>
                      <a:lnTo>
                        <a:pt x="1032" y="1111"/>
                      </a:lnTo>
                      <a:lnTo>
                        <a:pt x="1038" y="1108"/>
                      </a:lnTo>
                      <a:lnTo>
                        <a:pt x="1041" y="1106"/>
                      </a:lnTo>
                      <a:lnTo>
                        <a:pt x="1045" y="1104"/>
                      </a:lnTo>
                      <a:lnTo>
                        <a:pt x="1047" y="1104"/>
                      </a:lnTo>
                      <a:lnTo>
                        <a:pt x="1049" y="1104"/>
                      </a:lnTo>
                      <a:lnTo>
                        <a:pt x="1041" y="1087"/>
                      </a:lnTo>
                      <a:lnTo>
                        <a:pt x="1036" y="1087"/>
                      </a:lnTo>
                      <a:lnTo>
                        <a:pt x="1030" y="1087"/>
                      </a:lnTo>
                      <a:lnTo>
                        <a:pt x="1022" y="1090"/>
                      </a:lnTo>
                      <a:lnTo>
                        <a:pt x="1019" y="1090"/>
                      </a:lnTo>
                      <a:lnTo>
                        <a:pt x="1013" y="1090"/>
                      </a:lnTo>
                      <a:lnTo>
                        <a:pt x="1007" y="1092"/>
                      </a:lnTo>
                      <a:lnTo>
                        <a:pt x="1001" y="1094"/>
                      </a:lnTo>
                      <a:lnTo>
                        <a:pt x="994" y="1094"/>
                      </a:lnTo>
                      <a:lnTo>
                        <a:pt x="988" y="1096"/>
                      </a:lnTo>
                      <a:lnTo>
                        <a:pt x="981" y="1096"/>
                      </a:lnTo>
                      <a:lnTo>
                        <a:pt x="975" y="1098"/>
                      </a:lnTo>
                      <a:lnTo>
                        <a:pt x="965" y="1100"/>
                      </a:lnTo>
                      <a:lnTo>
                        <a:pt x="958" y="1102"/>
                      </a:lnTo>
                      <a:lnTo>
                        <a:pt x="948" y="1102"/>
                      </a:lnTo>
                      <a:lnTo>
                        <a:pt x="941" y="1104"/>
                      </a:lnTo>
                      <a:lnTo>
                        <a:pt x="931" y="1104"/>
                      </a:lnTo>
                      <a:lnTo>
                        <a:pt x="922" y="1106"/>
                      </a:lnTo>
                      <a:lnTo>
                        <a:pt x="912" y="1108"/>
                      </a:lnTo>
                      <a:lnTo>
                        <a:pt x="903" y="1109"/>
                      </a:lnTo>
                      <a:lnTo>
                        <a:pt x="893" y="1109"/>
                      </a:lnTo>
                      <a:lnTo>
                        <a:pt x="884" y="1111"/>
                      </a:lnTo>
                      <a:lnTo>
                        <a:pt x="872" y="1111"/>
                      </a:lnTo>
                      <a:lnTo>
                        <a:pt x="863" y="1113"/>
                      </a:lnTo>
                      <a:lnTo>
                        <a:pt x="851" y="1113"/>
                      </a:lnTo>
                      <a:lnTo>
                        <a:pt x="842" y="1115"/>
                      </a:lnTo>
                      <a:lnTo>
                        <a:pt x="832" y="1117"/>
                      </a:lnTo>
                      <a:lnTo>
                        <a:pt x="823" y="1119"/>
                      </a:lnTo>
                      <a:lnTo>
                        <a:pt x="811" y="1119"/>
                      </a:lnTo>
                      <a:lnTo>
                        <a:pt x="800" y="1119"/>
                      </a:lnTo>
                      <a:lnTo>
                        <a:pt x="789" y="1119"/>
                      </a:lnTo>
                      <a:lnTo>
                        <a:pt x="779" y="1119"/>
                      </a:lnTo>
                      <a:lnTo>
                        <a:pt x="768" y="1119"/>
                      </a:lnTo>
                      <a:lnTo>
                        <a:pt x="758" y="1119"/>
                      </a:lnTo>
                      <a:lnTo>
                        <a:pt x="747" y="1119"/>
                      </a:lnTo>
                      <a:lnTo>
                        <a:pt x="737" y="1121"/>
                      </a:lnTo>
                      <a:lnTo>
                        <a:pt x="728" y="1119"/>
                      </a:lnTo>
                      <a:lnTo>
                        <a:pt x="716" y="1119"/>
                      </a:lnTo>
                      <a:lnTo>
                        <a:pt x="707" y="1119"/>
                      </a:lnTo>
                      <a:lnTo>
                        <a:pt x="697" y="1119"/>
                      </a:lnTo>
                      <a:lnTo>
                        <a:pt x="688" y="1117"/>
                      </a:lnTo>
                      <a:lnTo>
                        <a:pt x="680" y="1115"/>
                      </a:lnTo>
                      <a:lnTo>
                        <a:pt x="671" y="1115"/>
                      </a:lnTo>
                      <a:lnTo>
                        <a:pt x="663" y="1113"/>
                      </a:lnTo>
                      <a:lnTo>
                        <a:pt x="654" y="1111"/>
                      </a:lnTo>
                      <a:lnTo>
                        <a:pt x="644" y="1109"/>
                      </a:lnTo>
                      <a:lnTo>
                        <a:pt x="637" y="1108"/>
                      </a:lnTo>
                      <a:lnTo>
                        <a:pt x="629" y="1106"/>
                      </a:lnTo>
                      <a:lnTo>
                        <a:pt x="621" y="1104"/>
                      </a:lnTo>
                      <a:lnTo>
                        <a:pt x="616" y="1100"/>
                      </a:lnTo>
                      <a:lnTo>
                        <a:pt x="608" y="1096"/>
                      </a:lnTo>
                      <a:lnTo>
                        <a:pt x="604" y="1094"/>
                      </a:lnTo>
                      <a:lnTo>
                        <a:pt x="597" y="1090"/>
                      </a:lnTo>
                      <a:lnTo>
                        <a:pt x="593" y="1087"/>
                      </a:lnTo>
                      <a:lnTo>
                        <a:pt x="587" y="1083"/>
                      </a:lnTo>
                      <a:lnTo>
                        <a:pt x="583" y="1079"/>
                      </a:lnTo>
                      <a:lnTo>
                        <a:pt x="579" y="1073"/>
                      </a:lnTo>
                      <a:lnTo>
                        <a:pt x="578" y="1070"/>
                      </a:lnTo>
                      <a:lnTo>
                        <a:pt x="574" y="1064"/>
                      </a:lnTo>
                      <a:lnTo>
                        <a:pt x="574" y="1058"/>
                      </a:lnTo>
                      <a:lnTo>
                        <a:pt x="576" y="1054"/>
                      </a:lnTo>
                      <a:lnTo>
                        <a:pt x="576" y="1051"/>
                      </a:lnTo>
                      <a:lnTo>
                        <a:pt x="578" y="1047"/>
                      </a:lnTo>
                      <a:lnTo>
                        <a:pt x="576" y="1043"/>
                      </a:lnTo>
                      <a:lnTo>
                        <a:pt x="574" y="1037"/>
                      </a:lnTo>
                      <a:lnTo>
                        <a:pt x="570" y="1035"/>
                      </a:lnTo>
                      <a:lnTo>
                        <a:pt x="562" y="1033"/>
                      </a:lnTo>
                      <a:lnTo>
                        <a:pt x="559" y="1033"/>
                      </a:lnTo>
                      <a:lnTo>
                        <a:pt x="555" y="1032"/>
                      </a:lnTo>
                      <a:lnTo>
                        <a:pt x="551" y="1032"/>
                      </a:lnTo>
                      <a:lnTo>
                        <a:pt x="545" y="1032"/>
                      </a:lnTo>
                      <a:lnTo>
                        <a:pt x="541" y="1032"/>
                      </a:lnTo>
                      <a:lnTo>
                        <a:pt x="538" y="1032"/>
                      </a:lnTo>
                      <a:lnTo>
                        <a:pt x="532" y="1032"/>
                      </a:lnTo>
                      <a:lnTo>
                        <a:pt x="526" y="1032"/>
                      </a:lnTo>
                      <a:lnTo>
                        <a:pt x="521" y="1032"/>
                      </a:lnTo>
                      <a:lnTo>
                        <a:pt x="515" y="1032"/>
                      </a:lnTo>
                      <a:lnTo>
                        <a:pt x="507" y="1032"/>
                      </a:lnTo>
                      <a:lnTo>
                        <a:pt x="502" y="1032"/>
                      </a:lnTo>
                      <a:lnTo>
                        <a:pt x="494" y="1032"/>
                      </a:lnTo>
                      <a:lnTo>
                        <a:pt x="488" y="1032"/>
                      </a:lnTo>
                      <a:lnTo>
                        <a:pt x="481" y="1032"/>
                      </a:lnTo>
                      <a:lnTo>
                        <a:pt x="471" y="1032"/>
                      </a:lnTo>
                      <a:lnTo>
                        <a:pt x="464" y="1032"/>
                      </a:lnTo>
                      <a:lnTo>
                        <a:pt x="456" y="1032"/>
                      </a:lnTo>
                      <a:lnTo>
                        <a:pt x="446" y="1032"/>
                      </a:lnTo>
                      <a:lnTo>
                        <a:pt x="437" y="1032"/>
                      </a:lnTo>
                      <a:lnTo>
                        <a:pt x="429" y="1032"/>
                      </a:lnTo>
                      <a:lnTo>
                        <a:pt x="420" y="1032"/>
                      </a:lnTo>
                      <a:lnTo>
                        <a:pt x="410" y="1032"/>
                      </a:lnTo>
                      <a:lnTo>
                        <a:pt x="401" y="1032"/>
                      </a:lnTo>
                      <a:lnTo>
                        <a:pt x="391" y="1032"/>
                      </a:lnTo>
                      <a:lnTo>
                        <a:pt x="382" y="1032"/>
                      </a:lnTo>
                      <a:lnTo>
                        <a:pt x="372" y="1032"/>
                      </a:lnTo>
                      <a:lnTo>
                        <a:pt x="365" y="1032"/>
                      </a:lnTo>
                      <a:lnTo>
                        <a:pt x="353" y="1032"/>
                      </a:lnTo>
                      <a:lnTo>
                        <a:pt x="346" y="1032"/>
                      </a:lnTo>
                      <a:lnTo>
                        <a:pt x="336" y="1032"/>
                      </a:lnTo>
                      <a:lnTo>
                        <a:pt x="327" y="1032"/>
                      </a:lnTo>
                      <a:lnTo>
                        <a:pt x="315" y="1032"/>
                      </a:lnTo>
                      <a:lnTo>
                        <a:pt x="306" y="1032"/>
                      </a:lnTo>
                      <a:lnTo>
                        <a:pt x="296" y="1032"/>
                      </a:lnTo>
                      <a:lnTo>
                        <a:pt x="289" y="1032"/>
                      </a:lnTo>
                      <a:lnTo>
                        <a:pt x="279" y="1032"/>
                      </a:lnTo>
                      <a:lnTo>
                        <a:pt x="272" y="1032"/>
                      </a:lnTo>
                      <a:lnTo>
                        <a:pt x="260" y="1032"/>
                      </a:lnTo>
                      <a:lnTo>
                        <a:pt x="253" y="1032"/>
                      </a:lnTo>
                      <a:lnTo>
                        <a:pt x="243" y="1032"/>
                      </a:lnTo>
                      <a:lnTo>
                        <a:pt x="235" y="1032"/>
                      </a:lnTo>
                      <a:lnTo>
                        <a:pt x="228" y="1032"/>
                      </a:lnTo>
                      <a:lnTo>
                        <a:pt x="220" y="1032"/>
                      </a:lnTo>
                      <a:lnTo>
                        <a:pt x="213" y="1032"/>
                      </a:lnTo>
                      <a:lnTo>
                        <a:pt x="207" y="1032"/>
                      </a:lnTo>
                      <a:lnTo>
                        <a:pt x="199" y="1032"/>
                      </a:lnTo>
                      <a:lnTo>
                        <a:pt x="192" y="1032"/>
                      </a:lnTo>
                      <a:lnTo>
                        <a:pt x="186" y="1032"/>
                      </a:lnTo>
                      <a:lnTo>
                        <a:pt x="180" y="1032"/>
                      </a:lnTo>
                      <a:lnTo>
                        <a:pt x="175" y="1032"/>
                      </a:lnTo>
                      <a:lnTo>
                        <a:pt x="169" y="1032"/>
                      </a:lnTo>
                      <a:lnTo>
                        <a:pt x="165" y="1032"/>
                      </a:lnTo>
                      <a:lnTo>
                        <a:pt x="161" y="1033"/>
                      </a:lnTo>
                      <a:lnTo>
                        <a:pt x="154" y="1033"/>
                      </a:lnTo>
                      <a:lnTo>
                        <a:pt x="148" y="1033"/>
                      </a:lnTo>
                      <a:lnTo>
                        <a:pt x="146" y="1033"/>
                      </a:lnTo>
                      <a:lnTo>
                        <a:pt x="144" y="10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62" name="Freeform 290"/>
                <p:cNvSpPr>
                  <a:spLocks/>
                </p:cNvSpPr>
                <p:nvPr/>
              </p:nvSpPr>
              <p:spPr bwMode="auto">
                <a:xfrm>
                  <a:off x="1883" y="176"/>
                  <a:ext cx="578" cy="504"/>
                </a:xfrm>
                <a:custGeom>
                  <a:avLst/>
                  <a:gdLst>
                    <a:gd name="T0" fmla="*/ 75 w 1156"/>
                    <a:gd name="T1" fmla="*/ 105 h 1008"/>
                    <a:gd name="T2" fmla="*/ 80 w 1156"/>
                    <a:gd name="T3" fmla="*/ 106 h 1008"/>
                    <a:gd name="T4" fmla="*/ 83 w 1156"/>
                    <a:gd name="T5" fmla="*/ 107 h 1008"/>
                    <a:gd name="T6" fmla="*/ 88 w 1156"/>
                    <a:gd name="T7" fmla="*/ 108 h 1008"/>
                    <a:gd name="T8" fmla="*/ 92 w 1156"/>
                    <a:gd name="T9" fmla="*/ 109 h 1008"/>
                    <a:gd name="T10" fmla="*/ 97 w 1156"/>
                    <a:gd name="T11" fmla="*/ 110 h 1008"/>
                    <a:gd name="T12" fmla="*/ 102 w 1156"/>
                    <a:gd name="T13" fmla="*/ 110 h 1008"/>
                    <a:gd name="T14" fmla="*/ 108 w 1156"/>
                    <a:gd name="T15" fmla="*/ 110 h 1008"/>
                    <a:gd name="T16" fmla="*/ 113 w 1156"/>
                    <a:gd name="T17" fmla="*/ 110 h 1008"/>
                    <a:gd name="T18" fmla="*/ 118 w 1156"/>
                    <a:gd name="T19" fmla="*/ 110 h 1008"/>
                    <a:gd name="T20" fmla="*/ 122 w 1156"/>
                    <a:gd name="T21" fmla="*/ 109 h 1008"/>
                    <a:gd name="T22" fmla="*/ 127 w 1156"/>
                    <a:gd name="T23" fmla="*/ 109 h 1008"/>
                    <a:gd name="T24" fmla="*/ 132 w 1156"/>
                    <a:gd name="T25" fmla="*/ 108 h 1008"/>
                    <a:gd name="T26" fmla="*/ 136 w 1156"/>
                    <a:gd name="T27" fmla="*/ 108 h 1008"/>
                    <a:gd name="T28" fmla="*/ 140 w 1156"/>
                    <a:gd name="T29" fmla="*/ 24 h 1008"/>
                    <a:gd name="T30" fmla="*/ 137 w 1156"/>
                    <a:gd name="T31" fmla="*/ 20 h 1008"/>
                    <a:gd name="T32" fmla="*/ 132 w 1156"/>
                    <a:gd name="T33" fmla="*/ 14 h 1008"/>
                    <a:gd name="T34" fmla="*/ 127 w 1156"/>
                    <a:gd name="T35" fmla="*/ 9 h 1008"/>
                    <a:gd name="T36" fmla="*/ 122 w 1156"/>
                    <a:gd name="T37" fmla="*/ 3 h 1008"/>
                    <a:gd name="T38" fmla="*/ 120 w 1156"/>
                    <a:gd name="T39" fmla="*/ 1 h 1008"/>
                    <a:gd name="T40" fmla="*/ 124 w 1156"/>
                    <a:gd name="T41" fmla="*/ 1 h 1008"/>
                    <a:gd name="T42" fmla="*/ 128 w 1156"/>
                    <a:gd name="T43" fmla="*/ 4 h 1008"/>
                    <a:gd name="T44" fmla="*/ 132 w 1156"/>
                    <a:gd name="T45" fmla="*/ 8 h 1008"/>
                    <a:gd name="T46" fmla="*/ 136 w 1156"/>
                    <a:gd name="T47" fmla="*/ 14 h 1008"/>
                    <a:gd name="T48" fmla="*/ 140 w 1156"/>
                    <a:gd name="T49" fmla="*/ 19 h 1008"/>
                    <a:gd name="T50" fmla="*/ 143 w 1156"/>
                    <a:gd name="T51" fmla="*/ 23 h 1008"/>
                    <a:gd name="T52" fmla="*/ 145 w 1156"/>
                    <a:gd name="T53" fmla="*/ 27 h 1008"/>
                    <a:gd name="T54" fmla="*/ 145 w 1156"/>
                    <a:gd name="T55" fmla="*/ 30 h 1008"/>
                    <a:gd name="T56" fmla="*/ 144 w 1156"/>
                    <a:gd name="T57" fmla="*/ 34 h 1008"/>
                    <a:gd name="T58" fmla="*/ 144 w 1156"/>
                    <a:gd name="T59" fmla="*/ 38 h 1008"/>
                    <a:gd name="T60" fmla="*/ 144 w 1156"/>
                    <a:gd name="T61" fmla="*/ 43 h 1008"/>
                    <a:gd name="T62" fmla="*/ 144 w 1156"/>
                    <a:gd name="T63" fmla="*/ 50 h 1008"/>
                    <a:gd name="T64" fmla="*/ 144 w 1156"/>
                    <a:gd name="T65" fmla="*/ 58 h 1008"/>
                    <a:gd name="T66" fmla="*/ 144 w 1156"/>
                    <a:gd name="T67" fmla="*/ 67 h 1008"/>
                    <a:gd name="T68" fmla="*/ 143 w 1156"/>
                    <a:gd name="T69" fmla="*/ 76 h 1008"/>
                    <a:gd name="T70" fmla="*/ 143 w 1156"/>
                    <a:gd name="T71" fmla="*/ 85 h 1008"/>
                    <a:gd name="T72" fmla="*/ 142 w 1156"/>
                    <a:gd name="T73" fmla="*/ 93 h 1008"/>
                    <a:gd name="T74" fmla="*/ 142 w 1156"/>
                    <a:gd name="T75" fmla="*/ 100 h 1008"/>
                    <a:gd name="T76" fmla="*/ 141 w 1156"/>
                    <a:gd name="T77" fmla="*/ 105 h 1008"/>
                    <a:gd name="T78" fmla="*/ 141 w 1156"/>
                    <a:gd name="T79" fmla="*/ 109 h 1008"/>
                    <a:gd name="T80" fmla="*/ 138 w 1156"/>
                    <a:gd name="T81" fmla="*/ 111 h 1008"/>
                    <a:gd name="T82" fmla="*/ 133 w 1156"/>
                    <a:gd name="T83" fmla="*/ 112 h 1008"/>
                    <a:gd name="T84" fmla="*/ 129 w 1156"/>
                    <a:gd name="T85" fmla="*/ 112 h 1008"/>
                    <a:gd name="T86" fmla="*/ 124 w 1156"/>
                    <a:gd name="T87" fmla="*/ 113 h 1008"/>
                    <a:gd name="T88" fmla="*/ 119 w 1156"/>
                    <a:gd name="T89" fmla="*/ 114 h 1008"/>
                    <a:gd name="T90" fmla="*/ 115 w 1156"/>
                    <a:gd name="T91" fmla="*/ 114 h 1008"/>
                    <a:gd name="T92" fmla="*/ 110 w 1156"/>
                    <a:gd name="T93" fmla="*/ 114 h 1008"/>
                    <a:gd name="T94" fmla="*/ 107 w 1156"/>
                    <a:gd name="T95" fmla="*/ 115 h 1008"/>
                    <a:gd name="T96" fmla="*/ 103 w 1156"/>
                    <a:gd name="T97" fmla="*/ 115 h 1008"/>
                    <a:gd name="T98" fmla="*/ 97 w 1156"/>
                    <a:gd name="T99" fmla="*/ 114 h 1008"/>
                    <a:gd name="T100" fmla="*/ 94 w 1156"/>
                    <a:gd name="T101" fmla="*/ 114 h 1008"/>
                    <a:gd name="T102" fmla="*/ 90 w 1156"/>
                    <a:gd name="T103" fmla="*/ 113 h 1008"/>
                    <a:gd name="T104" fmla="*/ 87 w 1156"/>
                    <a:gd name="T105" fmla="*/ 112 h 1008"/>
                    <a:gd name="T106" fmla="*/ 84 w 1156"/>
                    <a:gd name="T107" fmla="*/ 111 h 1008"/>
                    <a:gd name="T108" fmla="*/ 79 w 1156"/>
                    <a:gd name="T109" fmla="*/ 110 h 1008"/>
                    <a:gd name="T110" fmla="*/ 74 w 1156"/>
                    <a:gd name="T111" fmla="*/ 109 h 1008"/>
                    <a:gd name="T112" fmla="*/ 0 w 1156"/>
                    <a:gd name="T113" fmla="*/ 124 h 10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6"/>
                    <a:gd name="T172" fmla="*/ 0 h 1008"/>
                    <a:gd name="T173" fmla="*/ 1156 w 1156"/>
                    <a:gd name="T174" fmla="*/ 1008 h 10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6" h="1008">
                      <a:moveTo>
                        <a:pt x="0" y="986"/>
                      </a:moveTo>
                      <a:lnTo>
                        <a:pt x="588" y="834"/>
                      </a:lnTo>
                      <a:lnTo>
                        <a:pt x="590" y="834"/>
                      </a:lnTo>
                      <a:lnTo>
                        <a:pt x="593" y="836"/>
                      </a:lnTo>
                      <a:lnTo>
                        <a:pt x="597" y="836"/>
                      </a:lnTo>
                      <a:lnTo>
                        <a:pt x="603" y="837"/>
                      </a:lnTo>
                      <a:lnTo>
                        <a:pt x="607" y="839"/>
                      </a:lnTo>
                      <a:lnTo>
                        <a:pt x="614" y="841"/>
                      </a:lnTo>
                      <a:lnTo>
                        <a:pt x="622" y="843"/>
                      </a:lnTo>
                      <a:lnTo>
                        <a:pt x="630" y="845"/>
                      </a:lnTo>
                      <a:lnTo>
                        <a:pt x="633" y="845"/>
                      </a:lnTo>
                      <a:lnTo>
                        <a:pt x="637" y="847"/>
                      </a:lnTo>
                      <a:lnTo>
                        <a:pt x="641" y="849"/>
                      </a:lnTo>
                      <a:lnTo>
                        <a:pt x="647" y="849"/>
                      </a:lnTo>
                      <a:lnTo>
                        <a:pt x="650" y="851"/>
                      </a:lnTo>
                      <a:lnTo>
                        <a:pt x="656" y="853"/>
                      </a:lnTo>
                      <a:lnTo>
                        <a:pt x="660" y="853"/>
                      </a:lnTo>
                      <a:lnTo>
                        <a:pt x="666" y="855"/>
                      </a:lnTo>
                      <a:lnTo>
                        <a:pt x="671" y="855"/>
                      </a:lnTo>
                      <a:lnTo>
                        <a:pt x="677" y="856"/>
                      </a:lnTo>
                      <a:lnTo>
                        <a:pt x="683" y="858"/>
                      </a:lnTo>
                      <a:lnTo>
                        <a:pt x="689" y="860"/>
                      </a:lnTo>
                      <a:lnTo>
                        <a:pt x="694" y="860"/>
                      </a:lnTo>
                      <a:lnTo>
                        <a:pt x="700" y="862"/>
                      </a:lnTo>
                      <a:lnTo>
                        <a:pt x="706" y="862"/>
                      </a:lnTo>
                      <a:lnTo>
                        <a:pt x="711" y="864"/>
                      </a:lnTo>
                      <a:lnTo>
                        <a:pt x="717" y="864"/>
                      </a:lnTo>
                      <a:lnTo>
                        <a:pt x="723" y="866"/>
                      </a:lnTo>
                      <a:lnTo>
                        <a:pt x="728" y="866"/>
                      </a:lnTo>
                      <a:lnTo>
                        <a:pt x="736" y="868"/>
                      </a:lnTo>
                      <a:lnTo>
                        <a:pt x="742" y="868"/>
                      </a:lnTo>
                      <a:lnTo>
                        <a:pt x="749" y="870"/>
                      </a:lnTo>
                      <a:lnTo>
                        <a:pt x="755" y="870"/>
                      </a:lnTo>
                      <a:lnTo>
                        <a:pt x="763" y="872"/>
                      </a:lnTo>
                      <a:lnTo>
                        <a:pt x="768" y="872"/>
                      </a:lnTo>
                      <a:lnTo>
                        <a:pt x="776" y="874"/>
                      </a:lnTo>
                      <a:lnTo>
                        <a:pt x="784" y="874"/>
                      </a:lnTo>
                      <a:lnTo>
                        <a:pt x="791" y="875"/>
                      </a:lnTo>
                      <a:lnTo>
                        <a:pt x="797" y="875"/>
                      </a:lnTo>
                      <a:lnTo>
                        <a:pt x="804" y="877"/>
                      </a:lnTo>
                      <a:lnTo>
                        <a:pt x="810" y="877"/>
                      </a:lnTo>
                      <a:lnTo>
                        <a:pt x="818" y="877"/>
                      </a:lnTo>
                      <a:lnTo>
                        <a:pt x="825" y="877"/>
                      </a:lnTo>
                      <a:lnTo>
                        <a:pt x="833" y="877"/>
                      </a:lnTo>
                      <a:lnTo>
                        <a:pt x="841" y="877"/>
                      </a:lnTo>
                      <a:lnTo>
                        <a:pt x="846" y="879"/>
                      </a:lnTo>
                      <a:lnTo>
                        <a:pt x="854" y="877"/>
                      </a:lnTo>
                      <a:lnTo>
                        <a:pt x="861" y="877"/>
                      </a:lnTo>
                      <a:lnTo>
                        <a:pt x="869" y="877"/>
                      </a:lnTo>
                      <a:lnTo>
                        <a:pt x="877" y="877"/>
                      </a:lnTo>
                      <a:lnTo>
                        <a:pt x="884" y="877"/>
                      </a:lnTo>
                      <a:lnTo>
                        <a:pt x="892" y="877"/>
                      </a:lnTo>
                      <a:lnTo>
                        <a:pt x="898" y="877"/>
                      </a:lnTo>
                      <a:lnTo>
                        <a:pt x="907" y="877"/>
                      </a:lnTo>
                      <a:lnTo>
                        <a:pt x="913" y="877"/>
                      </a:lnTo>
                      <a:lnTo>
                        <a:pt x="919" y="877"/>
                      </a:lnTo>
                      <a:lnTo>
                        <a:pt x="926" y="875"/>
                      </a:lnTo>
                      <a:lnTo>
                        <a:pt x="934" y="875"/>
                      </a:lnTo>
                      <a:lnTo>
                        <a:pt x="939" y="875"/>
                      </a:lnTo>
                      <a:lnTo>
                        <a:pt x="945" y="874"/>
                      </a:lnTo>
                      <a:lnTo>
                        <a:pt x="951" y="874"/>
                      </a:lnTo>
                      <a:lnTo>
                        <a:pt x="957" y="874"/>
                      </a:lnTo>
                      <a:lnTo>
                        <a:pt x="962" y="872"/>
                      </a:lnTo>
                      <a:lnTo>
                        <a:pt x="968" y="872"/>
                      </a:lnTo>
                      <a:lnTo>
                        <a:pt x="974" y="872"/>
                      </a:lnTo>
                      <a:lnTo>
                        <a:pt x="979" y="872"/>
                      </a:lnTo>
                      <a:lnTo>
                        <a:pt x="983" y="870"/>
                      </a:lnTo>
                      <a:lnTo>
                        <a:pt x="989" y="870"/>
                      </a:lnTo>
                      <a:lnTo>
                        <a:pt x="995" y="870"/>
                      </a:lnTo>
                      <a:lnTo>
                        <a:pt x="1000" y="870"/>
                      </a:lnTo>
                      <a:lnTo>
                        <a:pt x="1008" y="868"/>
                      </a:lnTo>
                      <a:lnTo>
                        <a:pt x="1015" y="866"/>
                      </a:lnTo>
                      <a:lnTo>
                        <a:pt x="1023" y="866"/>
                      </a:lnTo>
                      <a:lnTo>
                        <a:pt x="1031" y="866"/>
                      </a:lnTo>
                      <a:lnTo>
                        <a:pt x="1036" y="866"/>
                      </a:lnTo>
                      <a:lnTo>
                        <a:pt x="1044" y="864"/>
                      </a:lnTo>
                      <a:lnTo>
                        <a:pt x="1050" y="864"/>
                      </a:lnTo>
                      <a:lnTo>
                        <a:pt x="1055" y="864"/>
                      </a:lnTo>
                      <a:lnTo>
                        <a:pt x="1059" y="862"/>
                      </a:lnTo>
                      <a:lnTo>
                        <a:pt x="1063" y="862"/>
                      </a:lnTo>
                      <a:lnTo>
                        <a:pt x="1067" y="860"/>
                      </a:lnTo>
                      <a:lnTo>
                        <a:pt x="1071" y="860"/>
                      </a:lnTo>
                      <a:lnTo>
                        <a:pt x="1076" y="860"/>
                      </a:lnTo>
                      <a:lnTo>
                        <a:pt x="1082" y="860"/>
                      </a:lnTo>
                      <a:lnTo>
                        <a:pt x="1088" y="860"/>
                      </a:lnTo>
                      <a:lnTo>
                        <a:pt x="1090" y="860"/>
                      </a:lnTo>
                      <a:lnTo>
                        <a:pt x="1124" y="195"/>
                      </a:lnTo>
                      <a:lnTo>
                        <a:pt x="1122" y="193"/>
                      </a:lnTo>
                      <a:lnTo>
                        <a:pt x="1118" y="190"/>
                      </a:lnTo>
                      <a:lnTo>
                        <a:pt x="1114" y="186"/>
                      </a:lnTo>
                      <a:lnTo>
                        <a:pt x="1112" y="182"/>
                      </a:lnTo>
                      <a:lnTo>
                        <a:pt x="1109" y="178"/>
                      </a:lnTo>
                      <a:lnTo>
                        <a:pt x="1105" y="172"/>
                      </a:lnTo>
                      <a:lnTo>
                        <a:pt x="1101" y="167"/>
                      </a:lnTo>
                      <a:lnTo>
                        <a:pt x="1095" y="161"/>
                      </a:lnTo>
                      <a:lnTo>
                        <a:pt x="1090" y="153"/>
                      </a:lnTo>
                      <a:lnTo>
                        <a:pt x="1086" y="148"/>
                      </a:lnTo>
                      <a:lnTo>
                        <a:pt x="1078" y="140"/>
                      </a:lnTo>
                      <a:lnTo>
                        <a:pt x="1073" y="134"/>
                      </a:lnTo>
                      <a:lnTo>
                        <a:pt x="1067" y="127"/>
                      </a:lnTo>
                      <a:lnTo>
                        <a:pt x="1061" y="119"/>
                      </a:lnTo>
                      <a:lnTo>
                        <a:pt x="1053" y="112"/>
                      </a:lnTo>
                      <a:lnTo>
                        <a:pt x="1048" y="104"/>
                      </a:lnTo>
                      <a:lnTo>
                        <a:pt x="1040" y="96"/>
                      </a:lnTo>
                      <a:lnTo>
                        <a:pt x="1034" y="89"/>
                      </a:lnTo>
                      <a:lnTo>
                        <a:pt x="1027" y="79"/>
                      </a:lnTo>
                      <a:lnTo>
                        <a:pt x="1021" y="74"/>
                      </a:lnTo>
                      <a:lnTo>
                        <a:pt x="1014" y="66"/>
                      </a:lnTo>
                      <a:lnTo>
                        <a:pt x="1008" y="58"/>
                      </a:lnTo>
                      <a:lnTo>
                        <a:pt x="1000" y="51"/>
                      </a:lnTo>
                      <a:lnTo>
                        <a:pt x="993" y="43"/>
                      </a:lnTo>
                      <a:lnTo>
                        <a:pt x="987" y="36"/>
                      </a:lnTo>
                      <a:lnTo>
                        <a:pt x="981" y="30"/>
                      </a:lnTo>
                      <a:lnTo>
                        <a:pt x="974" y="24"/>
                      </a:lnTo>
                      <a:lnTo>
                        <a:pt x="968" y="19"/>
                      </a:lnTo>
                      <a:lnTo>
                        <a:pt x="962" y="15"/>
                      </a:lnTo>
                      <a:lnTo>
                        <a:pt x="957" y="11"/>
                      </a:lnTo>
                      <a:lnTo>
                        <a:pt x="957" y="9"/>
                      </a:lnTo>
                      <a:lnTo>
                        <a:pt x="960" y="7"/>
                      </a:lnTo>
                      <a:lnTo>
                        <a:pt x="962" y="5"/>
                      </a:lnTo>
                      <a:lnTo>
                        <a:pt x="968" y="3"/>
                      </a:lnTo>
                      <a:lnTo>
                        <a:pt x="972" y="1"/>
                      </a:lnTo>
                      <a:lnTo>
                        <a:pt x="979" y="0"/>
                      </a:lnTo>
                      <a:lnTo>
                        <a:pt x="983" y="0"/>
                      </a:lnTo>
                      <a:lnTo>
                        <a:pt x="987" y="1"/>
                      </a:lnTo>
                      <a:lnTo>
                        <a:pt x="993" y="1"/>
                      </a:lnTo>
                      <a:lnTo>
                        <a:pt x="996" y="5"/>
                      </a:lnTo>
                      <a:lnTo>
                        <a:pt x="1000" y="7"/>
                      </a:lnTo>
                      <a:lnTo>
                        <a:pt x="1008" y="13"/>
                      </a:lnTo>
                      <a:lnTo>
                        <a:pt x="1012" y="17"/>
                      </a:lnTo>
                      <a:lnTo>
                        <a:pt x="1015" y="22"/>
                      </a:lnTo>
                      <a:lnTo>
                        <a:pt x="1021" y="26"/>
                      </a:lnTo>
                      <a:lnTo>
                        <a:pt x="1027" y="32"/>
                      </a:lnTo>
                      <a:lnTo>
                        <a:pt x="1031" y="38"/>
                      </a:lnTo>
                      <a:lnTo>
                        <a:pt x="1036" y="43"/>
                      </a:lnTo>
                      <a:lnTo>
                        <a:pt x="1042" y="49"/>
                      </a:lnTo>
                      <a:lnTo>
                        <a:pt x="1048" y="57"/>
                      </a:lnTo>
                      <a:lnTo>
                        <a:pt x="1053" y="62"/>
                      </a:lnTo>
                      <a:lnTo>
                        <a:pt x="1059" y="70"/>
                      </a:lnTo>
                      <a:lnTo>
                        <a:pt x="1065" y="77"/>
                      </a:lnTo>
                      <a:lnTo>
                        <a:pt x="1071" y="85"/>
                      </a:lnTo>
                      <a:lnTo>
                        <a:pt x="1076" y="93"/>
                      </a:lnTo>
                      <a:lnTo>
                        <a:pt x="1082" y="100"/>
                      </a:lnTo>
                      <a:lnTo>
                        <a:pt x="1088" y="106"/>
                      </a:lnTo>
                      <a:lnTo>
                        <a:pt x="1093" y="114"/>
                      </a:lnTo>
                      <a:lnTo>
                        <a:pt x="1097" y="121"/>
                      </a:lnTo>
                      <a:lnTo>
                        <a:pt x="1103" y="129"/>
                      </a:lnTo>
                      <a:lnTo>
                        <a:pt x="1109" y="136"/>
                      </a:lnTo>
                      <a:lnTo>
                        <a:pt x="1114" y="144"/>
                      </a:lnTo>
                      <a:lnTo>
                        <a:pt x="1118" y="150"/>
                      </a:lnTo>
                      <a:lnTo>
                        <a:pt x="1122" y="157"/>
                      </a:lnTo>
                      <a:lnTo>
                        <a:pt x="1126" y="161"/>
                      </a:lnTo>
                      <a:lnTo>
                        <a:pt x="1130" y="169"/>
                      </a:lnTo>
                      <a:lnTo>
                        <a:pt x="1133" y="174"/>
                      </a:lnTo>
                      <a:lnTo>
                        <a:pt x="1137" y="180"/>
                      </a:lnTo>
                      <a:lnTo>
                        <a:pt x="1139" y="184"/>
                      </a:lnTo>
                      <a:lnTo>
                        <a:pt x="1143" y="190"/>
                      </a:lnTo>
                      <a:lnTo>
                        <a:pt x="1145" y="195"/>
                      </a:lnTo>
                      <a:lnTo>
                        <a:pt x="1149" y="201"/>
                      </a:lnTo>
                      <a:lnTo>
                        <a:pt x="1150" y="205"/>
                      </a:lnTo>
                      <a:lnTo>
                        <a:pt x="1152" y="209"/>
                      </a:lnTo>
                      <a:lnTo>
                        <a:pt x="1156" y="212"/>
                      </a:lnTo>
                      <a:lnTo>
                        <a:pt x="1156" y="218"/>
                      </a:lnTo>
                      <a:lnTo>
                        <a:pt x="1156" y="220"/>
                      </a:lnTo>
                      <a:lnTo>
                        <a:pt x="1156" y="224"/>
                      </a:lnTo>
                      <a:lnTo>
                        <a:pt x="1154" y="226"/>
                      </a:lnTo>
                      <a:lnTo>
                        <a:pt x="1154" y="229"/>
                      </a:lnTo>
                      <a:lnTo>
                        <a:pt x="1154" y="233"/>
                      </a:lnTo>
                      <a:lnTo>
                        <a:pt x="1154" y="239"/>
                      </a:lnTo>
                      <a:lnTo>
                        <a:pt x="1152" y="243"/>
                      </a:lnTo>
                      <a:lnTo>
                        <a:pt x="1152" y="248"/>
                      </a:lnTo>
                      <a:lnTo>
                        <a:pt x="1152" y="254"/>
                      </a:lnTo>
                      <a:lnTo>
                        <a:pt x="1152" y="262"/>
                      </a:lnTo>
                      <a:lnTo>
                        <a:pt x="1152" y="269"/>
                      </a:lnTo>
                      <a:lnTo>
                        <a:pt x="1152" y="277"/>
                      </a:lnTo>
                      <a:lnTo>
                        <a:pt x="1152" y="283"/>
                      </a:lnTo>
                      <a:lnTo>
                        <a:pt x="1152" y="286"/>
                      </a:lnTo>
                      <a:lnTo>
                        <a:pt x="1152" y="292"/>
                      </a:lnTo>
                      <a:lnTo>
                        <a:pt x="1152" y="298"/>
                      </a:lnTo>
                      <a:lnTo>
                        <a:pt x="1152" y="302"/>
                      </a:lnTo>
                      <a:lnTo>
                        <a:pt x="1152" y="307"/>
                      </a:lnTo>
                      <a:lnTo>
                        <a:pt x="1150" y="315"/>
                      </a:lnTo>
                      <a:lnTo>
                        <a:pt x="1150" y="323"/>
                      </a:lnTo>
                      <a:lnTo>
                        <a:pt x="1150" y="328"/>
                      </a:lnTo>
                      <a:lnTo>
                        <a:pt x="1150" y="336"/>
                      </a:lnTo>
                      <a:lnTo>
                        <a:pt x="1150" y="343"/>
                      </a:lnTo>
                      <a:lnTo>
                        <a:pt x="1150" y="353"/>
                      </a:lnTo>
                      <a:lnTo>
                        <a:pt x="1149" y="361"/>
                      </a:lnTo>
                      <a:lnTo>
                        <a:pt x="1149" y="370"/>
                      </a:lnTo>
                      <a:lnTo>
                        <a:pt x="1149" y="380"/>
                      </a:lnTo>
                      <a:lnTo>
                        <a:pt x="1149" y="389"/>
                      </a:lnTo>
                      <a:lnTo>
                        <a:pt x="1149" y="399"/>
                      </a:lnTo>
                      <a:lnTo>
                        <a:pt x="1149" y="410"/>
                      </a:lnTo>
                      <a:lnTo>
                        <a:pt x="1149" y="419"/>
                      </a:lnTo>
                      <a:lnTo>
                        <a:pt x="1149" y="431"/>
                      </a:lnTo>
                      <a:lnTo>
                        <a:pt x="1147" y="440"/>
                      </a:lnTo>
                      <a:lnTo>
                        <a:pt x="1147" y="452"/>
                      </a:lnTo>
                      <a:lnTo>
                        <a:pt x="1147" y="463"/>
                      </a:lnTo>
                      <a:lnTo>
                        <a:pt x="1147" y="475"/>
                      </a:lnTo>
                      <a:lnTo>
                        <a:pt x="1147" y="486"/>
                      </a:lnTo>
                      <a:lnTo>
                        <a:pt x="1147" y="497"/>
                      </a:lnTo>
                      <a:lnTo>
                        <a:pt x="1145" y="509"/>
                      </a:lnTo>
                      <a:lnTo>
                        <a:pt x="1145" y="522"/>
                      </a:lnTo>
                      <a:lnTo>
                        <a:pt x="1145" y="533"/>
                      </a:lnTo>
                      <a:lnTo>
                        <a:pt x="1145" y="545"/>
                      </a:lnTo>
                      <a:lnTo>
                        <a:pt x="1143" y="558"/>
                      </a:lnTo>
                      <a:lnTo>
                        <a:pt x="1143" y="570"/>
                      </a:lnTo>
                      <a:lnTo>
                        <a:pt x="1143" y="581"/>
                      </a:lnTo>
                      <a:lnTo>
                        <a:pt x="1143" y="592"/>
                      </a:lnTo>
                      <a:lnTo>
                        <a:pt x="1143" y="606"/>
                      </a:lnTo>
                      <a:lnTo>
                        <a:pt x="1143" y="617"/>
                      </a:lnTo>
                      <a:lnTo>
                        <a:pt x="1143" y="628"/>
                      </a:lnTo>
                      <a:lnTo>
                        <a:pt x="1141" y="640"/>
                      </a:lnTo>
                      <a:lnTo>
                        <a:pt x="1141" y="651"/>
                      </a:lnTo>
                      <a:lnTo>
                        <a:pt x="1141" y="663"/>
                      </a:lnTo>
                      <a:lnTo>
                        <a:pt x="1139" y="674"/>
                      </a:lnTo>
                      <a:lnTo>
                        <a:pt x="1139" y="685"/>
                      </a:lnTo>
                      <a:lnTo>
                        <a:pt x="1137" y="697"/>
                      </a:lnTo>
                      <a:lnTo>
                        <a:pt x="1137" y="708"/>
                      </a:lnTo>
                      <a:lnTo>
                        <a:pt x="1137" y="718"/>
                      </a:lnTo>
                      <a:lnTo>
                        <a:pt x="1137" y="729"/>
                      </a:lnTo>
                      <a:lnTo>
                        <a:pt x="1135" y="739"/>
                      </a:lnTo>
                      <a:lnTo>
                        <a:pt x="1135" y="748"/>
                      </a:lnTo>
                      <a:lnTo>
                        <a:pt x="1135" y="758"/>
                      </a:lnTo>
                      <a:lnTo>
                        <a:pt x="1135" y="767"/>
                      </a:lnTo>
                      <a:lnTo>
                        <a:pt x="1133" y="777"/>
                      </a:lnTo>
                      <a:lnTo>
                        <a:pt x="1133" y="786"/>
                      </a:lnTo>
                      <a:lnTo>
                        <a:pt x="1131" y="796"/>
                      </a:lnTo>
                      <a:lnTo>
                        <a:pt x="1131" y="803"/>
                      </a:lnTo>
                      <a:lnTo>
                        <a:pt x="1131" y="811"/>
                      </a:lnTo>
                      <a:lnTo>
                        <a:pt x="1131" y="817"/>
                      </a:lnTo>
                      <a:lnTo>
                        <a:pt x="1130" y="824"/>
                      </a:lnTo>
                      <a:lnTo>
                        <a:pt x="1128" y="832"/>
                      </a:lnTo>
                      <a:lnTo>
                        <a:pt x="1128" y="837"/>
                      </a:lnTo>
                      <a:lnTo>
                        <a:pt x="1128" y="843"/>
                      </a:lnTo>
                      <a:lnTo>
                        <a:pt x="1126" y="849"/>
                      </a:lnTo>
                      <a:lnTo>
                        <a:pt x="1126" y="853"/>
                      </a:lnTo>
                      <a:lnTo>
                        <a:pt x="1124" y="856"/>
                      </a:lnTo>
                      <a:lnTo>
                        <a:pt x="1124" y="862"/>
                      </a:lnTo>
                      <a:lnTo>
                        <a:pt x="1122" y="868"/>
                      </a:lnTo>
                      <a:lnTo>
                        <a:pt x="1120" y="872"/>
                      </a:lnTo>
                      <a:lnTo>
                        <a:pt x="1118" y="874"/>
                      </a:lnTo>
                      <a:lnTo>
                        <a:pt x="1114" y="875"/>
                      </a:lnTo>
                      <a:lnTo>
                        <a:pt x="1109" y="877"/>
                      </a:lnTo>
                      <a:lnTo>
                        <a:pt x="1103" y="879"/>
                      </a:lnTo>
                      <a:lnTo>
                        <a:pt x="1097" y="881"/>
                      </a:lnTo>
                      <a:lnTo>
                        <a:pt x="1090" y="883"/>
                      </a:lnTo>
                      <a:lnTo>
                        <a:pt x="1082" y="887"/>
                      </a:lnTo>
                      <a:lnTo>
                        <a:pt x="1073" y="889"/>
                      </a:lnTo>
                      <a:lnTo>
                        <a:pt x="1069" y="889"/>
                      </a:lnTo>
                      <a:lnTo>
                        <a:pt x="1063" y="891"/>
                      </a:lnTo>
                      <a:lnTo>
                        <a:pt x="1059" y="891"/>
                      </a:lnTo>
                      <a:lnTo>
                        <a:pt x="1053" y="893"/>
                      </a:lnTo>
                      <a:lnTo>
                        <a:pt x="1048" y="893"/>
                      </a:lnTo>
                      <a:lnTo>
                        <a:pt x="1044" y="894"/>
                      </a:lnTo>
                      <a:lnTo>
                        <a:pt x="1038" y="894"/>
                      </a:lnTo>
                      <a:lnTo>
                        <a:pt x="1033" y="896"/>
                      </a:lnTo>
                      <a:lnTo>
                        <a:pt x="1027" y="896"/>
                      </a:lnTo>
                      <a:lnTo>
                        <a:pt x="1021" y="898"/>
                      </a:lnTo>
                      <a:lnTo>
                        <a:pt x="1015" y="898"/>
                      </a:lnTo>
                      <a:lnTo>
                        <a:pt x="1010" y="898"/>
                      </a:lnTo>
                      <a:lnTo>
                        <a:pt x="1004" y="900"/>
                      </a:lnTo>
                      <a:lnTo>
                        <a:pt x="998" y="900"/>
                      </a:lnTo>
                      <a:lnTo>
                        <a:pt x="993" y="902"/>
                      </a:lnTo>
                      <a:lnTo>
                        <a:pt x="987" y="904"/>
                      </a:lnTo>
                      <a:lnTo>
                        <a:pt x="979" y="904"/>
                      </a:lnTo>
                      <a:lnTo>
                        <a:pt x="974" y="904"/>
                      </a:lnTo>
                      <a:lnTo>
                        <a:pt x="968" y="904"/>
                      </a:lnTo>
                      <a:lnTo>
                        <a:pt x="962" y="906"/>
                      </a:lnTo>
                      <a:lnTo>
                        <a:pt x="955" y="906"/>
                      </a:lnTo>
                      <a:lnTo>
                        <a:pt x="949" y="906"/>
                      </a:lnTo>
                      <a:lnTo>
                        <a:pt x="943" y="908"/>
                      </a:lnTo>
                      <a:lnTo>
                        <a:pt x="938" y="908"/>
                      </a:lnTo>
                      <a:lnTo>
                        <a:pt x="930" y="908"/>
                      </a:lnTo>
                      <a:lnTo>
                        <a:pt x="924" y="910"/>
                      </a:lnTo>
                      <a:lnTo>
                        <a:pt x="919" y="910"/>
                      </a:lnTo>
                      <a:lnTo>
                        <a:pt x="913" y="910"/>
                      </a:lnTo>
                      <a:lnTo>
                        <a:pt x="907" y="910"/>
                      </a:lnTo>
                      <a:lnTo>
                        <a:pt x="901" y="910"/>
                      </a:lnTo>
                      <a:lnTo>
                        <a:pt x="894" y="912"/>
                      </a:lnTo>
                      <a:lnTo>
                        <a:pt x="890" y="912"/>
                      </a:lnTo>
                      <a:lnTo>
                        <a:pt x="882" y="912"/>
                      </a:lnTo>
                      <a:lnTo>
                        <a:pt x="877" y="912"/>
                      </a:lnTo>
                      <a:lnTo>
                        <a:pt x="871" y="912"/>
                      </a:lnTo>
                      <a:lnTo>
                        <a:pt x="867" y="913"/>
                      </a:lnTo>
                      <a:lnTo>
                        <a:pt x="861" y="913"/>
                      </a:lnTo>
                      <a:lnTo>
                        <a:pt x="856" y="913"/>
                      </a:lnTo>
                      <a:lnTo>
                        <a:pt x="852" y="913"/>
                      </a:lnTo>
                      <a:lnTo>
                        <a:pt x="846" y="915"/>
                      </a:lnTo>
                      <a:lnTo>
                        <a:pt x="841" y="915"/>
                      </a:lnTo>
                      <a:lnTo>
                        <a:pt x="837" y="915"/>
                      </a:lnTo>
                      <a:lnTo>
                        <a:pt x="831" y="915"/>
                      </a:lnTo>
                      <a:lnTo>
                        <a:pt x="829" y="915"/>
                      </a:lnTo>
                      <a:lnTo>
                        <a:pt x="820" y="915"/>
                      </a:lnTo>
                      <a:lnTo>
                        <a:pt x="814" y="915"/>
                      </a:lnTo>
                      <a:lnTo>
                        <a:pt x="806" y="915"/>
                      </a:lnTo>
                      <a:lnTo>
                        <a:pt x="799" y="915"/>
                      </a:lnTo>
                      <a:lnTo>
                        <a:pt x="791" y="913"/>
                      </a:lnTo>
                      <a:lnTo>
                        <a:pt x="784" y="913"/>
                      </a:lnTo>
                      <a:lnTo>
                        <a:pt x="778" y="912"/>
                      </a:lnTo>
                      <a:lnTo>
                        <a:pt x="774" y="912"/>
                      </a:lnTo>
                      <a:lnTo>
                        <a:pt x="770" y="910"/>
                      </a:lnTo>
                      <a:lnTo>
                        <a:pt x="765" y="910"/>
                      </a:lnTo>
                      <a:lnTo>
                        <a:pt x="761" y="910"/>
                      </a:lnTo>
                      <a:lnTo>
                        <a:pt x="757" y="908"/>
                      </a:lnTo>
                      <a:lnTo>
                        <a:pt x="751" y="908"/>
                      </a:lnTo>
                      <a:lnTo>
                        <a:pt x="747" y="908"/>
                      </a:lnTo>
                      <a:lnTo>
                        <a:pt x="744" y="906"/>
                      </a:lnTo>
                      <a:lnTo>
                        <a:pt x="738" y="904"/>
                      </a:lnTo>
                      <a:lnTo>
                        <a:pt x="732" y="904"/>
                      </a:lnTo>
                      <a:lnTo>
                        <a:pt x="728" y="902"/>
                      </a:lnTo>
                      <a:lnTo>
                        <a:pt x="723" y="900"/>
                      </a:lnTo>
                      <a:lnTo>
                        <a:pt x="719" y="900"/>
                      </a:lnTo>
                      <a:lnTo>
                        <a:pt x="713" y="898"/>
                      </a:lnTo>
                      <a:lnTo>
                        <a:pt x="709" y="898"/>
                      </a:lnTo>
                      <a:lnTo>
                        <a:pt x="706" y="896"/>
                      </a:lnTo>
                      <a:lnTo>
                        <a:pt x="700" y="896"/>
                      </a:lnTo>
                      <a:lnTo>
                        <a:pt x="694" y="894"/>
                      </a:lnTo>
                      <a:lnTo>
                        <a:pt x="690" y="894"/>
                      </a:lnTo>
                      <a:lnTo>
                        <a:pt x="685" y="893"/>
                      </a:lnTo>
                      <a:lnTo>
                        <a:pt x="681" y="891"/>
                      </a:lnTo>
                      <a:lnTo>
                        <a:pt x="677" y="891"/>
                      </a:lnTo>
                      <a:lnTo>
                        <a:pt x="671" y="889"/>
                      </a:lnTo>
                      <a:lnTo>
                        <a:pt x="668" y="887"/>
                      </a:lnTo>
                      <a:lnTo>
                        <a:pt x="662" y="887"/>
                      </a:lnTo>
                      <a:lnTo>
                        <a:pt x="658" y="885"/>
                      </a:lnTo>
                      <a:lnTo>
                        <a:pt x="654" y="885"/>
                      </a:lnTo>
                      <a:lnTo>
                        <a:pt x="645" y="883"/>
                      </a:lnTo>
                      <a:lnTo>
                        <a:pt x="637" y="879"/>
                      </a:lnTo>
                      <a:lnTo>
                        <a:pt x="630" y="877"/>
                      </a:lnTo>
                      <a:lnTo>
                        <a:pt x="622" y="875"/>
                      </a:lnTo>
                      <a:lnTo>
                        <a:pt x="616" y="874"/>
                      </a:lnTo>
                      <a:lnTo>
                        <a:pt x="611" y="872"/>
                      </a:lnTo>
                      <a:lnTo>
                        <a:pt x="603" y="870"/>
                      </a:lnTo>
                      <a:lnTo>
                        <a:pt x="599" y="868"/>
                      </a:lnTo>
                      <a:lnTo>
                        <a:pt x="593" y="866"/>
                      </a:lnTo>
                      <a:lnTo>
                        <a:pt x="592" y="866"/>
                      </a:lnTo>
                      <a:lnTo>
                        <a:pt x="586" y="864"/>
                      </a:lnTo>
                      <a:lnTo>
                        <a:pt x="63" y="1008"/>
                      </a:lnTo>
                      <a:lnTo>
                        <a:pt x="0" y="9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63" name="Freeform 291"/>
                <p:cNvSpPr>
                  <a:spLocks/>
                </p:cNvSpPr>
                <p:nvPr/>
              </p:nvSpPr>
              <p:spPr bwMode="auto">
                <a:xfrm>
                  <a:off x="2093" y="658"/>
                  <a:ext cx="260" cy="16"/>
                </a:xfrm>
                <a:custGeom>
                  <a:avLst/>
                  <a:gdLst>
                    <a:gd name="T0" fmla="*/ 0 w 519"/>
                    <a:gd name="T1" fmla="*/ 5 h 30"/>
                    <a:gd name="T2" fmla="*/ 2 w 519"/>
                    <a:gd name="T3" fmla="*/ 1 h 30"/>
                    <a:gd name="T4" fmla="*/ 65 w 519"/>
                    <a:gd name="T5" fmla="*/ 0 h 30"/>
                    <a:gd name="T6" fmla="*/ 65 w 519"/>
                    <a:gd name="T7" fmla="*/ 2 h 30"/>
                    <a:gd name="T8" fmla="*/ 0 w 519"/>
                    <a:gd name="T9" fmla="*/ 5 h 30"/>
                    <a:gd name="T10" fmla="*/ 0 w 519"/>
                    <a:gd name="T11" fmla="*/ 5 h 30"/>
                    <a:gd name="T12" fmla="*/ 0 60000 65536"/>
                    <a:gd name="T13" fmla="*/ 0 60000 65536"/>
                    <a:gd name="T14" fmla="*/ 0 60000 65536"/>
                    <a:gd name="T15" fmla="*/ 0 60000 65536"/>
                    <a:gd name="T16" fmla="*/ 0 60000 65536"/>
                    <a:gd name="T17" fmla="*/ 0 60000 65536"/>
                    <a:gd name="T18" fmla="*/ 0 w 519"/>
                    <a:gd name="T19" fmla="*/ 0 h 30"/>
                    <a:gd name="T20" fmla="*/ 519 w 51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19" h="30">
                      <a:moveTo>
                        <a:pt x="0" y="30"/>
                      </a:moveTo>
                      <a:lnTo>
                        <a:pt x="10" y="7"/>
                      </a:lnTo>
                      <a:lnTo>
                        <a:pt x="519" y="0"/>
                      </a:lnTo>
                      <a:lnTo>
                        <a:pt x="519" y="15"/>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64" name="Freeform 292"/>
                <p:cNvSpPr>
                  <a:spLocks/>
                </p:cNvSpPr>
                <p:nvPr/>
              </p:nvSpPr>
              <p:spPr bwMode="auto">
                <a:xfrm>
                  <a:off x="2302" y="300"/>
                  <a:ext cx="66" cy="16"/>
                </a:xfrm>
                <a:custGeom>
                  <a:avLst/>
                  <a:gdLst>
                    <a:gd name="T0" fmla="*/ 0 w 131"/>
                    <a:gd name="T1" fmla="*/ 1 h 33"/>
                    <a:gd name="T2" fmla="*/ 2 w 131"/>
                    <a:gd name="T3" fmla="*/ 2 h 33"/>
                    <a:gd name="T4" fmla="*/ 2 w 131"/>
                    <a:gd name="T5" fmla="*/ 2 h 33"/>
                    <a:gd name="T6" fmla="*/ 2 w 131"/>
                    <a:gd name="T7" fmla="*/ 2 h 33"/>
                    <a:gd name="T8" fmla="*/ 3 w 131"/>
                    <a:gd name="T9" fmla="*/ 3 h 33"/>
                    <a:gd name="T10" fmla="*/ 4 w 131"/>
                    <a:gd name="T11" fmla="*/ 3 h 33"/>
                    <a:gd name="T12" fmla="*/ 4 w 131"/>
                    <a:gd name="T13" fmla="*/ 3 h 33"/>
                    <a:gd name="T14" fmla="*/ 5 w 131"/>
                    <a:gd name="T15" fmla="*/ 3 h 33"/>
                    <a:gd name="T16" fmla="*/ 5 w 131"/>
                    <a:gd name="T17" fmla="*/ 3 h 33"/>
                    <a:gd name="T18" fmla="*/ 6 w 131"/>
                    <a:gd name="T19" fmla="*/ 3 h 33"/>
                    <a:gd name="T20" fmla="*/ 7 w 131"/>
                    <a:gd name="T21" fmla="*/ 3 h 33"/>
                    <a:gd name="T22" fmla="*/ 8 w 131"/>
                    <a:gd name="T23" fmla="*/ 3 h 33"/>
                    <a:gd name="T24" fmla="*/ 8 w 131"/>
                    <a:gd name="T25" fmla="*/ 3 h 33"/>
                    <a:gd name="T26" fmla="*/ 9 w 131"/>
                    <a:gd name="T27" fmla="*/ 3 h 33"/>
                    <a:gd name="T28" fmla="*/ 9 w 131"/>
                    <a:gd name="T29" fmla="*/ 3 h 33"/>
                    <a:gd name="T30" fmla="*/ 10 w 131"/>
                    <a:gd name="T31" fmla="*/ 3 h 33"/>
                    <a:gd name="T32" fmla="*/ 11 w 131"/>
                    <a:gd name="T33" fmla="*/ 3 h 33"/>
                    <a:gd name="T34" fmla="*/ 12 w 131"/>
                    <a:gd name="T35" fmla="*/ 3 h 33"/>
                    <a:gd name="T36" fmla="*/ 12 w 131"/>
                    <a:gd name="T37" fmla="*/ 3 h 33"/>
                    <a:gd name="T38" fmla="*/ 13 w 131"/>
                    <a:gd name="T39" fmla="*/ 3 h 33"/>
                    <a:gd name="T40" fmla="*/ 13 w 131"/>
                    <a:gd name="T41" fmla="*/ 3 h 33"/>
                    <a:gd name="T42" fmla="*/ 14 w 131"/>
                    <a:gd name="T43" fmla="*/ 4 h 33"/>
                    <a:gd name="T44" fmla="*/ 15 w 131"/>
                    <a:gd name="T45" fmla="*/ 3 h 33"/>
                    <a:gd name="T46" fmla="*/ 15 w 131"/>
                    <a:gd name="T47" fmla="*/ 3 h 33"/>
                    <a:gd name="T48" fmla="*/ 16 w 131"/>
                    <a:gd name="T49" fmla="*/ 3 h 33"/>
                    <a:gd name="T50" fmla="*/ 16 w 131"/>
                    <a:gd name="T51" fmla="*/ 3 h 33"/>
                    <a:gd name="T52" fmla="*/ 16 w 131"/>
                    <a:gd name="T53" fmla="*/ 2 h 33"/>
                    <a:gd name="T54" fmla="*/ 17 w 131"/>
                    <a:gd name="T55" fmla="*/ 2 h 33"/>
                    <a:gd name="T56" fmla="*/ 17 w 131"/>
                    <a:gd name="T57" fmla="*/ 1 h 33"/>
                    <a:gd name="T58" fmla="*/ 17 w 131"/>
                    <a:gd name="T59" fmla="*/ 1 h 33"/>
                    <a:gd name="T60" fmla="*/ 17 w 131"/>
                    <a:gd name="T61" fmla="*/ 1 h 33"/>
                    <a:gd name="T62" fmla="*/ 16 w 131"/>
                    <a:gd name="T63" fmla="*/ 0 h 33"/>
                    <a:gd name="T64" fmla="*/ 16 w 131"/>
                    <a:gd name="T65" fmla="*/ 0 h 33"/>
                    <a:gd name="T66" fmla="*/ 15 w 131"/>
                    <a:gd name="T67" fmla="*/ 0 h 33"/>
                    <a:gd name="T68" fmla="*/ 15 w 131"/>
                    <a:gd name="T69" fmla="*/ 0 h 33"/>
                    <a:gd name="T70" fmla="*/ 14 w 131"/>
                    <a:gd name="T71" fmla="*/ 0 h 33"/>
                    <a:gd name="T72" fmla="*/ 13 w 131"/>
                    <a:gd name="T73" fmla="*/ 0 h 33"/>
                    <a:gd name="T74" fmla="*/ 12 w 131"/>
                    <a:gd name="T75" fmla="*/ 0 h 33"/>
                    <a:gd name="T76" fmla="*/ 11 w 131"/>
                    <a:gd name="T77" fmla="*/ 0 h 33"/>
                    <a:gd name="T78" fmla="*/ 11 w 131"/>
                    <a:gd name="T79" fmla="*/ 0 h 33"/>
                    <a:gd name="T80" fmla="*/ 10 w 131"/>
                    <a:gd name="T81" fmla="*/ 0 h 33"/>
                    <a:gd name="T82" fmla="*/ 9 w 131"/>
                    <a:gd name="T83" fmla="*/ 0 h 33"/>
                    <a:gd name="T84" fmla="*/ 9 w 131"/>
                    <a:gd name="T85" fmla="*/ 0 h 33"/>
                    <a:gd name="T86" fmla="*/ 8 w 131"/>
                    <a:gd name="T87" fmla="*/ 0 h 33"/>
                    <a:gd name="T88" fmla="*/ 8 w 131"/>
                    <a:gd name="T89" fmla="*/ 0 h 33"/>
                    <a:gd name="T90" fmla="*/ 7 w 131"/>
                    <a:gd name="T91" fmla="*/ 0 h 33"/>
                    <a:gd name="T92" fmla="*/ 6 w 131"/>
                    <a:gd name="T93" fmla="*/ 0 h 33"/>
                    <a:gd name="T94" fmla="*/ 6 w 131"/>
                    <a:gd name="T95" fmla="*/ 0 h 33"/>
                    <a:gd name="T96" fmla="*/ 5 w 131"/>
                    <a:gd name="T97" fmla="*/ 0 h 33"/>
                    <a:gd name="T98" fmla="*/ 4 w 131"/>
                    <a:gd name="T99" fmla="*/ 0 h 33"/>
                    <a:gd name="T100" fmla="*/ 3 w 131"/>
                    <a:gd name="T101" fmla="*/ 0 h 33"/>
                    <a:gd name="T102" fmla="*/ 2 w 131"/>
                    <a:gd name="T103" fmla="*/ 1 h 33"/>
                    <a:gd name="T104" fmla="*/ 1 w 131"/>
                    <a:gd name="T105" fmla="*/ 1 h 33"/>
                    <a:gd name="T106" fmla="*/ 1 w 131"/>
                    <a:gd name="T107" fmla="*/ 1 h 33"/>
                    <a:gd name="T108" fmla="*/ 1 w 131"/>
                    <a:gd name="T109" fmla="*/ 1 h 33"/>
                    <a:gd name="T110" fmla="*/ 0 w 131"/>
                    <a:gd name="T111" fmla="*/ 1 h 33"/>
                    <a:gd name="T112" fmla="*/ 0 w 131"/>
                    <a:gd name="T113" fmla="*/ 1 h 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1"/>
                    <a:gd name="T172" fmla="*/ 0 h 33"/>
                    <a:gd name="T173" fmla="*/ 131 w 131"/>
                    <a:gd name="T174" fmla="*/ 33 h 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1" h="33">
                      <a:moveTo>
                        <a:pt x="0" y="10"/>
                      </a:moveTo>
                      <a:lnTo>
                        <a:pt x="11" y="23"/>
                      </a:lnTo>
                      <a:lnTo>
                        <a:pt x="15" y="23"/>
                      </a:lnTo>
                      <a:lnTo>
                        <a:pt x="19" y="25"/>
                      </a:lnTo>
                      <a:lnTo>
                        <a:pt x="28" y="25"/>
                      </a:lnTo>
                      <a:lnTo>
                        <a:pt x="32" y="25"/>
                      </a:lnTo>
                      <a:lnTo>
                        <a:pt x="36" y="27"/>
                      </a:lnTo>
                      <a:lnTo>
                        <a:pt x="40" y="27"/>
                      </a:lnTo>
                      <a:lnTo>
                        <a:pt x="47" y="29"/>
                      </a:lnTo>
                      <a:lnTo>
                        <a:pt x="51" y="29"/>
                      </a:lnTo>
                      <a:lnTo>
                        <a:pt x="57" y="29"/>
                      </a:lnTo>
                      <a:lnTo>
                        <a:pt x="62" y="29"/>
                      </a:lnTo>
                      <a:lnTo>
                        <a:pt x="68" y="31"/>
                      </a:lnTo>
                      <a:lnTo>
                        <a:pt x="72" y="31"/>
                      </a:lnTo>
                      <a:lnTo>
                        <a:pt x="78" y="31"/>
                      </a:lnTo>
                      <a:lnTo>
                        <a:pt x="83" y="31"/>
                      </a:lnTo>
                      <a:lnTo>
                        <a:pt x="89" y="31"/>
                      </a:lnTo>
                      <a:lnTo>
                        <a:pt x="93" y="31"/>
                      </a:lnTo>
                      <a:lnTo>
                        <a:pt x="97" y="31"/>
                      </a:lnTo>
                      <a:lnTo>
                        <a:pt x="102" y="31"/>
                      </a:lnTo>
                      <a:lnTo>
                        <a:pt x="106" y="33"/>
                      </a:lnTo>
                      <a:lnTo>
                        <a:pt x="114" y="31"/>
                      </a:lnTo>
                      <a:lnTo>
                        <a:pt x="119" y="31"/>
                      </a:lnTo>
                      <a:lnTo>
                        <a:pt x="123" y="29"/>
                      </a:lnTo>
                      <a:lnTo>
                        <a:pt x="127" y="29"/>
                      </a:lnTo>
                      <a:lnTo>
                        <a:pt x="127" y="23"/>
                      </a:lnTo>
                      <a:lnTo>
                        <a:pt x="129" y="18"/>
                      </a:lnTo>
                      <a:lnTo>
                        <a:pt x="129" y="14"/>
                      </a:lnTo>
                      <a:lnTo>
                        <a:pt x="131" y="12"/>
                      </a:lnTo>
                      <a:lnTo>
                        <a:pt x="129" y="8"/>
                      </a:lnTo>
                      <a:lnTo>
                        <a:pt x="127" y="6"/>
                      </a:lnTo>
                      <a:lnTo>
                        <a:pt x="123" y="2"/>
                      </a:lnTo>
                      <a:lnTo>
                        <a:pt x="118" y="2"/>
                      </a:lnTo>
                      <a:lnTo>
                        <a:pt x="114" y="0"/>
                      </a:lnTo>
                      <a:lnTo>
                        <a:pt x="106" y="0"/>
                      </a:lnTo>
                      <a:lnTo>
                        <a:pt x="99" y="0"/>
                      </a:lnTo>
                      <a:lnTo>
                        <a:pt x="91" y="0"/>
                      </a:lnTo>
                      <a:lnTo>
                        <a:pt x="85" y="0"/>
                      </a:lnTo>
                      <a:lnTo>
                        <a:pt x="81" y="0"/>
                      </a:lnTo>
                      <a:lnTo>
                        <a:pt x="76" y="0"/>
                      </a:lnTo>
                      <a:lnTo>
                        <a:pt x="72" y="2"/>
                      </a:lnTo>
                      <a:lnTo>
                        <a:pt x="66" y="2"/>
                      </a:lnTo>
                      <a:lnTo>
                        <a:pt x="62" y="2"/>
                      </a:lnTo>
                      <a:lnTo>
                        <a:pt x="57" y="4"/>
                      </a:lnTo>
                      <a:lnTo>
                        <a:pt x="53" y="4"/>
                      </a:lnTo>
                      <a:lnTo>
                        <a:pt x="47" y="4"/>
                      </a:lnTo>
                      <a:lnTo>
                        <a:pt x="42" y="4"/>
                      </a:lnTo>
                      <a:lnTo>
                        <a:pt x="36" y="4"/>
                      </a:lnTo>
                      <a:lnTo>
                        <a:pt x="32" y="6"/>
                      </a:lnTo>
                      <a:lnTo>
                        <a:pt x="22" y="6"/>
                      </a:lnTo>
                      <a:lnTo>
                        <a:pt x="15" y="8"/>
                      </a:lnTo>
                      <a:lnTo>
                        <a:pt x="7" y="8"/>
                      </a:lnTo>
                      <a:lnTo>
                        <a:pt x="3" y="8"/>
                      </a:lnTo>
                      <a:lnTo>
                        <a:pt x="2" y="8"/>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65" name="Freeform 293"/>
                <p:cNvSpPr>
                  <a:spLocks/>
                </p:cNvSpPr>
                <p:nvPr/>
              </p:nvSpPr>
              <p:spPr bwMode="auto">
                <a:xfrm>
                  <a:off x="1885" y="131"/>
                  <a:ext cx="472" cy="49"/>
                </a:xfrm>
                <a:custGeom>
                  <a:avLst/>
                  <a:gdLst>
                    <a:gd name="T0" fmla="*/ 11 w 943"/>
                    <a:gd name="T1" fmla="*/ 8 h 97"/>
                    <a:gd name="T2" fmla="*/ 14 w 943"/>
                    <a:gd name="T3" fmla="*/ 7 h 97"/>
                    <a:gd name="T4" fmla="*/ 16 w 943"/>
                    <a:gd name="T5" fmla="*/ 7 h 97"/>
                    <a:gd name="T6" fmla="*/ 20 w 943"/>
                    <a:gd name="T7" fmla="*/ 6 h 97"/>
                    <a:gd name="T8" fmla="*/ 24 w 943"/>
                    <a:gd name="T9" fmla="*/ 6 h 97"/>
                    <a:gd name="T10" fmla="*/ 28 w 943"/>
                    <a:gd name="T11" fmla="*/ 6 h 97"/>
                    <a:gd name="T12" fmla="*/ 33 w 943"/>
                    <a:gd name="T13" fmla="*/ 5 h 97"/>
                    <a:gd name="T14" fmla="*/ 38 w 943"/>
                    <a:gd name="T15" fmla="*/ 5 h 97"/>
                    <a:gd name="T16" fmla="*/ 44 w 943"/>
                    <a:gd name="T17" fmla="*/ 4 h 97"/>
                    <a:gd name="T18" fmla="*/ 49 w 943"/>
                    <a:gd name="T19" fmla="*/ 4 h 97"/>
                    <a:gd name="T20" fmla="*/ 55 w 943"/>
                    <a:gd name="T21" fmla="*/ 4 h 97"/>
                    <a:gd name="T22" fmla="*/ 60 w 943"/>
                    <a:gd name="T23" fmla="*/ 4 h 97"/>
                    <a:gd name="T24" fmla="*/ 66 w 943"/>
                    <a:gd name="T25" fmla="*/ 4 h 97"/>
                    <a:gd name="T26" fmla="*/ 71 w 943"/>
                    <a:gd name="T27" fmla="*/ 4 h 97"/>
                    <a:gd name="T28" fmla="*/ 75 w 943"/>
                    <a:gd name="T29" fmla="*/ 4 h 97"/>
                    <a:gd name="T30" fmla="*/ 80 w 943"/>
                    <a:gd name="T31" fmla="*/ 5 h 97"/>
                    <a:gd name="T32" fmla="*/ 84 w 943"/>
                    <a:gd name="T33" fmla="*/ 5 h 97"/>
                    <a:gd name="T34" fmla="*/ 88 w 943"/>
                    <a:gd name="T35" fmla="*/ 6 h 97"/>
                    <a:gd name="T36" fmla="*/ 92 w 943"/>
                    <a:gd name="T37" fmla="*/ 7 h 97"/>
                    <a:gd name="T38" fmla="*/ 96 w 943"/>
                    <a:gd name="T39" fmla="*/ 7 h 97"/>
                    <a:gd name="T40" fmla="*/ 99 w 943"/>
                    <a:gd name="T41" fmla="*/ 8 h 97"/>
                    <a:gd name="T42" fmla="*/ 102 w 943"/>
                    <a:gd name="T43" fmla="*/ 9 h 97"/>
                    <a:gd name="T44" fmla="*/ 106 w 943"/>
                    <a:gd name="T45" fmla="*/ 10 h 97"/>
                    <a:gd name="T46" fmla="*/ 108 w 943"/>
                    <a:gd name="T47" fmla="*/ 11 h 97"/>
                    <a:gd name="T48" fmla="*/ 111 w 943"/>
                    <a:gd name="T49" fmla="*/ 11 h 97"/>
                    <a:gd name="T50" fmla="*/ 115 w 943"/>
                    <a:gd name="T51" fmla="*/ 12 h 97"/>
                    <a:gd name="T52" fmla="*/ 117 w 943"/>
                    <a:gd name="T53" fmla="*/ 13 h 97"/>
                    <a:gd name="T54" fmla="*/ 118 w 943"/>
                    <a:gd name="T55" fmla="*/ 12 h 97"/>
                    <a:gd name="T56" fmla="*/ 116 w 943"/>
                    <a:gd name="T57" fmla="*/ 11 h 97"/>
                    <a:gd name="T58" fmla="*/ 113 w 943"/>
                    <a:gd name="T59" fmla="*/ 9 h 97"/>
                    <a:gd name="T60" fmla="*/ 111 w 943"/>
                    <a:gd name="T61" fmla="*/ 9 h 97"/>
                    <a:gd name="T62" fmla="*/ 108 w 943"/>
                    <a:gd name="T63" fmla="*/ 8 h 97"/>
                    <a:gd name="T64" fmla="*/ 105 w 943"/>
                    <a:gd name="T65" fmla="*/ 7 h 97"/>
                    <a:gd name="T66" fmla="*/ 102 w 943"/>
                    <a:gd name="T67" fmla="*/ 6 h 97"/>
                    <a:gd name="T68" fmla="*/ 98 w 943"/>
                    <a:gd name="T69" fmla="*/ 5 h 97"/>
                    <a:gd name="T70" fmla="*/ 95 w 943"/>
                    <a:gd name="T71" fmla="*/ 5 h 97"/>
                    <a:gd name="T72" fmla="*/ 92 w 943"/>
                    <a:gd name="T73" fmla="*/ 4 h 97"/>
                    <a:gd name="T74" fmla="*/ 88 w 943"/>
                    <a:gd name="T75" fmla="*/ 3 h 97"/>
                    <a:gd name="T76" fmla="*/ 85 w 943"/>
                    <a:gd name="T77" fmla="*/ 3 h 97"/>
                    <a:gd name="T78" fmla="*/ 83 w 943"/>
                    <a:gd name="T79" fmla="*/ 2 h 97"/>
                    <a:gd name="T80" fmla="*/ 80 w 943"/>
                    <a:gd name="T81" fmla="*/ 2 h 97"/>
                    <a:gd name="T82" fmla="*/ 77 w 943"/>
                    <a:gd name="T83" fmla="*/ 1 h 97"/>
                    <a:gd name="T84" fmla="*/ 75 w 943"/>
                    <a:gd name="T85" fmla="*/ 1 h 97"/>
                    <a:gd name="T86" fmla="*/ 72 w 943"/>
                    <a:gd name="T87" fmla="*/ 0 h 97"/>
                    <a:gd name="T88" fmla="*/ 69 w 943"/>
                    <a:gd name="T89" fmla="*/ 0 h 97"/>
                    <a:gd name="T90" fmla="*/ 65 w 943"/>
                    <a:gd name="T91" fmla="*/ 0 h 97"/>
                    <a:gd name="T92" fmla="*/ 60 w 943"/>
                    <a:gd name="T93" fmla="*/ 0 h 97"/>
                    <a:gd name="T94" fmla="*/ 56 w 943"/>
                    <a:gd name="T95" fmla="*/ 0 h 97"/>
                    <a:gd name="T96" fmla="*/ 51 w 943"/>
                    <a:gd name="T97" fmla="*/ 0 h 97"/>
                    <a:gd name="T98" fmla="*/ 45 w 943"/>
                    <a:gd name="T99" fmla="*/ 1 h 97"/>
                    <a:gd name="T100" fmla="*/ 40 w 943"/>
                    <a:gd name="T101" fmla="*/ 1 h 97"/>
                    <a:gd name="T102" fmla="*/ 35 w 943"/>
                    <a:gd name="T103" fmla="*/ 1 h 97"/>
                    <a:gd name="T104" fmla="*/ 30 w 943"/>
                    <a:gd name="T105" fmla="*/ 2 h 97"/>
                    <a:gd name="T106" fmla="*/ 25 w 943"/>
                    <a:gd name="T107" fmla="*/ 2 h 97"/>
                    <a:gd name="T108" fmla="*/ 21 w 943"/>
                    <a:gd name="T109" fmla="*/ 3 h 97"/>
                    <a:gd name="T110" fmla="*/ 17 w 943"/>
                    <a:gd name="T111" fmla="*/ 3 h 97"/>
                    <a:gd name="T112" fmla="*/ 13 w 943"/>
                    <a:gd name="T113" fmla="*/ 4 h 97"/>
                    <a:gd name="T114" fmla="*/ 10 w 943"/>
                    <a:gd name="T115" fmla="*/ 5 h 97"/>
                    <a:gd name="T116" fmla="*/ 8 w 943"/>
                    <a:gd name="T117" fmla="*/ 5 h 97"/>
                    <a:gd name="T118" fmla="*/ 5 w 943"/>
                    <a:gd name="T119" fmla="*/ 6 h 97"/>
                    <a:gd name="T120" fmla="*/ 3 w 943"/>
                    <a:gd name="T121" fmla="*/ 6 h 97"/>
                    <a:gd name="T122" fmla="*/ 1 w 943"/>
                    <a:gd name="T123" fmla="*/ 7 h 97"/>
                    <a:gd name="T124" fmla="*/ 1 w 943"/>
                    <a:gd name="T125" fmla="*/ 8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3"/>
                    <a:gd name="T190" fmla="*/ 0 h 97"/>
                    <a:gd name="T191" fmla="*/ 943 w 943"/>
                    <a:gd name="T192" fmla="*/ 97 h 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3" h="97">
                      <a:moveTo>
                        <a:pt x="78" y="59"/>
                      </a:moveTo>
                      <a:lnTo>
                        <a:pt x="78" y="59"/>
                      </a:lnTo>
                      <a:lnTo>
                        <a:pt x="82" y="59"/>
                      </a:lnTo>
                      <a:lnTo>
                        <a:pt x="86" y="57"/>
                      </a:lnTo>
                      <a:lnTo>
                        <a:pt x="93" y="57"/>
                      </a:lnTo>
                      <a:lnTo>
                        <a:pt x="95" y="55"/>
                      </a:lnTo>
                      <a:lnTo>
                        <a:pt x="101" y="55"/>
                      </a:lnTo>
                      <a:lnTo>
                        <a:pt x="105" y="53"/>
                      </a:lnTo>
                      <a:lnTo>
                        <a:pt x="110" y="53"/>
                      </a:lnTo>
                      <a:lnTo>
                        <a:pt x="116" y="53"/>
                      </a:lnTo>
                      <a:lnTo>
                        <a:pt x="122" y="53"/>
                      </a:lnTo>
                      <a:lnTo>
                        <a:pt x="128" y="52"/>
                      </a:lnTo>
                      <a:lnTo>
                        <a:pt x="135" y="52"/>
                      </a:lnTo>
                      <a:lnTo>
                        <a:pt x="141" y="50"/>
                      </a:lnTo>
                      <a:lnTo>
                        <a:pt x="148" y="50"/>
                      </a:lnTo>
                      <a:lnTo>
                        <a:pt x="156" y="48"/>
                      </a:lnTo>
                      <a:lnTo>
                        <a:pt x="164" y="48"/>
                      </a:lnTo>
                      <a:lnTo>
                        <a:pt x="171" y="46"/>
                      </a:lnTo>
                      <a:lnTo>
                        <a:pt x="179" y="46"/>
                      </a:lnTo>
                      <a:lnTo>
                        <a:pt x="188" y="44"/>
                      </a:lnTo>
                      <a:lnTo>
                        <a:pt x="198" y="44"/>
                      </a:lnTo>
                      <a:lnTo>
                        <a:pt x="205" y="44"/>
                      </a:lnTo>
                      <a:lnTo>
                        <a:pt x="215" y="42"/>
                      </a:lnTo>
                      <a:lnTo>
                        <a:pt x="224" y="42"/>
                      </a:lnTo>
                      <a:lnTo>
                        <a:pt x="234" y="40"/>
                      </a:lnTo>
                      <a:lnTo>
                        <a:pt x="243" y="40"/>
                      </a:lnTo>
                      <a:lnTo>
                        <a:pt x="253" y="38"/>
                      </a:lnTo>
                      <a:lnTo>
                        <a:pt x="264" y="38"/>
                      </a:lnTo>
                      <a:lnTo>
                        <a:pt x="274" y="38"/>
                      </a:lnTo>
                      <a:lnTo>
                        <a:pt x="283" y="36"/>
                      </a:lnTo>
                      <a:lnTo>
                        <a:pt x="295" y="36"/>
                      </a:lnTo>
                      <a:lnTo>
                        <a:pt x="304" y="34"/>
                      </a:lnTo>
                      <a:lnTo>
                        <a:pt x="316" y="34"/>
                      </a:lnTo>
                      <a:lnTo>
                        <a:pt x="325" y="33"/>
                      </a:lnTo>
                      <a:lnTo>
                        <a:pt x="337" y="33"/>
                      </a:lnTo>
                      <a:lnTo>
                        <a:pt x="348" y="31"/>
                      </a:lnTo>
                      <a:lnTo>
                        <a:pt x="359" y="31"/>
                      </a:lnTo>
                      <a:lnTo>
                        <a:pt x="371" y="31"/>
                      </a:lnTo>
                      <a:lnTo>
                        <a:pt x="382" y="29"/>
                      </a:lnTo>
                      <a:lnTo>
                        <a:pt x="392" y="29"/>
                      </a:lnTo>
                      <a:lnTo>
                        <a:pt x="403" y="29"/>
                      </a:lnTo>
                      <a:lnTo>
                        <a:pt x="415" y="27"/>
                      </a:lnTo>
                      <a:lnTo>
                        <a:pt x="426" y="27"/>
                      </a:lnTo>
                      <a:lnTo>
                        <a:pt x="437" y="27"/>
                      </a:lnTo>
                      <a:lnTo>
                        <a:pt x="449" y="27"/>
                      </a:lnTo>
                      <a:lnTo>
                        <a:pt x="458" y="27"/>
                      </a:lnTo>
                      <a:lnTo>
                        <a:pt x="470" y="27"/>
                      </a:lnTo>
                      <a:lnTo>
                        <a:pt x="479" y="27"/>
                      </a:lnTo>
                      <a:lnTo>
                        <a:pt x="491" y="27"/>
                      </a:lnTo>
                      <a:lnTo>
                        <a:pt x="500" y="27"/>
                      </a:lnTo>
                      <a:lnTo>
                        <a:pt x="512" y="27"/>
                      </a:lnTo>
                      <a:lnTo>
                        <a:pt x="521" y="27"/>
                      </a:lnTo>
                      <a:lnTo>
                        <a:pt x="532" y="27"/>
                      </a:lnTo>
                      <a:lnTo>
                        <a:pt x="542" y="27"/>
                      </a:lnTo>
                      <a:lnTo>
                        <a:pt x="551" y="27"/>
                      </a:lnTo>
                      <a:lnTo>
                        <a:pt x="561" y="27"/>
                      </a:lnTo>
                      <a:lnTo>
                        <a:pt x="570" y="29"/>
                      </a:lnTo>
                      <a:lnTo>
                        <a:pt x="580" y="29"/>
                      </a:lnTo>
                      <a:lnTo>
                        <a:pt x="589" y="29"/>
                      </a:lnTo>
                      <a:lnTo>
                        <a:pt x="599" y="31"/>
                      </a:lnTo>
                      <a:lnTo>
                        <a:pt x="608" y="31"/>
                      </a:lnTo>
                      <a:lnTo>
                        <a:pt x="616" y="31"/>
                      </a:lnTo>
                      <a:lnTo>
                        <a:pt x="626" y="33"/>
                      </a:lnTo>
                      <a:lnTo>
                        <a:pt x="633" y="33"/>
                      </a:lnTo>
                      <a:lnTo>
                        <a:pt x="641" y="34"/>
                      </a:lnTo>
                      <a:lnTo>
                        <a:pt x="650" y="36"/>
                      </a:lnTo>
                      <a:lnTo>
                        <a:pt x="658" y="38"/>
                      </a:lnTo>
                      <a:lnTo>
                        <a:pt x="666" y="38"/>
                      </a:lnTo>
                      <a:lnTo>
                        <a:pt x="675" y="40"/>
                      </a:lnTo>
                      <a:lnTo>
                        <a:pt x="683" y="40"/>
                      </a:lnTo>
                      <a:lnTo>
                        <a:pt x="690" y="42"/>
                      </a:lnTo>
                      <a:lnTo>
                        <a:pt x="698" y="44"/>
                      </a:lnTo>
                      <a:lnTo>
                        <a:pt x="707" y="44"/>
                      </a:lnTo>
                      <a:lnTo>
                        <a:pt x="715" y="46"/>
                      </a:lnTo>
                      <a:lnTo>
                        <a:pt x="723" y="48"/>
                      </a:lnTo>
                      <a:lnTo>
                        <a:pt x="730" y="50"/>
                      </a:lnTo>
                      <a:lnTo>
                        <a:pt x="740" y="52"/>
                      </a:lnTo>
                      <a:lnTo>
                        <a:pt x="745" y="53"/>
                      </a:lnTo>
                      <a:lnTo>
                        <a:pt x="753" y="53"/>
                      </a:lnTo>
                      <a:lnTo>
                        <a:pt x="761" y="55"/>
                      </a:lnTo>
                      <a:lnTo>
                        <a:pt x="768" y="57"/>
                      </a:lnTo>
                      <a:lnTo>
                        <a:pt x="774" y="59"/>
                      </a:lnTo>
                      <a:lnTo>
                        <a:pt x="781" y="61"/>
                      </a:lnTo>
                      <a:lnTo>
                        <a:pt x="789" y="63"/>
                      </a:lnTo>
                      <a:lnTo>
                        <a:pt x="797" y="65"/>
                      </a:lnTo>
                      <a:lnTo>
                        <a:pt x="802" y="65"/>
                      </a:lnTo>
                      <a:lnTo>
                        <a:pt x="810" y="67"/>
                      </a:lnTo>
                      <a:lnTo>
                        <a:pt x="816" y="69"/>
                      </a:lnTo>
                      <a:lnTo>
                        <a:pt x="823" y="71"/>
                      </a:lnTo>
                      <a:lnTo>
                        <a:pt x="829" y="72"/>
                      </a:lnTo>
                      <a:lnTo>
                        <a:pt x="835" y="74"/>
                      </a:lnTo>
                      <a:lnTo>
                        <a:pt x="842" y="76"/>
                      </a:lnTo>
                      <a:lnTo>
                        <a:pt x="848" y="78"/>
                      </a:lnTo>
                      <a:lnTo>
                        <a:pt x="854" y="78"/>
                      </a:lnTo>
                      <a:lnTo>
                        <a:pt x="859" y="80"/>
                      </a:lnTo>
                      <a:lnTo>
                        <a:pt x="863" y="82"/>
                      </a:lnTo>
                      <a:lnTo>
                        <a:pt x="869" y="82"/>
                      </a:lnTo>
                      <a:lnTo>
                        <a:pt x="875" y="84"/>
                      </a:lnTo>
                      <a:lnTo>
                        <a:pt x="878" y="86"/>
                      </a:lnTo>
                      <a:lnTo>
                        <a:pt x="884" y="88"/>
                      </a:lnTo>
                      <a:lnTo>
                        <a:pt x="888" y="88"/>
                      </a:lnTo>
                      <a:lnTo>
                        <a:pt x="897" y="90"/>
                      </a:lnTo>
                      <a:lnTo>
                        <a:pt x="905" y="91"/>
                      </a:lnTo>
                      <a:lnTo>
                        <a:pt x="913" y="93"/>
                      </a:lnTo>
                      <a:lnTo>
                        <a:pt x="920" y="95"/>
                      </a:lnTo>
                      <a:lnTo>
                        <a:pt x="926" y="97"/>
                      </a:lnTo>
                      <a:lnTo>
                        <a:pt x="930" y="97"/>
                      </a:lnTo>
                      <a:lnTo>
                        <a:pt x="934" y="97"/>
                      </a:lnTo>
                      <a:lnTo>
                        <a:pt x="937" y="97"/>
                      </a:lnTo>
                      <a:lnTo>
                        <a:pt x="941" y="97"/>
                      </a:lnTo>
                      <a:lnTo>
                        <a:pt x="943" y="95"/>
                      </a:lnTo>
                      <a:lnTo>
                        <a:pt x="941" y="91"/>
                      </a:lnTo>
                      <a:lnTo>
                        <a:pt x="937" y="90"/>
                      </a:lnTo>
                      <a:lnTo>
                        <a:pt x="934" y="88"/>
                      </a:lnTo>
                      <a:lnTo>
                        <a:pt x="928" y="84"/>
                      </a:lnTo>
                      <a:lnTo>
                        <a:pt x="922" y="82"/>
                      </a:lnTo>
                      <a:lnTo>
                        <a:pt x="915" y="78"/>
                      </a:lnTo>
                      <a:lnTo>
                        <a:pt x="911" y="76"/>
                      </a:lnTo>
                      <a:lnTo>
                        <a:pt x="907" y="74"/>
                      </a:lnTo>
                      <a:lnTo>
                        <a:pt x="901" y="72"/>
                      </a:lnTo>
                      <a:lnTo>
                        <a:pt x="897" y="72"/>
                      </a:lnTo>
                      <a:lnTo>
                        <a:pt x="892" y="71"/>
                      </a:lnTo>
                      <a:lnTo>
                        <a:pt x="888" y="69"/>
                      </a:lnTo>
                      <a:lnTo>
                        <a:pt x="882" y="67"/>
                      </a:lnTo>
                      <a:lnTo>
                        <a:pt x="877" y="65"/>
                      </a:lnTo>
                      <a:lnTo>
                        <a:pt x="871" y="63"/>
                      </a:lnTo>
                      <a:lnTo>
                        <a:pt x="865" y="61"/>
                      </a:lnTo>
                      <a:lnTo>
                        <a:pt x="859" y="59"/>
                      </a:lnTo>
                      <a:lnTo>
                        <a:pt x="854" y="59"/>
                      </a:lnTo>
                      <a:lnTo>
                        <a:pt x="848" y="57"/>
                      </a:lnTo>
                      <a:lnTo>
                        <a:pt x="842" y="55"/>
                      </a:lnTo>
                      <a:lnTo>
                        <a:pt x="835" y="53"/>
                      </a:lnTo>
                      <a:lnTo>
                        <a:pt x="829" y="53"/>
                      </a:lnTo>
                      <a:lnTo>
                        <a:pt x="823" y="50"/>
                      </a:lnTo>
                      <a:lnTo>
                        <a:pt x="816" y="48"/>
                      </a:lnTo>
                      <a:lnTo>
                        <a:pt x="810" y="48"/>
                      </a:lnTo>
                      <a:lnTo>
                        <a:pt x="804" y="46"/>
                      </a:lnTo>
                      <a:lnTo>
                        <a:pt x="797" y="44"/>
                      </a:lnTo>
                      <a:lnTo>
                        <a:pt x="791" y="42"/>
                      </a:lnTo>
                      <a:lnTo>
                        <a:pt x="783" y="40"/>
                      </a:lnTo>
                      <a:lnTo>
                        <a:pt x="778" y="38"/>
                      </a:lnTo>
                      <a:lnTo>
                        <a:pt x="770" y="36"/>
                      </a:lnTo>
                      <a:lnTo>
                        <a:pt x="762" y="36"/>
                      </a:lnTo>
                      <a:lnTo>
                        <a:pt x="757" y="33"/>
                      </a:lnTo>
                      <a:lnTo>
                        <a:pt x="751" y="33"/>
                      </a:lnTo>
                      <a:lnTo>
                        <a:pt x="743" y="31"/>
                      </a:lnTo>
                      <a:lnTo>
                        <a:pt x="736" y="29"/>
                      </a:lnTo>
                      <a:lnTo>
                        <a:pt x="730" y="27"/>
                      </a:lnTo>
                      <a:lnTo>
                        <a:pt x="723" y="27"/>
                      </a:lnTo>
                      <a:lnTo>
                        <a:pt x="717" y="25"/>
                      </a:lnTo>
                      <a:lnTo>
                        <a:pt x="711" y="23"/>
                      </a:lnTo>
                      <a:lnTo>
                        <a:pt x="704" y="21"/>
                      </a:lnTo>
                      <a:lnTo>
                        <a:pt x="698" y="21"/>
                      </a:lnTo>
                      <a:lnTo>
                        <a:pt x="692" y="19"/>
                      </a:lnTo>
                      <a:lnTo>
                        <a:pt x="686" y="19"/>
                      </a:lnTo>
                      <a:lnTo>
                        <a:pt x="679" y="17"/>
                      </a:lnTo>
                      <a:lnTo>
                        <a:pt x="675" y="15"/>
                      </a:lnTo>
                      <a:lnTo>
                        <a:pt x="667" y="15"/>
                      </a:lnTo>
                      <a:lnTo>
                        <a:pt x="664" y="14"/>
                      </a:lnTo>
                      <a:lnTo>
                        <a:pt x="658" y="12"/>
                      </a:lnTo>
                      <a:lnTo>
                        <a:pt x="652" y="12"/>
                      </a:lnTo>
                      <a:lnTo>
                        <a:pt x="648" y="10"/>
                      </a:lnTo>
                      <a:lnTo>
                        <a:pt x="643" y="10"/>
                      </a:lnTo>
                      <a:lnTo>
                        <a:pt x="639" y="10"/>
                      </a:lnTo>
                      <a:lnTo>
                        <a:pt x="635" y="8"/>
                      </a:lnTo>
                      <a:lnTo>
                        <a:pt x="627" y="6"/>
                      </a:lnTo>
                      <a:lnTo>
                        <a:pt x="620" y="6"/>
                      </a:lnTo>
                      <a:lnTo>
                        <a:pt x="616" y="6"/>
                      </a:lnTo>
                      <a:lnTo>
                        <a:pt x="612" y="4"/>
                      </a:lnTo>
                      <a:lnTo>
                        <a:pt x="608" y="4"/>
                      </a:lnTo>
                      <a:lnTo>
                        <a:pt x="603" y="4"/>
                      </a:lnTo>
                      <a:lnTo>
                        <a:pt x="597" y="4"/>
                      </a:lnTo>
                      <a:lnTo>
                        <a:pt x="593" y="2"/>
                      </a:lnTo>
                      <a:lnTo>
                        <a:pt x="588" y="2"/>
                      </a:lnTo>
                      <a:lnTo>
                        <a:pt x="582" y="2"/>
                      </a:lnTo>
                      <a:lnTo>
                        <a:pt x="576" y="0"/>
                      </a:lnTo>
                      <a:lnTo>
                        <a:pt x="569" y="0"/>
                      </a:lnTo>
                      <a:lnTo>
                        <a:pt x="561" y="0"/>
                      </a:lnTo>
                      <a:lnTo>
                        <a:pt x="555" y="0"/>
                      </a:lnTo>
                      <a:lnTo>
                        <a:pt x="548" y="0"/>
                      </a:lnTo>
                      <a:lnTo>
                        <a:pt x="540" y="0"/>
                      </a:lnTo>
                      <a:lnTo>
                        <a:pt x="532" y="0"/>
                      </a:lnTo>
                      <a:lnTo>
                        <a:pt x="525" y="0"/>
                      </a:lnTo>
                      <a:lnTo>
                        <a:pt x="515" y="0"/>
                      </a:lnTo>
                      <a:lnTo>
                        <a:pt x="506" y="0"/>
                      </a:lnTo>
                      <a:lnTo>
                        <a:pt x="498" y="0"/>
                      </a:lnTo>
                      <a:lnTo>
                        <a:pt x="489" y="0"/>
                      </a:lnTo>
                      <a:lnTo>
                        <a:pt x="479" y="0"/>
                      </a:lnTo>
                      <a:lnTo>
                        <a:pt x="470" y="0"/>
                      </a:lnTo>
                      <a:lnTo>
                        <a:pt x="460" y="0"/>
                      </a:lnTo>
                      <a:lnTo>
                        <a:pt x="451" y="0"/>
                      </a:lnTo>
                      <a:lnTo>
                        <a:pt x="441" y="0"/>
                      </a:lnTo>
                      <a:lnTo>
                        <a:pt x="432" y="0"/>
                      </a:lnTo>
                      <a:lnTo>
                        <a:pt x="422" y="0"/>
                      </a:lnTo>
                      <a:lnTo>
                        <a:pt x="413" y="0"/>
                      </a:lnTo>
                      <a:lnTo>
                        <a:pt x="401" y="0"/>
                      </a:lnTo>
                      <a:lnTo>
                        <a:pt x="392" y="2"/>
                      </a:lnTo>
                      <a:lnTo>
                        <a:pt x="380" y="2"/>
                      </a:lnTo>
                      <a:lnTo>
                        <a:pt x="371" y="4"/>
                      </a:lnTo>
                      <a:lnTo>
                        <a:pt x="359" y="4"/>
                      </a:lnTo>
                      <a:lnTo>
                        <a:pt x="350" y="4"/>
                      </a:lnTo>
                      <a:lnTo>
                        <a:pt x="339" y="4"/>
                      </a:lnTo>
                      <a:lnTo>
                        <a:pt x="329" y="4"/>
                      </a:lnTo>
                      <a:lnTo>
                        <a:pt x="320" y="4"/>
                      </a:lnTo>
                      <a:lnTo>
                        <a:pt x="308" y="4"/>
                      </a:lnTo>
                      <a:lnTo>
                        <a:pt x="299" y="6"/>
                      </a:lnTo>
                      <a:lnTo>
                        <a:pt x="287" y="6"/>
                      </a:lnTo>
                      <a:lnTo>
                        <a:pt x="278" y="6"/>
                      </a:lnTo>
                      <a:lnTo>
                        <a:pt x="266" y="8"/>
                      </a:lnTo>
                      <a:lnTo>
                        <a:pt x="257" y="8"/>
                      </a:lnTo>
                      <a:lnTo>
                        <a:pt x="247" y="10"/>
                      </a:lnTo>
                      <a:lnTo>
                        <a:pt x="238" y="10"/>
                      </a:lnTo>
                      <a:lnTo>
                        <a:pt x="226" y="10"/>
                      </a:lnTo>
                      <a:lnTo>
                        <a:pt x="217" y="12"/>
                      </a:lnTo>
                      <a:lnTo>
                        <a:pt x="209" y="14"/>
                      </a:lnTo>
                      <a:lnTo>
                        <a:pt x="200" y="14"/>
                      </a:lnTo>
                      <a:lnTo>
                        <a:pt x="188" y="15"/>
                      </a:lnTo>
                      <a:lnTo>
                        <a:pt x="181" y="15"/>
                      </a:lnTo>
                      <a:lnTo>
                        <a:pt x="171" y="15"/>
                      </a:lnTo>
                      <a:lnTo>
                        <a:pt x="162" y="17"/>
                      </a:lnTo>
                      <a:lnTo>
                        <a:pt x="154" y="19"/>
                      </a:lnTo>
                      <a:lnTo>
                        <a:pt x="147" y="19"/>
                      </a:lnTo>
                      <a:lnTo>
                        <a:pt x="139" y="21"/>
                      </a:lnTo>
                      <a:lnTo>
                        <a:pt x="131" y="21"/>
                      </a:lnTo>
                      <a:lnTo>
                        <a:pt x="124" y="23"/>
                      </a:lnTo>
                      <a:lnTo>
                        <a:pt x="116" y="25"/>
                      </a:lnTo>
                      <a:lnTo>
                        <a:pt x="109" y="27"/>
                      </a:lnTo>
                      <a:lnTo>
                        <a:pt x="101" y="27"/>
                      </a:lnTo>
                      <a:lnTo>
                        <a:pt x="95" y="29"/>
                      </a:lnTo>
                      <a:lnTo>
                        <a:pt x="90" y="29"/>
                      </a:lnTo>
                      <a:lnTo>
                        <a:pt x="84" y="31"/>
                      </a:lnTo>
                      <a:lnTo>
                        <a:pt x="78" y="33"/>
                      </a:lnTo>
                      <a:lnTo>
                        <a:pt x="74" y="33"/>
                      </a:lnTo>
                      <a:lnTo>
                        <a:pt x="69" y="34"/>
                      </a:lnTo>
                      <a:lnTo>
                        <a:pt x="63" y="36"/>
                      </a:lnTo>
                      <a:lnTo>
                        <a:pt x="59" y="36"/>
                      </a:lnTo>
                      <a:lnTo>
                        <a:pt x="53" y="38"/>
                      </a:lnTo>
                      <a:lnTo>
                        <a:pt x="50" y="38"/>
                      </a:lnTo>
                      <a:lnTo>
                        <a:pt x="46" y="40"/>
                      </a:lnTo>
                      <a:lnTo>
                        <a:pt x="38" y="42"/>
                      </a:lnTo>
                      <a:lnTo>
                        <a:pt x="32" y="44"/>
                      </a:lnTo>
                      <a:lnTo>
                        <a:pt x="27" y="44"/>
                      </a:lnTo>
                      <a:lnTo>
                        <a:pt x="21" y="48"/>
                      </a:lnTo>
                      <a:lnTo>
                        <a:pt x="17" y="48"/>
                      </a:lnTo>
                      <a:lnTo>
                        <a:pt x="13" y="50"/>
                      </a:lnTo>
                      <a:lnTo>
                        <a:pt x="10" y="50"/>
                      </a:lnTo>
                      <a:lnTo>
                        <a:pt x="8" y="52"/>
                      </a:lnTo>
                      <a:lnTo>
                        <a:pt x="2" y="53"/>
                      </a:lnTo>
                      <a:lnTo>
                        <a:pt x="2" y="55"/>
                      </a:lnTo>
                      <a:lnTo>
                        <a:pt x="0" y="57"/>
                      </a:lnTo>
                      <a:lnTo>
                        <a:pt x="2" y="59"/>
                      </a:lnTo>
                      <a:lnTo>
                        <a:pt x="6" y="59"/>
                      </a:lnTo>
                      <a:lnTo>
                        <a:pt x="8" y="59"/>
                      </a:lnTo>
                      <a:lnTo>
                        <a:pt x="7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7730" name="Text Box 305"/>
            <p:cNvSpPr txBox="1">
              <a:spLocks noChangeArrowheads="1"/>
            </p:cNvSpPr>
            <p:nvPr/>
          </p:nvSpPr>
          <p:spPr bwMode="auto">
            <a:xfrm>
              <a:off x="2731" y="1434"/>
              <a:ext cx="663"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دستگاههاي متولي </a:t>
              </a:r>
            </a:p>
            <a:p>
              <a:pPr eaLnBrk="1" hangingPunct="1">
                <a:spcBef>
                  <a:spcPct val="0"/>
                </a:spcBef>
                <a:buFontTx/>
                <a:buNone/>
              </a:pPr>
              <a:r>
                <a:rPr lang="fa-IR" sz="1200">
                  <a:latin typeface="Arial" panose="020B0604020202020204" pitchFamily="34" charset="0"/>
                  <a:cs typeface="B Jadid" pitchFamily="2" charset="-78"/>
                </a:rPr>
                <a:t>تعليم و تربيت</a:t>
              </a:r>
              <a:endParaRPr lang="en-US" sz="1200">
                <a:latin typeface="Arial" panose="020B0604020202020204" pitchFamily="34" charset="0"/>
                <a:cs typeface="B Jadid" pitchFamily="2" charset="-78"/>
              </a:endParaRPr>
            </a:p>
          </p:txBody>
        </p:sp>
      </p:grpSp>
      <p:grpSp>
        <p:nvGrpSpPr>
          <p:cNvPr id="16" name="Group 213"/>
          <p:cNvGrpSpPr>
            <a:grpSpLocks/>
          </p:cNvGrpSpPr>
          <p:nvPr/>
        </p:nvGrpSpPr>
        <p:grpSpPr bwMode="auto">
          <a:xfrm>
            <a:off x="1000125" y="3071813"/>
            <a:ext cx="1211263" cy="749300"/>
            <a:chOff x="3906" y="981"/>
            <a:chExt cx="1575" cy="862"/>
          </a:xfrm>
        </p:grpSpPr>
        <p:grpSp>
          <p:nvGrpSpPr>
            <p:cNvPr id="17656" name="Group 140"/>
            <p:cNvGrpSpPr>
              <a:grpSpLocks/>
            </p:cNvGrpSpPr>
            <p:nvPr/>
          </p:nvGrpSpPr>
          <p:grpSpPr bwMode="auto">
            <a:xfrm>
              <a:off x="4195" y="981"/>
              <a:ext cx="816" cy="560"/>
              <a:chOff x="1882" y="1797"/>
              <a:chExt cx="1270" cy="862"/>
            </a:xfrm>
          </p:grpSpPr>
          <p:sp>
            <p:nvSpPr>
              <p:cNvPr id="17658" name="Cloud"/>
              <p:cNvSpPr>
                <a:spLocks noChangeAspect="1" noEditPoints="1" noChangeArrowheads="1"/>
              </p:cNvSpPr>
              <p:nvPr/>
            </p:nvSpPr>
            <p:spPr bwMode="auto">
              <a:xfrm>
                <a:off x="1882" y="1829"/>
                <a:ext cx="1270" cy="8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6 w 21600"/>
                  <a:gd name="T13" fmla="*/ 3253 h 21600"/>
                  <a:gd name="T14" fmla="*/ 17093 w 21600"/>
                  <a:gd name="T15" fmla="*/ 17332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p:spPr>
            <p:txBody>
              <a:bodyPr anchor="ctr"/>
              <a:lstStyle/>
              <a:p>
                <a:endParaRPr lang="en-US"/>
              </a:p>
            </p:txBody>
          </p:sp>
          <p:grpSp>
            <p:nvGrpSpPr>
              <p:cNvPr id="17659" name="Group 142"/>
              <p:cNvGrpSpPr>
                <a:grpSpLocks/>
              </p:cNvGrpSpPr>
              <p:nvPr/>
            </p:nvGrpSpPr>
            <p:grpSpPr bwMode="auto">
              <a:xfrm>
                <a:off x="2515" y="1875"/>
                <a:ext cx="558" cy="484"/>
                <a:chOff x="2915" y="2091"/>
                <a:chExt cx="916" cy="848"/>
              </a:xfrm>
            </p:grpSpPr>
            <p:sp>
              <p:nvSpPr>
                <p:cNvPr id="17724" name="Freeform 143"/>
                <p:cNvSpPr>
                  <a:spLocks/>
                </p:cNvSpPr>
                <p:nvPr/>
              </p:nvSpPr>
              <p:spPr bwMode="auto">
                <a:xfrm>
                  <a:off x="3019" y="2091"/>
                  <a:ext cx="710" cy="259"/>
                </a:xfrm>
                <a:custGeom>
                  <a:avLst/>
                  <a:gdLst>
                    <a:gd name="T0" fmla="*/ 42 w 2128"/>
                    <a:gd name="T1" fmla="*/ 0 h 777"/>
                    <a:gd name="T2" fmla="*/ 41 w 2128"/>
                    <a:gd name="T3" fmla="*/ 0 h 777"/>
                    <a:gd name="T4" fmla="*/ 39 w 2128"/>
                    <a:gd name="T5" fmla="*/ 1 h 777"/>
                    <a:gd name="T6" fmla="*/ 38 w 2128"/>
                    <a:gd name="T7" fmla="*/ 1 h 777"/>
                    <a:gd name="T8" fmla="*/ 36 w 2128"/>
                    <a:gd name="T9" fmla="*/ 2 h 777"/>
                    <a:gd name="T10" fmla="*/ 34 w 2128"/>
                    <a:gd name="T11" fmla="*/ 3 h 777"/>
                    <a:gd name="T12" fmla="*/ 32 w 2128"/>
                    <a:gd name="T13" fmla="*/ 5 h 777"/>
                    <a:gd name="T14" fmla="*/ 29 w 2128"/>
                    <a:gd name="T15" fmla="*/ 6 h 777"/>
                    <a:gd name="T16" fmla="*/ 26 w 2128"/>
                    <a:gd name="T17" fmla="*/ 8 h 777"/>
                    <a:gd name="T18" fmla="*/ 24 w 2128"/>
                    <a:gd name="T19" fmla="*/ 10 h 777"/>
                    <a:gd name="T20" fmla="*/ 21 w 2128"/>
                    <a:gd name="T21" fmla="*/ 12 h 777"/>
                    <a:gd name="T22" fmla="*/ 18 w 2128"/>
                    <a:gd name="T23" fmla="*/ 13 h 777"/>
                    <a:gd name="T24" fmla="*/ 15 w 2128"/>
                    <a:gd name="T25" fmla="*/ 15 h 777"/>
                    <a:gd name="T26" fmla="*/ 12 w 2128"/>
                    <a:gd name="T27" fmla="*/ 17 h 777"/>
                    <a:gd name="T28" fmla="*/ 10 w 2128"/>
                    <a:gd name="T29" fmla="*/ 18 h 777"/>
                    <a:gd name="T30" fmla="*/ 8 w 2128"/>
                    <a:gd name="T31" fmla="*/ 20 h 777"/>
                    <a:gd name="T32" fmla="*/ 6 w 2128"/>
                    <a:gd name="T33" fmla="*/ 21 h 777"/>
                    <a:gd name="T34" fmla="*/ 4 w 2128"/>
                    <a:gd name="T35" fmla="*/ 22 h 777"/>
                    <a:gd name="T36" fmla="*/ 3 w 2128"/>
                    <a:gd name="T37" fmla="*/ 23 h 777"/>
                    <a:gd name="T38" fmla="*/ 2 w 2128"/>
                    <a:gd name="T39" fmla="*/ 24 h 777"/>
                    <a:gd name="T40" fmla="*/ 0 w 2128"/>
                    <a:gd name="T41" fmla="*/ 26 h 777"/>
                    <a:gd name="T42" fmla="*/ 0 w 2128"/>
                    <a:gd name="T43" fmla="*/ 27 h 777"/>
                    <a:gd name="T44" fmla="*/ 1 w 2128"/>
                    <a:gd name="T45" fmla="*/ 27 h 777"/>
                    <a:gd name="T46" fmla="*/ 3 w 2128"/>
                    <a:gd name="T47" fmla="*/ 28 h 777"/>
                    <a:gd name="T48" fmla="*/ 6 w 2128"/>
                    <a:gd name="T49" fmla="*/ 28 h 777"/>
                    <a:gd name="T50" fmla="*/ 9 w 2128"/>
                    <a:gd name="T51" fmla="*/ 28 h 777"/>
                    <a:gd name="T52" fmla="*/ 13 w 2128"/>
                    <a:gd name="T53" fmla="*/ 28 h 777"/>
                    <a:gd name="T54" fmla="*/ 18 w 2128"/>
                    <a:gd name="T55" fmla="*/ 29 h 777"/>
                    <a:gd name="T56" fmla="*/ 23 w 2128"/>
                    <a:gd name="T57" fmla="*/ 29 h 777"/>
                    <a:gd name="T58" fmla="*/ 28 w 2128"/>
                    <a:gd name="T59" fmla="*/ 29 h 777"/>
                    <a:gd name="T60" fmla="*/ 34 w 2128"/>
                    <a:gd name="T61" fmla="*/ 29 h 777"/>
                    <a:gd name="T62" fmla="*/ 40 w 2128"/>
                    <a:gd name="T63" fmla="*/ 29 h 777"/>
                    <a:gd name="T64" fmla="*/ 47 w 2128"/>
                    <a:gd name="T65" fmla="*/ 29 h 777"/>
                    <a:gd name="T66" fmla="*/ 52 w 2128"/>
                    <a:gd name="T67" fmla="*/ 29 h 777"/>
                    <a:gd name="T68" fmla="*/ 58 w 2128"/>
                    <a:gd name="T69" fmla="*/ 29 h 777"/>
                    <a:gd name="T70" fmla="*/ 62 w 2128"/>
                    <a:gd name="T71" fmla="*/ 29 h 777"/>
                    <a:gd name="T72" fmla="*/ 66 w 2128"/>
                    <a:gd name="T73" fmla="*/ 29 h 777"/>
                    <a:gd name="T74" fmla="*/ 70 w 2128"/>
                    <a:gd name="T75" fmla="*/ 29 h 777"/>
                    <a:gd name="T76" fmla="*/ 73 w 2128"/>
                    <a:gd name="T77" fmla="*/ 28 h 777"/>
                    <a:gd name="T78" fmla="*/ 75 w 2128"/>
                    <a:gd name="T79" fmla="*/ 28 h 777"/>
                    <a:gd name="T80" fmla="*/ 77 w 2128"/>
                    <a:gd name="T81" fmla="*/ 28 h 777"/>
                    <a:gd name="T82" fmla="*/ 78 w 2128"/>
                    <a:gd name="T83" fmla="*/ 27 h 777"/>
                    <a:gd name="T84" fmla="*/ 79 w 2128"/>
                    <a:gd name="T85" fmla="*/ 26 h 777"/>
                    <a:gd name="T86" fmla="*/ 78 w 2128"/>
                    <a:gd name="T87" fmla="*/ 24 h 777"/>
                    <a:gd name="T88" fmla="*/ 76 w 2128"/>
                    <a:gd name="T89" fmla="*/ 23 h 777"/>
                    <a:gd name="T90" fmla="*/ 74 w 2128"/>
                    <a:gd name="T91" fmla="*/ 22 h 777"/>
                    <a:gd name="T92" fmla="*/ 72 w 2128"/>
                    <a:gd name="T93" fmla="*/ 20 h 777"/>
                    <a:gd name="T94" fmla="*/ 69 w 2128"/>
                    <a:gd name="T95" fmla="*/ 18 h 777"/>
                    <a:gd name="T96" fmla="*/ 67 w 2128"/>
                    <a:gd name="T97" fmla="*/ 16 h 777"/>
                    <a:gd name="T98" fmla="*/ 64 w 2128"/>
                    <a:gd name="T99" fmla="*/ 14 h 777"/>
                    <a:gd name="T100" fmla="*/ 61 w 2128"/>
                    <a:gd name="T101" fmla="*/ 12 h 777"/>
                    <a:gd name="T102" fmla="*/ 58 w 2128"/>
                    <a:gd name="T103" fmla="*/ 10 h 777"/>
                    <a:gd name="T104" fmla="*/ 56 w 2128"/>
                    <a:gd name="T105" fmla="*/ 9 h 777"/>
                    <a:gd name="T106" fmla="*/ 53 w 2128"/>
                    <a:gd name="T107" fmla="*/ 7 h 777"/>
                    <a:gd name="T108" fmla="*/ 51 w 2128"/>
                    <a:gd name="T109" fmla="*/ 5 h 777"/>
                    <a:gd name="T110" fmla="*/ 49 w 2128"/>
                    <a:gd name="T111" fmla="*/ 4 h 777"/>
                    <a:gd name="T112" fmla="*/ 47 w 2128"/>
                    <a:gd name="T113" fmla="*/ 3 h 777"/>
                    <a:gd name="T114" fmla="*/ 46 w 2128"/>
                    <a:gd name="T115" fmla="*/ 2 h 777"/>
                    <a:gd name="T116" fmla="*/ 45 w 2128"/>
                    <a:gd name="T117" fmla="*/ 1 h 777"/>
                    <a:gd name="T118" fmla="*/ 43 w 2128"/>
                    <a:gd name="T119" fmla="*/ 1 h 7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777"/>
                    <a:gd name="T182" fmla="*/ 2128 w 2128"/>
                    <a:gd name="T183" fmla="*/ 777 h 7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777">
                      <a:moveTo>
                        <a:pt x="1150" y="14"/>
                      </a:moveTo>
                      <a:lnTo>
                        <a:pt x="1150" y="13"/>
                      </a:lnTo>
                      <a:lnTo>
                        <a:pt x="1147" y="11"/>
                      </a:lnTo>
                      <a:lnTo>
                        <a:pt x="1142" y="8"/>
                      </a:lnTo>
                      <a:lnTo>
                        <a:pt x="1141" y="4"/>
                      </a:lnTo>
                      <a:lnTo>
                        <a:pt x="1135" y="4"/>
                      </a:lnTo>
                      <a:lnTo>
                        <a:pt x="1134" y="4"/>
                      </a:lnTo>
                      <a:lnTo>
                        <a:pt x="1125" y="0"/>
                      </a:lnTo>
                      <a:lnTo>
                        <a:pt x="1117" y="0"/>
                      </a:lnTo>
                      <a:lnTo>
                        <a:pt x="1113" y="0"/>
                      </a:lnTo>
                      <a:lnTo>
                        <a:pt x="1109" y="0"/>
                      </a:lnTo>
                      <a:lnTo>
                        <a:pt x="1101" y="4"/>
                      </a:lnTo>
                      <a:lnTo>
                        <a:pt x="1099" y="4"/>
                      </a:lnTo>
                      <a:lnTo>
                        <a:pt x="1091" y="4"/>
                      </a:lnTo>
                      <a:lnTo>
                        <a:pt x="1084" y="8"/>
                      </a:lnTo>
                      <a:lnTo>
                        <a:pt x="1077" y="11"/>
                      </a:lnTo>
                      <a:lnTo>
                        <a:pt x="1073" y="13"/>
                      </a:lnTo>
                      <a:lnTo>
                        <a:pt x="1062" y="14"/>
                      </a:lnTo>
                      <a:lnTo>
                        <a:pt x="1054" y="20"/>
                      </a:lnTo>
                      <a:lnTo>
                        <a:pt x="1045" y="25"/>
                      </a:lnTo>
                      <a:lnTo>
                        <a:pt x="1036" y="29"/>
                      </a:lnTo>
                      <a:lnTo>
                        <a:pt x="1032" y="30"/>
                      </a:lnTo>
                      <a:lnTo>
                        <a:pt x="1027" y="34"/>
                      </a:lnTo>
                      <a:lnTo>
                        <a:pt x="1021" y="35"/>
                      </a:lnTo>
                      <a:lnTo>
                        <a:pt x="1015" y="39"/>
                      </a:lnTo>
                      <a:lnTo>
                        <a:pt x="1008" y="42"/>
                      </a:lnTo>
                      <a:lnTo>
                        <a:pt x="1002" y="47"/>
                      </a:lnTo>
                      <a:lnTo>
                        <a:pt x="993" y="48"/>
                      </a:lnTo>
                      <a:lnTo>
                        <a:pt x="985" y="54"/>
                      </a:lnTo>
                      <a:lnTo>
                        <a:pt x="978" y="59"/>
                      </a:lnTo>
                      <a:lnTo>
                        <a:pt x="968" y="63"/>
                      </a:lnTo>
                      <a:lnTo>
                        <a:pt x="961" y="69"/>
                      </a:lnTo>
                      <a:lnTo>
                        <a:pt x="954" y="73"/>
                      </a:lnTo>
                      <a:lnTo>
                        <a:pt x="942" y="78"/>
                      </a:lnTo>
                      <a:lnTo>
                        <a:pt x="935" y="84"/>
                      </a:lnTo>
                      <a:lnTo>
                        <a:pt x="924" y="90"/>
                      </a:lnTo>
                      <a:lnTo>
                        <a:pt x="915" y="97"/>
                      </a:lnTo>
                      <a:lnTo>
                        <a:pt x="905" y="102"/>
                      </a:lnTo>
                      <a:lnTo>
                        <a:pt x="893" y="108"/>
                      </a:lnTo>
                      <a:lnTo>
                        <a:pt x="885" y="115"/>
                      </a:lnTo>
                      <a:lnTo>
                        <a:pt x="873" y="119"/>
                      </a:lnTo>
                      <a:lnTo>
                        <a:pt x="862" y="127"/>
                      </a:lnTo>
                      <a:lnTo>
                        <a:pt x="850" y="133"/>
                      </a:lnTo>
                      <a:lnTo>
                        <a:pt x="838" y="140"/>
                      </a:lnTo>
                      <a:lnTo>
                        <a:pt x="826" y="146"/>
                      </a:lnTo>
                      <a:lnTo>
                        <a:pt x="813" y="154"/>
                      </a:lnTo>
                      <a:lnTo>
                        <a:pt x="803" y="161"/>
                      </a:lnTo>
                      <a:lnTo>
                        <a:pt x="789" y="167"/>
                      </a:lnTo>
                      <a:lnTo>
                        <a:pt x="780" y="179"/>
                      </a:lnTo>
                      <a:lnTo>
                        <a:pt x="767" y="185"/>
                      </a:lnTo>
                      <a:lnTo>
                        <a:pt x="753" y="192"/>
                      </a:lnTo>
                      <a:lnTo>
                        <a:pt x="742" y="198"/>
                      </a:lnTo>
                      <a:lnTo>
                        <a:pt x="730" y="209"/>
                      </a:lnTo>
                      <a:lnTo>
                        <a:pt x="714" y="215"/>
                      </a:lnTo>
                      <a:lnTo>
                        <a:pt x="700" y="222"/>
                      </a:lnTo>
                      <a:lnTo>
                        <a:pt x="690" y="228"/>
                      </a:lnTo>
                      <a:lnTo>
                        <a:pt x="675" y="236"/>
                      </a:lnTo>
                      <a:lnTo>
                        <a:pt x="662" y="245"/>
                      </a:lnTo>
                      <a:lnTo>
                        <a:pt x="648" y="253"/>
                      </a:lnTo>
                      <a:lnTo>
                        <a:pt x="638" y="261"/>
                      </a:lnTo>
                      <a:lnTo>
                        <a:pt x="622" y="270"/>
                      </a:lnTo>
                      <a:lnTo>
                        <a:pt x="608" y="278"/>
                      </a:lnTo>
                      <a:lnTo>
                        <a:pt x="593" y="288"/>
                      </a:lnTo>
                      <a:lnTo>
                        <a:pt x="583" y="295"/>
                      </a:lnTo>
                      <a:lnTo>
                        <a:pt x="568" y="303"/>
                      </a:lnTo>
                      <a:lnTo>
                        <a:pt x="555" y="313"/>
                      </a:lnTo>
                      <a:lnTo>
                        <a:pt x="542" y="320"/>
                      </a:lnTo>
                      <a:lnTo>
                        <a:pt x="528" y="326"/>
                      </a:lnTo>
                      <a:lnTo>
                        <a:pt x="518" y="335"/>
                      </a:lnTo>
                      <a:lnTo>
                        <a:pt x="501" y="342"/>
                      </a:lnTo>
                      <a:lnTo>
                        <a:pt x="488" y="351"/>
                      </a:lnTo>
                      <a:lnTo>
                        <a:pt x="476" y="360"/>
                      </a:lnTo>
                      <a:lnTo>
                        <a:pt x="463" y="368"/>
                      </a:lnTo>
                      <a:lnTo>
                        <a:pt x="449" y="376"/>
                      </a:lnTo>
                      <a:lnTo>
                        <a:pt x="437" y="385"/>
                      </a:lnTo>
                      <a:lnTo>
                        <a:pt x="424" y="393"/>
                      </a:lnTo>
                      <a:lnTo>
                        <a:pt x="412" y="402"/>
                      </a:lnTo>
                      <a:lnTo>
                        <a:pt x="399" y="408"/>
                      </a:lnTo>
                      <a:lnTo>
                        <a:pt x="387" y="417"/>
                      </a:lnTo>
                      <a:lnTo>
                        <a:pt x="377" y="423"/>
                      </a:lnTo>
                      <a:lnTo>
                        <a:pt x="364" y="430"/>
                      </a:lnTo>
                      <a:lnTo>
                        <a:pt x="352" y="440"/>
                      </a:lnTo>
                      <a:lnTo>
                        <a:pt x="343" y="447"/>
                      </a:lnTo>
                      <a:lnTo>
                        <a:pt x="329" y="453"/>
                      </a:lnTo>
                      <a:lnTo>
                        <a:pt x="320" y="462"/>
                      </a:lnTo>
                      <a:lnTo>
                        <a:pt x="309" y="470"/>
                      </a:lnTo>
                      <a:lnTo>
                        <a:pt x="297" y="476"/>
                      </a:lnTo>
                      <a:lnTo>
                        <a:pt x="286" y="481"/>
                      </a:lnTo>
                      <a:lnTo>
                        <a:pt x="274" y="487"/>
                      </a:lnTo>
                      <a:lnTo>
                        <a:pt x="265" y="492"/>
                      </a:lnTo>
                      <a:lnTo>
                        <a:pt x="254" y="500"/>
                      </a:lnTo>
                      <a:lnTo>
                        <a:pt x="245" y="507"/>
                      </a:lnTo>
                      <a:lnTo>
                        <a:pt x="237" y="514"/>
                      </a:lnTo>
                      <a:lnTo>
                        <a:pt x="226" y="519"/>
                      </a:lnTo>
                      <a:lnTo>
                        <a:pt x="218" y="524"/>
                      </a:lnTo>
                      <a:lnTo>
                        <a:pt x="207" y="531"/>
                      </a:lnTo>
                      <a:lnTo>
                        <a:pt x="201" y="537"/>
                      </a:lnTo>
                      <a:lnTo>
                        <a:pt x="191" y="544"/>
                      </a:lnTo>
                      <a:lnTo>
                        <a:pt x="183" y="549"/>
                      </a:lnTo>
                      <a:lnTo>
                        <a:pt x="178" y="556"/>
                      </a:lnTo>
                      <a:lnTo>
                        <a:pt x="167" y="562"/>
                      </a:lnTo>
                      <a:lnTo>
                        <a:pt x="158" y="565"/>
                      </a:lnTo>
                      <a:lnTo>
                        <a:pt x="153" y="569"/>
                      </a:lnTo>
                      <a:lnTo>
                        <a:pt x="145" y="575"/>
                      </a:lnTo>
                      <a:lnTo>
                        <a:pt x="138" y="580"/>
                      </a:lnTo>
                      <a:lnTo>
                        <a:pt x="132" y="584"/>
                      </a:lnTo>
                      <a:lnTo>
                        <a:pt x="124" y="590"/>
                      </a:lnTo>
                      <a:lnTo>
                        <a:pt x="118" y="593"/>
                      </a:lnTo>
                      <a:lnTo>
                        <a:pt x="111" y="601"/>
                      </a:lnTo>
                      <a:lnTo>
                        <a:pt x="103" y="605"/>
                      </a:lnTo>
                      <a:lnTo>
                        <a:pt x="98" y="608"/>
                      </a:lnTo>
                      <a:lnTo>
                        <a:pt x="93" y="613"/>
                      </a:lnTo>
                      <a:lnTo>
                        <a:pt x="86" y="617"/>
                      </a:lnTo>
                      <a:lnTo>
                        <a:pt x="81" y="621"/>
                      </a:lnTo>
                      <a:lnTo>
                        <a:pt x="75" y="626"/>
                      </a:lnTo>
                      <a:lnTo>
                        <a:pt x="73" y="631"/>
                      </a:lnTo>
                      <a:lnTo>
                        <a:pt x="68" y="635"/>
                      </a:lnTo>
                      <a:lnTo>
                        <a:pt x="56" y="642"/>
                      </a:lnTo>
                      <a:lnTo>
                        <a:pt x="50" y="651"/>
                      </a:lnTo>
                      <a:lnTo>
                        <a:pt x="41" y="656"/>
                      </a:lnTo>
                      <a:lnTo>
                        <a:pt x="34" y="664"/>
                      </a:lnTo>
                      <a:lnTo>
                        <a:pt x="26" y="669"/>
                      </a:lnTo>
                      <a:lnTo>
                        <a:pt x="21" y="676"/>
                      </a:lnTo>
                      <a:lnTo>
                        <a:pt x="16" y="681"/>
                      </a:lnTo>
                      <a:lnTo>
                        <a:pt x="11" y="687"/>
                      </a:lnTo>
                      <a:lnTo>
                        <a:pt x="9" y="693"/>
                      </a:lnTo>
                      <a:lnTo>
                        <a:pt x="6" y="698"/>
                      </a:lnTo>
                      <a:lnTo>
                        <a:pt x="2" y="703"/>
                      </a:lnTo>
                      <a:lnTo>
                        <a:pt x="2" y="710"/>
                      </a:lnTo>
                      <a:lnTo>
                        <a:pt x="0" y="719"/>
                      </a:lnTo>
                      <a:lnTo>
                        <a:pt x="2" y="728"/>
                      </a:lnTo>
                      <a:lnTo>
                        <a:pt x="6" y="730"/>
                      </a:lnTo>
                      <a:lnTo>
                        <a:pt x="9" y="736"/>
                      </a:lnTo>
                      <a:lnTo>
                        <a:pt x="13" y="736"/>
                      </a:lnTo>
                      <a:lnTo>
                        <a:pt x="19" y="737"/>
                      </a:lnTo>
                      <a:lnTo>
                        <a:pt x="25" y="739"/>
                      </a:lnTo>
                      <a:lnTo>
                        <a:pt x="32" y="742"/>
                      </a:lnTo>
                      <a:lnTo>
                        <a:pt x="37" y="742"/>
                      </a:lnTo>
                      <a:lnTo>
                        <a:pt x="43" y="743"/>
                      </a:lnTo>
                      <a:lnTo>
                        <a:pt x="50" y="747"/>
                      </a:lnTo>
                      <a:lnTo>
                        <a:pt x="60" y="749"/>
                      </a:lnTo>
                      <a:lnTo>
                        <a:pt x="68" y="749"/>
                      </a:lnTo>
                      <a:lnTo>
                        <a:pt x="77" y="750"/>
                      </a:lnTo>
                      <a:lnTo>
                        <a:pt x="86" y="750"/>
                      </a:lnTo>
                      <a:lnTo>
                        <a:pt x="98" y="753"/>
                      </a:lnTo>
                      <a:lnTo>
                        <a:pt x="106" y="753"/>
                      </a:lnTo>
                      <a:lnTo>
                        <a:pt x="120" y="755"/>
                      </a:lnTo>
                      <a:lnTo>
                        <a:pt x="133" y="755"/>
                      </a:lnTo>
                      <a:lnTo>
                        <a:pt x="148" y="758"/>
                      </a:lnTo>
                      <a:lnTo>
                        <a:pt x="158" y="758"/>
                      </a:lnTo>
                      <a:lnTo>
                        <a:pt x="172" y="758"/>
                      </a:lnTo>
                      <a:lnTo>
                        <a:pt x="187" y="760"/>
                      </a:lnTo>
                      <a:lnTo>
                        <a:pt x="201" y="762"/>
                      </a:lnTo>
                      <a:lnTo>
                        <a:pt x="218" y="762"/>
                      </a:lnTo>
                      <a:lnTo>
                        <a:pt x="234" y="764"/>
                      </a:lnTo>
                      <a:lnTo>
                        <a:pt x="249" y="764"/>
                      </a:lnTo>
                      <a:lnTo>
                        <a:pt x="267" y="764"/>
                      </a:lnTo>
                      <a:lnTo>
                        <a:pt x="284" y="764"/>
                      </a:lnTo>
                      <a:lnTo>
                        <a:pt x="304" y="767"/>
                      </a:lnTo>
                      <a:lnTo>
                        <a:pt x="322" y="767"/>
                      </a:lnTo>
                      <a:lnTo>
                        <a:pt x="339" y="768"/>
                      </a:lnTo>
                      <a:lnTo>
                        <a:pt x="356" y="768"/>
                      </a:lnTo>
                      <a:lnTo>
                        <a:pt x="378" y="772"/>
                      </a:lnTo>
                      <a:lnTo>
                        <a:pt x="398" y="772"/>
                      </a:lnTo>
                      <a:lnTo>
                        <a:pt x="419" y="772"/>
                      </a:lnTo>
                      <a:lnTo>
                        <a:pt x="437" y="772"/>
                      </a:lnTo>
                      <a:lnTo>
                        <a:pt x="460" y="772"/>
                      </a:lnTo>
                      <a:lnTo>
                        <a:pt x="481" y="772"/>
                      </a:lnTo>
                      <a:lnTo>
                        <a:pt x="503" y="772"/>
                      </a:lnTo>
                      <a:lnTo>
                        <a:pt x="524" y="772"/>
                      </a:lnTo>
                      <a:lnTo>
                        <a:pt x="549" y="773"/>
                      </a:lnTo>
                      <a:lnTo>
                        <a:pt x="572" y="773"/>
                      </a:lnTo>
                      <a:lnTo>
                        <a:pt x="593" y="773"/>
                      </a:lnTo>
                      <a:lnTo>
                        <a:pt x="617" y="773"/>
                      </a:lnTo>
                      <a:lnTo>
                        <a:pt x="641" y="776"/>
                      </a:lnTo>
                      <a:lnTo>
                        <a:pt x="666" y="776"/>
                      </a:lnTo>
                      <a:lnTo>
                        <a:pt x="692" y="777"/>
                      </a:lnTo>
                      <a:lnTo>
                        <a:pt x="717" y="777"/>
                      </a:lnTo>
                      <a:lnTo>
                        <a:pt x="744" y="777"/>
                      </a:lnTo>
                      <a:lnTo>
                        <a:pt x="767" y="777"/>
                      </a:lnTo>
                      <a:lnTo>
                        <a:pt x="793" y="777"/>
                      </a:lnTo>
                      <a:lnTo>
                        <a:pt x="819" y="777"/>
                      </a:lnTo>
                      <a:lnTo>
                        <a:pt x="846" y="777"/>
                      </a:lnTo>
                      <a:lnTo>
                        <a:pt x="871" y="777"/>
                      </a:lnTo>
                      <a:lnTo>
                        <a:pt x="901" y="777"/>
                      </a:lnTo>
                      <a:lnTo>
                        <a:pt x="924" y="777"/>
                      </a:lnTo>
                      <a:lnTo>
                        <a:pt x="954" y="777"/>
                      </a:lnTo>
                      <a:lnTo>
                        <a:pt x="982" y="777"/>
                      </a:lnTo>
                      <a:lnTo>
                        <a:pt x="1008" y="777"/>
                      </a:lnTo>
                      <a:lnTo>
                        <a:pt x="1036" y="777"/>
                      </a:lnTo>
                      <a:lnTo>
                        <a:pt x="1066" y="777"/>
                      </a:lnTo>
                      <a:lnTo>
                        <a:pt x="1092" y="777"/>
                      </a:lnTo>
                      <a:lnTo>
                        <a:pt x="1122" y="777"/>
                      </a:lnTo>
                      <a:lnTo>
                        <a:pt x="1150" y="777"/>
                      </a:lnTo>
                      <a:lnTo>
                        <a:pt x="1178" y="777"/>
                      </a:lnTo>
                      <a:lnTo>
                        <a:pt x="1206" y="777"/>
                      </a:lnTo>
                      <a:lnTo>
                        <a:pt x="1233" y="777"/>
                      </a:lnTo>
                      <a:lnTo>
                        <a:pt x="1260" y="777"/>
                      </a:lnTo>
                      <a:lnTo>
                        <a:pt x="1285" y="777"/>
                      </a:lnTo>
                      <a:lnTo>
                        <a:pt x="1313" y="777"/>
                      </a:lnTo>
                      <a:lnTo>
                        <a:pt x="1340" y="777"/>
                      </a:lnTo>
                      <a:lnTo>
                        <a:pt x="1362" y="777"/>
                      </a:lnTo>
                      <a:lnTo>
                        <a:pt x="1389" y="777"/>
                      </a:lnTo>
                      <a:lnTo>
                        <a:pt x="1413" y="777"/>
                      </a:lnTo>
                      <a:lnTo>
                        <a:pt x="1438" y="777"/>
                      </a:lnTo>
                      <a:lnTo>
                        <a:pt x="1462" y="777"/>
                      </a:lnTo>
                      <a:lnTo>
                        <a:pt x="1485" y="777"/>
                      </a:lnTo>
                      <a:lnTo>
                        <a:pt x="1507" y="777"/>
                      </a:lnTo>
                      <a:lnTo>
                        <a:pt x="1530" y="777"/>
                      </a:lnTo>
                      <a:lnTo>
                        <a:pt x="1554" y="776"/>
                      </a:lnTo>
                      <a:lnTo>
                        <a:pt x="1573" y="776"/>
                      </a:lnTo>
                      <a:lnTo>
                        <a:pt x="1598" y="776"/>
                      </a:lnTo>
                      <a:lnTo>
                        <a:pt x="1619" y="776"/>
                      </a:lnTo>
                      <a:lnTo>
                        <a:pt x="1638" y="776"/>
                      </a:lnTo>
                      <a:lnTo>
                        <a:pt x="1658" y="776"/>
                      </a:lnTo>
                      <a:lnTo>
                        <a:pt x="1680" y="776"/>
                      </a:lnTo>
                      <a:lnTo>
                        <a:pt x="1698" y="776"/>
                      </a:lnTo>
                      <a:lnTo>
                        <a:pt x="1716" y="773"/>
                      </a:lnTo>
                      <a:lnTo>
                        <a:pt x="1735" y="773"/>
                      </a:lnTo>
                      <a:lnTo>
                        <a:pt x="1753" y="773"/>
                      </a:lnTo>
                      <a:lnTo>
                        <a:pt x="1770" y="773"/>
                      </a:lnTo>
                      <a:lnTo>
                        <a:pt x="1789" y="773"/>
                      </a:lnTo>
                      <a:lnTo>
                        <a:pt x="1808" y="773"/>
                      </a:lnTo>
                      <a:lnTo>
                        <a:pt x="1821" y="773"/>
                      </a:lnTo>
                      <a:lnTo>
                        <a:pt x="1839" y="773"/>
                      </a:lnTo>
                      <a:lnTo>
                        <a:pt x="1855" y="772"/>
                      </a:lnTo>
                      <a:lnTo>
                        <a:pt x="1868" y="772"/>
                      </a:lnTo>
                      <a:lnTo>
                        <a:pt x="1883" y="772"/>
                      </a:lnTo>
                      <a:lnTo>
                        <a:pt x="1898" y="772"/>
                      </a:lnTo>
                      <a:lnTo>
                        <a:pt x="1912" y="772"/>
                      </a:lnTo>
                      <a:lnTo>
                        <a:pt x="1925" y="768"/>
                      </a:lnTo>
                      <a:lnTo>
                        <a:pt x="1938" y="768"/>
                      </a:lnTo>
                      <a:lnTo>
                        <a:pt x="1951" y="768"/>
                      </a:lnTo>
                      <a:lnTo>
                        <a:pt x="1964" y="767"/>
                      </a:lnTo>
                      <a:lnTo>
                        <a:pt x="1976" y="767"/>
                      </a:lnTo>
                      <a:lnTo>
                        <a:pt x="1989" y="764"/>
                      </a:lnTo>
                      <a:lnTo>
                        <a:pt x="1997" y="764"/>
                      </a:lnTo>
                      <a:lnTo>
                        <a:pt x="2008" y="762"/>
                      </a:lnTo>
                      <a:lnTo>
                        <a:pt x="2017" y="762"/>
                      </a:lnTo>
                      <a:lnTo>
                        <a:pt x="2029" y="760"/>
                      </a:lnTo>
                      <a:lnTo>
                        <a:pt x="2040" y="760"/>
                      </a:lnTo>
                      <a:lnTo>
                        <a:pt x="2047" y="758"/>
                      </a:lnTo>
                      <a:lnTo>
                        <a:pt x="2057" y="758"/>
                      </a:lnTo>
                      <a:lnTo>
                        <a:pt x="2063" y="755"/>
                      </a:lnTo>
                      <a:lnTo>
                        <a:pt x="2070" y="755"/>
                      </a:lnTo>
                      <a:lnTo>
                        <a:pt x="2079" y="753"/>
                      </a:lnTo>
                      <a:lnTo>
                        <a:pt x="2083" y="750"/>
                      </a:lnTo>
                      <a:lnTo>
                        <a:pt x="2090" y="750"/>
                      </a:lnTo>
                      <a:lnTo>
                        <a:pt x="2094" y="749"/>
                      </a:lnTo>
                      <a:lnTo>
                        <a:pt x="2098" y="747"/>
                      </a:lnTo>
                      <a:lnTo>
                        <a:pt x="2106" y="743"/>
                      </a:lnTo>
                      <a:lnTo>
                        <a:pt x="2109" y="742"/>
                      </a:lnTo>
                      <a:lnTo>
                        <a:pt x="2115" y="742"/>
                      </a:lnTo>
                      <a:lnTo>
                        <a:pt x="2120" y="736"/>
                      </a:lnTo>
                      <a:lnTo>
                        <a:pt x="2127" y="733"/>
                      </a:lnTo>
                      <a:lnTo>
                        <a:pt x="2128" y="725"/>
                      </a:lnTo>
                      <a:lnTo>
                        <a:pt x="2128" y="723"/>
                      </a:lnTo>
                      <a:lnTo>
                        <a:pt x="2127" y="713"/>
                      </a:lnTo>
                      <a:lnTo>
                        <a:pt x="2123" y="706"/>
                      </a:lnTo>
                      <a:lnTo>
                        <a:pt x="2118" y="694"/>
                      </a:lnTo>
                      <a:lnTo>
                        <a:pt x="2113" y="687"/>
                      </a:lnTo>
                      <a:lnTo>
                        <a:pt x="2103" y="676"/>
                      </a:lnTo>
                      <a:lnTo>
                        <a:pt x="2093" y="668"/>
                      </a:lnTo>
                      <a:lnTo>
                        <a:pt x="2088" y="659"/>
                      </a:lnTo>
                      <a:lnTo>
                        <a:pt x="2081" y="656"/>
                      </a:lnTo>
                      <a:lnTo>
                        <a:pt x="2076" y="651"/>
                      </a:lnTo>
                      <a:lnTo>
                        <a:pt x="2070" y="644"/>
                      </a:lnTo>
                      <a:lnTo>
                        <a:pt x="2063" y="638"/>
                      </a:lnTo>
                      <a:lnTo>
                        <a:pt x="2057" y="631"/>
                      </a:lnTo>
                      <a:lnTo>
                        <a:pt x="2049" y="623"/>
                      </a:lnTo>
                      <a:lnTo>
                        <a:pt x="2044" y="620"/>
                      </a:lnTo>
                      <a:lnTo>
                        <a:pt x="2033" y="610"/>
                      </a:lnTo>
                      <a:lnTo>
                        <a:pt x="2021" y="605"/>
                      </a:lnTo>
                      <a:lnTo>
                        <a:pt x="2015" y="596"/>
                      </a:lnTo>
                      <a:lnTo>
                        <a:pt x="2006" y="590"/>
                      </a:lnTo>
                      <a:lnTo>
                        <a:pt x="1997" y="583"/>
                      </a:lnTo>
                      <a:lnTo>
                        <a:pt x="1989" y="575"/>
                      </a:lnTo>
                      <a:lnTo>
                        <a:pt x="1978" y="569"/>
                      </a:lnTo>
                      <a:lnTo>
                        <a:pt x="1967" y="562"/>
                      </a:lnTo>
                      <a:lnTo>
                        <a:pt x="1959" y="553"/>
                      </a:lnTo>
                      <a:lnTo>
                        <a:pt x="1947" y="547"/>
                      </a:lnTo>
                      <a:lnTo>
                        <a:pt x="1937" y="537"/>
                      </a:lnTo>
                      <a:lnTo>
                        <a:pt x="1925" y="531"/>
                      </a:lnTo>
                      <a:lnTo>
                        <a:pt x="1916" y="522"/>
                      </a:lnTo>
                      <a:lnTo>
                        <a:pt x="1904" y="514"/>
                      </a:lnTo>
                      <a:lnTo>
                        <a:pt x="1892" y="506"/>
                      </a:lnTo>
                      <a:lnTo>
                        <a:pt x="1882" y="500"/>
                      </a:lnTo>
                      <a:lnTo>
                        <a:pt x="1868" y="489"/>
                      </a:lnTo>
                      <a:lnTo>
                        <a:pt x="1859" y="481"/>
                      </a:lnTo>
                      <a:lnTo>
                        <a:pt x="1845" y="472"/>
                      </a:lnTo>
                      <a:lnTo>
                        <a:pt x="1834" y="464"/>
                      </a:lnTo>
                      <a:lnTo>
                        <a:pt x="1821" y="457"/>
                      </a:lnTo>
                      <a:lnTo>
                        <a:pt x="1809" y="447"/>
                      </a:lnTo>
                      <a:lnTo>
                        <a:pt x="1797" y="440"/>
                      </a:lnTo>
                      <a:lnTo>
                        <a:pt x="1786" y="430"/>
                      </a:lnTo>
                      <a:lnTo>
                        <a:pt x="1773" y="421"/>
                      </a:lnTo>
                      <a:lnTo>
                        <a:pt x="1759" y="412"/>
                      </a:lnTo>
                      <a:lnTo>
                        <a:pt x="1748" y="402"/>
                      </a:lnTo>
                      <a:lnTo>
                        <a:pt x="1736" y="394"/>
                      </a:lnTo>
                      <a:lnTo>
                        <a:pt x="1723" y="385"/>
                      </a:lnTo>
                      <a:lnTo>
                        <a:pt x="1709" y="376"/>
                      </a:lnTo>
                      <a:lnTo>
                        <a:pt x="1698" y="368"/>
                      </a:lnTo>
                      <a:lnTo>
                        <a:pt x="1688" y="360"/>
                      </a:lnTo>
                      <a:lnTo>
                        <a:pt x="1672" y="350"/>
                      </a:lnTo>
                      <a:lnTo>
                        <a:pt x="1659" y="339"/>
                      </a:lnTo>
                      <a:lnTo>
                        <a:pt x="1647" y="333"/>
                      </a:lnTo>
                      <a:lnTo>
                        <a:pt x="1634" y="325"/>
                      </a:lnTo>
                      <a:lnTo>
                        <a:pt x="1621" y="314"/>
                      </a:lnTo>
                      <a:lnTo>
                        <a:pt x="1611" y="305"/>
                      </a:lnTo>
                      <a:lnTo>
                        <a:pt x="1598" y="300"/>
                      </a:lnTo>
                      <a:lnTo>
                        <a:pt x="1585" y="290"/>
                      </a:lnTo>
                      <a:lnTo>
                        <a:pt x="1571" y="280"/>
                      </a:lnTo>
                      <a:lnTo>
                        <a:pt x="1560" y="271"/>
                      </a:lnTo>
                      <a:lnTo>
                        <a:pt x="1548" y="264"/>
                      </a:lnTo>
                      <a:lnTo>
                        <a:pt x="1535" y="256"/>
                      </a:lnTo>
                      <a:lnTo>
                        <a:pt x="1524" y="247"/>
                      </a:lnTo>
                      <a:lnTo>
                        <a:pt x="1514" y="236"/>
                      </a:lnTo>
                      <a:lnTo>
                        <a:pt x="1501" y="231"/>
                      </a:lnTo>
                      <a:lnTo>
                        <a:pt x="1490" y="222"/>
                      </a:lnTo>
                      <a:lnTo>
                        <a:pt x="1478" y="215"/>
                      </a:lnTo>
                      <a:lnTo>
                        <a:pt x="1466" y="206"/>
                      </a:lnTo>
                      <a:lnTo>
                        <a:pt x="1457" y="198"/>
                      </a:lnTo>
                      <a:lnTo>
                        <a:pt x="1447" y="192"/>
                      </a:lnTo>
                      <a:lnTo>
                        <a:pt x="1435" y="185"/>
                      </a:lnTo>
                      <a:lnTo>
                        <a:pt x="1426" y="179"/>
                      </a:lnTo>
                      <a:lnTo>
                        <a:pt x="1414" y="172"/>
                      </a:lnTo>
                      <a:lnTo>
                        <a:pt x="1405" y="167"/>
                      </a:lnTo>
                      <a:lnTo>
                        <a:pt x="1395" y="158"/>
                      </a:lnTo>
                      <a:lnTo>
                        <a:pt x="1385" y="151"/>
                      </a:lnTo>
                      <a:lnTo>
                        <a:pt x="1375" y="145"/>
                      </a:lnTo>
                      <a:lnTo>
                        <a:pt x="1367" y="140"/>
                      </a:lnTo>
                      <a:lnTo>
                        <a:pt x="1358" y="133"/>
                      </a:lnTo>
                      <a:lnTo>
                        <a:pt x="1349" y="128"/>
                      </a:lnTo>
                      <a:lnTo>
                        <a:pt x="1340" y="124"/>
                      </a:lnTo>
                      <a:lnTo>
                        <a:pt x="1333" y="117"/>
                      </a:lnTo>
                      <a:lnTo>
                        <a:pt x="1322" y="114"/>
                      </a:lnTo>
                      <a:lnTo>
                        <a:pt x="1315" y="108"/>
                      </a:lnTo>
                      <a:lnTo>
                        <a:pt x="1306" y="102"/>
                      </a:lnTo>
                      <a:lnTo>
                        <a:pt x="1298" y="98"/>
                      </a:lnTo>
                      <a:lnTo>
                        <a:pt x="1290" y="94"/>
                      </a:lnTo>
                      <a:lnTo>
                        <a:pt x="1283" y="90"/>
                      </a:lnTo>
                      <a:lnTo>
                        <a:pt x="1276" y="84"/>
                      </a:lnTo>
                      <a:lnTo>
                        <a:pt x="1270" y="80"/>
                      </a:lnTo>
                      <a:lnTo>
                        <a:pt x="1262" y="77"/>
                      </a:lnTo>
                      <a:lnTo>
                        <a:pt x="1256" y="72"/>
                      </a:lnTo>
                      <a:lnTo>
                        <a:pt x="1247" y="69"/>
                      </a:lnTo>
                      <a:lnTo>
                        <a:pt x="1241" y="63"/>
                      </a:lnTo>
                      <a:lnTo>
                        <a:pt x="1236" y="60"/>
                      </a:lnTo>
                      <a:lnTo>
                        <a:pt x="1229" y="55"/>
                      </a:lnTo>
                      <a:lnTo>
                        <a:pt x="1224" y="54"/>
                      </a:lnTo>
                      <a:lnTo>
                        <a:pt x="1217" y="52"/>
                      </a:lnTo>
                      <a:lnTo>
                        <a:pt x="1213" y="47"/>
                      </a:lnTo>
                      <a:lnTo>
                        <a:pt x="1206" y="44"/>
                      </a:lnTo>
                      <a:lnTo>
                        <a:pt x="1202" y="39"/>
                      </a:lnTo>
                      <a:lnTo>
                        <a:pt x="1197" y="39"/>
                      </a:lnTo>
                      <a:lnTo>
                        <a:pt x="1189" y="34"/>
                      </a:lnTo>
                      <a:lnTo>
                        <a:pt x="1181" y="34"/>
                      </a:lnTo>
                      <a:lnTo>
                        <a:pt x="1174" y="26"/>
                      </a:lnTo>
                      <a:lnTo>
                        <a:pt x="1168" y="25"/>
                      </a:lnTo>
                      <a:lnTo>
                        <a:pt x="1160" y="20"/>
                      </a:lnTo>
                      <a:lnTo>
                        <a:pt x="1151" y="14"/>
                      </a:lnTo>
                      <a:lnTo>
                        <a:pt x="1150" y="14"/>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5" name="Freeform 144"/>
                <p:cNvSpPr>
                  <a:spLocks/>
                </p:cNvSpPr>
                <p:nvPr/>
              </p:nvSpPr>
              <p:spPr bwMode="auto">
                <a:xfrm>
                  <a:off x="3297" y="2370"/>
                  <a:ext cx="156" cy="346"/>
                </a:xfrm>
                <a:custGeom>
                  <a:avLst/>
                  <a:gdLst>
                    <a:gd name="T0" fmla="*/ 4 w 467"/>
                    <a:gd name="T1" fmla="*/ 0 h 1040"/>
                    <a:gd name="T2" fmla="*/ 6 w 467"/>
                    <a:gd name="T3" fmla="*/ 0 h 1040"/>
                    <a:gd name="T4" fmla="*/ 7 w 467"/>
                    <a:gd name="T5" fmla="*/ 0 h 1040"/>
                    <a:gd name="T6" fmla="*/ 8 w 467"/>
                    <a:gd name="T7" fmla="*/ 0 h 1040"/>
                    <a:gd name="T8" fmla="*/ 9 w 467"/>
                    <a:gd name="T9" fmla="*/ 0 h 1040"/>
                    <a:gd name="T10" fmla="*/ 10 w 467"/>
                    <a:gd name="T11" fmla="*/ 0 h 1040"/>
                    <a:gd name="T12" fmla="*/ 11 w 467"/>
                    <a:gd name="T13" fmla="*/ 0 h 1040"/>
                    <a:gd name="T14" fmla="*/ 13 w 467"/>
                    <a:gd name="T15" fmla="*/ 0 h 1040"/>
                    <a:gd name="T16" fmla="*/ 14 w 467"/>
                    <a:gd name="T17" fmla="*/ 0 h 1040"/>
                    <a:gd name="T18" fmla="*/ 15 w 467"/>
                    <a:gd name="T19" fmla="*/ 1 h 1040"/>
                    <a:gd name="T20" fmla="*/ 17 w 467"/>
                    <a:gd name="T21" fmla="*/ 2 h 1040"/>
                    <a:gd name="T22" fmla="*/ 17 w 467"/>
                    <a:gd name="T23" fmla="*/ 3 h 1040"/>
                    <a:gd name="T24" fmla="*/ 17 w 467"/>
                    <a:gd name="T25" fmla="*/ 4 h 1040"/>
                    <a:gd name="T26" fmla="*/ 17 w 467"/>
                    <a:gd name="T27" fmla="*/ 6 h 1040"/>
                    <a:gd name="T28" fmla="*/ 17 w 467"/>
                    <a:gd name="T29" fmla="*/ 7 h 1040"/>
                    <a:gd name="T30" fmla="*/ 16 w 467"/>
                    <a:gd name="T31" fmla="*/ 8 h 1040"/>
                    <a:gd name="T32" fmla="*/ 14 w 467"/>
                    <a:gd name="T33" fmla="*/ 9 h 1040"/>
                    <a:gd name="T34" fmla="*/ 13 w 467"/>
                    <a:gd name="T35" fmla="*/ 10 h 1040"/>
                    <a:gd name="T36" fmla="*/ 13 w 467"/>
                    <a:gd name="T37" fmla="*/ 11 h 1040"/>
                    <a:gd name="T38" fmla="*/ 13 w 467"/>
                    <a:gd name="T39" fmla="*/ 12 h 1040"/>
                    <a:gd name="T40" fmla="*/ 13 w 467"/>
                    <a:gd name="T41" fmla="*/ 14 h 1040"/>
                    <a:gd name="T42" fmla="*/ 13 w 467"/>
                    <a:gd name="T43" fmla="*/ 17 h 1040"/>
                    <a:gd name="T44" fmla="*/ 14 w 467"/>
                    <a:gd name="T45" fmla="*/ 20 h 1040"/>
                    <a:gd name="T46" fmla="*/ 14 w 467"/>
                    <a:gd name="T47" fmla="*/ 22 h 1040"/>
                    <a:gd name="T48" fmla="*/ 14 w 467"/>
                    <a:gd name="T49" fmla="*/ 25 h 1040"/>
                    <a:gd name="T50" fmla="*/ 14 w 467"/>
                    <a:gd name="T51" fmla="*/ 28 h 1040"/>
                    <a:gd name="T52" fmla="*/ 15 w 467"/>
                    <a:gd name="T53" fmla="*/ 30 h 1040"/>
                    <a:gd name="T54" fmla="*/ 15 w 467"/>
                    <a:gd name="T55" fmla="*/ 32 h 1040"/>
                    <a:gd name="T56" fmla="*/ 15 w 467"/>
                    <a:gd name="T57" fmla="*/ 34 h 1040"/>
                    <a:gd name="T58" fmla="*/ 15 w 467"/>
                    <a:gd name="T59" fmla="*/ 36 h 1040"/>
                    <a:gd name="T60" fmla="*/ 14 w 467"/>
                    <a:gd name="T61" fmla="*/ 37 h 1040"/>
                    <a:gd name="T62" fmla="*/ 13 w 467"/>
                    <a:gd name="T63" fmla="*/ 38 h 1040"/>
                    <a:gd name="T64" fmla="*/ 12 w 467"/>
                    <a:gd name="T65" fmla="*/ 38 h 1040"/>
                    <a:gd name="T66" fmla="*/ 11 w 467"/>
                    <a:gd name="T67" fmla="*/ 38 h 1040"/>
                    <a:gd name="T68" fmla="*/ 10 w 467"/>
                    <a:gd name="T69" fmla="*/ 38 h 1040"/>
                    <a:gd name="T70" fmla="*/ 9 w 467"/>
                    <a:gd name="T71" fmla="*/ 38 h 1040"/>
                    <a:gd name="T72" fmla="*/ 7 w 467"/>
                    <a:gd name="T73" fmla="*/ 38 h 1040"/>
                    <a:gd name="T74" fmla="*/ 6 w 467"/>
                    <a:gd name="T75" fmla="*/ 38 h 1040"/>
                    <a:gd name="T76" fmla="*/ 5 w 467"/>
                    <a:gd name="T77" fmla="*/ 38 h 1040"/>
                    <a:gd name="T78" fmla="*/ 4 w 467"/>
                    <a:gd name="T79" fmla="*/ 37 h 1040"/>
                    <a:gd name="T80" fmla="*/ 3 w 467"/>
                    <a:gd name="T81" fmla="*/ 36 h 1040"/>
                    <a:gd name="T82" fmla="*/ 2 w 467"/>
                    <a:gd name="T83" fmla="*/ 35 h 1040"/>
                    <a:gd name="T84" fmla="*/ 2 w 467"/>
                    <a:gd name="T85" fmla="*/ 33 h 1040"/>
                    <a:gd name="T86" fmla="*/ 2 w 467"/>
                    <a:gd name="T87" fmla="*/ 31 h 1040"/>
                    <a:gd name="T88" fmla="*/ 2 w 467"/>
                    <a:gd name="T89" fmla="*/ 29 h 1040"/>
                    <a:gd name="T90" fmla="*/ 3 w 467"/>
                    <a:gd name="T91" fmla="*/ 26 h 1040"/>
                    <a:gd name="T92" fmla="*/ 3 w 467"/>
                    <a:gd name="T93" fmla="*/ 23 h 1040"/>
                    <a:gd name="T94" fmla="*/ 3 w 467"/>
                    <a:gd name="T95" fmla="*/ 20 h 1040"/>
                    <a:gd name="T96" fmla="*/ 4 w 467"/>
                    <a:gd name="T97" fmla="*/ 17 h 1040"/>
                    <a:gd name="T98" fmla="*/ 4 w 467"/>
                    <a:gd name="T99" fmla="*/ 15 h 1040"/>
                    <a:gd name="T100" fmla="*/ 4 w 467"/>
                    <a:gd name="T101" fmla="*/ 12 h 1040"/>
                    <a:gd name="T102" fmla="*/ 4 w 467"/>
                    <a:gd name="T103" fmla="*/ 11 h 1040"/>
                    <a:gd name="T104" fmla="*/ 4 w 467"/>
                    <a:gd name="T105" fmla="*/ 10 h 1040"/>
                    <a:gd name="T106" fmla="*/ 3 w 467"/>
                    <a:gd name="T107" fmla="*/ 8 h 1040"/>
                    <a:gd name="T108" fmla="*/ 1 w 467"/>
                    <a:gd name="T109" fmla="*/ 7 h 1040"/>
                    <a:gd name="T110" fmla="*/ 0 w 467"/>
                    <a:gd name="T111" fmla="*/ 6 h 1040"/>
                    <a:gd name="T112" fmla="*/ 0 w 467"/>
                    <a:gd name="T113" fmla="*/ 4 h 1040"/>
                    <a:gd name="T114" fmla="*/ 0 w 467"/>
                    <a:gd name="T115" fmla="*/ 3 h 1040"/>
                    <a:gd name="T116" fmla="*/ 1 w 467"/>
                    <a:gd name="T117" fmla="*/ 2 h 1040"/>
                    <a:gd name="T118" fmla="*/ 3 w 467"/>
                    <a:gd name="T119" fmla="*/ 1 h 1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7"/>
                    <a:gd name="T181" fmla="*/ 0 h 1040"/>
                    <a:gd name="T182" fmla="*/ 467 w 467"/>
                    <a:gd name="T183" fmla="*/ 1040 h 10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7" h="1040">
                      <a:moveTo>
                        <a:pt x="90" y="9"/>
                      </a:moveTo>
                      <a:lnTo>
                        <a:pt x="94" y="6"/>
                      </a:lnTo>
                      <a:lnTo>
                        <a:pt x="97" y="5"/>
                      </a:lnTo>
                      <a:lnTo>
                        <a:pt x="102" y="5"/>
                      </a:lnTo>
                      <a:lnTo>
                        <a:pt x="111" y="5"/>
                      </a:lnTo>
                      <a:lnTo>
                        <a:pt x="115" y="5"/>
                      </a:lnTo>
                      <a:lnTo>
                        <a:pt x="125" y="2"/>
                      </a:lnTo>
                      <a:lnTo>
                        <a:pt x="132" y="2"/>
                      </a:lnTo>
                      <a:lnTo>
                        <a:pt x="141" y="2"/>
                      </a:lnTo>
                      <a:lnTo>
                        <a:pt x="150" y="0"/>
                      </a:lnTo>
                      <a:lnTo>
                        <a:pt x="159" y="0"/>
                      </a:lnTo>
                      <a:lnTo>
                        <a:pt x="168" y="0"/>
                      </a:lnTo>
                      <a:lnTo>
                        <a:pt x="179" y="0"/>
                      </a:lnTo>
                      <a:lnTo>
                        <a:pt x="184" y="0"/>
                      </a:lnTo>
                      <a:lnTo>
                        <a:pt x="188" y="0"/>
                      </a:lnTo>
                      <a:lnTo>
                        <a:pt x="196" y="0"/>
                      </a:lnTo>
                      <a:lnTo>
                        <a:pt x="200" y="0"/>
                      </a:lnTo>
                      <a:lnTo>
                        <a:pt x="206" y="0"/>
                      </a:lnTo>
                      <a:lnTo>
                        <a:pt x="211" y="0"/>
                      </a:lnTo>
                      <a:lnTo>
                        <a:pt x="218" y="0"/>
                      </a:lnTo>
                      <a:lnTo>
                        <a:pt x="223" y="0"/>
                      </a:lnTo>
                      <a:lnTo>
                        <a:pt x="227" y="0"/>
                      </a:lnTo>
                      <a:lnTo>
                        <a:pt x="232" y="0"/>
                      </a:lnTo>
                      <a:lnTo>
                        <a:pt x="240" y="0"/>
                      </a:lnTo>
                      <a:lnTo>
                        <a:pt x="245" y="0"/>
                      </a:lnTo>
                      <a:lnTo>
                        <a:pt x="250" y="0"/>
                      </a:lnTo>
                      <a:lnTo>
                        <a:pt x="257" y="0"/>
                      </a:lnTo>
                      <a:lnTo>
                        <a:pt x="262" y="0"/>
                      </a:lnTo>
                      <a:lnTo>
                        <a:pt x="265" y="2"/>
                      </a:lnTo>
                      <a:lnTo>
                        <a:pt x="271" y="2"/>
                      </a:lnTo>
                      <a:lnTo>
                        <a:pt x="277" y="2"/>
                      </a:lnTo>
                      <a:lnTo>
                        <a:pt x="282" y="2"/>
                      </a:lnTo>
                      <a:lnTo>
                        <a:pt x="288" y="2"/>
                      </a:lnTo>
                      <a:lnTo>
                        <a:pt x="292" y="2"/>
                      </a:lnTo>
                      <a:lnTo>
                        <a:pt x="300" y="5"/>
                      </a:lnTo>
                      <a:lnTo>
                        <a:pt x="305" y="5"/>
                      </a:lnTo>
                      <a:lnTo>
                        <a:pt x="308" y="5"/>
                      </a:lnTo>
                      <a:lnTo>
                        <a:pt x="317" y="5"/>
                      </a:lnTo>
                      <a:lnTo>
                        <a:pt x="330" y="5"/>
                      </a:lnTo>
                      <a:lnTo>
                        <a:pt x="338" y="5"/>
                      </a:lnTo>
                      <a:lnTo>
                        <a:pt x="347" y="6"/>
                      </a:lnTo>
                      <a:lnTo>
                        <a:pt x="355" y="6"/>
                      </a:lnTo>
                      <a:lnTo>
                        <a:pt x="363" y="9"/>
                      </a:lnTo>
                      <a:lnTo>
                        <a:pt x="369" y="11"/>
                      </a:lnTo>
                      <a:lnTo>
                        <a:pt x="374" y="11"/>
                      </a:lnTo>
                      <a:lnTo>
                        <a:pt x="379" y="11"/>
                      </a:lnTo>
                      <a:lnTo>
                        <a:pt x="383" y="14"/>
                      </a:lnTo>
                      <a:lnTo>
                        <a:pt x="390" y="15"/>
                      </a:lnTo>
                      <a:lnTo>
                        <a:pt x="396" y="18"/>
                      </a:lnTo>
                      <a:lnTo>
                        <a:pt x="403" y="21"/>
                      </a:lnTo>
                      <a:lnTo>
                        <a:pt x="417" y="27"/>
                      </a:lnTo>
                      <a:lnTo>
                        <a:pt x="424" y="30"/>
                      </a:lnTo>
                      <a:lnTo>
                        <a:pt x="433" y="35"/>
                      </a:lnTo>
                      <a:lnTo>
                        <a:pt x="439" y="44"/>
                      </a:lnTo>
                      <a:lnTo>
                        <a:pt x="447" y="52"/>
                      </a:lnTo>
                      <a:lnTo>
                        <a:pt x="451" y="60"/>
                      </a:lnTo>
                      <a:lnTo>
                        <a:pt x="458" y="69"/>
                      </a:lnTo>
                      <a:lnTo>
                        <a:pt x="462" y="74"/>
                      </a:lnTo>
                      <a:lnTo>
                        <a:pt x="462" y="79"/>
                      </a:lnTo>
                      <a:lnTo>
                        <a:pt x="462" y="84"/>
                      </a:lnTo>
                      <a:lnTo>
                        <a:pt x="464" y="90"/>
                      </a:lnTo>
                      <a:lnTo>
                        <a:pt x="467" y="95"/>
                      </a:lnTo>
                      <a:lnTo>
                        <a:pt x="467" y="101"/>
                      </a:lnTo>
                      <a:lnTo>
                        <a:pt x="467" y="109"/>
                      </a:lnTo>
                      <a:lnTo>
                        <a:pt x="467" y="118"/>
                      </a:lnTo>
                      <a:lnTo>
                        <a:pt x="467" y="125"/>
                      </a:lnTo>
                      <a:lnTo>
                        <a:pt x="467" y="134"/>
                      </a:lnTo>
                      <a:lnTo>
                        <a:pt x="467" y="143"/>
                      </a:lnTo>
                      <a:lnTo>
                        <a:pt x="467" y="150"/>
                      </a:lnTo>
                      <a:lnTo>
                        <a:pt x="464" y="156"/>
                      </a:lnTo>
                      <a:lnTo>
                        <a:pt x="462" y="165"/>
                      </a:lnTo>
                      <a:lnTo>
                        <a:pt x="462" y="171"/>
                      </a:lnTo>
                      <a:lnTo>
                        <a:pt x="458" y="178"/>
                      </a:lnTo>
                      <a:lnTo>
                        <a:pt x="454" y="181"/>
                      </a:lnTo>
                      <a:lnTo>
                        <a:pt x="451" y="189"/>
                      </a:lnTo>
                      <a:lnTo>
                        <a:pt x="449" y="193"/>
                      </a:lnTo>
                      <a:lnTo>
                        <a:pt x="445" y="198"/>
                      </a:lnTo>
                      <a:lnTo>
                        <a:pt x="438" y="203"/>
                      </a:lnTo>
                      <a:lnTo>
                        <a:pt x="432" y="211"/>
                      </a:lnTo>
                      <a:lnTo>
                        <a:pt x="422" y="217"/>
                      </a:lnTo>
                      <a:lnTo>
                        <a:pt x="415" y="225"/>
                      </a:lnTo>
                      <a:lnTo>
                        <a:pt x="403" y="228"/>
                      </a:lnTo>
                      <a:lnTo>
                        <a:pt x="396" y="233"/>
                      </a:lnTo>
                      <a:lnTo>
                        <a:pt x="389" y="237"/>
                      </a:lnTo>
                      <a:lnTo>
                        <a:pt x="381" y="241"/>
                      </a:lnTo>
                      <a:lnTo>
                        <a:pt x="372" y="247"/>
                      </a:lnTo>
                      <a:lnTo>
                        <a:pt x="368" y="251"/>
                      </a:lnTo>
                      <a:lnTo>
                        <a:pt x="360" y="262"/>
                      </a:lnTo>
                      <a:lnTo>
                        <a:pt x="356" y="270"/>
                      </a:lnTo>
                      <a:lnTo>
                        <a:pt x="355" y="272"/>
                      </a:lnTo>
                      <a:lnTo>
                        <a:pt x="355" y="276"/>
                      </a:lnTo>
                      <a:lnTo>
                        <a:pt x="352" y="280"/>
                      </a:lnTo>
                      <a:lnTo>
                        <a:pt x="352" y="283"/>
                      </a:lnTo>
                      <a:lnTo>
                        <a:pt x="352" y="290"/>
                      </a:lnTo>
                      <a:lnTo>
                        <a:pt x="352" y="297"/>
                      </a:lnTo>
                      <a:lnTo>
                        <a:pt x="352" y="305"/>
                      </a:lnTo>
                      <a:lnTo>
                        <a:pt x="352" y="311"/>
                      </a:lnTo>
                      <a:lnTo>
                        <a:pt x="352" y="320"/>
                      </a:lnTo>
                      <a:lnTo>
                        <a:pt x="352" y="330"/>
                      </a:lnTo>
                      <a:lnTo>
                        <a:pt x="352" y="337"/>
                      </a:lnTo>
                      <a:lnTo>
                        <a:pt x="352" y="348"/>
                      </a:lnTo>
                      <a:lnTo>
                        <a:pt x="352" y="356"/>
                      </a:lnTo>
                      <a:lnTo>
                        <a:pt x="355" y="367"/>
                      </a:lnTo>
                      <a:lnTo>
                        <a:pt x="355" y="379"/>
                      </a:lnTo>
                      <a:lnTo>
                        <a:pt x="356" y="392"/>
                      </a:lnTo>
                      <a:lnTo>
                        <a:pt x="356" y="404"/>
                      </a:lnTo>
                      <a:lnTo>
                        <a:pt x="359" y="414"/>
                      </a:lnTo>
                      <a:lnTo>
                        <a:pt x="359" y="429"/>
                      </a:lnTo>
                      <a:lnTo>
                        <a:pt x="360" y="440"/>
                      </a:lnTo>
                      <a:lnTo>
                        <a:pt x="363" y="453"/>
                      </a:lnTo>
                      <a:lnTo>
                        <a:pt x="363" y="468"/>
                      </a:lnTo>
                      <a:lnTo>
                        <a:pt x="363" y="483"/>
                      </a:lnTo>
                      <a:lnTo>
                        <a:pt x="368" y="498"/>
                      </a:lnTo>
                      <a:lnTo>
                        <a:pt x="368" y="511"/>
                      </a:lnTo>
                      <a:lnTo>
                        <a:pt x="369" y="528"/>
                      </a:lnTo>
                      <a:lnTo>
                        <a:pt x="369" y="541"/>
                      </a:lnTo>
                      <a:lnTo>
                        <a:pt x="372" y="556"/>
                      </a:lnTo>
                      <a:lnTo>
                        <a:pt x="372" y="572"/>
                      </a:lnTo>
                      <a:lnTo>
                        <a:pt x="377" y="585"/>
                      </a:lnTo>
                      <a:lnTo>
                        <a:pt x="377" y="601"/>
                      </a:lnTo>
                      <a:lnTo>
                        <a:pt x="379" y="618"/>
                      </a:lnTo>
                      <a:lnTo>
                        <a:pt x="381" y="631"/>
                      </a:lnTo>
                      <a:lnTo>
                        <a:pt x="383" y="645"/>
                      </a:lnTo>
                      <a:lnTo>
                        <a:pt x="383" y="661"/>
                      </a:lnTo>
                      <a:lnTo>
                        <a:pt x="383" y="676"/>
                      </a:lnTo>
                      <a:lnTo>
                        <a:pt x="385" y="690"/>
                      </a:lnTo>
                      <a:lnTo>
                        <a:pt x="389" y="705"/>
                      </a:lnTo>
                      <a:lnTo>
                        <a:pt x="389" y="719"/>
                      </a:lnTo>
                      <a:lnTo>
                        <a:pt x="390" y="735"/>
                      </a:lnTo>
                      <a:lnTo>
                        <a:pt x="390" y="749"/>
                      </a:lnTo>
                      <a:lnTo>
                        <a:pt x="393" y="764"/>
                      </a:lnTo>
                      <a:lnTo>
                        <a:pt x="393" y="777"/>
                      </a:lnTo>
                      <a:lnTo>
                        <a:pt x="395" y="793"/>
                      </a:lnTo>
                      <a:lnTo>
                        <a:pt x="396" y="807"/>
                      </a:lnTo>
                      <a:lnTo>
                        <a:pt x="396" y="820"/>
                      </a:lnTo>
                      <a:lnTo>
                        <a:pt x="396" y="832"/>
                      </a:lnTo>
                      <a:lnTo>
                        <a:pt x="399" y="845"/>
                      </a:lnTo>
                      <a:lnTo>
                        <a:pt x="399" y="856"/>
                      </a:lnTo>
                      <a:lnTo>
                        <a:pt x="402" y="867"/>
                      </a:lnTo>
                      <a:lnTo>
                        <a:pt x="402" y="879"/>
                      </a:lnTo>
                      <a:lnTo>
                        <a:pt x="402" y="890"/>
                      </a:lnTo>
                      <a:lnTo>
                        <a:pt x="402" y="899"/>
                      </a:lnTo>
                      <a:lnTo>
                        <a:pt x="402" y="911"/>
                      </a:lnTo>
                      <a:lnTo>
                        <a:pt x="402" y="920"/>
                      </a:lnTo>
                      <a:lnTo>
                        <a:pt x="402" y="928"/>
                      </a:lnTo>
                      <a:lnTo>
                        <a:pt x="402" y="939"/>
                      </a:lnTo>
                      <a:lnTo>
                        <a:pt x="399" y="945"/>
                      </a:lnTo>
                      <a:lnTo>
                        <a:pt x="396" y="952"/>
                      </a:lnTo>
                      <a:lnTo>
                        <a:pt x="396" y="958"/>
                      </a:lnTo>
                      <a:lnTo>
                        <a:pt x="396" y="965"/>
                      </a:lnTo>
                      <a:lnTo>
                        <a:pt x="396" y="971"/>
                      </a:lnTo>
                      <a:lnTo>
                        <a:pt x="395" y="975"/>
                      </a:lnTo>
                      <a:lnTo>
                        <a:pt x="395" y="979"/>
                      </a:lnTo>
                      <a:lnTo>
                        <a:pt x="389" y="986"/>
                      </a:lnTo>
                      <a:lnTo>
                        <a:pt x="383" y="992"/>
                      </a:lnTo>
                      <a:lnTo>
                        <a:pt x="377" y="997"/>
                      </a:lnTo>
                      <a:lnTo>
                        <a:pt x="372" y="1005"/>
                      </a:lnTo>
                      <a:lnTo>
                        <a:pt x="363" y="1008"/>
                      </a:lnTo>
                      <a:lnTo>
                        <a:pt x="355" y="1013"/>
                      </a:lnTo>
                      <a:lnTo>
                        <a:pt x="347" y="1018"/>
                      </a:lnTo>
                      <a:lnTo>
                        <a:pt x="338" y="1022"/>
                      </a:lnTo>
                      <a:lnTo>
                        <a:pt x="334" y="1022"/>
                      </a:lnTo>
                      <a:lnTo>
                        <a:pt x="326" y="1023"/>
                      </a:lnTo>
                      <a:lnTo>
                        <a:pt x="322" y="1026"/>
                      </a:lnTo>
                      <a:lnTo>
                        <a:pt x="316" y="1026"/>
                      </a:lnTo>
                      <a:lnTo>
                        <a:pt x="310" y="1029"/>
                      </a:lnTo>
                      <a:lnTo>
                        <a:pt x="307" y="1031"/>
                      </a:lnTo>
                      <a:lnTo>
                        <a:pt x="300" y="1031"/>
                      </a:lnTo>
                      <a:lnTo>
                        <a:pt x="297" y="1034"/>
                      </a:lnTo>
                      <a:lnTo>
                        <a:pt x="291" y="1034"/>
                      </a:lnTo>
                      <a:lnTo>
                        <a:pt x="287" y="1034"/>
                      </a:lnTo>
                      <a:lnTo>
                        <a:pt x="279" y="1035"/>
                      </a:lnTo>
                      <a:lnTo>
                        <a:pt x="271" y="1035"/>
                      </a:lnTo>
                      <a:lnTo>
                        <a:pt x="267" y="1035"/>
                      </a:lnTo>
                      <a:lnTo>
                        <a:pt x="264" y="1038"/>
                      </a:lnTo>
                      <a:lnTo>
                        <a:pt x="257" y="1040"/>
                      </a:lnTo>
                      <a:lnTo>
                        <a:pt x="250" y="1040"/>
                      </a:lnTo>
                      <a:lnTo>
                        <a:pt x="243" y="1040"/>
                      </a:lnTo>
                      <a:lnTo>
                        <a:pt x="239" y="1040"/>
                      </a:lnTo>
                      <a:lnTo>
                        <a:pt x="232" y="1040"/>
                      </a:lnTo>
                      <a:lnTo>
                        <a:pt x="226" y="1040"/>
                      </a:lnTo>
                      <a:lnTo>
                        <a:pt x="218" y="1040"/>
                      </a:lnTo>
                      <a:lnTo>
                        <a:pt x="213" y="1040"/>
                      </a:lnTo>
                      <a:lnTo>
                        <a:pt x="206" y="1040"/>
                      </a:lnTo>
                      <a:lnTo>
                        <a:pt x="202" y="1040"/>
                      </a:lnTo>
                      <a:lnTo>
                        <a:pt x="196" y="1038"/>
                      </a:lnTo>
                      <a:lnTo>
                        <a:pt x="188" y="1035"/>
                      </a:lnTo>
                      <a:lnTo>
                        <a:pt x="181" y="1035"/>
                      </a:lnTo>
                      <a:lnTo>
                        <a:pt x="177" y="1035"/>
                      </a:lnTo>
                      <a:lnTo>
                        <a:pt x="174" y="1034"/>
                      </a:lnTo>
                      <a:lnTo>
                        <a:pt x="168" y="1034"/>
                      </a:lnTo>
                      <a:lnTo>
                        <a:pt x="159" y="1034"/>
                      </a:lnTo>
                      <a:lnTo>
                        <a:pt x="157" y="1034"/>
                      </a:lnTo>
                      <a:lnTo>
                        <a:pt x="150" y="1031"/>
                      </a:lnTo>
                      <a:lnTo>
                        <a:pt x="144" y="1029"/>
                      </a:lnTo>
                      <a:lnTo>
                        <a:pt x="138" y="1026"/>
                      </a:lnTo>
                      <a:lnTo>
                        <a:pt x="134" y="1026"/>
                      </a:lnTo>
                      <a:lnTo>
                        <a:pt x="123" y="1022"/>
                      </a:lnTo>
                      <a:lnTo>
                        <a:pt x="111" y="1019"/>
                      </a:lnTo>
                      <a:lnTo>
                        <a:pt x="106" y="1013"/>
                      </a:lnTo>
                      <a:lnTo>
                        <a:pt x="95" y="1008"/>
                      </a:lnTo>
                      <a:lnTo>
                        <a:pt x="86" y="1004"/>
                      </a:lnTo>
                      <a:lnTo>
                        <a:pt x="81" y="997"/>
                      </a:lnTo>
                      <a:lnTo>
                        <a:pt x="77" y="992"/>
                      </a:lnTo>
                      <a:lnTo>
                        <a:pt x="76" y="989"/>
                      </a:lnTo>
                      <a:lnTo>
                        <a:pt x="71" y="983"/>
                      </a:lnTo>
                      <a:lnTo>
                        <a:pt x="71" y="979"/>
                      </a:lnTo>
                      <a:lnTo>
                        <a:pt x="67" y="971"/>
                      </a:lnTo>
                      <a:lnTo>
                        <a:pt x="64" y="965"/>
                      </a:lnTo>
                      <a:lnTo>
                        <a:pt x="62" y="958"/>
                      </a:lnTo>
                      <a:lnTo>
                        <a:pt x="62" y="950"/>
                      </a:lnTo>
                      <a:lnTo>
                        <a:pt x="59" y="939"/>
                      </a:lnTo>
                      <a:lnTo>
                        <a:pt x="56" y="928"/>
                      </a:lnTo>
                      <a:lnTo>
                        <a:pt x="56" y="920"/>
                      </a:lnTo>
                      <a:lnTo>
                        <a:pt x="56" y="909"/>
                      </a:lnTo>
                      <a:lnTo>
                        <a:pt x="56" y="896"/>
                      </a:lnTo>
                      <a:lnTo>
                        <a:pt x="56" y="886"/>
                      </a:lnTo>
                      <a:lnTo>
                        <a:pt x="56" y="873"/>
                      </a:lnTo>
                      <a:lnTo>
                        <a:pt x="56" y="862"/>
                      </a:lnTo>
                      <a:lnTo>
                        <a:pt x="56" y="847"/>
                      </a:lnTo>
                      <a:lnTo>
                        <a:pt x="56" y="833"/>
                      </a:lnTo>
                      <a:lnTo>
                        <a:pt x="56" y="820"/>
                      </a:lnTo>
                      <a:lnTo>
                        <a:pt x="59" y="807"/>
                      </a:lnTo>
                      <a:lnTo>
                        <a:pt x="59" y="790"/>
                      </a:lnTo>
                      <a:lnTo>
                        <a:pt x="62" y="777"/>
                      </a:lnTo>
                      <a:lnTo>
                        <a:pt x="62" y="760"/>
                      </a:lnTo>
                      <a:lnTo>
                        <a:pt x="64" y="747"/>
                      </a:lnTo>
                      <a:lnTo>
                        <a:pt x="67" y="729"/>
                      </a:lnTo>
                      <a:lnTo>
                        <a:pt x="68" y="716"/>
                      </a:lnTo>
                      <a:lnTo>
                        <a:pt x="68" y="697"/>
                      </a:lnTo>
                      <a:lnTo>
                        <a:pt x="71" y="684"/>
                      </a:lnTo>
                      <a:lnTo>
                        <a:pt x="72" y="667"/>
                      </a:lnTo>
                      <a:lnTo>
                        <a:pt x="76" y="650"/>
                      </a:lnTo>
                      <a:lnTo>
                        <a:pt x="77" y="633"/>
                      </a:lnTo>
                      <a:lnTo>
                        <a:pt x="77" y="620"/>
                      </a:lnTo>
                      <a:lnTo>
                        <a:pt x="80" y="603"/>
                      </a:lnTo>
                      <a:lnTo>
                        <a:pt x="81" y="588"/>
                      </a:lnTo>
                      <a:lnTo>
                        <a:pt x="84" y="572"/>
                      </a:lnTo>
                      <a:lnTo>
                        <a:pt x="86" y="554"/>
                      </a:lnTo>
                      <a:lnTo>
                        <a:pt x="86" y="538"/>
                      </a:lnTo>
                      <a:lnTo>
                        <a:pt x="89" y="524"/>
                      </a:lnTo>
                      <a:lnTo>
                        <a:pt x="90" y="506"/>
                      </a:lnTo>
                      <a:lnTo>
                        <a:pt x="94" y="493"/>
                      </a:lnTo>
                      <a:lnTo>
                        <a:pt x="95" y="480"/>
                      </a:lnTo>
                      <a:lnTo>
                        <a:pt x="97" y="464"/>
                      </a:lnTo>
                      <a:lnTo>
                        <a:pt x="97" y="450"/>
                      </a:lnTo>
                      <a:lnTo>
                        <a:pt x="101" y="437"/>
                      </a:lnTo>
                      <a:lnTo>
                        <a:pt x="102" y="422"/>
                      </a:lnTo>
                      <a:lnTo>
                        <a:pt x="106" y="409"/>
                      </a:lnTo>
                      <a:lnTo>
                        <a:pt x="106" y="395"/>
                      </a:lnTo>
                      <a:lnTo>
                        <a:pt x="108" y="382"/>
                      </a:lnTo>
                      <a:lnTo>
                        <a:pt x="108" y="370"/>
                      </a:lnTo>
                      <a:lnTo>
                        <a:pt x="111" y="360"/>
                      </a:lnTo>
                      <a:lnTo>
                        <a:pt x="111" y="348"/>
                      </a:lnTo>
                      <a:lnTo>
                        <a:pt x="111" y="337"/>
                      </a:lnTo>
                      <a:lnTo>
                        <a:pt x="114" y="327"/>
                      </a:lnTo>
                      <a:lnTo>
                        <a:pt x="114" y="318"/>
                      </a:lnTo>
                      <a:lnTo>
                        <a:pt x="115" y="311"/>
                      </a:lnTo>
                      <a:lnTo>
                        <a:pt x="115" y="300"/>
                      </a:lnTo>
                      <a:lnTo>
                        <a:pt x="115" y="293"/>
                      </a:lnTo>
                      <a:lnTo>
                        <a:pt x="115" y="287"/>
                      </a:lnTo>
                      <a:lnTo>
                        <a:pt x="115" y="280"/>
                      </a:lnTo>
                      <a:lnTo>
                        <a:pt x="119" y="275"/>
                      </a:lnTo>
                      <a:lnTo>
                        <a:pt x="115" y="266"/>
                      </a:lnTo>
                      <a:lnTo>
                        <a:pt x="115" y="263"/>
                      </a:lnTo>
                      <a:lnTo>
                        <a:pt x="111" y="255"/>
                      </a:lnTo>
                      <a:lnTo>
                        <a:pt x="106" y="247"/>
                      </a:lnTo>
                      <a:lnTo>
                        <a:pt x="97" y="241"/>
                      </a:lnTo>
                      <a:lnTo>
                        <a:pt x="90" y="237"/>
                      </a:lnTo>
                      <a:lnTo>
                        <a:pt x="80" y="229"/>
                      </a:lnTo>
                      <a:lnTo>
                        <a:pt x="71" y="223"/>
                      </a:lnTo>
                      <a:lnTo>
                        <a:pt x="62" y="216"/>
                      </a:lnTo>
                      <a:lnTo>
                        <a:pt x="51" y="208"/>
                      </a:lnTo>
                      <a:lnTo>
                        <a:pt x="42" y="199"/>
                      </a:lnTo>
                      <a:lnTo>
                        <a:pt x="32" y="193"/>
                      </a:lnTo>
                      <a:lnTo>
                        <a:pt x="22" y="184"/>
                      </a:lnTo>
                      <a:lnTo>
                        <a:pt x="16" y="178"/>
                      </a:lnTo>
                      <a:lnTo>
                        <a:pt x="9" y="165"/>
                      </a:lnTo>
                      <a:lnTo>
                        <a:pt x="4" y="156"/>
                      </a:lnTo>
                      <a:lnTo>
                        <a:pt x="3" y="150"/>
                      </a:lnTo>
                      <a:lnTo>
                        <a:pt x="0" y="144"/>
                      </a:lnTo>
                      <a:lnTo>
                        <a:pt x="0" y="138"/>
                      </a:lnTo>
                      <a:lnTo>
                        <a:pt x="0" y="134"/>
                      </a:lnTo>
                      <a:lnTo>
                        <a:pt x="0" y="129"/>
                      </a:lnTo>
                      <a:lnTo>
                        <a:pt x="0" y="120"/>
                      </a:lnTo>
                      <a:lnTo>
                        <a:pt x="0" y="113"/>
                      </a:lnTo>
                      <a:lnTo>
                        <a:pt x="3" y="109"/>
                      </a:lnTo>
                      <a:lnTo>
                        <a:pt x="3" y="101"/>
                      </a:lnTo>
                      <a:lnTo>
                        <a:pt x="4" y="99"/>
                      </a:lnTo>
                      <a:lnTo>
                        <a:pt x="7" y="90"/>
                      </a:lnTo>
                      <a:lnTo>
                        <a:pt x="7" y="88"/>
                      </a:lnTo>
                      <a:lnTo>
                        <a:pt x="12" y="77"/>
                      </a:lnTo>
                      <a:lnTo>
                        <a:pt x="16" y="69"/>
                      </a:lnTo>
                      <a:lnTo>
                        <a:pt x="22" y="60"/>
                      </a:lnTo>
                      <a:lnTo>
                        <a:pt x="29" y="52"/>
                      </a:lnTo>
                      <a:lnTo>
                        <a:pt x="37" y="44"/>
                      </a:lnTo>
                      <a:lnTo>
                        <a:pt x="42" y="35"/>
                      </a:lnTo>
                      <a:lnTo>
                        <a:pt x="51" y="30"/>
                      </a:lnTo>
                      <a:lnTo>
                        <a:pt x="59" y="26"/>
                      </a:lnTo>
                      <a:lnTo>
                        <a:pt x="68" y="18"/>
                      </a:lnTo>
                      <a:lnTo>
                        <a:pt x="76" y="14"/>
                      </a:lnTo>
                      <a:lnTo>
                        <a:pt x="81" y="11"/>
                      </a:lnTo>
                      <a:lnTo>
                        <a:pt x="90" y="9"/>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6" name="Freeform 145"/>
                <p:cNvSpPr>
                  <a:spLocks/>
                </p:cNvSpPr>
                <p:nvPr/>
              </p:nvSpPr>
              <p:spPr bwMode="auto">
                <a:xfrm>
                  <a:off x="3008" y="2730"/>
                  <a:ext cx="732" cy="93"/>
                </a:xfrm>
                <a:custGeom>
                  <a:avLst/>
                  <a:gdLst>
                    <a:gd name="T0" fmla="*/ 0 w 2195"/>
                    <a:gd name="T1" fmla="*/ 9 h 279"/>
                    <a:gd name="T2" fmla="*/ 0 w 2195"/>
                    <a:gd name="T3" fmla="*/ 7 h 279"/>
                    <a:gd name="T4" fmla="*/ 1 w 2195"/>
                    <a:gd name="T5" fmla="*/ 5 h 279"/>
                    <a:gd name="T6" fmla="*/ 2 w 2195"/>
                    <a:gd name="T7" fmla="*/ 4 h 279"/>
                    <a:gd name="T8" fmla="*/ 4 w 2195"/>
                    <a:gd name="T9" fmla="*/ 2 h 279"/>
                    <a:gd name="T10" fmla="*/ 6 w 2195"/>
                    <a:gd name="T11" fmla="*/ 1 h 279"/>
                    <a:gd name="T12" fmla="*/ 8 w 2195"/>
                    <a:gd name="T13" fmla="*/ 1 h 279"/>
                    <a:gd name="T14" fmla="*/ 10 w 2195"/>
                    <a:gd name="T15" fmla="*/ 0 h 279"/>
                    <a:gd name="T16" fmla="*/ 14 w 2195"/>
                    <a:gd name="T17" fmla="*/ 0 h 279"/>
                    <a:gd name="T18" fmla="*/ 19 w 2195"/>
                    <a:gd name="T19" fmla="*/ 0 h 279"/>
                    <a:gd name="T20" fmla="*/ 24 w 2195"/>
                    <a:gd name="T21" fmla="*/ 0 h 279"/>
                    <a:gd name="T22" fmla="*/ 29 w 2195"/>
                    <a:gd name="T23" fmla="*/ 0 h 279"/>
                    <a:gd name="T24" fmla="*/ 34 w 2195"/>
                    <a:gd name="T25" fmla="*/ 0 h 279"/>
                    <a:gd name="T26" fmla="*/ 39 w 2195"/>
                    <a:gd name="T27" fmla="*/ 0 h 279"/>
                    <a:gd name="T28" fmla="*/ 44 w 2195"/>
                    <a:gd name="T29" fmla="*/ 0 h 279"/>
                    <a:gd name="T30" fmla="*/ 47 w 2195"/>
                    <a:gd name="T31" fmla="*/ 0 h 279"/>
                    <a:gd name="T32" fmla="*/ 50 w 2195"/>
                    <a:gd name="T33" fmla="*/ 0 h 279"/>
                    <a:gd name="T34" fmla="*/ 53 w 2195"/>
                    <a:gd name="T35" fmla="*/ 0 h 279"/>
                    <a:gd name="T36" fmla="*/ 57 w 2195"/>
                    <a:gd name="T37" fmla="*/ 0 h 279"/>
                    <a:gd name="T38" fmla="*/ 60 w 2195"/>
                    <a:gd name="T39" fmla="*/ 0 h 279"/>
                    <a:gd name="T40" fmla="*/ 63 w 2195"/>
                    <a:gd name="T41" fmla="*/ 0 h 279"/>
                    <a:gd name="T42" fmla="*/ 66 w 2195"/>
                    <a:gd name="T43" fmla="*/ 0 h 279"/>
                    <a:gd name="T44" fmla="*/ 69 w 2195"/>
                    <a:gd name="T45" fmla="*/ 0 h 279"/>
                    <a:gd name="T46" fmla="*/ 72 w 2195"/>
                    <a:gd name="T47" fmla="*/ 0 h 279"/>
                    <a:gd name="T48" fmla="*/ 74 w 2195"/>
                    <a:gd name="T49" fmla="*/ 0 h 279"/>
                    <a:gd name="T50" fmla="*/ 76 w 2195"/>
                    <a:gd name="T51" fmla="*/ 1 h 279"/>
                    <a:gd name="T52" fmla="*/ 77 w 2195"/>
                    <a:gd name="T53" fmla="*/ 1 h 279"/>
                    <a:gd name="T54" fmla="*/ 78 w 2195"/>
                    <a:gd name="T55" fmla="*/ 2 h 279"/>
                    <a:gd name="T56" fmla="*/ 80 w 2195"/>
                    <a:gd name="T57" fmla="*/ 4 h 279"/>
                    <a:gd name="T58" fmla="*/ 81 w 2195"/>
                    <a:gd name="T59" fmla="*/ 6 h 279"/>
                    <a:gd name="T60" fmla="*/ 81 w 2195"/>
                    <a:gd name="T61" fmla="*/ 8 h 279"/>
                    <a:gd name="T62" fmla="*/ 81 w 2195"/>
                    <a:gd name="T63" fmla="*/ 10 h 279"/>
                    <a:gd name="T64" fmla="*/ 80 w 2195"/>
                    <a:gd name="T65" fmla="*/ 10 h 279"/>
                    <a:gd name="T66" fmla="*/ 78 w 2195"/>
                    <a:gd name="T67" fmla="*/ 10 h 279"/>
                    <a:gd name="T68" fmla="*/ 76 w 2195"/>
                    <a:gd name="T69" fmla="*/ 10 h 279"/>
                    <a:gd name="T70" fmla="*/ 73 w 2195"/>
                    <a:gd name="T71" fmla="*/ 10 h 279"/>
                    <a:gd name="T72" fmla="*/ 69 w 2195"/>
                    <a:gd name="T73" fmla="*/ 10 h 279"/>
                    <a:gd name="T74" fmla="*/ 65 w 2195"/>
                    <a:gd name="T75" fmla="*/ 10 h 279"/>
                    <a:gd name="T76" fmla="*/ 60 w 2195"/>
                    <a:gd name="T77" fmla="*/ 10 h 279"/>
                    <a:gd name="T78" fmla="*/ 55 w 2195"/>
                    <a:gd name="T79" fmla="*/ 10 h 279"/>
                    <a:gd name="T80" fmla="*/ 50 w 2195"/>
                    <a:gd name="T81" fmla="*/ 10 h 279"/>
                    <a:gd name="T82" fmla="*/ 44 w 2195"/>
                    <a:gd name="T83" fmla="*/ 10 h 279"/>
                    <a:gd name="T84" fmla="*/ 39 w 2195"/>
                    <a:gd name="T85" fmla="*/ 10 h 279"/>
                    <a:gd name="T86" fmla="*/ 33 w 2195"/>
                    <a:gd name="T87" fmla="*/ 10 h 279"/>
                    <a:gd name="T88" fmla="*/ 28 w 2195"/>
                    <a:gd name="T89" fmla="*/ 10 h 279"/>
                    <a:gd name="T90" fmla="*/ 23 w 2195"/>
                    <a:gd name="T91" fmla="*/ 10 h 279"/>
                    <a:gd name="T92" fmla="*/ 18 w 2195"/>
                    <a:gd name="T93" fmla="*/ 10 h 279"/>
                    <a:gd name="T94" fmla="*/ 13 w 2195"/>
                    <a:gd name="T95" fmla="*/ 10 h 279"/>
                    <a:gd name="T96" fmla="*/ 9 w 2195"/>
                    <a:gd name="T97" fmla="*/ 10 h 279"/>
                    <a:gd name="T98" fmla="*/ 6 w 2195"/>
                    <a:gd name="T99" fmla="*/ 10 h 279"/>
                    <a:gd name="T100" fmla="*/ 3 w 2195"/>
                    <a:gd name="T101" fmla="*/ 10 h 279"/>
                    <a:gd name="T102" fmla="*/ 1 w 2195"/>
                    <a:gd name="T103" fmla="*/ 10 h 279"/>
                    <a:gd name="T104" fmla="*/ 0 w 2195"/>
                    <a:gd name="T105" fmla="*/ 10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5"/>
                    <a:gd name="T160" fmla="*/ 0 h 279"/>
                    <a:gd name="T161" fmla="*/ 2195 w 2195"/>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5" h="279">
                      <a:moveTo>
                        <a:pt x="3" y="272"/>
                      </a:moveTo>
                      <a:lnTo>
                        <a:pt x="0" y="267"/>
                      </a:lnTo>
                      <a:lnTo>
                        <a:pt x="0" y="266"/>
                      </a:lnTo>
                      <a:lnTo>
                        <a:pt x="0" y="262"/>
                      </a:lnTo>
                      <a:lnTo>
                        <a:pt x="0" y="254"/>
                      </a:lnTo>
                      <a:lnTo>
                        <a:pt x="0" y="250"/>
                      </a:lnTo>
                      <a:lnTo>
                        <a:pt x="0" y="244"/>
                      </a:lnTo>
                      <a:lnTo>
                        <a:pt x="0" y="233"/>
                      </a:lnTo>
                      <a:lnTo>
                        <a:pt x="3" y="228"/>
                      </a:lnTo>
                      <a:lnTo>
                        <a:pt x="3" y="220"/>
                      </a:lnTo>
                      <a:lnTo>
                        <a:pt x="6" y="211"/>
                      </a:lnTo>
                      <a:lnTo>
                        <a:pt x="10" y="202"/>
                      </a:lnTo>
                      <a:lnTo>
                        <a:pt x="13" y="195"/>
                      </a:lnTo>
                      <a:lnTo>
                        <a:pt x="16" y="184"/>
                      </a:lnTo>
                      <a:lnTo>
                        <a:pt x="21" y="173"/>
                      </a:lnTo>
                      <a:lnTo>
                        <a:pt x="23" y="164"/>
                      </a:lnTo>
                      <a:lnTo>
                        <a:pt x="30" y="155"/>
                      </a:lnTo>
                      <a:lnTo>
                        <a:pt x="30" y="148"/>
                      </a:lnTo>
                      <a:lnTo>
                        <a:pt x="34" y="143"/>
                      </a:lnTo>
                      <a:lnTo>
                        <a:pt x="36" y="138"/>
                      </a:lnTo>
                      <a:lnTo>
                        <a:pt x="40" y="135"/>
                      </a:lnTo>
                      <a:lnTo>
                        <a:pt x="45" y="125"/>
                      </a:lnTo>
                      <a:lnTo>
                        <a:pt x="50" y="113"/>
                      </a:lnTo>
                      <a:lnTo>
                        <a:pt x="58" y="105"/>
                      </a:lnTo>
                      <a:lnTo>
                        <a:pt x="66" y="96"/>
                      </a:lnTo>
                      <a:lnTo>
                        <a:pt x="71" y="86"/>
                      </a:lnTo>
                      <a:lnTo>
                        <a:pt x="80" y="77"/>
                      </a:lnTo>
                      <a:lnTo>
                        <a:pt x="85" y="69"/>
                      </a:lnTo>
                      <a:lnTo>
                        <a:pt x="96" y="58"/>
                      </a:lnTo>
                      <a:lnTo>
                        <a:pt x="103" y="52"/>
                      </a:lnTo>
                      <a:lnTo>
                        <a:pt x="114" y="45"/>
                      </a:lnTo>
                      <a:lnTo>
                        <a:pt x="120" y="41"/>
                      </a:lnTo>
                      <a:lnTo>
                        <a:pt x="127" y="36"/>
                      </a:lnTo>
                      <a:lnTo>
                        <a:pt x="137" y="30"/>
                      </a:lnTo>
                      <a:lnTo>
                        <a:pt x="149" y="27"/>
                      </a:lnTo>
                      <a:lnTo>
                        <a:pt x="154" y="22"/>
                      </a:lnTo>
                      <a:lnTo>
                        <a:pt x="158" y="22"/>
                      </a:lnTo>
                      <a:lnTo>
                        <a:pt x="166" y="21"/>
                      </a:lnTo>
                      <a:lnTo>
                        <a:pt x="175" y="21"/>
                      </a:lnTo>
                      <a:lnTo>
                        <a:pt x="182" y="17"/>
                      </a:lnTo>
                      <a:lnTo>
                        <a:pt x="192" y="17"/>
                      </a:lnTo>
                      <a:lnTo>
                        <a:pt x="204" y="17"/>
                      </a:lnTo>
                      <a:lnTo>
                        <a:pt x="215" y="17"/>
                      </a:lnTo>
                      <a:lnTo>
                        <a:pt x="225" y="14"/>
                      </a:lnTo>
                      <a:lnTo>
                        <a:pt x="240" y="11"/>
                      </a:lnTo>
                      <a:lnTo>
                        <a:pt x="255" y="9"/>
                      </a:lnTo>
                      <a:lnTo>
                        <a:pt x="270" y="9"/>
                      </a:lnTo>
                      <a:lnTo>
                        <a:pt x="283" y="8"/>
                      </a:lnTo>
                      <a:lnTo>
                        <a:pt x="301" y="8"/>
                      </a:lnTo>
                      <a:lnTo>
                        <a:pt x="318" y="8"/>
                      </a:lnTo>
                      <a:lnTo>
                        <a:pt x="335" y="8"/>
                      </a:lnTo>
                      <a:lnTo>
                        <a:pt x="354" y="8"/>
                      </a:lnTo>
                      <a:lnTo>
                        <a:pt x="373" y="2"/>
                      </a:lnTo>
                      <a:lnTo>
                        <a:pt x="390" y="2"/>
                      </a:lnTo>
                      <a:lnTo>
                        <a:pt x="411" y="2"/>
                      </a:lnTo>
                      <a:lnTo>
                        <a:pt x="432" y="2"/>
                      </a:lnTo>
                      <a:lnTo>
                        <a:pt x="450" y="0"/>
                      </a:lnTo>
                      <a:lnTo>
                        <a:pt x="470" y="0"/>
                      </a:lnTo>
                      <a:lnTo>
                        <a:pt x="492" y="0"/>
                      </a:lnTo>
                      <a:lnTo>
                        <a:pt x="515" y="0"/>
                      </a:lnTo>
                      <a:lnTo>
                        <a:pt x="535" y="0"/>
                      </a:lnTo>
                      <a:lnTo>
                        <a:pt x="558" y="0"/>
                      </a:lnTo>
                      <a:lnTo>
                        <a:pt x="583" y="0"/>
                      </a:lnTo>
                      <a:lnTo>
                        <a:pt x="606" y="0"/>
                      </a:lnTo>
                      <a:lnTo>
                        <a:pt x="626" y="0"/>
                      </a:lnTo>
                      <a:lnTo>
                        <a:pt x="648" y="0"/>
                      </a:lnTo>
                      <a:lnTo>
                        <a:pt x="674" y="0"/>
                      </a:lnTo>
                      <a:lnTo>
                        <a:pt x="696" y="0"/>
                      </a:lnTo>
                      <a:lnTo>
                        <a:pt x="718" y="0"/>
                      </a:lnTo>
                      <a:lnTo>
                        <a:pt x="744" y="0"/>
                      </a:lnTo>
                      <a:lnTo>
                        <a:pt x="765" y="0"/>
                      </a:lnTo>
                      <a:lnTo>
                        <a:pt x="789" y="0"/>
                      </a:lnTo>
                      <a:lnTo>
                        <a:pt x="814" y="0"/>
                      </a:lnTo>
                      <a:lnTo>
                        <a:pt x="834" y="0"/>
                      </a:lnTo>
                      <a:lnTo>
                        <a:pt x="860" y="0"/>
                      </a:lnTo>
                      <a:lnTo>
                        <a:pt x="883" y="0"/>
                      </a:lnTo>
                      <a:lnTo>
                        <a:pt x="905" y="0"/>
                      </a:lnTo>
                      <a:lnTo>
                        <a:pt x="927" y="0"/>
                      </a:lnTo>
                      <a:lnTo>
                        <a:pt x="952" y="0"/>
                      </a:lnTo>
                      <a:lnTo>
                        <a:pt x="974" y="0"/>
                      </a:lnTo>
                      <a:lnTo>
                        <a:pt x="995" y="2"/>
                      </a:lnTo>
                      <a:lnTo>
                        <a:pt x="1019" y="2"/>
                      </a:lnTo>
                      <a:lnTo>
                        <a:pt x="1042" y="2"/>
                      </a:lnTo>
                      <a:lnTo>
                        <a:pt x="1064" y="2"/>
                      </a:lnTo>
                      <a:lnTo>
                        <a:pt x="1083" y="2"/>
                      </a:lnTo>
                      <a:lnTo>
                        <a:pt x="1104" y="2"/>
                      </a:lnTo>
                      <a:lnTo>
                        <a:pt x="1125" y="2"/>
                      </a:lnTo>
                      <a:lnTo>
                        <a:pt x="1143" y="2"/>
                      </a:lnTo>
                      <a:lnTo>
                        <a:pt x="1160" y="8"/>
                      </a:lnTo>
                      <a:lnTo>
                        <a:pt x="1181" y="8"/>
                      </a:lnTo>
                      <a:lnTo>
                        <a:pt x="1202" y="8"/>
                      </a:lnTo>
                      <a:lnTo>
                        <a:pt x="1218" y="8"/>
                      </a:lnTo>
                      <a:lnTo>
                        <a:pt x="1236" y="8"/>
                      </a:lnTo>
                      <a:lnTo>
                        <a:pt x="1251" y="8"/>
                      </a:lnTo>
                      <a:lnTo>
                        <a:pt x="1264" y="8"/>
                      </a:lnTo>
                      <a:lnTo>
                        <a:pt x="1281" y="8"/>
                      </a:lnTo>
                      <a:lnTo>
                        <a:pt x="1296" y="8"/>
                      </a:lnTo>
                      <a:lnTo>
                        <a:pt x="1310" y="9"/>
                      </a:lnTo>
                      <a:lnTo>
                        <a:pt x="1324" y="9"/>
                      </a:lnTo>
                      <a:lnTo>
                        <a:pt x="1335" y="9"/>
                      </a:lnTo>
                      <a:lnTo>
                        <a:pt x="1349" y="9"/>
                      </a:lnTo>
                      <a:lnTo>
                        <a:pt x="1360" y="9"/>
                      </a:lnTo>
                      <a:lnTo>
                        <a:pt x="1374" y="9"/>
                      </a:lnTo>
                      <a:lnTo>
                        <a:pt x="1387" y="9"/>
                      </a:lnTo>
                      <a:lnTo>
                        <a:pt x="1401" y="9"/>
                      </a:lnTo>
                      <a:lnTo>
                        <a:pt x="1414" y="9"/>
                      </a:lnTo>
                      <a:lnTo>
                        <a:pt x="1429" y="9"/>
                      </a:lnTo>
                      <a:lnTo>
                        <a:pt x="1439" y="9"/>
                      </a:lnTo>
                      <a:lnTo>
                        <a:pt x="1456" y="9"/>
                      </a:lnTo>
                      <a:lnTo>
                        <a:pt x="1469" y="9"/>
                      </a:lnTo>
                      <a:lnTo>
                        <a:pt x="1486" y="9"/>
                      </a:lnTo>
                      <a:lnTo>
                        <a:pt x="1499" y="8"/>
                      </a:lnTo>
                      <a:lnTo>
                        <a:pt x="1512" y="8"/>
                      </a:lnTo>
                      <a:lnTo>
                        <a:pt x="1526" y="8"/>
                      </a:lnTo>
                      <a:lnTo>
                        <a:pt x="1541" y="8"/>
                      </a:lnTo>
                      <a:lnTo>
                        <a:pt x="1555" y="8"/>
                      </a:lnTo>
                      <a:lnTo>
                        <a:pt x="1569" y="8"/>
                      </a:lnTo>
                      <a:lnTo>
                        <a:pt x="1584" y="8"/>
                      </a:lnTo>
                      <a:lnTo>
                        <a:pt x="1598" y="8"/>
                      </a:lnTo>
                      <a:lnTo>
                        <a:pt x="1612" y="8"/>
                      </a:lnTo>
                      <a:lnTo>
                        <a:pt x="1631" y="8"/>
                      </a:lnTo>
                      <a:lnTo>
                        <a:pt x="1644" y="8"/>
                      </a:lnTo>
                      <a:lnTo>
                        <a:pt x="1658" y="8"/>
                      </a:lnTo>
                      <a:lnTo>
                        <a:pt x="1672" y="8"/>
                      </a:lnTo>
                      <a:lnTo>
                        <a:pt x="1687" y="8"/>
                      </a:lnTo>
                      <a:lnTo>
                        <a:pt x="1700" y="2"/>
                      </a:lnTo>
                      <a:lnTo>
                        <a:pt x="1714" y="2"/>
                      </a:lnTo>
                      <a:lnTo>
                        <a:pt x="1730" y="2"/>
                      </a:lnTo>
                      <a:lnTo>
                        <a:pt x="1743" y="2"/>
                      </a:lnTo>
                      <a:lnTo>
                        <a:pt x="1757" y="2"/>
                      </a:lnTo>
                      <a:lnTo>
                        <a:pt x="1770" y="2"/>
                      </a:lnTo>
                      <a:lnTo>
                        <a:pt x="1782" y="2"/>
                      </a:lnTo>
                      <a:lnTo>
                        <a:pt x="1795" y="2"/>
                      </a:lnTo>
                      <a:lnTo>
                        <a:pt x="1809" y="2"/>
                      </a:lnTo>
                      <a:lnTo>
                        <a:pt x="1823" y="2"/>
                      </a:lnTo>
                      <a:lnTo>
                        <a:pt x="1834" y="2"/>
                      </a:lnTo>
                      <a:lnTo>
                        <a:pt x="1848" y="2"/>
                      </a:lnTo>
                      <a:lnTo>
                        <a:pt x="1861" y="2"/>
                      </a:lnTo>
                      <a:lnTo>
                        <a:pt x="1874" y="2"/>
                      </a:lnTo>
                      <a:lnTo>
                        <a:pt x="1883" y="2"/>
                      </a:lnTo>
                      <a:lnTo>
                        <a:pt x="1896" y="2"/>
                      </a:lnTo>
                      <a:lnTo>
                        <a:pt x="1908" y="2"/>
                      </a:lnTo>
                      <a:lnTo>
                        <a:pt x="1921" y="8"/>
                      </a:lnTo>
                      <a:lnTo>
                        <a:pt x="1932" y="8"/>
                      </a:lnTo>
                      <a:lnTo>
                        <a:pt x="1943" y="8"/>
                      </a:lnTo>
                      <a:lnTo>
                        <a:pt x="1951" y="8"/>
                      </a:lnTo>
                      <a:lnTo>
                        <a:pt x="1963" y="9"/>
                      </a:lnTo>
                      <a:lnTo>
                        <a:pt x="1975" y="9"/>
                      </a:lnTo>
                      <a:lnTo>
                        <a:pt x="1984" y="9"/>
                      </a:lnTo>
                      <a:lnTo>
                        <a:pt x="1993" y="11"/>
                      </a:lnTo>
                      <a:lnTo>
                        <a:pt x="1999" y="11"/>
                      </a:lnTo>
                      <a:lnTo>
                        <a:pt x="2010" y="14"/>
                      </a:lnTo>
                      <a:lnTo>
                        <a:pt x="2018" y="17"/>
                      </a:lnTo>
                      <a:lnTo>
                        <a:pt x="2024" y="17"/>
                      </a:lnTo>
                      <a:lnTo>
                        <a:pt x="2033" y="17"/>
                      </a:lnTo>
                      <a:lnTo>
                        <a:pt x="2040" y="21"/>
                      </a:lnTo>
                      <a:lnTo>
                        <a:pt x="2048" y="22"/>
                      </a:lnTo>
                      <a:lnTo>
                        <a:pt x="2051" y="22"/>
                      </a:lnTo>
                      <a:lnTo>
                        <a:pt x="2058" y="26"/>
                      </a:lnTo>
                      <a:lnTo>
                        <a:pt x="2065" y="27"/>
                      </a:lnTo>
                      <a:lnTo>
                        <a:pt x="2070" y="30"/>
                      </a:lnTo>
                      <a:lnTo>
                        <a:pt x="2078" y="31"/>
                      </a:lnTo>
                      <a:lnTo>
                        <a:pt x="2078" y="36"/>
                      </a:lnTo>
                      <a:lnTo>
                        <a:pt x="2085" y="41"/>
                      </a:lnTo>
                      <a:lnTo>
                        <a:pt x="2092" y="45"/>
                      </a:lnTo>
                      <a:lnTo>
                        <a:pt x="2100" y="51"/>
                      </a:lnTo>
                      <a:lnTo>
                        <a:pt x="2106" y="56"/>
                      </a:lnTo>
                      <a:lnTo>
                        <a:pt x="2113" y="66"/>
                      </a:lnTo>
                      <a:lnTo>
                        <a:pt x="2122" y="73"/>
                      </a:lnTo>
                      <a:lnTo>
                        <a:pt x="2127" y="81"/>
                      </a:lnTo>
                      <a:lnTo>
                        <a:pt x="2136" y="86"/>
                      </a:lnTo>
                      <a:lnTo>
                        <a:pt x="2140" y="98"/>
                      </a:lnTo>
                      <a:lnTo>
                        <a:pt x="2147" y="105"/>
                      </a:lnTo>
                      <a:lnTo>
                        <a:pt x="2152" y="113"/>
                      </a:lnTo>
                      <a:lnTo>
                        <a:pt x="2157" y="122"/>
                      </a:lnTo>
                      <a:lnTo>
                        <a:pt x="2165" y="130"/>
                      </a:lnTo>
                      <a:lnTo>
                        <a:pt x="2170" y="138"/>
                      </a:lnTo>
                      <a:lnTo>
                        <a:pt x="2174" y="148"/>
                      </a:lnTo>
                      <a:lnTo>
                        <a:pt x="2179" y="156"/>
                      </a:lnTo>
                      <a:lnTo>
                        <a:pt x="2180" y="165"/>
                      </a:lnTo>
                      <a:lnTo>
                        <a:pt x="2186" y="174"/>
                      </a:lnTo>
                      <a:lnTo>
                        <a:pt x="2187" y="184"/>
                      </a:lnTo>
                      <a:lnTo>
                        <a:pt x="2191" y="193"/>
                      </a:lnTo>
                      <a:lnTo>
                        <a:pt x="2191" y="202"/>
                      </a:lnTo>
                      <a:lnTo>
                        <a:pt x="2195" y="208"/>
                      </a:lnTo>
                      <a:lnTo>
                        <a:pt x="2195" y="219"/>
                      </a:lnTo>
                      <a:lnTo>
                        <a:pt x="2195" y="225"/>
                      </a:lnTo>
                      <a:lnTo>
                        <a:pt x="2195" y="232"/>
                      </a:lnTo>
                      <a:lnTo>
                        <a:pt x="2195" y="238"/>
                      </a:lnTo>
                      <a:lnTo>
                        <a:pt x="2191" y="245"/>
                      </a:lnTo>
                      <a:lnTo>
                        <a:pt x="2191" y="253"/>
                      </a:lnTo>
                      <a:lnTo>
                        <a:pt x="2187" y="257"/>
                      </a:lnTo>
                      <a:lnTo>
                        <a:pt x="2182" y="263"/>
                      </a:lnTo>
                      <a:lnTo>
                        <a:pt x="2179" y="267"/>
                      </a:lnTo>
                      <a:lnTo>
                        <a:pt x="2174" y="272"/>
                      </a:lnTo>
                      <a:lnTo>
                        <a:pt x="2171" y="275"/>
                      </a:lnTo>
                      <a:lnTo>
                        <a:pt x="2162" y="275"/>
                      </a:lnTo>
                      <a:lnTo>
                        <a:pt x="2157" y="275"/>
                      </a:lnTo>
                      <a:lnTo>
                        <a:pt x="2152" y="277"/>
                      </a:lnTo>
                      <a:lnTo>
                        <a:pt x="2147" y="277"/>
                      </a:lnTo>
                      <a:lnTo>
                        <a:pt x="2140" y="279"/>
                      </a:lnTo>
                      <a:lnTo>
                        <a:pt x="2132" y="279"/>
                      </a:lnTo>
                      <a:lnTo>
                        <a:pt x="2124" y="279"/>
                      </a:lnTo>
                      <a:lnTo>
                        <a:pt x="2115" y="279"/>
                      </a:lnTo>
                      <a:lnTo>
                        <a:pt x="2106" y="279"/>
                      </a:lnTo>
                      <a:lnTo>
                        <a:pt x="2097" y="279"/>
                      </a:lnTo>
                      <a:lnTo>
                        <a:pt x="2088" y="279"/>
                      </a:lnTo>
                      <a:lnTo>
                        <a:pt x="2078" y="279"/>
                      </a:lnTo>
                      <a:lnTo>
                        <a:pt x="2065" y="279"/>
                      </a:lnTo>
                      <a:lnTo>
                        <a:pt x="2051" y="279"/>
                      </a:lnTo>
                      <a:lnTo>
                        <a:pt x="2040" y="279"/>
                      </a:lnTo>
                      <a:lnTo>
                        <a:pt x="2024" y="279"/>
                      </a:lnTo>
                      <a:lnTo>
                        <a:pt x="2012" y="279"/>
                      </a:lnTo>
                      <a:lnTo>
                        <a:pt x="1998" y="279"/>
                      </a:lnTo>
                      <a:lnTo>
                        <a:pt x="1984" y="279"/>
                      </a:lnTo>
                      <a:lnTo>
                        <a:pt x="1968" y="279"/>
                      </a:lnTo>
                      <a:lnTo>
                        <a:pt x="1951" y="279"/>
                      </a:lnTo>
                      <a:lnTo>
                        <a:pt x="1936" y="279"/>
                      </a:lnTo>
                      <a:lnTo>
                        <a:pt x="1920" y="279"/>
                      </a:lnTo>
                      <a:lnTo>
                        <a:pt x="1902" y="279"/>
                      </a:lnTo>
                      <a:lnTo>
                        <a:pt x="1883" y="279"/>
                      </a:lnTo>
                      <a:lnTo>
                        <a:pt x="1866" y="277"/>
                      </a:lnTo>
                      <a:lnTo>
                        <a:pt x="1848" y="277"/>
                      </a:lnTo>
                      <a:lnTo>
                        <a:pt x="1829" y="277"/>
                      </a:lnTo>
                      <a:lnTo>
                        <a:pt x="1812" y="277"/>
                      </a:lnTo>
                      <a:lnTo>
                        <a:pt x="1790" y="277"/>
                      </a:lnTo>
                      <a:lnTo>
                        <a:pt x="1773" y="275"/>
                      </a:lnTo>
                      <a:lnTo>
                        <a:pt x="1750" y="275"/>
                      </a:lnTo>
                      <a:lnTo>
                        <a:pt x="1732" y="275"/>
                      </a:lnTo>
                      <a:lnTo>
                        <a:pt x="1710" y="272"/>
                      </a:lnTo>
                      <a:lnTo>
                        <a:pt x="1688" y="272"/>
                      </a:lnTo>
                      <a:lnTo>
                        <a:pt x="1667" y="272"/>
                      </a:lnTo>
                      <a:lnTo>
                        <a:pt x="1645" y="272"/>
                      </a:lnTo>
                      <a:lnTo>
                        <a:pt x="1620" y="272"/>
                      </a:lnTo>
                      <a:lnTo>
                        <a:pt x="1598" y="272"/>
                      </a:lnTo>
                      <a:lnTo>
                        <a:pt x="1578" y="272"/>
                      </a:lnTo>
                      <a:lnTo>
                        <a:pt x="1555" y="272"/>
                      </a:lnTo>
                      <a:lnTo>
                        <a:pt x="1530" y="270"/>
                      </a:lnTo>
                      <a:lnTo>
                        <a:pt x="1507" y="267"/>
                      </a:lnTo>
                      <a:lnTo>
                        <a:pt x="1487" y="267"/>
                      </a:lnTo>
                      <a:lnTo>
                        <a:pt x="1464" y="267"/>
                      </a:lnTo>
                      <a:lnTo>
                        <a:pt x="1439" y="267"/>
                      </a:lnTo>
                      <a:lnTo>
                        <a:pt x="1414" y="266"/>
                      </a:lnTo>
                      <a:lnTo>
                        <a:pt x="1390" y="266"/>
                      </a:lnTo>
                      <a:lnTo>
                        <a:pt x="1367" y="266"/>
                      </a:lnTo>
                      <a:lnTo>
                        <a:pt x="1340" y="263"/>
                      </a:lnTo>
                      <a:lnTo>
                        <a:pt x="1315" y="263"/>
                      </a:lnTo>
                      <a:lnTo>
                        <a:pt x="1292" y="263"/>
                      </a:lnTo>
                      <a:lnTo>
                        <a:pt x="1264" y="263"/>
                      </a:lnTo>
                      <a:lnTo>
                        <a:pt x="1242" y="263"/>
                      </a:lnTo>
                      <a:lnTo>
                        <a:pt x="1215" y="263"/>
                      </a:lnTo>
                      <a:lnTo>
                        <a:pt x="1193" y="262"/>
                      </a:lnTo>
                      <a:lnTo>
                        <a:pt x="1168" y="262"/>
                      </a:lnTo>
                      <a:lnTo>
                        <a:pt x="1139" y="262"/>
                      </a:lnTo>
                      <a:lnTo>
                        <a:pt x="1118" y="262"/>
                      </a:lnTo>
                      <a:lnTo>
                        <a:pt x="1091" y="262"/>
                      </a:lnTo>
                      <a:lnTo>
                        <a:pt x="1066" y="262"/>
                      </a:lnTo>
                      <a:lnTo>
                        <a:pt x="1042" y="262"/>
                      </a:lnTo>
                      <a:lnTo>
                        <a:pt x="1016" y="262"/>
                      </a:lnTo>
                      <a:lnTo>
                        <a:pt x="991" y="262"/>
                      </a:lnTo>
                      <a:lnTo>
                        <a:pt x="965" y="262"/>
                      </a:lnTo>
                      <a:lnTo>
                        <a:pt x="940" y="262"/>
                      </a:lnTo>
                      <a:lnTo>
                        <a:pt x="915" y="262"/>
                      </a:lnTo>
                      <a:lnTo>
                        <a:pt x="890" y="262"/>
                      </a:lnTo>
                      <a:lnTo>
                        <a:pt x="868" y="262"/>
                      </a:lnTo>
                      <a:lnTo>
                        <a:pt x="844" y="262"/>
                      </a:lnTo>
                      <a:lnTo>
                        <a:pt x="817" y="262"/>
                      </a:lnTo>
                      <a:lnTo>
                        <a:pt x="793" y="262"/>
                      </a:lnTo>
                      <a:lnTo>
                        <a:pt x="771" y="262"/>
                      </a:lnTo>
                      <a:lnTo>
                        <a:pt x="746" y="262"/>
                      </a:lnTo>
                      <a:lnTo>
                        <a:pt x="724" y="263"/>
                      </a:lnTo>
                      <a:lnTo>
                        <a:pt x="700" y="263"/>
                      </a:lnTo>
                      <a:lnTo>
                        <a:pt x="678" y="263"/>
                      </a:lnTo>
                      <a:lnTo>
                        <a:pt x="656" y="263"/>
                      </a:lnTo>
                      <a:lnTo>
                        <a:pt x="631" y="263"/>
                      </a:lnTo>
                      <a:lnTo>
                        <a:pt x="609" y="263"/>
                      </a:lnTo>
                      <a:lnTo>
                        <a:pt x="587" y="266"/>
                      </a:lnTo>
                      <a:lnTo>
                        <a:pt x="565" y="266"/>
                      </a:lnTo>
                      <a:lnTo>
                        <a:pt x="544" y="266"/>
                      </a:lnTo>
                      <a:lnTo>
                        <a:pt x="522" y="267"/>
                      </a:lnTo>
                      <a:lnTo>
                        <a:pt x="501" y="267"/>
                      </a:lnTo>
                      <a:lnTo>
                        <a:pt x="479" y="267"/>
                      </a:lnTo>
                      <a:lnTo>
                        <a:pt x="458" y="267"/>
                      </a:lnTo>
                      <a:lnTo>
                        <a:pt x="438" y="270"/>
                      </a:lnTo>
                      <a:lnTo>
                        <a:pt x="416" y="272"/>
                      </a:lnTo>
                      <a:lnTo>
                        <a:pt x="398" y="272"/>
                      </a:lnTo>
                      <a:lnTo>
                        <a:pt x="378" y="272"/>
                      </a:lnTo>
                      <a:lnTo>
                        <a:pt x="360" y="272"/>
                      </a:lnTo>
                      <a:lnTo>
                        <a:pt x="343" y="272"/>
                      </a:lnTo>
                      <a:lnTo>
                        <a:pt x="322" y="272"/>
                      </a:lnTo>
                      <a:lnTo>
                        <a:pt x="304" y="272"/>
                      </a:lnTo>
                      <a:lnTo>
                        <a:pt x="286" y="272"/>
                      </a:lnTo>
                      <a:lnTo>
                        <a:pt x="271" y="275"/>
                      </a:lnTo>
                      <a:lnTo>
                        <a:pt x="255" y="275"/>
                      </a:lnTo>
                      <a:lnTo>
                        <a:pt x="235" y="275"/>
                      </a:lnTo>
                      <a:lnTo>
                        <a:pt x="221" y="275"/>
                      </a:lnTo>
                      <a:lnTo>
                        <a:pt x="206" y="277"/>
                      </a:lnTo>
                      <a:lnTo>
                        <a:pt x="191" y="277"/>
                      </a:lnTo>
                      <a:lnTo>
                        <a:pt x="176" y="277"/>
                      </a:lnTo>
                      <a:lnTo>
                        <a:pt x="162" y="277"/>
                      </a:lnTo>
                      <a:lnTo>
                        <a:pt x="152" y="277"/>
                      </a:lnTo>
                      <a:lnTo>
                        <a:pt x="133" y="277"/>
                      </a:lnTo>
                      <a:lnTo>
                        <a:pt x="124" y="277"/>
                      </a:lnTo>
                      <a:lnTo>
                        <a:pt x="114" y="277"/>
                      </a:lnTo>
                      <a:lnTo>
                        <a:pt x="102" y="279"/>
                      </a:lnTo>
                      <a:lnTo>
                        <a:pt x="90" y="277"/>
                      </a:lnTo>
                      <a:lnTo>
                        <a:pt x="83" y="277"/>
                      </a:lnTo>
                      <a:lnTo>
                        <a:pt x="71" y="277"/>
                      </a:lnTo>
                      <a:lnTo>
                        <a:pt x="64" y="277"/>
                      </a:lnTo>
                      <a:lnTo>
                        <a:pt x="53" y="277"/>
                      </a:lnTo>
                      <a:lnTo>
                        <a:pt x="43" y="277"/>
                      </a:lnTo>
                      <a:lnTo>
                        <a:pt x="36" y="277"/>
                      </a:lnTo>
                      <a:lnTo>
                        <a:pt x="30" y="277"/>
                      </a:lnTo>
                      <a:lnTo>
                        <a:pt x="25" y="275"/>
                      </a:lnTo>
                      <a:lnTo>
                        <a:pt x="21" y="275"/>
                      </a:lnTo>
                      <a:lnTo>
                        <a:pt x="13" y="275"/>
                      </a:lnTo>
                      <a:lnTo>
                        <a:pt x="11" y="275"/>
                      </a:lnTo>
                      <a:lnTo>
                        <a:pt x="6" y="272"/>
                      </a:lnTo>
                      <a:lnTo>
                        <a:pt x="3" y="272"/>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7" name="Freeform 146"/>
                <p:cNvSpPr>
                  <a:spLocks/>
                </p:cNvSpPr>
                <p:nvPr/>
              </p:nvSpPr>
              <p:spPr bwMode="auto">
                <a:xfrm>
                  <a:off x="2915" y="2837"/>
                  <a:ext cx="916" cy="102"/>
                </a:xfrm>
                <a:custGeom>
                  <a:avLst/>
                  <a:gdLst>
                    <a:gd name="T0" fmla="*/ 0 w 2746"/>
                    <a:gd name="T1" fmla="*/ 10 h 305"/>
                    <a:gd name="T2" fmla="*/ 0 w 2746"/>
                    <a:gd name="T3" fmla="*/ 8 h 305"/>
                    <a:gd name="T4" fmla="*/ 1 w 2746"/>
                    <a:gd name="T5" fmla="*/ 7 h 305"/>
                    <a:gd name="T6" fmla="*/ 1 w 2746"/>
                    <a:gd name="T7" fmla="*/ 6 h 305"/>
                    <a:gd name="T8" fmla="*/ 2 w 2746"/>
                    <a:gd name="T9" fmla="*/ 5 h 305"/>
                    <a:gd name="T10" fmla="*/ 3 w 2746"/>
                    <a:gd name="T11" fmla="*/ 3 h 305"/>
                    <a:gd name="T12" fmla="*/ 5 w 2746"/>
                    <a:gd name="T13" fmla="*/ 2 h 305"/>
                    <a:gd name="T14" fmla="*/ 6 w 2746"/>
                    <a:gd name="T15" fmla="*/ 1 h 305"/>
                    <a:gd name="T16" fmla="*/ 7 w 2746"/>
                    <a:gd name="T17" fmla="*/ 1 h 305"/>
                    <a:gd name="T18" fmla="*/ 9 w 2746"/>
                    <a:gd name="T19" fmla="*/ 1 h 305"/>
                    <a:gd name="T20" fmla="*/ 12 w 2746"/>
                    <a:gd name="T21" fmla="*/ 1 h 305"/>
                    <a:gd name="T22" fmla="*/ 16 w 2746"/>
                    <a:gd name="T23" fmla="*/ 1 h 305"/>
                    <a:gd name="T24" fmla="*/ 20 w 2746"/>
                    <a:gd name="T25" fmla="*/ 1 h 305"/>
                    <a:gd name="T26" fmla="*/ 26 w 2746"/>
                    <a:gd name="T27" fmla="*/ 0 h 305"/>
                    <a:gd name="T28" fmla="*/ 31 w 2746"/>
                    <a:gd name="T29" fmla="*/ 0 h 305"/>
                    <a:gd name="T30" fmla="*/ 37 w 2746"/>
                    <a:gd name="T31" fmla="*/ 0 h 305"/>
                    <a:gd name="T32" fmla="*/ 42 w 2746"/>
                    <a:gd name="T33" fmla="*/ 0 h 305"/>
                    <a:gd name="T34" fmla="*/ 47 w 2746"/>
                    <a:gd name="T35" fmla="*/ 0 h 305"/>
                    <a:gd name="T36" fmla="*/ 52 w 2746"/>
                    <a:gd name="T37" fmla="*/ 0 h 305"/>
                    <a:gd name="T38" fmla="*/ 57 w 2746"/>
                    <a:gd name="T39" fmla="*/ 0 h 305"/>
                    <a:gd name="T40" fmla="*/ 60 w 2746"/>
                    <a:gd name="T41" fmla="*/ 0 h 305"/>
                    <a:gd name="T42" fmla="*/ 63 w 2746"/>
                    <a:gd name="T43" fmla="*/ 0 h 305"/>
                    <a:gd name="T44" fmla="*/ 66 w 2746"/>
                    <a:gd name="T45" fmla="*/ 0 h 305"/>
                    <a:gd name="T46" fmla="*/ 70 w 2746"/>
                    <a:gd name="T47" fmla="*/ 0 h 305"/>
                    <a:gd name="T48" fmla="*/ 73 w 2746"/>
                    <a:gd name="T49" fmla="*/ 0 h 305"/>
                    <a:gd name="T50" fmla="*/ 76 w 2746"/>
                    <a:gd name="T51" fmla="*/ 0 h 305"/>
                    <a:gd name="T52" fmla="*/ 80 w 2746"/>
                    <a:gd name="T53" fmla="*/ 0 h 305"/>
                    <a:gd name="T54" fmla="*/ 83 w 2746"/>
                    <a:gd name="T55" fmla="*/ 0 h 305"/>
                    <a:gd name="T56" fmla="*/ 86 w 2746"/>
                    <a:gd name="T57" fmla="*/ 0 h 305"/>
                    <a:gd name="T58" fmla="*/ 89 w 2746"/>
                    <a:gd name="T59" fmla="*/ 0 h 305"/>
                    <a:gd name="T60" fmla="*/ 91 w 2746"/>
                    <a:gd name="T61" fmla="*/ 0 h 305"/>
                    <a:gd name="T62" fmla="*/ 94 w 2746"/>
                    <a:gd name="T63" fmla="*/ 0 h 305"/>
                    <a:gd name="T64" fmla="*/ 95 w 2746"/>
                    <a:gd name="T65" fmla="*/ 1 h 305"/>
                    <a:gd name="T66" fmla="*/ 97 w 2746"/>
                    <a:gd name="T67" fmla="*/ 1 h 305"/>
                    <a:gd name="T68" fmla="*/ 98 w 2746"/>
                    <a:gd name="T69" fmla="*/ 2 h 305"/>
                    <a:gd name="T70" fmla="*/ 99 w 2746"/>
                    <a:gd name="T71" fmla="*/ 3 h 305"/>
                    <a:gd name="T72" fmla="*/ 101 w 2746"/>
                    <a:gd name="T73" fmla="*/ 5 h 305"/>
                    <a:gd name="T74" fmla="*/ 102 w 2746"/>
                    <a:gd name="T75" fmla="*/ 7 h 305"/>
                    <a:gd name="T76" fmla="*/ 102 w 2746"/>
                    <a:gd name="T77" fmla="*/ 8 h 305"/>
                    <a:gd name="T78" fmla="*/ 102 w 2746"/>
                    <a:gd name="T79" fmla="*/ 9 h 305"/>
                    <a:gd name="T80" fmla="*/ 100 w 2746"/>
                    <a:gd name="T81" fmla="*/ 10 h 305"/>
                    <a:gd name="T82" fmla="*/ 97 w 2746"/>
                    <a:gd name="T83" fmla="*/ 10 h 305"/>
                    <a:gd name="T84" fmla="*/ 91 w 2746"/>
                    <a:gd name="T85" fmla="*/ 11 h 305"/>
                    <a:gd name="T86" fmla="*/ 82 w 2746"/>
                    <a:gd name="T87" fmla="*/ 11 h 305"/>
                    <a:gd name="T88" fmla="*/ 72 w 2746"/>
                    <a:gd name="T89" fmla="*/ 11 h 305"/>
                    <a:gd name="T90" fmla="*/ 61 w 2746"/>
                    <a:gd name="T91" fmla="*/ 11 h 305"/>
                    <a:gd name="T92" fmla="*/ 50 w 2746"/>
                    <a:gd name="T93" fmla="*/ 11 h 305"/>
                    <a:gd name="T94" fmla="*/ 38 w 2746"/>
                    <a:gd name="T95" fmla="*/ 11 h 305"/>
                    <a:gd name="T96" fmla="*/ 27 w 2746"/>
                    <a:gd name="T97" fmla="*/ 11 h 305"/>
                    <a:gd name="T98" fmla="*/ 17 w 2746"/>
                    <a:gd name="T99" fmla="*/ 11 h 305"/>
                    <a:gd name="T100" fmla="*/ 9 w 2746"/>
                    <a:gd name="T101" fmla="*/ 11 h 305"/>
                    <a:gd name="T102" fmla="*/ 3 w 2746"/>
                    <a:gd name="T103" fmla="*/ 11 h 305"/>
                    <a:gd name="T104" fmla="*/ 0 w 2746"/>
                    <a:gd name="T105" fmla="*/ 11 h 3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46"/>
                    <a:gd name="T160" fmla="*/ 0 h 305"/>
                    <a:gd name="T161" fmla="*/ 2746 w 2746"/>
                    <a:gd name="T162" fmla="*/ 305 h 3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46" h="305">
                      <a:moveTo>
                        <a:pt x="1" y="285"/>
                      </a:moveTo>
                      <a:lnTo>
                        <a:pt x="0" y="283"/>
                      </a:lnTo>
                      <a:lnTo>
                        <a:pt x="0" y="278"/>
                      </a:lnTo>
                      <a:lnTo>
                        <a:pt x="0" y="271"/>
                      </a:lnTo>
                      <a:lnTo>
                        <a:pt x="0" y="266"/>
                      </a:lnTo>
                      <a:lnTo>
                        <a:pt x="0" y="259"/>
                      </a:lnTo>
                      <a:lnTo>
                        <a:pt x="1" y="253"/>
                      </a:lnTo>
                      <a:lnTo>
                        <a:pt x="1" y="246"/>
                      </a:lnTo>
                      <a:lnTo>
                        <a:pt x="5" y="236"/>
                      </a:lnTo>
                      <a:lnTo>
                        <a:pt x="6" y="228"/>
                      </a:lnTo>
                      <a:lnTo>
                        <a:pt x="7" y="220"/>
                      </a:lnTo>
                      <a:lnTo>
                        <a:pt x="10" y="210"/>
                      </a:lnTo>
                      <a:lnTo>
                        <a:pt x="15" y="201"/>
                      </a:lnTo>
                      <a:lnTo>
                        <a:pt x="18" y="195"/>
                      </a:lnTo>
                      <a:lnTo>
                        <a:pt x="20" y="189"/>
                      </a:lnTo>
                      <a:lnTo>
                        <a:pt x="22" y="184"/>
                      </a:lnTo>
                      <a:lnTo>
                        <a:pt x="24" y="181"/>
                      </a:lnTo>
                      <a:lnTo>
                        <a:pt x="30" y="168"/>
                      </a:lnTo>
                      <a:lnTo>
                        <a:pt x="35" y="159"/>
                      </a:lnTo>
                      <a:lnTo>
                        <a:pt x="35" y="152"/>
                      </a:lnTo>
                      <a:lnTo>
                        <a:pt x="40" y="147"/>
                      </a:lnTo>
                      <a:lnTo>
                        <a:pt x="43" y="143"/>
                      </a:lnTo>
                      <a:lnTo>
                        <a:pt x="44" y="139"/>
                      </a:lnTo>
                      <a:lnTo>
                        <a:pt x="49" y="133"/>
                      </a:lnTo>
                      <a:lnTo>
                        <a:pt x="52" y="128"/>
                      </a:lnTo>
                      <a:lnTo>
                        <a:pt x="56" y="122"/>
                      </a:lnTo>
                      <a:lnTo>
                        <a:pt x="59" y="116"/>
                      </a:lnTo>
                      <a:lnTo>
                        <a:pt x="65" y="104"/>
                      </a:lnTo>
                      <a:lnTo>
                        <a:pt x="73" y="99"/>
                      </a:lnTo>
                      <a:lnTo>
                        <a:pt x="83" y="88"/>
                      </a:lnTo>
                      <a:lnTo>
                        <a:pt x="92" y="79"/>
                      </a:lnTo>
                      <a:lnTo>
                        <a:pt x="99" y="72"/>
                      </a:lnTo>
                      <a:lnTo>
                        <a:pt x="108" y="64"/>
                      </a:lnTo>
                      <a:lnTo>
                        <a:pt x="117" y="57"/>
                      </a:lnTo>
                      <a:lnTo>
                        <a:pt x="126" y="49"/>
                      </a:lnTo>
                      <a:lnTo>
                        <a:pt x="132" y="49"/>
                      </a:lnTo>
                      <a:lnTo>
                        <a:pt x="135" y="45"/>
                      </a:lnTo>
                      <a:lnTo>
                        <a:pt x="142" y="44"/>
                      </a:lnTo>
                      <a:lnTo>
                        <a:pt x="149" y="42"/>
                      </a:lnTo>
                      <a:lnTo>
                        <a:pt x="152" y="39"/>
                      </a:lnTo>
                      <a:lnTo>
                        <a:pt x="157" y="36"/>
                      </a:lnTo>
                      <a:lnTo>
                        <a:pt x="165" y="35"/>
                      </a:lnTo>
                      <a:lnTo>
                        <a:pt x="172" y="35"/>
                      </a:lnTo>
                      <a:lnTo>
                        <a:pt x="174" y="32"/>
                      </a:lnTo>
                      <a:lnTo>
                        <a:pt x="182" y="32"/>
                      </a:lnTo>
                      <a:lnTo>
                        <a:pt x="191" y="30"/>
                      </a:lnTo>
                      <a:lnTo>
                        <a:pt x="204" y="27"/>
                      </a:lnTo>
                      <a:lnTo>
                        <a:pt x="212" y="27"/>
                      </a:lnTo>
                      <a:lnTo>
                        <a:pt x="224" y="27"/>
                      </a:lnTo>
                      <a:lnTo>
                        <a:pt x="241" y="25"/>
                      </a:lnTo>
                      <a:lnTo>
                        <a:pt x="255" y="25"/>
                      </a:lnTo>
                      <a:lnTo>
                        <a:pt x="269" y="23"/>
                      </a:lnTo>
                      <a:lnTo>
                        <a:pt x="288" y="21"/>
                      </a:lnTo>
                      <a:lnTo>
                        <a:pt x="303" y="21"/>
                      </a:lnTo>
                      <a:lnTo>
                        <a:pt x="321" y="21"/>
                      </a:lnTo>
                      <a:lnTo>
                        <a:pt x="342" y="21"/>
                      </a:lnTo>
                      <a:lnTo>
                        <a:pt x="362" y="21"/>
                      </a:lnTo>
                      <a:lnTo>
                        <a:pt x="385" y="19"/>
                      </a:lnTo>
                      <a:lnTo>
                        <a:pt x="405" y="19"/>
                      </a:lnTo>
                      <a:lnTo>
                        <a:pt x="430" y="17"/>
                      </a:lnTo>
                      <a:lnTo>
                        <a:pt x="453" y="14"/>
                      </a:lnTo>
                      <a:lnTo>
                        <a:pt x="475" y="14"/>
                      </a:lnTo>
                      <a:lnTo>
                        <a:pt x="500" y="14"/>
                      </a:lnTo>
                      <a:lnTo>
                        <a:pt x="529" y="14"/>
                      </a:lnTo>
                      <a:lnTo>
                        <a:pt x="549" y="14"/>
                      </a:lnTo>
                      <a:lnTo>
                        <a:pt x="579" y="12"/>
                      </a:lnTo>
                      <a:lnTo>
                        <a:pt x="607" y="12"/>
                      </a:lnTo>
                      <a:lnTo>
                        <a:pt x="634" y="12"/>
                      </a:lnTo>
                      <a:lnTo>
                        <a:pt x="662" y="12"/>
                      </a:lnTo>
                      <a:lnTo>
                        <a:pt x="689" y="10"/>
                      </a:lnTo>
                      <a:lnTo>
                        <a:pt x="718" y="10"/>
                      </a:lnTo>
                      <a:lnTo>
                        <a:pt x="745" y="10"/>
                      </a:lnTo>
                      <a:lnTo>
                        <a:pt x="777" y="10"/>
                      </a:lnTo>
                      <a:lnTo>
                        <a:pt x="806" y="10"/>
                      </a:lnTo>
                      <a:lnTo>
                        <a:pt x="836" y="10"/>
                      </a:lnTo>
                      <a:lnTo>
                        <a:pt x="865" y="8"/>
                      </a:lnTo>
                      <a:lnTo>
                        <a:pt x="895" y="8"/>
                      </a:lnTo>
                      <a:lnTo>
                        <a:pt x="925" y="8"/>
                      </a:lnTo>
                      <a:lnTo>
                        <a:pt x="956" y="8"/>
                      </a:lnTo>
                      <a:lnTo>
                        <a:pt x="986" y="8"/>
                      </a:lnTo>
                      <a:lnTo>
                        <a:pt x="1015" y="8"/>
                      </a:lnTo>
                      <a:lnTo>
                        <a:pt x="1043" y="8"/>
                      </a:lnTo>
                      <a:lnTo>
                        <a:pt x="1076" y="8"/>
                      </a:lnTo>
                      <a:lnTo>
                        <a:pt x="1103" y="5"/>
                      </a:lnTo>
                      <a:lnTo>
                        <a:pt x="1133" y="5"/>
                      </a:lnTo>
                      <a:lnTo>
                        <a:pt x="1162" y="5"/>
                      </a:lnTo>
                      <a:lnTo>
                        <a:pt x="1188" y="5"/>
                      </a:lnTo>
                      <a:lnTo>
                        <a:pt x="1222" y="5"/>
                      </a:lnTo>
                      <a:lnTo>
                        <a:pt x="1248" y="5"/>
                      </a:lnTo>
                      <a:lnTo>
                        <a:pt x="1278" y="5"/>
                      </a:lnTo>
                      <a:lnTo>
                        <a:pt x="1305" y="5"/>
                      </a:lnTo>
                      <a:lnTo>
                        <a:pt x="1333" y="5"/>
                      </a:lnTo>
                      <a:lnTo>
                        <a:pt x="1357" y="5"/>
                      </a:lnTo>
                      <a:lnTo>
                        <a:pt x="1385" y="5"/>
                      </a:lnTo>
                      <a:lnTo>
                        <a:pt x="1411" y="5"/>
                      </a:lnTo>
                      <a:lnTo>
                        <a:pt x="1434" y="5"/>
                      </a:lnTo>
                      <a:lnTo>
                        <a:pt x="1459" y="5"/>
                      </a:lnTo>
                      <a:lnTo>
                        <a:pt x="1484" y="5"/>
                      </a:lnTo>
                      <a:lnTo>
                        <a:pt x="1506" y="5"/>
                      </a:lnTo>
                      <a:lnTo>
                        <a:pt x="1529" y="5"/>
                      </a:lnTo>
                      <a:lnTo>
                        <a:pt x="1549" y="5"/>
                      </a:lnTo>
                      <a:lnTo>
                        <a:pt x="1570" y="5"/>
                      </a:lnTo>
                      <a:lnTo>
                        <a:pt x="1591" y="8"/>
                      </a:lnTo>
                      <a:lnTo>
                        <a:pt x="1610" y="8"/>
                      </a:lnTo>
                      <a:lnTo>
                        <a:pt x="1627" y="8"/>
                      </a:lnTo>
                      <a:lnTo>
                        <a:pt x="1645" y="8"/>
                      </a:lnTo>
                      <a:lnTo>
                        <a:pt x="1661" y="8"/>
                      </a:lnTo>
                      <a:lnTo>
                        <a:pt x="1677" y="8"/>
                      </a:lnTo>
                      <a:lnTo>
                        <a:pt x="1692" y="8"/>
                      </a:lnTo>
                      <a:lnTo>
                        <a:pt x="1709" y="8"/>
                      </a:lnTo>
                      <a:lnTo>
                        <a:pt x="1725" y="8"/>
                      </a:lnTo>
                      <a:lnTo>
                        <a:pt x="1742" y="8"/>
                      </a:lnTo>
                      <a:lnTo>
                        <a:pt x="1759" y="8"/>
                      </a:lnTo>
                      <a:lnTo>
                        <a:pt x="1777" y="8"/>
                      </a:lnTo>
                      <a:lnTo>
                        <a:pt x="1791" y="8"/>
                      </a:lnTo>
                      <a:lnTo>
                        <a:pt x="1808" y="8"/>
                      </a:lnTo>
                      <a:lnTo>
                        <a:pt x="1826" y="8"/>
                      </a:lnTo>
                      <a:lnTo>
                        <a:pt x="1843" y="8"/>
                      </a:lnTo>
                      <a:lnTo>
                        <a:pt x="1862" y="8"/>
                      </a:lnTo>
                      <a:lnTo>
                        <a:pt x="1881" y="5"/>
                      </a:lnTo>
                      <a:lnTo>
                        <a:pt x="1897" y="5"/>
                      </a:lnTo>
                      <a:lnTo>
                        <a:pt x="1916" y="5"/>
                      </a:lnTo>
                      <a:lnTo>
                        <a:pt x="1936" y="5"/>
                      </a:lnTo>
                      <a:lnTo>
                        <a:pt x="1953" y="5"/>
                      </a:lnTo>
                      <a:lnTo>
                        <a:pt x="1970" y="5"/>
                      </a:lnTo>
                      <a:lnTo>
                        <a:pt x="1988" y="2"/>
                      </a:lnTo>
                      <a:lnTo>
                        <a:pt x="2008" y="2"/>
                      </a:lnTo>
                      <a:lnTo>
                        <a:pt x="2023" y="2"/>
                      </a:lnTo>
                      <a:lnTo>
                        <a:pt x="2042" y="2"/>
                      </a:lnTo>
                      <a:lnTo>
                        <a:pt x="2060" y="2"/>
                      </a:lnTo>
                      <a:lnTo>
                        <a:pt x="2081" y="2"/>
                      </a:lnTo>
                      <a:lnTo>
                        <a:pt x="2098" y="0"/>
                      </a:lnTo>
                      <a:lnTo>
                        <a:pt x="2117" y="0"/>
                      </a:lnTo>
                      <a:lnTo>
                        <a:pt x="2133" y="0"/>
                      </a:lnTo>
                      <a:lnTo>
                        <a:pt x="2151" y="0"/>
                      </a:lnTo>
                      <a:lnTo>
                        <a:pt x="2169" y="0"/>
                      </a:lnTo>
                      <a:lnTo>
                        <a:pt x="2186" y="0"/>
                      </a:lnTo>
                      <a:lnTo>
                        <a:pt x="2203" y="0"/>
                      </a:lnTo>
                      <a:lnTo>
                        <a:pt x="2224" y="0"/>
                      </a:lnTo>
                      <a:lnTo>
                        <a:pt x="2237" y="0"/>
                      </a:lnTo>
                      <a:lnTo>
                        <a:pt x="2254" y="0"/>
                      </a:lnTo>
                      <a:lnTo>
                        <a:pt x="2271" y="0"/>
                      </a:lnTo>
                      <a:lnTo>
                        <a:pt x="2288" y="0"/>
                      </a:lnTo>
                      <a:lnTo>
                        <a:pt x="2302" y="0"/>
                      </a:lnTo>
                      <a:lnTo>
                        <a:pt x="2320" y="0"/>
                      </a:lnTo>
                      <a:lnTo>
                        <a:pt x="2333" y="0"/>
                      </a:lnTo>
                      <a:lnTo>
                        <a:pt x="2352" y="0"/>
                      </a:lnTo>
                      <a:lnTo>
                        <a:pt x="2366" y="0"/>
                      </a:lnTo>
                      <a:lnTo>
                        <a:pt x="2382" y="0"/>
                      </a:lnTo>
                      <a:lnTo>
                        <a:pt x="2395" y="0"/>
                      </a:lnTo>
                      <a:lnTo>
                        <a:pt x="2410" y="0"/>
                      </a:lnTo>
                      <a:lnTo>
                        <a:pt x="2422" y="0"/>
                      </a:lnTo>
                      <a:lnTo>
                        <a:pt x="2435" y="0"/>
                      </a:lnTo>
                      <a:lnTo>
                        <a:pt x="2452" y="2"/>
                      </a:lnTo>
                      <a:lnTo>
                        <a:pt x="2464" y="2"/>
                      </a:lnTo>
                      <a:lnTo>
                        <a:pt x="2474" y="2"/>
                      </a:lnTo>
                      <a:lnTo>
                        <a:pt x="2488" y="5"/>
                      </a:lnTo>
                      <a:lnTo>
                        <a:pt x="2498" y="5"/>
                      </a:lnTo>
                      <a:lnTo>
                        <a:pt x="2508" y="8"/>
                      </a:lnTo>
                      <a:lnTo>
                        <a:pt x="2520" y="8"/>
                      </a:lnTo>
                      <a:lnTo>
                        <a:pt x="2531" y="10"/>
                      </a:lnTo>
                      <a:lnTo>
                        <a:pt x="2542" y="10"/>
                      </a:lnTo>
                      <a:lnTo>
                        <a:pt x="2550" y="14"/>
                      </a:lnTo>
                      <a:lnTo>
                        <a:pt x="2559" y="14"/>
                      </a:lnTo>
                      <a:lnTo>
                        <a:pt x="2567" y="14"/>
                      </a:lnTo>
                      <a:lnTo>
                        <a:pt x="2577" y="17"/>
                      </a:lnTo>
                      <a:lnTo>
                        <a:pt x="2584" y="21"/>
                      </a:lnTo>
                      <a:lnTo>
                        <a:pt x="2589" y="21"/>
                      </a:lnTo>
                      <a:lnTo>
                        <a:pt x="2595" y="23"/>
                      </a:lnTo>
                      <a:lnTo>
                        <a:pt x="2602" y="27"/>
                      </a:lnTo>
                      <a:lnTo>
                        <a:pt x="2606" y="30"/>
                      </a:lnTo>
                      <a:lnTo>
                        <a:pt x="2615" y="35"/>
                      </a:lnTo>
                      <a:lnTo>
                        <a:pt x="2624" y="42"/>
                      </a:lnTo>
                      <a:lnTo>
                        <a:pt x="2631" y="49"/>
                      </a:lnTo>
                      <a:lnTo>
                        <a:pt x="2640" y="55"/>
                      </a:lnTo>
                      <a:lnTo>
                        <a:pt x="2649" y="60"/>
                      </a:lnTo>
                      <a:lnTo>
                        <a:pt x="2658" y="69"/>
                      </a:lnTo>
                      <a:lnTo>
                        <a:pt x="2668" y="75"/>
                      </a:lnTo>
                      <a:lnTo>
                        <a:pt x="2674" y="85"/>
                      </a:lnTo>
                      <a:lnTo>
                        <a:pt x="2681" y="91"/>
                      </a:lnTo>
                      <a:lnTo>
                        <a:pt x="2689" y="99"/>
                      </a:lnTo>
                      <a:lnTo>
                        <a:pt x="2697" y="108"/>
                      </a:lnTo>
                      <a:lnTo>
                        <a:pt x="2703" y="116"/>
                      </a:lnTo>
                      <a:lnTo>
                        <a:pt x="2707" y="126"/>
                      </a:lnTo>
                      <a:lnTo>
                        <a:pt x="2715" y="134"/>
                      </a:lnTo>
                      <a:lnTo>
                        <a:pt x="2723" y="143"/>
                      </a:lnTo>
                      <a:lnTo>
                        <a:pt x="2726" y="152"/>
                      </a:lnTo>
                      <a:lnTo>
                        <a:pt x="2731" y="161"/>
                      </a:lnTo>
                      <a:lnTo>
                        <a:pt x="2736" y="168"/>
                      </a:lnTo>
                      <a:lnTo>
                        <a:pt x="2737" y="177"/>
                      </a:lnTo>
                      <a:lnTo>
                        <a:pt x="2740" y="189"/>
                      </a:lnTo>
                      <a:lnTo>
                        <a:pt x="2745" y="195"/>
                      </a:lnTo>
                      <a:lnTo>
                        <a:pt x="2745" y="202"/>
                      </a:lnTo>
                      <a:lnTo>
                        <a:pt x="2745" y="211"/>
                      </a:lnTo>
                      <a:lnTo>
                        <a:pt x="2746" y="220"/>
                      </a:lnTo>
                      <a:lnTo>
                        <a:pt x="2745" y="228"/>
                      </a:lnTo>
                      <a:lnTo>
                        <a:pt x="2745" y="235"/>
                      </a:lnTo>
                      <a:lnTo>
                        <a:pt x="2743" y="241"/>
                      </a:lnTo>
                      <a:lnTo>
                        <a:pt x="2740" y="248"/>
                      </a:lnTo>
                      <a:lnTo>
                        <a:pt x="2737" y="253"/>
                      </a:lnTo>
                      <a:lnTo>
                        <a:pt x="2731" y="257"/>
                      </a:lnTo>
                      <a:lnTo>
                        <a:pt x="2726" y="265"/>
                      </a:lnTo>
                      <a:lnTo>
                        <a:pt x="2723" y="268"/>
                      </a:lnTo>
                      <a:lnTo>
                        <a:pt x="2715" y="268"/>
                      </a:lnTo>
                      <a:lnTo>
                        <a:pt x="2707" y="271"/>
                      </a:lnTo>
                      <a:lnTo>
                        <a:pt x="2694" y="271"/>
                      </a:lnTo>
                      <a:lnTo>
                        <a:pt x="2676" y="272"/>
                      </a:lnTo>
                      <a:lnTo>
                        <a:pt x="2658" y="275"/>
                      </a:lnTo>
                      <a:lnTo>
                        <a:pt x="2634" y="278"/>
                      </a:lnTo>
                      <a:lnTo>
                        <a:pt x="2610" y="280"/>
                      </a:lnTo>
                      <a:lnTo>
                        <a:pt x="2584" y="280"/>
                      </a:lnTo>
                      <a:lnTo>
                        <a:pt x="2552" y="283"/>
                      </a:lnTo>
                      <a:lnTo>
                        <a:pt x="2520" y="285"/>
                      </a:lnTo>
                      <a:lnTo>
                        <a:pt x="2482" y="285"/>
                      </a:lnTo>
                      <a:lnTo>
                        <a:pt x="2443" y="285"/>
                      </a:lnTo>
                      <a:lnTo>
                        <a:pt x="2402" y="285"/>
                      </a:lnTo>
                      <a:lnTo>
                        <a:pt x="2359" y="289"/>
                      </a:lnTo>
                      <a:lnTo>
                        <a:pt x="2314" y="291"/>
                      </a:lnTo>
                      <a:lnTo>
                        <a:pt x="2266" y="293"/>
                      </a:lnTo>
                      <a:lnTo>
                        <a:pt x="2216" y="293"/>
                      </a:lnTo>
                      <a:lnTo>
                        <a:pt x="2167" y="293"/>
                      </a:lnTo>
                      <a:lnTo>
                        <a:pt x="2112" y="296"/>
                      </a:lnTo>
                      <a:lnTo>
                        <a:pt x="2060" y="296"/>
                      </a:lnTo>
                      <a:lnTo>
                        <a:pt x="2002" y="298"/>
                      </a:lnTo>
                      <a:lnTo>
                        <a:pt x="1946" y="298"/>
                      </a:lnTo>
                      <a:lnTo>
                        <a:pt x="1886" y="298"/>
                      </a:lnTo>
                      <a:lnTo>
                        <a:pt x="1830" y="300"/>
                      </a:lnTo>
                      <a:lnTo>
                        <a:pt x="1769" y="300"/>
                      </a:lnTo>
                      <a:lnTo>
                        <a:pt x="1711" y="300"/>
                      </a:lnTo>
                      <a:lnTo>
                        <a:pt x="1648" y="300"/>
                      </a:lnTo>
                      <a:lnTo>
                        <a:pt x="1585" y="302"/>
                      </a:lnTo>
                      <a:lnTo>
                        <a:pt x="1525" y="302"/>
                      </a:lnTo>
                      <a:lnTo>
                        <a:pt x="1462" y="302"/>
                      </a:lnTo>
                      <a:lnTo>
                        <a:pt x="1399" y="302"/>
                      </a:lnTo>
                      <a:lnTo>
                        <a:pt x="1339" y="305"/>
                      </a:lnTo>
                      <a:lnTo>
                        <a:pt x="1273" y="305"/>
                      </a:lnTo>
                      <a:lnTo>
                        <a:pt x="1213" y="305"/>
                      </a:lnTo>
                      <a:lnTo>
                        <a:pt x="1150" y="305"/>
                      </a:lnTo>
                      <a:lnTo>
                        <a:pt x="1086" y="305"/>
                      </a:lnTo>
                      <a:lnTo>
                        <a:pt x="1024" y="305"/>
                      </a:lnTo>
                      <a:lnTo>
                        <a:pt x="965" y="305"/>
                      </a:lnTo>
                      <a:lnTo>
                        <a:pt x="904" y="305"/>
                      </a:lnTo>
                      <a:lnTo>
                        <a:pt x="847" y="305"/>
                      </a:lnTo>
                      <a:lnTo>
                        <a:pt x="788" y="302"/>
                      </a:lnTo>
                      <a:lnTo>
                        <a:pt x="731" y="302"/>
                      </a:lnTo>
                      <a:lnTo>
                        <a:pt x="676" y="302"/>
                      </a:lnTo>
                      <a:lnTo>
                        <a:pt x="622" y="302"/>
                      </a:lnTo>
                      <a:lnTo>
                        <a:pt x="568" y="300"/>
                      </a:lnTo>
                      <a:lnTo>
                        <a:pt x="518" y="300"/>
                      </a:lnTo>
                      <a:lnTo>
                        <a:pt x="466" y="300"/>
                      </a:lnTo>
                      <a:lnTo>
                        <a:pt x="418" y="300"/>
                      </a:lnTo>
                      <a:lnTo>
                        <a:pt x="374" y="300"/>
                      </a:lnTo>
                      <a:lnTo>
                        <a:pt x="331" y="298"/>
                      </a:lnTo>
                      <a:lnTo>
                        <a:pt x="288" y="298"/>
                      </a:lnTo>
                      <a:lnTo>
                        <a:pt x="251" y="298"/>
                      </a:lnTo>
                      <a:lnTo>
                        <a:pt x="211" y="298"/>
                      </a:lnTo>
                      <a:lnTo>
                        <a:pt x="178" y="296"/>
                      </a:lnTo>
                      <a:lnTo>
                        <a:pt x="147" y="296"/>
                      </a:lnTo>
                      <a:lnTo>
                        <a:pt x="119" y="296"/>
                      </a:lnTo>
                      <a:lnTo>
                        <a:pt x="92" y="293"/>
                      </a:lnTo>
                      <a:lnTo>
                        <a:pt x="67" y="291"/>
                      </a:lnTo>
                      <a:lnTo>
                        <a:pt x="49" y="291"/>
                      </a:lnTo>
                      <a:lnTo>
                        <a:pt x="31" y="289"/>
                      </a:lnTo>
                      <a:lnTo>
                        <a:pt x="18" y="285"/>
                      </a:lnTo>
                      <a:lnTo>
                        <a:pt x="7" y="285"/>
                      </a:lnTo>
                      <a:lnTo>
                        <a:pt x="5" y="285"/>
                      </a:lnTo>
                      <a:lnTo>
                        <a:pt x="1" y="285"/>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8" name="Freeform 147"/>
                <p:cNvSpPr>
                  <a:spLocks/>
                </p:cNvSpPr>
                <p:nvPr/>
              </p:nvSpPr>
              <p:spPr bwMode="auto">
                <a:xfrm>
                  <a:off x="3495" y="2366"/>
                  <a:ext cx="155" cy="350"/>
                </a:xfrm>
                <a:custGeom>
                  <a:avLst/>
                  <a:gdLst>
                    <a:gd name="T0" fmla="*/ 4 w 466"/>
                    <a:gd name="T1" fmla="*/ 0 h 1050"/>
                    <a:gd name="T2" fmla="*/ 5 w 466"/>
                    <a:gd name="T3" fmla="*/ 0 h 1050"/>
                    <a:gd name="T4" fmla="*/ 7 w 466"/>
                    <a:gd name="T5" fmla="*/ 0 h 1050"/>
                    <a:gd name="T6" fmla="*/ 8 w 466"/>
                    <a:gd name="T7" fmla="*/ 0 h 1050"/>
                    <a:gd name="T8" fmla="*/ 10 w 466"/>
                    <a:gd name="T9" fmla="*/ 0 h 1050"/>
                    <a:gd name="T10" fmla="*/ 12 w 466"/>
                    <a:gd name="T11" fmla="*/ 0 h 1050"/>
                    <a:gd name="T12" fmla="*/ 13 w 466"/>
                    <a:gd name="T13" fmla="*/ 0 h 1050"/>
                    <a:gd name="T14" fmla="*/ 14 w 466"/>
                    <a:gd name="T15" fmla="*/ 1 h 1050"/>
                    <a:gd name="T16" fmla="*/ 15 w 466"/>
                    <a:gd name="T17" fmla="*/ 1 h 1050"/>
                    <a:gd name="T18" fmla="*/ 17 w 466"/>
                    <a:gd name="T19" fmla="*/ 2 h 1050"/>
                    <a:gd name="T20" fmla="*/ 17 w 466"/>
                    <a:gd name="T21" fmla="*/ 3 h 1050"/>
                    <a:gd name="T22" fmla="*/ 17 w 466"/>
                    <a:gd name="T23" fmla="*/ 5 h 1050"/>
                    <a:gd name="T24" fmla="*/ 17 w 466"/>
                    <a:gd name="T25" fmla="*/ 6 h 1050"/>
                    <a:gd name="T26" fmla="*/ 17 w 466"/>
                    <a:gd name="T27" fmla="*/ 7 h 1050"/>
                    <a:gd name="T28" fmla="*/ 15 w 466"/>
                    <a:gd name="T29" fmla="*/ 9 h 1050"/>
                    <a:gd name="T30" fmla="*/ 14 w 466"/>
                    <a:gd name="T31" fmla="*/ 10 h 1050"/>
                    <a:gd name="T32" fmla="*/ 13 w 466"/>
                    <a:gd name="T33" fmla="*/ 11 h 1050"/>
                    <a:gd name="T34" fmla="*/ 13 w 466"/>
                    <a:gd name="T35" fmla="*/ 12 h 1050"/>
                    <a:gd name="T36" fmla="*/ 13 w 466"/>
                    <a:gd name="T37" fmla="*/ 14 h 1050"/>
                    <a:gd name="T38" fmla="*/ 14 w 466"/>
                    <a:gd name="T39" fmla="*/ 16 h 1050"/>
                    <a:gd name="T40" fmla="*/ 14 w 466"/>
                    <a:gd name="T41" fmla="*/ 19 h 1050"/>
                    <a:gd name="T42" fmla="*/ 15 w 466"/>
                    <a:gd name="T43" fmla="*/ 22 h 1050"/>
                    <a:gd name="T44" fmla="*/ 15 w 466"/>
                    <a:gd name="T45" fmla="*/ 25 h 1050"/>
                    <a:gd name="T46" fmla="*/ 15 w 466"/>
                    <a:gd name="T47" fmla="*/ 27 h 1050"/>
                    <a:gd name="T48" fmla="*/ 16 w 466"/>
                    <a:gd name="T49" fmla="*/ 30 h 1050"/>
                    <a:gd name="T50" fmla="*/ 16 w 466"/>
                    <a:gd name="T51" fmla="*/ 33 h 1050"/>
                    <a:gd name="T52" fmla="*/ 16 w 466"/>
                    <a:gd name="T53" fmla="*/ 35 h 1050"/>
                    <a:gd name="T54" fmla="*/ 17 w 466"/>
                    <a:gd name="T55" fmla="*/ 36 h 1050"/>
                    <a:gd name="T56" fmla="*/ 17 w 466"/>
                    <a:gd name="T57" fmla="*/ 37 h 1050"/>
                    <a:gd name="T58" fmla="*/ 16 w 466"/>
                    <a:gd name="T59" fmla="*/ 38 h 1050"/>
                    <a:gd name="T60" fmla="*/ 14 w 466"/>
                    <a:gd name="T61" fmla="*/ 38 h 1050"/>
                    <a:gd name="T62" fmla="*/ 13 w 466"/>
                    <a:gd name="T63" fmla="*/ 39 h 1050"/>
                    <a:gd name="T64" fmla="*/ 12 w 466"/>
                    <a:gd name="T65" fmla="*/ 39 h 1050"/>
                    <a:gd name="T66" fmla="*/ 11 w 466"/>
                    <a:gd name="T67" fmla="*/ 39 h 1050"/>
                    <a:gd name="T68" fmla="*/ 10 w 466"/>
                    <a:gd name="T69" fmla="*/ 39 h 1050"/>
                    <a:gd name="T70" fmla="*/ 8 w 466"/>
                    <a:gd name="T71" fmla="*/ 39 h 1050"/>
                    <a:gd name="T72" fmla="*/ 7 w 466"/>
                    <a:gd name="T73" fmla="*/ 39 h 1050"/>
                    <a:gd name="T74" fmla="*/ 6 w 466"/>
                    <a:gd name="T75" fmla="*/ 38 h 1050"/>
                    <a:gd name="T76" fmla="*/ 5 w 466"/>
                    <a:gd name="T77" fmla="*/ 38 h 1050"/>
                    <a:gd name="T78" fmla="*/ 4 w 466"/>
                    <a:gd name="T79" fmla="*/ 37 h 1050"/>
                    <a:gd name="T80" fmla="*/ 4 w 466"/>
                    <a:gd name="T81" fmla="*/ 35 h 1050"/>
                    <a:gd name="T82" fmla="*/ 4 w 466"/>
                    <a:gd name="T83" fmla="*/ 34 h 1050"/>
                    <a:gd name="T84" fmla="*/ 4 w 466"/>
                    <a:gd name="T85" fmla="*/ 31 h 1050"/>
                    <a:gd name="T86" fmla="*/ 4 w 466"/>
                    <a:gd name="T87" fmla="*/ 29 h 1050"/>
                    <a:gd name="T88" fmla="*/ 4 w 466"/>
                    <a:gd name="T89" fmla="*/ 26 h 1050"/>
                    <a:gd name="T90" fmla="*/ 4 w 466"/>
                    <a:gd name="T91" fmla="*/ 23 h 1050"/>
                    <a:gd name="T92" fmla="*/ 4 w 466"/>
                    <a:gd name="T93" fmla="*/ 20 h 1050"/>
                    <a:gd name="T94" fmla="*/ 5 w 466"/>
                    <a:gd name="T95" fmla="*/ 17 h 1050"/>
                    <a:gd name="T96" fmla="*/ 5 w 466"/>
                    <a:gd name="T97" fmla="*/ 15 h 1050"/>
                    <a:gd name="T98" fmla="*/ 5 w 466"/>
                    <a:gd name="T99" fmla="*/ 13 h 1050"/>
                    <a:gd name="T100" fmla="*/ 5 w 466"/>
                    <a:gd name="T101" fmla="*/ 11 h 1050"/>
                    <a:gd name="T102" fmla="*/ 5 w 466"/>
                    <a:gd name="T103" fmla="*/ 10 h 1050"/>
                    <a:gd name="T104" fmla="*/ 3 w 466"/>
                    <a:gd name="T105" fmla="*/ 10 h 1050"/>
                    <a:gd name="T106" fmla="*/ 1 w 466"/>
                    <a:gd name="T107" fmla="*/ 9 h 1050"/>
                    <a:gd name="T108" fmla="*/ 1 w 466"/>
                    <a:gd name="T109" fmla="*/ 7 h 1050"/>
                    <a:gd name="T110" fmla="*/ 0 w 466"/>
                    <a:gd name="T111" fmla="*/ 6 h 1050"/>
                    <a:gd name="T112" fmla="*/ 0 w 466"/>
                    <a:gd name="T113" fmla="*/ 5 h 1050"/>
                    <a:gd name="T114" fmla="*/ 0 w 466"/>
                    <a:gd name="T115" fmla="*/ 3 h 1050"/>
                    <a:gd name="T116" fmla="*/ 1 w 466"/>
                    <a:gd name="T117" fmla="*/ 3 h 1050"/>
                    <a:gd name="T118" fmla="*/ 2 w 466"/>
                    <a:gd name="T119" fmla="*/ 1 h 1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6"/>
                    <a:gd name="T181" fmla="*/ 0 h 1050"/>
                    <a:gd name="T182" fmla="*/ 466 w 466"/>
                    <a:gd name="T183" fmla="*/ 1050 h 10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6" h="1050">
                      <a:moveTo>
                        <a:pt x="81" y="17"/>
                      </a:moveTo>
                      <a:lnTo>
                        <a:pt x="86" y="12"/>
                      </a:lnTo>
                      <a:lnTo>
                        <a:pt x="91" y="9"/>
                      </a:lnTo>
                      <a:lnTo>
                        <a:pt x="98" y="9"/>
                      </a:lnTo>
                      <a:lnTo>
                        <a:pt x="104" y="8"/>
                      </a:lnTo>
                      <a:lnTo>
                        <a:pt x="111" y="5"/>
                      </a:lnTo>
                      <a:lnTo>
                        <a:pt x="118" y="5"/>
                      </a:lnTo>
                      <a:lnTo>
                        <a:pt x="128" y="4"/>
                      </a:lnTo>
                      <a:lnTo>
                        <a:pt x="135" y="4"/>
                      </a:lnTo>
                      <a:lnTo>
                        <a:pt x="145" y="4"/>
                      </a:lnTo>
                      <a:lnTo>
                        <a:pt x="152" y="4"/>
                      </a:lnTo>
                      <a:lnTo>
                        <a:pt x="160" y="0"/>
                      </a:lnTo>
                      <a:lnTo>
                        <a:pt x="172" y="0"/>
                      </a:lnTo>
                      <a:lnTo>
                        <a:pt x="182" y="0"/>
                      </a:lnTo>
                      <a:lnTo>
                        <a:pt x="193" y="0"/>
                      </a:lnTo>
                      <a:lnTo>
                        <a:pt x="198" y="0"/>
                      </a:lnTo>
                      <a:lnTo>
                        <a:pt x="202" y="0"/>
                      </a:lnTo>
                      <a:lnTo>
                        <a:pt x="207" y="0"/>
                      </a:lnTo>
                      <a:lnTo>
                        <a:pt x="212" y="0"/>
                      </a:lnTo>
                      <a:lnTo>
                        <a:pt x="221" y="0"/>
                      </a:lnTo>
                      <a:lnTo>
                        <a:pt x="232" y="0"/>
                      </a:lnTo>
                      <a:lnTo>
                        <a:pt x="242" y="0"/>
                      </a:lnTo>
                      <a:lnTo>
                        <a:pt x="254" y="0"/>
                      </a:lnTo>
                      <a:lnTo>
                        <a:pt x="263" y="0"/>
                      </a:lnTo>
                      <a:lnTo>
                        <a:pt x="272" y="4"/>
                      </a:lnTo>
                      <a:lnTo>
                        <a:pt x="281" y="4"/>
                      </a:lnTo>
                      <a:lnTo>
                        <a:pt x="290" y="4"/>
                      </a:lnTo>
                      <a:lnTo>
                        <a:pt x="300" y="4"/>
                      </a:lnTo>
                      <a:lnTo>
                        <a:pt x="309" y="4"/>
                      </a:lnTo>
                      <a:lnTo>
                        <a:pt x="315" y="4"/>
                      </a:lnTo>
                      <a:lnTo>
                        <a:pt x="324" y="5"/>
                      </a:lnTo>
                      <a:lnTo>
                        <a:pt x="330" y="5"/>
                      </a:lnTo>
                      <a:lnTo>
                        <a:pt x="339" y="5"/>
                      </a:lnTo>
                      <a:lnTo>
                        <a:pt x="344" y="8"/>
                      </a:lnTo>
                      <a:lnTo>
                        <a:pt x="352" y="9"/>
                      </a:lnTo>
                      <a:lnTo>
                        <a:pt x="360" y="9"/>
                      </a:lnTo>
                      <a:lnTo>
                        <a:pt x="365" y="9"/>
                      </a:lnTo>
                      <a:lnTo>
                        <a:pt x="369" y="9"/>
                      </a:lnTo>
                      <a:lnTo>
                        <a:pt x="374" y="12"/>
                      </a:lnTo>
                      <a:lnTo>
                        <a:pt x="382" y="14"/>
                      </a:lnTo>
                      <a:lnTo>
                        <a:pt x="388" y="17"/>
                      </a:lnTo>
                      <a:lnTo>
                        <a:pt x="393" y="17"/>
                      </a:lnTo>
                      <a:lnTo>
                        <a:pt x="399" y="21"/>
                      </a:lnTo>
                      <a:lnTo>
                        <a:pt x="408" y="26"/>
                      </a:lnTo>
                      <a:lnTo>
                        <a:pt x="418" y="33"/>
                      </a:lnTo>
                      <a:lnTo>
                        <a:pt x="429" y="39"/>
                      </a:lnTo>
                      <a:lnTo>
                        <a:pt x="436" y="46"/>
                      </a:lnTo>
                      <a:lnTo>
                        <a:pt x="442" y="51"/>
                      </a:lnTo>
                      <a:lnTo>
                        <a:pt x="444" y="57"/>
                      </a:lnTo>
                      <a:lnTo>
                        <a:pt x="447" y="63"/>
                      </a:lnTo>
                      <a:lnTo>
                        <a:pt x="451" y="66"/>
                      </a:lnTo>
                      <a:lnTo>
                        <a:pt x="453" y="72"/>
                      </a:lnTo>
                      <a:lnTo>
                        <a:pt x="457" y="77"/>
                      </a:lnTo>
                      <a:lnTo>
                        <a:pt x="460" y="85"/>
                      </a:lnTo>
                      <a:lnTo>
                        <a:pt x="461" y="89"/>
                      </a:lnTo>
                      <a:lnTo>
                        <a:pt x="465" y="96"/>
                      </a:lnTo>
                      <a:lnTo>
                        <a:pt x="465" y="102"/>
                      </a:lnTo>
                      <a:lnTo>
                        <a:pt x="465" y="111"/>
                      </a:lnTo>
                      <a:lnTo>
                        <a:pt x="466" y="119"/>
                      </a:lnTo>
                      <a:lnTo>
                        <a:pt x="466" y="125"/>
                      </a:lnTo>
                      <a:lnTo>
                        <a:pt x="466" y="136"/>
                      </a:lnTo>
                      <a:lnTo>
                        <a:pt x="466" y="143"/>
                      </a:lnTo>
                      <a:lnTo>
                        <a:pt x="466" y="153"/>
                      </a:lnTo>
                      <a:lnTo>
                        <a:pt x="465" y="160"/>
                      </a:lnTo>
                      <a:lnTo>
                        <a:pt x="465" y="168"/>
                      </a:lnTo>
                      <a:lnTo>
                        <a:pt x="461" y="173"/>
                      </a:lnTo>
                      <a:lnTo>
                        <a:pt x="460" y="183"/>
                      </a:lnTo>
                      <a:lnTo>
                        <a:pt x="457" y="186"/>
                      </a:lnTo>
                      <a:lnTo>
                        <a:pt x="453" y="193"/>
                      </a:lnTo>
                      <a:lnTo>
                        <a:pt x="451" y="198"/>
                      </a:lnTo>
                      <a:lnTo>
                        <a:pt x="448" y="205"/>
                      </a:lnTo>
                      <a:lnTo>
                        <a:pt x="442" y="211"/>
                      </a:lnTo>
                      <a:lnTo>
                        <a:pt x="433" y="220"/>
                      </a:lnTo>
                      <a:lnTo>
                        <a:pt x="423" y="229"/>
                      </a:lnTo>
                      <a:lnTo>
                        <a:pt x="418" y="237"/>
                      </a:lnTo>
                      <a:lnTo>
                        <a:pt x="408" y="241"/>
                      </a:lnTo>
                      <a:lnTo>
                        <a:pt x="399" y="245"/>
                      </a:lnTo>
                      <a:lnTo>
                        <a:pt x="390" y="253"/>
                      </a:lnTo>
                      <a:lnTo>
                        <a:pt x="383" y="257"/>
                      </a:lnTo>
                      <a:lnTo>
                        <a:pt x="374" y="262"/>
                      </a:lnTo>
                      <a:lnTo>
                        <a:pt x="369" y="269"/>
                      </a:lnTo>
                      <a:lnTo>
                        <a:pt x="365" y="275"/>
                      </a:lnTo>
                      <a:lnTo>
                        <a:pt x="360" y="284"/>
                      </a:lnTo>
                      <a:lnTo>
                        <a:pt x="358" y="288"/>
                      </a:lnTo>
                      <a:lnTo>
                        <a:pt x="358" y="295"/>
                      </a:lnTo>
                      <a:lnTo>
                        <a:pt x="358" y="302"/>
                      </a:lnTo>
                      <a:lnTo>
                        <a:pt x="358" y="309"/>
                      </a:lnTo>
                      <a:lnTo>
                        <a:pt x="358" y="317"/>
                      </a:lnTo>
                      <a:lnTo>
                        <a:pt x="358" y="323"/>
                      </a:lnTo>
                      <a:lnTo>
                        <a:pt x="358" y="332"/>
                      </a:lnTo>
                      <a:lnTo>
                        <a:pt x="360" y="342"/>
                      </a:lnTo>
                      <a:lnTo>
                        <a:pt x="360" y="349"/>
                      </a:lnTo>
                      <a:lnTo>
                        <a:pt x="360" y="360"/>
                      </a:lnTo>
                      <a:lnTo>
                        <a:pt x="360" y="372"/>
                      </a:lnTo>
                      <a:lnTo>
                        <a:pt x="363" y="379"/>
                      </a:lnTo>
                      <a:lnTo>
                        <a:pt x="365" y="394"/>
                      </a:lnTo>
                      <a:lnTo>
                        <a:pt x="367" y="404"/>
                      </a:lnTo>
                      <a:lnTo>
                        <a:pt x="367" y="419"/>
                      </a:lnTo>
                      <a:lnTo>
                        <a:pt x="369" y="432"/>
                      </a:lnTo>
                      <a:lnTo>
                        <a:pt x="371" y="441"/>
                      </a:lnTo>
                      <a:lnTo>
                        <a:pt x="374" y="456"/>
                      </a:lnTo>
                      <a:lnTo>
                        <a:pt x="374" y="471"/>
                      </a:lnTo>
                      <a:lnTo>
                        <a:pt x="379" y="485"/>
                      </a:lnTo>
                      <a:lnTo>
                        <a:pt x="382" y="498"/>
                      </a:lnTo>
                      <a:lnTo>
                        <a:pt x="382" y="515"/>
                      </a:lnTo>
                      <a:lnTo>
                        <a:pt x="383" y="528"/>
                      </a:lnTo>
                      <a:lnTo>
                        <a:pt x="388" y="541"/>
                      </a:lnTo>
                      <a:lnTo>
                        <a:pt x="388" y="558"/>
                      </a:lnTo>
                      <a:lnTo>
                        <a:pt x="393" y="572"/>
                      </a:lnTo>
                      <a:lnTo>
                        <a:pt x="395" y="588"/>
                      </a:lnTo>
                      <a:lnTo>
                        <a:pt x="395" y="605"/>
                      </a:lnTo>
                      <a:lnTo>
                        <a:pt x="399" y="621"/>
                      </a:lnTo>
                      <a:lnTo>
                        <a:pt x="401" y="636"/>
                      </a:lnTo>
                      <a:lnTo>
                        <a:pt x="403" y="649"/>
                      </a:lnTo>
                      <a:lnTo>
                        <a:pt x="406" y="666"/>
                      </a:lnTo>
                      <a:lnTo>
                        <a:pt x="408" y="679"/>
                      </a:lnTo>
                      <a:lnTo>
                        <a:pt x="410" y="696"/>
                      </a:lnTo>
                      <a:lnTo>
                        <a:pt x="413" y="711"/>
                      </a:lnTo>
                      <a:lnTo>
                        <a:pt x="418" y="728"/>
                      </a:lnTo>
                      <a:lnTo>
                        <a:pt x="418" y="741"/>
                      </a:lnTo>
                      <a:lnTo>
                        <a:pt x="419" y="756"/>
                      </a:lnTo>
                      <a:lnTo>
                        <a:pt x="421" y="772"/>
                      </a:lnTo>
                      <a:lnTo>
                        <a:pt x="423" y="786"/>
                      </a:lnTo>
                      <a:lnTo>
                        <a:pt x="429" y="801"/>
                      </a:lnTo>
                      <a:lnTo>
                        <a:pt x="429" y="814"/>
                      </a:lnTo>
                      <a:lnTo>
                        <a:pt x="431" y="824"/>
                      </a:lnTo>
                      <a:lnTo>
                        <a:pt x="433" y="844"/>
                      </a:lnTo>
                      <a:lnTo>
                        <a:pt x="435" y="854"/>
                      </a:lnTo>
                      <a:lnTo>
                        <a:pt x="436" y="868"/>
                      </a:lnTo>
                      <a:lnTo>
                        <a:pt x="436" y="879"/>
                      </a:lnTo>
                      <a:lnTo>
                        <a:pt x="439" y="891"/>
                      </a:lnTo>
                      <a:lnTo>
                        <a:pt x="442" y="898"/>
                      </a:lnTo>
                      <a:lnTo>
                        <a:pt x="442" y="913"/>
                      </a:lnTo>
                      <a:lnTo>
                        <a:pt x="442" y="923"/>
                      </a:lnTo>
                      <a:lnTo>
                        <a:pt x="444" y="934"/>
                      </a:lnTo>
                      <a:lnTo>
                        <a:pt x="444" y="940"/>
                      </a:lnTo>
                      <a:lnTo>
                        <a:pt x="447" y="952"/>
                      </a:lnTo>
                      <a:lnTo>
                        <a:pt x="447" y="958"/>
                      </a:lnTo>
                      <a:lnTo>
                        <a:pt x="447" y="965"/>
                      </a:lnTo>
                      <a:lnTo>
                        <a:pt x="447" y="973"/>
                      </a:lnTo>
                      <a:lnTo>
                        <a:pt x="448" y="979"/>
                      </a:lnTo>
                      <a:lnTo>
                        <a:pt x="447" y="983"/>
                      </a:lnTo>
                      <a:lnTo>
                        <a:pt x="447" y="991"/>
                      </a:lnTo>
                      <a:lnTo>
                        <a:pt x="447" y="992"/>
                      </a:lnTo>
                      <a:lnTo>
                        <a:pt x="447" y="998"/>
                      </a:lnTo>
                      <a:lnTo>
                        <a:pt x="444" y="1001"/>
                      </a:lnTo>
                      <a:lnTo>
                        <a:pt x="442" y="1007"/>
                      </a:lnTo>
                      <a:lnTo>
                        <a:pt x="435" y="1012"/>
                      </a:lnTo>
                      <a:lnTo>
                        <a:pt x="431" y="1017"/>
                      </a:lnTo>
                      <a:lnTo>
                        <a:pt x="423" y="1020"/>
                      </a:lnTo>
                      <a:lnTo>
                        <a:pt x="418" y="1025"/>
                      </a:lnTo>
                      <a:lnTo>
                        <a:pt x="408" y="1030"/>
                      </a:lnTo>
                      <a:lnTo>
                        <a:pt x="399" y="1031"/>
                      </a:lnTo>
                      <a:lnTo>
                        <a:pt x="395" y="1034"/>
                      </a:lnTo>
                      <a:lnTo>
                        <a:pt x="388" y="1035"/>
                      </a:lnTo>
                      <a:lnTo>
                        <a:pt x="382" y="1035"/>
                      </a:lnTo>
                      <a:lnTo>
                        <a:pt x="379" y="1038"/>
                      </a:lnTo>
                      <a:lnTo>
                        <a:pt x="371" y="1038"/>
                      </a:lnTo>
                      <a:lnTo>
                        <a:pt x="367" y="1041"/>
                      </a:lnTo>
                      <a:lnTo>
                        <a:pt x="360" y="1043"/>
                      </a:lnTo>
                      <a:lnTo>
                        <a:pt x="354" y="1046"/>
                      </a:lnTo>
                      <a:lnTo>
                        <a:pt x="347" y="1046"/>
                      </a:lnTo>
                      <a:lnTo>
                        <a:pt x="340" y="1046"/>
                      </a:lnTo>
                      <a:lnTo>
                        <a:pt x="333" y="1046"/>
                      </a:lnTo>
                      <a:lnTo>
                        <a:pt x="327" y="1046"/>
                      </a:lnTo>
                      <a:lnTo>
                        <a:pt x="322" y="1046"/>
                      </a:lnTo>
                      <a:lnTo>
                        <a:pt x="315" y="1047"/>
                      </a:lnTo>
                      <a:lnTo>
                        <a:pt x="310" y="1047"/>
                      </a:lnTo>
                      <a:lnTo>
                        <a:pt x="304" y="1050"/>
                      </a:lnTo>
                      <a:lnTo>
                        <a:pt x="297" y="1047"/>
                      </a:lnTo>
                      <a:lnTo>
                        <a:pt x="290" y="1047"/>
                      </a:lnTo>
                      <a:lnTo>
                        <a:pt x="283" y="1047"/>
                      </a:lnTo>
                      <a:lnTo>
                        <a:pt x="276" y="1047"/>
                      </a:lnTo>
                      <a:lnTo>
                        <a:pt x="270" y="1047"/>
                      </a:lnTo>
                      <a:lnTo>
                        <a:pt x="263" y="1047"/>
                      </a:lnTo>
                      <a:lnTo>
                        <a:pt x="257" y="1047"/>
                      </a:lnTo>
                      <a:lnTo>
                        <a:pt x="250" y="1047"/>
                      </a:lnTo>
                      <a:lnTo>
                        <a:pt x="242" y="1047"/>
                      </a:lnTo>
                      <a:lnTo>
                        <a:pt x="237" y="1046"/>
                      </a:lnTo>
                      <a:lnTo>
                        <a:pt x="228" y="1046"/>
                      </a:lnTo>
                      <a:lnTo>
                        <a:pt x="224" y="1046"/>
                      </a:lnTo>
                      <a:lnTo>
                        <a:pt x="217" y="1046"/>
                      </a:lnTo>
                      <a:lnTo>
                        <a:pt x="211" y="1043"/>
                      </a:lnTo>
                      <a:lnTo>
                        <a:pt x="207" y="1043"/>
                      </a:lnTo>
                      <a:lnTo>
                        <a:pt x="199" y="1043"/>
                      </a:lnTo>
                      <a:lnTo>
                        <a:pt x="193" y="1041"/>
                      </a:lnTo>
                      <a:lnTo>
                        <a:pt x="185" y="1038"/>
                      </a:lnTo>
                      <a:lnTo>
                        <a:pt x="182" y="1035"/>
                      </a:lnTo>
                      <a:lnTo>
                        <a:pt x="177" y="1035"/>
                      </a:lnTo>
                      <a:lnTo>
                        <a:pt x="172" y="1034"/>
                      </a:lnTo>
                      <a:lnTo>
                        <a:pt x="165" y="1031"/>
                      </a:lnTo>
                      <a:lnTo>
                        <a:pt x="159" y="1031"/>
                      </a:lnTo>
                      <a:lnTo>
                        <a:pt x="154" y="1030"/>
                      </a:lnTo>
                      <a:lnTo>
                        <a:pt x="145" y="1025"/>
                      </a:lnTo>
                      <a:lnTo>
                        <a:pt x="138" y="1020"/>
                      </a:lnTo>
                      <a:lnTo>
                        <a:pt x="131" y="1013"/>
                      </a:lnTo>
                      <a:lnTo>
                        <a:pt x="124" y="1009"/>
                      </a:lnTo>
                      <a:lnTo>
                        <a:pt x="120" y="1004"/>
                      </a:lnTo>
                      <a:lnTo>
                        <a:pt x="118" y="1000"/>
                      </a:lnTo>
                      <a:lnTo>
                        <a:pt x="116" y="995"/>
                      </a:lnTo>
                      <a:lnTo>
                        <a:pt x="113" y="988"/>
                      </a:lnTo>
                      <a:lnTo>
                        <a:pt x="109" y="982"/>
                      </a:lnTo>
                      <a:lnTo>
                        <a:pt x="109" y="975"/>
                      </a:lnTo>
                      <a:lnTo>
                        <a:pt x="105" y="965"/>
                      </a:lnTo>
                      <a:lnTo>
                        <a:pt x="104" y="958"/>
                      </a:lnTo>
                      <a:lnTo>
                        <a:pt x="102" y="947"/>
                      </a:lnTo>
                      <a:lnTo>
                        <a:pt x="102" y="940"/>
                      </a:lnTo>
                      <a:lnTo>
                        <a:pt x="102" y="928"/>
                      </a:lnTo>
                      <a:lnTo>
                        <a:pt x="102" y="918"/>
                      </a:lnTo>
                      <a:lnTo>
                        <a:pt x="100" y="908"/>
                      </a:lnTo>
                      <a:lnTo>
                        <a:pt x="100" y="896"/>
                      </a:lnTo>
                      <a:lnTo>
                        <a:pt x="100" y="884"/>
                      </a:lnTo>
                      <a:lnTo>
                        <a:pt x="100" y="874"/>
                      </a:lnTo>
                      <a:lnTo>
                        <a:pt x="100" y="857"/>
                      </a:lnTo>
                      <a:lnTo>
                        <a:pt x="100" y="844"/>
                      </a:lnTo>
                      <a:lnTo>
                        <a:pt x="100" y="829"/>
                      </a:lnTo>
                      <a:lnTo>
                        <a:pt x="100" y="816"/>
                      </a:lnTo>
                      <a:lnTo>
                        <a:pt x="100" y="801"/>
                      </a:lnTo>
                      <a:lnTo>
                        <a:pt x="100" y="786"/>
                      </a:lnTo>
                      <a:lnTo>
                        <a:pt x="102" y="772"/>
                      </a:lnTo>
                      <a:lnTo>
                        <a:pt x="102" y="756"/>
                      </a:lnTo>
                      <a:lnTo>
                        <a:pt x="102" y="741"/>
                      </a:lnTo>
                      <a:lnTo>
                        <a:pt x="102" y="728"/>
                      </a:lnTo>
                      <a:lnTo>
                        <a:pt x="104" y="709"/>
                      </a:lnTo>
                      <a:lnTo>
                        <a:pt x="104" y="696"/>
                      </a:lnTo>
                      <a:lnTo>
                        <a:pt x="105" y="679"/>
                      </a:lnTo>
                      <a:lnTo>
                        <a:pt x="109" y="662"/>
                      </a:lnTo>
                      <a:lnTo>
                        <a:pt x="109" y="648"/>
                      </a:lnTo>
                      <a:lnTo>
                        <a:pt x="111" y="632"/>
                      </a:lnTo>
                      <a:lnTo>
                        <a:pt x="111" y="615"/>
                      </a:lnTo>
                      <a:lnTo>
                        <a:pt x="113" y="600"/>
                      </a:lnTo>
                      <a:lnTo>
                        <a:pt x="113" y="584"/>
                      </a:lnTo>
                      <a:lnTo>
                        <a:pt x="118" y="568"/>
                      </a:lnTo>
                      <a:lnTo>
                        <a:pt x="118" y="553"/>
                      </a:lnTo>
                      <a:lnTo>
                        <a:pt x="118" y="540"/>
                      </a:lnTo>
                      <a:lnTo>
                        <a:pt x="118" y="523"/>
                      </a:lnTo>
                      <a:lnTo>
                        <a:pt x="120" y="510"/>
                      </a:lnTo>
                      <a:lnTo>
                        <a:pt x="122" y="493"/>
                      </a:lnTo>
                      <a:lnTo>
                        <a:pt x="122" y="479"/>
                      </a:lnTo>
                      <a:lnTo>
                        <a:pt x="124" y="462"/>
                      </a:lnTo>
                      <a:lnTo>
                        <a:pt x="124" y="451"/>
                      </a:lnTo>
                      <a:lnTo>
                        <a:pt x="124" y="437"/>
                      </a:lnTo>
                      <a:lnTo>
                        <a:pt x="128" y="426"/>
                      </a:lnTo>
                      <a:lnTo>
                        <a:pt x="128" y="412"/>
                      </a:lnTo>
                      <a:lnTo>
                        <a:pt x="131" y="400"/>
                      </a:lnTo>
                      <a:lnTo>
                        <a:pt x="131" y="387"/>
                      </a:lnTo>
                      <a:lnTo>
                        <a:pt x="131" y="376"/>
                      </a:lnTo>
                      <a:lnTo>
                        <a:pt x="131" y="364"/>
                      </a:lnTo>
                      <a:lnTo>
                        <a:pt x="131" y="355"/>
                      </a:lnTo>
                      <a:lnTo>
                        <a:pt x="131" y="343"/>
                      </a:lnTo>
                      <a:lnTo>
                        <a:pt x="131" y="336"/>
                      </a:lnTo>
                      <a:lnTo>
                        <a:pt x="131" y="330"/>
                      </a:lnTo>
                      <a:lnTo>
                        <a:pt x="134" y="323"/>
                      </a:lnTo>
                      <a:lnTo>
                        <a:pt x="134" y="312"/>
                      </a:lnTo>
                      <a:lnTo>
                        <a:pt x="134" y="308"/>
                      </a:lnTo>
                      <a:lnTo>
                        <a:pt x="134" y="300"/>
                      </a:lnTo>
                      <a:lnTo>
                        <a:pt x="134" y="295"/>
                      </a:lnTo>
                      <a:lnTo>
                        <a:pt x="131" y="288"/>
                      </a:lnTo>
                      <a:lnTo>
                        <a:pt x="131" y="287"/>
                      </a:lnTo>
                      <a:lnTo>
                        <a:pt x="124" y="282"/>
                      </a:lnTo>
                      <a:lnTo>
                        <a:pt x="120" y="275"/>
                      </a:lnTo>
                      <a:lnTo>
                        <a:pt x="111" y="274"/>
                      </a:lnTo>
                      <a:lnTo>
                        <a:pt x="104" y="269"/>
                      </a:lnTo>
                      <a:lnTo>
                        <a:pt x="95" y="263"/>
                      </a:lnTo>
                      <a:lnTo>
                        <a:pt x="86" y="259"/>
                      </a:lnTo>
                      <a:lnTo>
                        <a:pt x="75" y="254"/>
                      </a:lnTo>
                      <a:lnTo>
                        <a:pt x="66" y="253"/>
                      </a:lnTo>
                      <a:lnTo>
                        <a:pt x="53" y="245"/>
                      </a:lnTo>
                      <a:lnTo>
                        <a:pt x="45" y="240"/>
                      </a:lnTo>
                      <a:lnTo>
                        <a:pt x="36" y="232"/>
                      </a:lnTo>
                      <a:lnTo>
                        <a:pt x="27" y="220"/>
                      </a:lnTo>
                      <a:lnTo>
                        <a:pt x="26" y="215"/>
                      </a:lnTo>
                      <a:lnTo>
                        <a:pt x="21" y="211"/>
                      </a:lnTo>
                      <a:lnTo>
                        <a:pt x="16" y="205"/>
                      </a:lnTo>
                      <a:lnTo>
                        <a:pt x="14" y="201"/>
                      </a:lnTo>
                      <a:lnTo>
                        <a:pt x="12" y="190"/>
                      </a:lnTo>
                      <a:lnTo>
                        <a:pt x="8" y="185"/>
                      </a:lnTo>
                      <a:lnTo>
                        <a:pt x="4" y="177"/>
                      </a:lnTo>
                      <a:lnTo>
                        <a:pt x="4" y="171"/>
                      </a:lnTo>
                      <a:lnTo>
                        <a:pt x="2" y="164"/>
                      </a:lnTo>
                      <a:lnTo>
                        <a:pt x="2" y="155"/>
                      </a:lnTo>
                      <a:lnTo>
                        <a:pt x="0" y="149"/>
                      </a:lnTo>
                      <a:lnTo>
                        <a:pt x="0" y="141"/>
                      </a:lnTo>
                      <a:lnTo>
                        <a:pt x="0" y="132"/>
                      </a:lnTo>
                      <a:lnTo>
                        <a:pt x="0" y="125"/>
                      </a:lnTo>
                      <a:lnTo>
                        <a:pt x="0" y="119"/>
                      </a:lnTo>
                      <a:lnTo>
                        <a:pt x="2" y="113"/>
                      </a:lnTo>
                      <a:lnTo>
                        <a:pt x="2" y="107"/>
                      </a:lnTo>
                      <a:lnTo>
                        <a:pt x="4" y="100"/>
                      </a:lnTo>
                      <a:lnTo>
                        <a:pt x="4" y="94"/>
                      </a:lnTo>
                      <a:lnTo>
                        <a:pt x="8" y="89"/>
                      </a:lnTo>
                      <a:lnTo>
                        <a:pt x="9" y="85"/>
                      </a:lnTo>
                      <a:lnTo>
                        <a:pt x="12" y="77"/>
                      </a:lnTo>
                      <a:lnTo>
                        <a:pt x="14" y="73"/>
                      </a:lnTo>
                      <a:lnTo>
                        <a:pt x="17" y="69"/>
                      </a:lnTo>
                      <a:lnTo>
                        <a:pt x="22" y="59"/>
                      </a:lnTo>
                      <a:lnTo>
                        <a:pt x="27" y="51"/>
                      </a:lnTo>
                      <a:lnTo>
                        <a:pt x="36" y="42"/>
                      </a:lnTo>
                      <a:lnTo>
                        <a:pt x="43" y="38"/>
                      </a:lnTo>
                      <a:lnTo>
                        <a:pt x="52" y="30"/>
                      </a:lnTo>
                      <a:lnTo>
                        <a:pt x="61" y="23"/>
                      </a:lnTo>
                      <a:lnTo>
                        <a:pt x="70" y="17"/>
                      </a:lnTo>
                      <a:lnTo>
                        <a:pt x="81" y="17"/>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7660" name="Group 148"/>
              <p:cNvGrpSpPr>
                <a:grpSpLocks/>
              </p:cNvGrpSpPr>
              <p:nvPr/>
            </p:nvGrpSpPr>
            <p:grpSpPr bwMode="auto">
              <a:xfrm rot="10800000">
                <a:off x="1975" y="2004"/>
                <a:ext cx="878" cy="613"/>
                <a:chOff x="4468" y="1287"/>
                <a:chExt cx="624" cy="335"/>
              </a:xfrm>
            </p:grpSpPr>
            <p:sp>
              <p:nvSpPr>
                <p:cNvPr id="17713" name="Freeform 149"/>
                <p:cNvSpPr>
                  <a:spLocks/>
                </p:cNvSpPr>
                <p:nvPr/>
              </p:nvSpPr>
              <p:spPr bwMode="auto">
                <a:xfrm>
                  <a:off x="4535" y="1552"/>
                  <a:ext cx="167" cy="51"/>
                </a:xfrm>
                <a:custGeom>
                  <a:avLst/>
                  <a:gdLst>
                    <a:gd name="T0" fmla="*/ 10 w 501"/>
                    <a:gd name="T1" fmla="*/ 6 h 153"/>
                    <a:gd name="T2" fmla="*/ 19 w 501"/>
                    <a:gd name="T3" fmla="*/ 2 h 153"/>
                    <a:gd name="T4" fmla="*/ 8 w 501"/>
                    <a:gd name="T5" fmla="*/ 0 h 153"/>
                    <a:gd name="T6" fmla="*/ 0 w 501"/>
                    <a:gd name="T7" fmla="*/ 4 h 153"/>
                    <a:gd name="T8" fmla="*/ 10 w 501"/>
                    <a:gd name="T9" fmla="*/ 6 h 153"/>
                    <a:gd name="T10" fmla="*/ 0 60000 65536"/>
                    <a:gd name="T11" fmla="*/ 0 60000 65536"/>
                    <a:gd name="T12" fmla="*/ 0 60000 65536"/>
                    <a:gd name="T13" fmla="*/ 0 60000 65536"/>
                    <a:gd name="T14" fmla="*/ 0 60000 65536"/>
                    <a:gd name="T15" fmla="*/ 0 w 501"/>
                    <a:gd name="T16" fmla="*/ 0 h 153"/>
                    <a:gd name="T17" fmla="*/ 501 w 501"/>
                    <a:gd name="T18" fmla="*/ 153 h 153"/>
                  </a:gdLst>
                  <a:ahLst/>
                  <a:cxnLst>
                    <a:cxn ang="T10">
                      <a:pos x="T0" y="T1"/>
                    </a:cxn>
                    <a:cxn ang="T11">
                      <a:pos x="T2" y="T3"/>
                    </a:cxn>
                    <a:cxn ang="T12">
                      <a:pos x="T4" y="T5"/>
                    </a:cxn>
                    <a:cxn ang="T13">
                      <a:pos x="T6" y="T7"/>
                    </a:cxn>
                    <a:cxn ang="T14">
                      <a:pos x="T8" y="T9"/>
                    </a:cxn>
                  </a:cxnLst>
                  <a:rect l="T15" t="T16" r="T17" b="T18"/>
                  <a:pathLst>
                    <a:path w="501" h="153">
                      <a:moveTo>
                        <a:pt x="276" y="153"/>
                      </a:moveTo>
                      <a:lnTo>
                        <a:pt x="501" y="61"/>
                      </a:lnTo>
                      <a:lnTo>
                        <a:pt x="210" y="0"/>
                      </a:lnTo>
                      <a:lnTo>
                        <a:pt x="0" y="103"/>
                      </a:lnTo>
                      <a:lnTo>
                        <a:pt x="276" y="153"/>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4" name="Freeform 150"/>
                <p:cNvSpPr>
                  <a:spLocks/>
                </p:cNvSpPr>
                <p:nvPr/>
              </p:nvSpPr>
              <p:spPr bwMode="auto">
                <a:xfrm>
                  <a:off x="4655" y="1579"/>
                  <a:ext cx="159" cy="43"/>
                </a:xfrm>
                <a:custGeom>
                  <a:avLst/>
                  <a:gdLst>
                    <a:gd name="T0" fmla="*/ 9 w 479"/>
                    <a:gd name="T1" fmla="*/ 5 h 128"/>
                    <a:gd name="T2" fmla="*/ 18 w 479"/>
                    <a:gd name="T3" fmla="*/ 2 h 128"/>
                    <a:gd name="T4" fmla="*/ 8 w 479"/>
                    <a:gd name="T5" fmla="*/ 0 h 128"/>
                    <a:gd name="T6" fmla="*/ 0 w 479"/>
                    <a:gd name="T7" fmla="*/ 3 h 128"/>
                    <a:gd name="T8" fmla="*/ 9 w 479"/>
                    <a:gd name="T9" fmla="*/ 5 h 128"/>
                    <a:gd name="T10" fmla="*/ 0 60000 65536"/>
                    <a:gd name="T11" fmla="*/ 0 60000 65536"/>
                    <a:gd name="T12" fmla="*/ 0 60000 65536"/>
                    <a:gd name="T13" fmla="*/ 0 60000 65536"/>
                    <a:gd name="T14" fmla="*/ 0 60000 65536"/>
                    <a:gd name="T15" fmla="*/ 0 w 479"/>
                    <a:gd name="T16" fmla="*/ 0 h 128"/>
                    <a:gd name="T17" fmla="*/ 479 w 479"/>
                    <a:gd name="T18" fmla="*/ 128 h 128"/>
                  </a:gdLst>
                  <a:ahLst/>
                  <a:cxnLst>
                    <a:cxn ang="T10">
                      <a:pos x="T0" y="T1"/>
                    </a:cxn>
                    <a:cxn ang="T11">
                      <a:pos x="T2" y="T3"/>
                    </a:cxn>
                    <a:cxn ang="T12">
                      <a:pos x="T4" y="T5"/>
                    </a:cxn>
                    <a:cxn ang="T13">
                      <a:pos x="T6" y="T7"/>
                    </a:cxn>
                    <a:cxn ang="T14">
                      <a:pos x="T8" y="T9"/>
                    </a:cxn>
                  </a:cxnLst>
                  <a:rect l="T15" t="T16" r="T17" b="T18"/>
                  <a:pathLst>
                    <a:path w="479" h="128">
                      <a:moveTo>
                        <a:pt x="243" y="128"/>
                      </a:moveTo>
                      <a:lnTo>
                        <a:pt x="479" y="53"/>
                      </a:lnTo>
                      <a:lnTo>
                        <a:pt x="226" y="0"/>
                      </a:lnTo>
                      <a:lnTo>
                        <a:pt x="0" y="83"/>
                      </a:lnTo>
                      <a:lnTo>
                        <a:pt x="243" y="128"/>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5" name="Freeform 151"/>
                <p:cNvSpPr>
                  <a:spLocks/>
                </p:cNvSpPr>
                <p:nvPr/>
              </p:nvSpPr>
              <p:spPr bwMode="auto">
                <a:xfrm>
                  <a:off x="4622" y="1499"/>
                  <a:ext cx="197" cy="66"/>
                </a:xfrm>
                <a:custGeom>
                  <a:avLst/>
                  <a:gdLst>
                    <a:gd name="T0" fmla="*/ 11 w 589"/>
                    <a:gd name="T1" fmla="*/ 7 h 197"/>
                    <a:gd name="T2" fmla="*/ 22 w 589"/>
                    <a:gd name="T3" fmla="*/ 3 h 197"/>
                    <a:gd name="T4" fmla="*/ 10 w 589"/>
                    <a:gd name="T5" fmla="*/ 0 h 197"/>
                    <a:gd name="T6" fmla="*/ 0 w 589"/>
                    <a:gd name="T7" fmla="*/ 5 h 197"/>
                    <a:gd name="T8" fmla="*/ 11 w 589"/>
                    <a:gd name="T9" fmla="*/ 7 h 197"/>
                    <a:gd name="T10" fmla="*/ 0 60000 65536"/>
                    <a:gd name="T11" fmla="*/ 0 60000 65536"/>
                    <a:gd name="T12" fmla="*/ 0 60000 65536"/>
                    <a:gd name="T13" fmla="*/ 0 60000 65536"/>
                    <a:gd name="T14" fmla="*/ 0 60000 65536"/>
                    <a:gd name="T15" fmla="*/ 0 w 589"/>
                    <a:gd name="T16" fmla="*/ 0 h 197"/>
                    <a:gd name="T17" fmla="*/ 589 w 589"/>
                    <a:gd name="T18" fmla="*/ 197 h 197"/>
                  </a:gdLst>
                  <a:ahLst/>
                  <a:cxnLst>
                    <a:cxn ang="T10">
                      <a:pos x="T0" y="T1"/>
                    </a:cxn>
                    <a:cxn ang="T11">
                      <a:pos x="T2" y="T3"/>
                    </a:cxn>
                    <a:cxn ang="T12">
                      <a:pos x="T4" y="T5"/>
                    </a:cxn>
                    <a:cxn ang="T13">
                      <a:pos x="T6" y="T7"/>
                    </a:cxn>
                    <a:cxn ang="T14">
                      <a:pos x="T8" y="T9"/>
                    </a:cxn>
                  </a:cxnLst>
                  <a:rect l="T15" t="T16" r="T17" b="T18"/>
                  <a:pathLst>
                    <a:path w="589" h="197">
                      <a:moveTo>
                        <a:pt x="301" y="197"/>
                      </a:moveTo>
                      <a:lnTo>
                        <a:pt x="589" y="85"/>
                      </a:lnTo>
                      <a:lnTo>
                        <a:pt x="273" y="0"/>
                      </a:lnTo>
                      <a:lnTo>
                        <a:pt x="0" y="130"/>
                      </a:lnTo>
                      <a:lnTo>
                        <a:pt x="301" y="19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 name="Freeform 152"/>
                <p:cNvSpPr>
                  <a:spLocks/>
                </p:cNvSpPr>
                <p:nvPr/>
              </p:nvSpPr>
              <p:spPr bwMode="auto">
                <a:xfrm>
                  <a:off x="4751" y="1535"/>
                  <a:ext cx="184" cy="55"/>
                </a:xfrm>
                <a:custGeom>
                  <a:avLst/>
                  <a:gdLst>
                    <a:gd name="T0" fmla="*/ 9 w 553"/>
                    <a:gd name="T1" fmla="*/ 6 h 165"/>
                    <a:gd name="T2" fmla="*/ 20 w 553"/>
                    <a:gd name="T3" fmla="*/ 3 h 165"/>
                    <a:gd name="T4" fmla="*/ 11 w 553"/>
                    <a:gd name="T5" fmla="*/ 0 h 165"/>
                    <a:gd name="T6" fmla="*/ 0 w 553"/>
                    <a:gd name="T7" fmla="*/ 4 h 165"/>
                    <a:gd name="T8" fmla="*/ 9 w 553"/>
                    <a:gd name="T9" fmla="*/ 6 h 165"/>
                    <a:gd name="T10" fmla="*/ 0 60000 65536"/>
                    <a:gd name="T11" fmla="*/ 0 60000 65536"/>
                    <a:gd name="T12" fmla="*/ 0 60000 65536"/>
                    <a:gd name="T13" fmla="*/ 0 60000 65536"/>
                    <a:gd name="T14" fmla="*/ 0 60000 65536"/>
                    <a:gd name="T15" fmla="*/ 0 w 553"/>
                    <a:gd name="T16" fmla="*/ 0 h 165"/>
                    <a:gd name="T17" fmla="*/ 553 w 553"/>
                    <a:gd name="T18" fmla="*/ 165 h 165"/>
                  </a:gdLst>
                  <a:ahLst/>
                  <a:cxnLst>
                    <a:cxn ang="T10">
                      <a:pos x="T0" y="T1"/>
                    </a:cxn>
                    <a:cxn ang="T11">
                      <a:pos x="T2" y="T3"/>
                    </a:cxn>
                    <a:cxn ang="T12">
                      <a:pos x="T4" y="T5"/>
                    </a:cxn>
                    <a:cxn ang="T13">
                      <a:pos x="T6" y="T7"/>
                    </a:cxn>
                    <a:cxn ang="T14">
                      <a:pos x="T8" y="T9"/>
                    </a:cxn>
                  </a:cxnLst>
                  <a:rect l="T15" t="T16" r="T17" b="T18"/>
                  <a:pathLst>
                    <a:path w="553" h="165">
                      <a:moveTo>
                        <a:pt x="255" y="165"/>
                      </a:moveTo>
                      <a:lnTo>
                        <a:pt x="553" y="71"/>
                      </a:lnTo>
                      <a:lnTo>
                        <a:pt x="291" y="0"/>
                      </a:lnTo>
                      <a:lnTo>
                        <a:pt x="0" y="108"/>
                      </a:lnTo>
                      <a:lnTo>
                        <a:pt x="255" y="165"/>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 name="Freeform 153"/>
                <p:cNvSpPr>
                  <a:spLocks/>
                </p:cNvSpPr>
                <p:nvPr/>
              </p:nvSpPr>
              <p:spPr bwMode="auto">
                <a:xfrm>
                  <a:off x="4571" y="1364"/>
                  <a:ext cx="254" cy="113"/>
                </a:xfrm>
                <a:custGeom>
                  <a:avLst/>
                  <a:gdLst>
                    <a:gd name="T0" fmla="*/ 15 w 764"/>
                    <a:gd name="T1" fmla="*/ 13 h 337"/>
                    <a:gd name="T2" fmla="*/ 28 w 764"/>
                    <a:gd name="T3" fmla="*/ 6 h 337"/>
                    <a:gd name="T4" fmla="*/ 13 w 764"/>
                    <a:gd name="T5" fmla="*/ 0 h 337"/>
                    <a:gd name="T6" fmla="*/ 0 w 764"/>
                    <a:gd name="T7" fmla="*/ 8 h 337"/>
                    <a:gd name="T8" fmla="*/ 15 w 764"/>
                    <a:gd name="T9" fmla="*/ 13 h 337"/>
                    <a:gd name="T10" fmla="*/ 0 60000 65536"/>
                    <a:gd name="T11" fmla="*/ 0 60000 65536"/>
                    <a:gd name="T12" fmla="*/ 0 60000 65536"/>
                    <a:gd name="T13" fmla="*/ 0 60000 65536"/>
                    <a:gd name="T14" fmla="*/ 0 60000 65536"/>
                    <a:gd name="T15" fmla="*/ 0 w 764"/>
                    <a:gd name="T16" fmla="*/ 0 h 337"/>
                    <a:gd name="T17" fmla="*/ 764 w 764"/>
                    <a:gd name="T18" fmla="*/ 337 h 337"/>
                  </a:gdLst>
                  <a:ahLst/>
                  <a:cxnLst>
                    <a:cxn ang="T10">
                      <a:pos x="T0" y="T1"/>
                    </a:cxn>
                    <a:cxn ang="T11">
                      <a:pos x="T2" y="T3"/>
                    </a:cxn>
                    <a:cxn ang="T12">
                      <a:pos x="T4" y="T5"/>
                    </a:cxn>
                    <a:cxn ang="T13">
                      <a:pos x="T6" y="T7"/>
                    </a:cxn>
                    <a:cxn ang="T14">
                      <a:pos x="T8" y="T9"/>
                    </a:cxn>
                  </a:cxnLst>
                  <a:rect l="T15" t="T16" r="T17" b="T18"/>
                  <a:pathLst>
                    <a:path w="764" h="337">
                      <a:moveTo>
                        <a:pt x="398" y="337"/>
                      </a:moveTo>
                      <a:lnTo>
                        <a:pt x="764" y="151"/>
                      </a:lnTo>
                      <a:lnTo>
                        <a:pt x="341" y="0"/>
                      </a:lnTo>
                      <a:lnTo>
                        <a:pt x="0" y="225"/>
                      </a:lnTo>
                      <a:lnTo>
                        <a:pt x="398" y="33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 name="Freeform 154"/>
                <p:cNvSpPr>
                  <a:spLocks/>
                </p:cNvSpPr>
                <p:nvPr/>
              </p:nvSpPr>
              <p:spPr bwMode="auto">
                <a:xfrm>
                  <a:off x="4739" y="1428"/>
                  <a:ext cx="235" cy="89"/>
                </a:xfrm>
                <a:custGeom>
                  <a:avLst/>
                  <a:gdLst>
                    <a:gd name="T0" fmla="*/ 12 w 703"/>
                    <a:gd name="T1" fmla="*/ 10 h 266"/>
                    <a:gd name="T2" fmla="*/ 26 w 703"/>
                    <a:gd name="T3" fmla="*/ 4 h 266"/>
                    <a:gd name="T4" fmla="*/ 14 w 703"/>
                    <a:gd name="T5" fmla="*/ 0 h 266"/>
                    <a:gd name="T6" fmla="*/ 0 w 703"/>
                    <a:gd name="T7" fmla="*/ 7 h 266"/>
                    <a:gd name="T8" fmla="*/ 12 w 703"/>
                    <a:gd name="T9" fmla="*/ 10 h 266"/>
                    <a:gd name="T10" fmla="*/ 0 60000 65536"/>
                    <a:gd name="T11" fmla="*/ 0 60000 65536"/>
                    <a:gd name="T12" fmla="*/ 0 60000 65536"/>
                    <a:gd name="T13" fmla="*/ 0 60000 65536"/>
                    <a:gd name="T14" fmla="*/ 0 60000 65536"/>
                    <a:gd name="T15" fmla="*/ 0 w 703"/>
                    <a:gd name="T16" fmla="*/ 0 h 266"/>
                    <a:gd name="T17" fmla="*/ 703 w 703"/>
                    <a:gd name="T18" fmla="*/ 266 h 266"/>
                  </a:gdLst>
                  <a:ahLst/>
                  <a:cxnLst>
                    <a:cxn ang="T10">
                      <a:pos x="T0" y="T1"/>
                    </a:cxn>
                    <a:cxn ang="T11">
                      <a:pos x="T2" y="T3"/>
                    </a:cxn>
                    <a:cxn ang="T12">
                      <a:pos x="T4" y="T5"/>
                    </a:cxn>
                    <a:cxn ang="T13">
                      <a:pos x="T6" y="T7"/>
                    </a:cxn>
                    <a:cxn ang="T14">
                      <a:pos x="T8" y="T9"/>
                    </a:cxn>
                  </a:cxnLst>
                  <a:rect l="T15" t="T16" r="T17" b="T18"/>
                  <a:pathLst>
                    <a:path w="703" h="266">
                      <a:moveTo>
                        <a:pt x="320" y="266"/>
                      </a:moveTo>
                      <a:lnTo>
                        <a:pt x="703" y="116"/>
                      </a:lnTo>
                      <a:lnTo>
                        <a:pt x="373" y="0"/>
                      </a:lnTo>
                      <a:lnTo>
                        <a:pt x="0" y="176"/>
                      </a:lnTo>
                      <a:lnTo>
                        <a:pt x="320" y="266"/>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 name="Freeform 155"/>
                <p:cNvSpPr>
                  <a:spLocks/>
                </p:cNvSpPr>
                <p:nvPr/>
              </p:nvSpPr>
              <p:spPr bwMode="auto">
                <a:xfrm>
                  <a:off x="4875" y="1478"/>
                  <a:ext cx="217" cy="72"/>
                </a:xfrm>
                <a:custGeom>
                  <a:avLst/>
                  <a:gdLst>
                    <a:gd name="T0" fmla="*/ 10 w 650"/>
                    <a:gd name="T1" fmla="*/ 8 h 217"/>
                    <a:gd name="T2" fmla="*/ 24 w 650"/>
                    <a:gd name="T3" fmla="*/ 3 h 217"/>
                    <a:gd name="T4" fmla="*/ 14 w 650"/>
                    <a:gd name="T5" fmla="*/ 0 h 217"/>
                    <a:gd name="T6" fmla="*/ 0 w 650"/>
                    <a:gd name="T7" fmla="*/ 5 h 217"/>
                    <a:gd name="T8" fmla="*/ 10 w 650"/>
                    <a:gd name="T9" fmla="*/ 8 h 217"/>
                    <a:gd name="T10" fmla="*/ 0 60000 65536"/>
                    <a:gd name="T11" fmla="*/ 0 60000 65536"/>
                    <a:gd name="T12" fmla="*/ 0 60000 65536"/>
                    <a:gd name="T13" fmla="*/ 0 60000 65536"/>
                    <a:gd name="T14" fmla="*/ 0 60000 65536"/>
                    <a:gd name="T15" fmla="*/ 0 w 650"/>
                    <a:gd name="T16" fmla="*/ 0 h 217"/>
                    <a:gd name="T17" fmla="*/ 650 w 650"/>
                    <a:gd name="T18" fmla="*/ 217 h 217"/>
                  </a:gdLst>
                  <a:ahLst/>
                  <a:cxnLst>
                    <a:cxn ang="T10">
                      <a:pos x="T0" y="T1"/>
                    </a:cxn>
                    <a:cxn ang="T11">
                      <a:pos x="T2" y="T3"/>
                    </a:cxn>
                    <a:cxn ang="T12">
                      <a:pos x="T4" y="T5"/>
                    </a:cxn>
                    <a:cxn ang="T13">
                      <a:pos x="T6" y="T7"/>
                    </a:cxn>
                    <a:cxn ang="T14">
                      <a:pos x="T8" y="T9"/>
                    </a:cxn>
                  </a:cxnLst>
                  <a:rect l="T15" t="T16" r="T17" b="T18"/>
                  <a:pathLst>
                    <a:path w="650" h="217">
                      <a:moveTo>
                        <a:pt x="264" y="217"/>
                      </a:moveTo>
                      <a:lnTo>
                        <a:pt x="650" y="94"/>
                      </a:lnTo>
                      <a:lnTo>
                        <a:pt x="385" y="0"/>
                      </a:lnTo>
                      <a:lnTo>
                        <a:pt x="0" y="144"/>
                      </a:lnTo>
                      <a:lnTo>
                        <a:pt x="264" y="21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 name="Freeform 156"/>
                <p:cNvSpPr>
                  <a:spLocks/>
                </p:cNvSpPr>
                <p:nvPr/>
              </p:nvSpPr>
              <p:spPr bwMode="auto">
                <a:xfrm>
                  <a:off x="4468" y="1455"/>
                  <a:ext cx="210" cy="80"/>
                </a:xfrm>
                <a:custGeom>
                  <a:avLst/>
                  <a:gdLst>
                    <a:gd name="T0" fmla="*/ 13 w 629"/>
                    <a:gd name="T1" fmla="*/ 9 h 240"/>
                    <a:gd name="T2" fmla="*/ 23 w 629"/>
                    <a:gd name="T3" fmla="*/ 4 h 240"/>
                    <a:gd name="T4" fmla="*/ 9 w 629"/>
                    <a:gd name="T5" fmla="*/ 0 h 240"/>
                    <a:gd name="T6" fmla="*/ 0 w 629"/>
                    <a:gd name="T7" fmla="*/ 6 h 240"/>
                    <a:gd name="T8" fmla="*/ 0 w 629"/>
                    <a:gd name="T9" fmla="*/ 6 h 240"/>
                    <a:gd name="T10" fmla="*/ 13 w 629"/>
                    <a:gd name="T11" fmla="*/ 9 h 240"/>
                    <a:gd name="T12" fmla="*/ 0 60000 65536"/>
                    <a:gd name="T13" fmla="*/ 0 60000 65536"/>
                    <a:gd name="T14" fmla="*/ 0 60000 65536"/>
                    <a:gd name="T15" fmla="*/ 0 60000 65536"/>
                    <a:gd name="T16" fmla="*/ 0 60000 65536"/>
                    <a:gd name="T17" fmla="*/ 0 60000 65536"/>
                    <a:gd name="T18" fmla="*/ 0 w 629"/>
                    <a:gd name="T19" fmla="*/ 0 h 240"/>
                    <a:gd name="T20" fmla="*/ 629 w 629"/>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29" h="240">
                      <a:moveTo>
                        <a:pt x="361" y="240"/>
                      </a:moveTo>
                      <a:lnTo>
                        <a:pt x="629" y="105"/>
                      </a:lnTo>
                      <a:lnTo>
                        <a:pt x="237" y="0"/>
                      </a:lnTo>
                      <a:lnTo>
                        <a:pt x="0" y="156"/>
                      </a:lnTo>
                      <a:lnTo>
                        <a:pt x="0" y="159"/>
                      </a:lnTo>
                      <a:lnTo>
                        <a:pt x="361" y="240"/>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1" name="Freeform 157"/>
                <p:cNvSpPr>
                  <a:spLocks/>
                </p:cNvSpPr>
                <p:nvPr/>
              </p:nvSpPr>
              <p:spPr bwMode="auto">
                <a:xfrm>
                  <a:off x="4468" y="1523"/>
                  <a:ext cx="101" cy="56"/>
                </a:xfrm>
                <a:custGeom>
                  <a:avLst/>
                  <a:gdLst>
                    <a:gd name="T0" fmla="*/ 4 w 304"/>
                    <a:gd name="T1" fmla="*/ 6 h 168"/>
                    <a:gd name="T2" fmla="*/ 11 w 304"/>
                    <a:gd name="T3" fmla="*/ 2 h 168"/>
                    <a:gd name="T4" fmla="*/ 0 w 304"/>
                    <a:gd name="T5" fmla="*/ 0 h 168"/>
                    <a:gd name="T6" fmla="*/ 0 w 304"/>
                    <a:gd name="T7" fmla="*/ 6 h 168"/>
                    <a:gd name="T8" fmla="*/ 4 w 304"/>
                    <a:gd name="T9" fmla="*/ 6 h 168"/>
                    <a:gd name="T10" fmla="*/ 0 60000 65536"/>
                    <a:gd name="T11" fmla="*/ 0 60000 65536"/>
                    <a:gd name="T12" fmla="*/ 0 60000 65536"/>
                    <a:gd name="T13" fmla="*/ 0 60000 65536"/>
                    <a:gd name="T14" fmla="*/ 0 60000 65536"/>
                    <a:gd name="T15" fmla="*/ 0 w 304"/>
                    <a:gd name="T16" fmla="*/ 0 h 168"/>
                    <a:gd name="T17" fmla="*/ 304 w 304"/>
                    <a:gd name="T18" fmla="*/ 168 h 168"/>
                  </a:gdLst>
                  <a:ahLst/>
                  <a:cxnLst>
                    <a:cxn ang="T10">
                      <a:pos x="T0" y="T1"/>
                    </a:cxn>
                    <a:cxn ang="T11">
                      <a:pos x="T2" y="T3"/>
                    </a:cxn>
                    <a:cxn ang="T12">
                      <a:pos x="T4" y="T5"/>
                    </a:cxn>
                    <a:cxn ang="T13">
                      <a:pos x="T6" y="T7"/>
                    </a:cxn>
                    <a:cxn ang="T14">
                      <a:pos x="T8" y="T9"/>
                    </a:cxn>
                  </a:cxnLst>
                  <a:rect l="T15" t="T16" r="T17" b="T18"/>
                  <a:pathLst>
                    <a:path w="304" h="168">
                      <a:moveTo>
                        <a:pt x="102" y="168"/>
                      </a:moveTo>
                      <a:lnTo>
                        <a:pt x="304" y="65"/>
                      </a:lnTo>
                      <a:lnTo>
                        <a:pt x="0" y="0"/>
                      </a:lnTo>
                      <a:lnTo>
                        <a:pt x="0" y="150"/>
                      </a:lnTo>
                      <a:lnTo>
                        <a:pt x="102" y="168"/>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2" name="Freeform 158"/>
                <p:cNvSpPr>
                  <a:spLocks/>
                </p:cNvSpPr>
                <p:nvPr/>
              </p:nvSpPr>
              <p:spPr bwMode="auto">
                <a:xfrm>
                  <a:off x="4468" y="1434"/>
                  <a:ext cx="35" cy="34"/>
                </a:xfrm>
                <a:custGeom>
                  <a:avLst/>
                  <a:gdLst>
                    <a:gd name="T0" fmla="*/ 4 w 104"/>
                    <a:gd name="T1" fmla="*/ 1 h 103"/>
                    <a:gd name="T2" fmla="*/ 0 w 104"/>
                    <a:gd name="T3" fmla="*/ 0 h 103"/>
                    <a:gd name="T4" fmla="*/ 0 w 104"/>
                    <a:gd name="T5" fmla="*/ 4 h 103"/>
                    <a:gd name="T6" fmla="*/ 4 w 104"/>
                    <a:gd name="T7" fmla="*/ 1 h 103"/>
                    <a:gd name="T8" fmla="*/ 0 60000 65536"/>
                    <a:gd name="T9" fmla="*/ 0 60000 65536"/>
                    <a:gd name="T10" fmla="*/ 0 60000 65536"/>
                    <a:gd name="T11" fmla="*/ 0 60000 65536"/>
                    <a:gd name="T12" fmla="*/ 0 w 104"/>
                    <a:gd name="T13" fmla="*/ 0 h 103"/>
                    <a:gd name="T14" fmla="*/ 104 w 104"/>
                    <a:gd name="T15" fmla="*/ 103 h 103"/>
                  </a:gdLst>
                  <a:ahLst/>
                  <a:cxnLst>
                    <a:cxn ang="T8">
                      <a:pos x="T0" y="T1"/>
                    </a:cxn>
                    <a:cxn ang="T9">
                      <a:pos x="T2" y="T3"/>
                    </a:cxn>
                    <a:cxn ang="T10">
                      <a:pos x="T4" y="T5"/>
                    </a:cxn>
                    <a:cxn ang="T11">
                      <a:pos x="T6" y="T7"/>
                    </a:cxn>
                  </a:cxnLst>
                  <a:rect l="T12" t="T13" r="T14" b="T15"/>
                  <a:pathLst>
                    <a:path w="104" h="103">
                      <a:moveTo>
                        <a:pt x="104" y="27"/>
                      </a:moveTo>
                      <a:lnTo>
                        <a:pt x="0" y="0"/>
                      </a:lnTo>
                      <a:lnTo>
                        <a:pt x="0" y="103"/>
                      </a:lnTo>
                      <a:lnTo>
                        <a:pt x="104" y="2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3" name="Freeform 159"/>
                <p:cNvSpPr>
                  <a:spLocks/>
                </p:cNvSpPr>
                <p:nvPr/>
              </p:nvSpPr>
              <p:spPr bwMode="auto">
                <a:xfrm>
                  <a:off x="4468" y="1287"/>
                  <a:ext cx="167" cy="139"/>
                </a:xfrm>
                <a:custGeom>
                  <a:avLst/>
                  <a:gdLst>
                    <a:gd name="T0" fmla="*/ 6 w 501"/>
                    <a:gd name="T1" fmla="*/ 15 h 417"/>
                    <a:gd name="T2" fmla="*/ 19 w 501"/>
                    <a:gd name="T3" fmla="*/ 7 h 417"/>
                    <a:gd name="T4" fmla="*/ 0 w 501"/>
                    <a:gd name="T5" fmla="*/ 0 h 417"/>
                    <a:gd name="T6" fmla="*/ 0 w 501"/>
                    <a:gd name="T7" fmla="*/ 14 h 417"/>
                    <a:gd name="T8" fmla="*/ 6 w 501"/>
                    <a:gd name="T9" fmla="*/ 15 h 417"/>
                    <a:gd name="T10" fmla="*/ 0 60000 65536"/>
                    <a:gd name="T11" fmla="*/ 0 60000 65536"/>
                    <a:gd name="T12" fmla="*/ 0 60000 65536"/>
                    <a:gd name="T13" fmla="*/ 0 60000 65536"/>
                    <a:gd name="T14" fmla="*/ 0 60000 65536"/>
                    <a:gd name="T15" fmla="*/ 0 w 501"/>
                    <a:gd name="T16" fmla="*/ 0 h 417"/>
                    <a:gd name="T17" fmla="*/ 501 w 501"/>
                    <a:gd name="T18" fmla="*/ 417 h 417"/>
                  </a:gdLst>
                  <a:ahLst/>
                  <a:cxnLst>
                    <a:cxn ang="T10">
                      <a:pos x="T0" y="T1"/>
                    </a:cxn>
                    <a:cxn ang="T11">
                      <a:pos x="T2" y="T3"/>
                    </a:cxn>
                    <a:cxn ang="T12">
                      <a:pos x="T4" y="T5"/>
                    </a:cxn>
                    <a:cxn ang="T13">
                      <a:pos x="T6" y="T7"/>
                    </a:cxn>
                    <a:cxn ang="T14">
                      <a:pos x="T8" y="T9"/>
                    </a:cxn>
                  </a:cxnLst>
                  <a:rect l="T15" t="T16" r="T17" b="T18"/>
                  <a:pathLst>
                    <a:path w="501" h="417">
                      <a:moveTo>
                        <a:pt x="171" y="417"/>
                      </a:moveTo>
                      <a:lnTo>
                        <a:pt x="501" y="179"/>
                      </a:lnTo>
                      <a:lnTo>
                        <a:pt x="0" y="0"/>
                      </a:lnTo>
                      <a:lnTo>
                        <a:pt x="0" y="369"/>
                      </a:lnTo>
                      <a:lnTo>
                        <a:pt x="171" y="41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661" name="Freeform 160"/>
              <p:cNvSpPr>
                <a:spLocks/>
              </p:cNvSpPr>
              <p:nvPr/>
            </p:nvSpPr>
            <p:spPr bwMode="auto">
              <a:xfrm>
                <a:off x="2052" y="2004"/>
                <a:ext cx="84" cy="195"/>
              </a:xfrm>
              <a:custGeom>
                <a:avLst/>
                <a:gdLst>
                  <a:gd name="T0" fmla="*/ 10 w 140"/>
                  <a:gd name="T1" fmla="*/ 2 h 425"/>
                  <a:gd name="T2" fmla="*/ 10 w 140"/>
                  <a:gd name="T3" fmla="*/ 2 h 425"/>
                  <a:gd name="T4" fmla="*/ 10 w 140"/>
                  <a:gd name="T5" fmla="*/ 3 h 425"/>
                  <a:gd name="T6" fmla="*/ 10 w 140"/>
                  <a:gd name="T7" fmla="*/ 4 h 425"/>
                  <a:gd name="T8" fmla="*/ 10 w 140"/>
                  <a:gd name="T9" fmla="*/ 4 h 425"/>
                  <a:gd name="T10" fmla="*/ 11 w 140"/>
                  <a:gd name="T11" fmla="*/ 5 h 425"/>
                  <a:gd name="T12" fmla="*/ 10 w 140"/>
                  <a:gd name="T13" fmla="*/ 5 h 425"/>
                  <a:gd name="T14" fmla="*/ 10 w 140"/>
                  <a:gd name="T15" fmla="*/ 5 h 425"/>
                  <a:gd name="T16" fmla="*/ 9 w 140"/>
                  <a:gd name="T17" fmla="*/ 5 h 425"/>
                  <a:gd name="T18" fmla="*/ 7 w 140"/>
                  <a:gd name="T19" fmla="*/ 5 h 425"/>
                  <a:gd name="T20" fmla="*/ 5 w 140"/>
                  <a:gd name="T21" fmla="*/ 6 h 425"/>
                  <a:gd name="T22" fmla="*/ 4 w 140"/>
                  <a:gd name="T23" fmla="*/ 6 h 425"/>
                  <a:gd name="T24" fmla="*/ 2 w 140"/>
                  <a:gd name="T25" fmla="*/ 6 h 425"/>
                  <a:gd name="T26" fmla="*/ 1 w 140"/>
                  <a:gd name="T27" fmla="*/ 7 h 425"/>
                  <a:gd name="T28" fmla="*/ 1 w 140"/>
                  <a:gd name="T29" fmla="*/ 7 h 425"/>
                  <a:gd name="T30" fmla="*/ 0 w 140"/>
                  <a:gd name="T31" fmla="*/ 8 h 425"/>
                  <a:gd name="T32" fmla="*/ 0 w 140"/>
                  <a:gd name="T33" fmla="*/ 8 h 425"/>
                  <a:gd name="T34" fmla="*/ 0 w 140"/>
                  <a:gd name="T35" fmla="*/ 9 h 425"/>
                  <a:gd name="T36" fmla="*/ 0 w 140"/>
                  <a:gd name="T37" fmla="*/ 10 h 425"/>
                  <a:gd name="T38" fmla="*/ 1 w 140"/>
                  <a:gd name="T39" fmla="*/ 10 h 425"/>
                  <a:gd name="T40" fmla="*/ 1 w 140"/>
                  <a:gd name="T41" fmla="*/ 10 h 425"/>
                  <a:gd name="T42" fmla="*/ 1 w 140"/>
                  <a:gd name="T43" fmla="*/ 11 h 425"/>
                  <a:gd name="T44" fmla="*/ 1 w 140"/>
                  <a:gd name="T45" fmla="*/ 11 h 425"/>
                  <a:gd name="T46" fmla="*/ 1 w 140"/>
                  <a:gd name="T47" fmla="*/ 12 h 425"/>
                  <a:gd name="T48" fmla="*/ 1 w 140"/>
                  <a:gd name="T49" fmla="*/ 13 h 425"/>
                  <a:gd name="T50" fmla="*/ 1 w 140"/>
                  <a:gd name="T51" fmla="*/ 13 h 425"/>
                  <a:gd name="T52" fmla="*/ 1 w 140"/>
                  <a:gd name="T53" fmla="*/ 14 h 425"/>
                  <a:gd name="T54" fmla="*/ 1 w 140"/>
                  <a:gd name="T55" fmla="*/ 15 h 425"/>
                  <a:gd name="T56" fmla="*/ 1 w 140"/>
                  <a:gd name="T57" fmla="*/ 15 h 425"/>
                  <a:gd name="T58" fmla="*/ 2 w 140"/>
                  <a:gd name="T59" fmla="*/ 16 h 425"/>
                  <a:gd name="T60" fmla="*/ 2 w 140"/>
                  <a:gd name="T61" fmla="*/ 16 h 425"/>
                  <a:gd name="T62" fmla="*/ 2 w 140"/>
                  <a:gd name="T63" fmla="*/ 17 h 425"/>
                  <a:gd name="T64" fmla="*/ 2 w 140"/>
                  <a:gd name="T65" fmla="*/ 17 h 425"/>
                  <a:gd name="T66" fmla="*/ 3 w 140"/>
                  <a:gd name="T67" fmla="*/ 18 h 425"/>
                  <a:gd name="T68" fmla="*/ 3 w 140"/>
                  <a:gd name="T69" fmla="*/ 18 h 425"/>
                  <a:gd name="T70" fmla="*/ 3 w 140"/>
                  <a:gd name="T71" fmla="*/ 19 h 425"/>
                  <a:gd name="T72" fmla="*/ 4 w 140"/>
                  <a:gd name="T73" fmla="*/ 20 h 425"/>
                  <a:gd name="T74" fmla="*/ 4 w 140"/>
                  <a:gd name="T75" fmla="*/ 20 h 425"/>
                  <a:gd name="T76" fmla="*/ 4 w 140"/>
                  <a:gd name="T77" fmla="*/ 21 h 425"/>
                  <a:gd name="T78" fmla="*/ 7 w 140"/>
                  <a:gd name="T79" fmla="*/ 23 h 425"/>
                  <a:gd name="T80" fmla="*/ 25 w 140"/>
                  <a:gd name="T81" fmla="*/ 41 h 425"/>
                  <a:gd name="T82" fmla="*/ 22 w 140"/>
                  <a:gd name="T83" fmla="*/ 23 h 425"/>
                  <a:gd name="T84" fmla="*/ 25 w 140"/>
                  <a:gd name="T85" fmla="*/ 16 h 425"/>
                  <a:gd name="T86" fmla="*/ 28 w 140"/>
                  <a:gd name="T87" fmla="*/ 6 h 425"/>
                  <a:gd name="T88" fmla="*/ 17 w 140"/>
                  <a:gd name="T89" fmla="*/ 5 h 425"/>
                  <a:gd name="T90" fmla="*/ 16 w 140"/>
                  <a:gd name="T91" fmla="*/ 0 h 425"/>
                  <a:gd name="T92" fmla="*/ 15 w 140"/>
                  <a:gd name="T93" fmla="*/ 0 h 425"/>
                  <a:gd name="T94" fmla="*/ 14 w 140"/>
                  <a:gd name="T95" fmla="*/ 0 h 425"/>
                  <a:gd name="T96" fmla="*/ 13 w 140"/>
                  <a:gd name="T97" fmla="*/ 0 h 425"/>
                  <a:gd name="T98" fmla="*/ 11 w 140"/>
                  <a:gd name="T99" fmla="*/ 0 h 425"/>
                  <a:gd name="T100" fmla="*/ 10 w 140"/>
                  <a:gd name="T101" fmla="*/ 0 h 425"/>
                  <a:gd name="T102" fmla="*/ 10 w 140"/>
                  <a:gd name="T103" fmla="*/ 1 h 425"/>
                  <a:gd name="T104" fmla="*/ 10 w 140"/>
                  <a:gd name="T105" fmla="*/ 1 h 425"/>
                  <a:gd name="T106" fmla="*/ 10 w 140"/>
                  <a:gd name="T107" fmla="*/ 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62" name="Freeform 161"/>
              <p:cNvSpPr>
                <a:spLocks/>
              </p:cNvSpPr>
              <p:nvPr/>
            </p:nvSpPr>
            <p:spPr bwMode="auto">
              <a:xfrm>
                <a:off x="2289" y="2202"/>
                <a:ext cx="335" cy="240"/>
              </a:xfrm>
              <a:custGeom>
                <a:avLst/>
                <a:gdLst>
                  <a:gd name="T0" fmla="*/ 61 w 717"/>
                  <a:gd name="T1" fmla="*/ 8 h 496"/>
                  <a:gd name="T2" fmla="*/ 70 w 717"/>
                  <a:gd name="T3" fmla="*/ 11 h 496"/>
                  <a:gd name="T4" fmla="*/ 73 w 717"/>
                  <a:gd name="T5" fmla="*/ 0 h 496"/>
                  <a:gd name="T6" fmla="*/ 39 w 717"/>
                  <a:gd name="T7" fmla="*/ 0 h 496"/>
                  <a:gd name="T8" fmla="*/ 53 w 717"/>
                  <a:gd name="T9" fmla="*/ 5 h 496"/>
                  <a:gd name="T10" fmla="*/ 25 w 717"/>
                  <a:gd name="T11" fmla="*/ 14 h 496"/>
                  <a:gd name="T12" fmla="*/ 20 w 717"/>
                  <a:gd name="T13" fmla="*/ 30 h 496"/>
                  <a:gd name="T14" fmla="*/ 0 w 717"/>
                  <a:gd name="T15" fmla="*/ 41 h 496"/>
                  <a:gd name="T16" fmla="*/ 7 w 717"/>
                  <a:gd name="T17" fmla="*/ 56 h 496"/>
                  <a:gd name="T18" fmla="*/ 28 w 717"/>
                  <a:gd name="T19" fmla="*/ 33 h 496"/>
                  <a:gd name="T20" fmla="*/ 31 w 717"/>
                  <a:gd name="T21" fmla="*/ 18 h 496"/>
                  <a:gd name="T22" fmla="*/ 61 w 717"/>
                  <a:gd name="T23" fmla="*/ 8 h 496"/>
                  <a:gd name="T24" fmla="*/ 61 w 717"/>
                  <a:gd name="T25" fmla="*/ 8 h 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7"/>
                  <a:gd name="T40" fmla="*/ 0 h 496"/>
                  <a:gd name="T41" fmla="*/ 717 w 717"/>
                  <a:gd name="T42" fmla="*/ 496 h 4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7" h="496">
                    <a:moveTo>
                      <a:pt x="594" y="68"/>
                    </a:moveTo>
                    <a:lnTo>
                      <a:pt x="686" y="95"/>
                    </a:lnTo>
                    <a:lnTo>
                      <a:pt x="717" y="0"/>
                    </a:lnTo>
                    <a:lnTo>
                      <a:pt x="380" y="4"/>
                    </a:lnTo>
                    <a:lnTo>
                      <a:pt x="522" y="43"/>
                    </a:lnTo>
                    <a:lnTo>
                      <a:pt x="243" y="124"/>
                    </a:lnTo>
                    <a:lnTo>
                      <a:pt x="198" y="266"/>
                    </a:lnTo>
                    <a:lnTo>
                      <a:pt x="0" y="361"/>
                    </a:lnTo>
                    <a:lnTo>
                      <a:pt x="67" y="496"/>
                    </a:lnTo>
                    <a:lnTo>
                      <a:pt x="272" y="293"/>
                    </a:lnTo>
                    <a:lnTo>
                      <a:pt x="306" y="159"/>
                    </a:lnTo>
                    <a:lnTo>
                      <a:pt x="594" y="68"/>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63" name="Freeform 162"/>
              <p:cNvSpPr>
                <a:spLocks/>
              </p:cNvSpPr>
              <p:nvPr/>
            </p:nvSpPr>
            <p:spPr bwMode="auto">
              <a:xfrm>
                <a:off x="2136" y="2104"/>
                <a:ext cx="782" cy="406"/>
              </a:xfrm>
              <a:custGeom>
                <a:avLst/>
                <a:gdLst>
                  <a:gd name="T0" fmla="*/ 139 w 1673"/>
                  <a:gd name="T1" fmla="*/ 55 h 839"/>
                  <a:gd name="T2" fmla="*/ 170 w 1673"/>
                  <a:gd name="T3" fmla="*/ 74 h 839"/>
                  <a:gd name="T4" fmla="*/ 171 w 1673"/>
                  <a:gd name="T5" fmla="*/ 95 h 839"/>
                  <a:gd name="T6" fmla="*/ 101 w 1673"/>
                  <a:gd name="T7" fmla="*/ 67 h 839"/>
                  <a:gd name="T8" fmla="*/ 129 w 1673"/>
                  <a:gd name="T9" fmla="*/ 58 h 839"/>
                  <a:gd name="T10" fmla="*/ 112 w 1673"/>
                  <a:gd name="T11" fmla="*/ 46 h 839"/>
                  <a:gd name="T12" fmla="*/ 68 w 1673"/>
                  <a:gd name="T13" fmla="*/ 39 h 839"/>
                  <a:gd name="T14" fmla="*/ 34 w 1673"/>
                  <a:gd name="T15" fmla="*/ 23 h 839"/>
                  <a:gd name="T16" fmla="*/ 0 w 1673"/>
                  <a:gd name="T17" fmla="*/ 31 h 839"/>
                  <a:gd name="T18" fmla="*/ 29 w 1673"/>
                  <a:gd name="T19" fmla="*/ 0 h 839"/>
                  <a:gd name="T20" fmla="*/ 80 w 1673"/>
                  <a:gd name="T21" fmla="*/ 11 h 839"/>
                  <a:gd name="T22" fmla="*/ 56 w 1673"/>
                  <a:gd name="T23" fmla="*/ 15 h 839"/>
                  <a:gd name="T24" fmla="*/ 75 w 1673"/>
                  <a:gd name="T25" fmla="*/ 38 h 839"/>
                  <a:gd name="T26" fmla="*/ 128 w 1673"/>
                  <a:gd name="T27" fmla="*/ 35 h 839"/>
                  <a:gd name="T28" fmla="*/ 139 w 1673"/>
                  <a:gd name="T29" fmla="*/ 55 h 839"/>
                  <a:gd name="T30" fmla="*/ 139 w 1673"/>
                  <a:gd name="T31" fmla="*/ 55 h 8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3"/>
                  <a:gd name="T49" fmla="*/ 0 h 839"/>
                  <a:gd name="T50" fmla="*/ 1673 w 1673"/>
                  <a:gd name="T51" fmla="*/ 839 h 8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3" h="839">
                    <a:moveTo>
                      <a:pt x="1365" y="487"/>
                    </a:moveTo>
                    <a:lnTo>
                      <a:pt x="1667" y="655"/>
                    </a:lnTo>
                    <a:lnTo>
                      <a:pt x="1673" y="839"/>
                    </a:lnTo>
                    <a:lnTo>
                      <a:pt x="991" y="592"/>
                    </a:lnTo>
                    <a:lnTo>
                      <a:pt x="1262" y="512"/>
                    </a:lnTo>
                    <a:lnTo>
                      <a:pt x="1099" y="407"/>
                    </a:lnTo>
                    <a:lnTo>
                      <a:pt x="663" y="345"/>
                    </a:lnTo>
                    <a:lnTo>
                      <a:pt x="332" y="201"/>
                    </a:lnTo>
                    <a:lnTo>
                      <a:pt x="0" y="273"/>
                    </a:lnTo>
                    <a:lnTo>
                      <a:pt x="285" y="0"/>
                    </a:lnTo>
                    <a:lnTo>
                      <a:pt x="790" y="93"/>
                    </a:lnTo>
                    <a:lnTo>
                      <a:pt x="545" y="129"/>
                    </a:lnTo>
                    <a:lnTo>
                      <a:pt x="738" y="338"/>
                    </a:lnTo>
                    <a:lnTo>
                      <a:pt x="1252" y="309"/>
                    </a:lnTo>
                    <a:lnTo>
                      <a:pt x="1365" y="48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64" name="Freeform 163"/>
              <p:cNvSpPr>
                <a:spLocks/>
              </p:cNvSpPr>
              <p:nvPr/>
            </p:nvSpPr>
            <p:spPr bwMode="auto">
              <a:xfrm>
                <a:off x="2480" y="2101"/>
                <a:ext cx="21" cy="33"/>
              </a:xfrm>
              <a:custGeom>
                <a:avLst/>
                <a:gdLst>
                  <a:gd name="T0" fmla="*/ 1 w 47"/>
                  <a:gd name="T1" fmla="*/ 8 h 68"/>
                  <a:gd name="T2" fmla="*/ 1 w 47"/>
                  <a:gd name="T3" fmla="*/ 3 h 68"/>
                  <a:gd name="T4" fmla="*/ 0 w 47"/>
                  <a:gd name="T5" fmla="*/ 3 h 68"/>
                  <a:gd name="T6" fmla="*/ 1 w 47"/>
                  <a:gd name="T7" fmla="*/ 2 h 68"/>
                  <a:gd name="T8" fmla="*/ 0 w 47"/>
                  <a:gd name="T9" fmla="*/ 2 h 68"/>
                  <a:gd name="T10" fmla="*/ 0 w 47"/>
                  <a:gd name="T11" fmla="*/ 2 h 68"/>
                  <a:gd name="T12" fmla="*/ 0 w 47"/>
                  <a:gd name="T13" fmla="*/ 2 h 68"/>
                  <a:gd name="T14" fmla="*/ 1 w 47"/>
                  <a:gd name="T15" fmla="*/ 1 h 68"/>
                  <a:gd name="T16" fmla="*/ 1 w 47"/>
                  <a:gd name="T17" fmla="*/ 1 h 68"/>
                  <a:gd name="T18" fmla="*/ 0 w 47"/>
                  <a:gd name="T19" fmla="*/ 1 h 68"/>
                  <a:gd name="T20" fmla="*/ 0 w 47"/>
                  <a:gd name="T21" fmla="*/ 1 h 68"/>
                  <a:gd name="T22" fmla="*/ 1 w 47"/>
                  <a:gd name="T23" fmla="*/ 0 h 68"/>
                  <a:gd name="T24" fmla="*/ 1 w 47"/>
                  <a:gd name="T25" fmla="*/ 0 h 68"/>
                  <a:gd name="T26" fmla="*/ 2 w 47"/>
                  <a:gd name="T27" fmla="*/ 0 h 68"/>
                  <a:gd name="T28" fmla="*/ 2 w 47"/>
                  <a:gd name="T29" fmla="*/ 0 h 68"/>
                  <a:gd name="T30" fmla="*/ 3 w 47"/>
                  <a:gd name="T31" fmla="*/ 0 h 68"/>
                  <a:gd name="T32" fmla="*/ 3 w 47"/>
                  <a:gd name="T33" fmla="*/ 0 h 68"/>
                  <a:gd name="T34" fmla="*/ 4 w 47"/>
                  <a:gd name="T35" fmla="*/ 0 h 68"/>
                  <a:gd name="T36" fmla="*/ 3 w 47"/>
                  <a:gd name="T37" fmla="*/ 1 h 68"/>
                  <a:gd name="T38" fmla="*/ 3 w 47"/>
                  <a:gd name="T39" fmla="*/ 3 h 68"/>
                  <a:gd name="T40" fmla="*/ 3 w 47"/>
                  <a:gd name="T41" fmla="*/ 3 h 68"/>
                  <a:gd name="T42" fmla="*/ 3 w 47"/>
                  <a:gd name="T43" fmla="*/ 4 h 68"/>
                  <a:gd name="T44" fmla="*/ 2 w 47"/>
                  <a:gd name="T45" fmla="*/ 4 h 68"/>
                  <a:gd name="T46" fmla="*/ 4 w 47"/>
                  <a:gd name="T47" fmla="*/ 8 h 68"/>
                  <a:gd name="T48" fmla="*/ 1 w 47"/>
                  <a:gd name="T49" fmla="*/ 8 h 68"/>
                  <a:gd name="T50" fmla="*/ 1 w 47"/>
                  <a:gd name="T51" fmla="*/ 8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68"/>
                  <a:gd name="T80" fmla="*/ 47 w 47"/>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68">
                    <a:moveTo>
                      <a:pt x="8" y="68"/>
                    </a:moveTo>
                    <a:lnTo>
                      <a:pt x="12" y="25"/>
                    </a:lnTo>
                    <a:lnTo>
                      <a:pt x="0" y="25"/>
                    </a:lnTo>
                    <a:lnTo>
                      <a:pt x="13" y="20"/>
                    </a:lnTo>
                    <a:lnTo>
                      <a:pt x="0" y="20"/>
                    </a:lnTo>
                    <a:lnTo>
                      <a:pt x="1" y="17"/>
                    </a:lnTo>
                    <a:lnTo>
                      <a:pt x="4" y="16"/>
                    </a:lnTo>
                    <a:lnTo>
                      <a:pt x="8" y="13"/>
                    </a:lnTo>
                    <a:lnTo>
                      <a:pt x="13" y="12"/>
                    </a:lnTo>
                    <a:lnTo>
                      <a:pt x="0" y="12"/>
                    </a:lnTo>
                    <a:lnTo>
                      <a:pt x="3" y="8"/>
                    </a:lnTo>
                    <a:lnTo>
                      <a:pt x="8" y="4"/>
                    </a:lnTo>
                    <a:lnTo>
                      <a:pt x="13" y="2"/>
                    </a:lnTo>
                    <a:lnTo>
                      <a:pt x="21" y="3"/>
                    </a:lnTo>
                    <a:lnTo>
                      <a:pt x="23" y="0"/>
                    </a:lnTo>
                    <a:lnTo>
                      <a:pt x="29" y="0"/>
                    </a:lnTo>
                    <a:lnTo>
                      <a:pt x="33" y="2"/>
                    </a:lnTo>
                    <a:lnTo>
                      <a:pt x="38" y="5"/>
                    </a:lnTo>
                    <a:lnTo>
                      <a:pt x="34" y="8"/>
                    </a:lnTo>
                    <a:lnTo>
                      <a:pt x="36" y="24"/>
                    </a:lnTo>
                    <a:lnTo>
                      <a:pt x="33" y="24"/>
                    </a:lnTo>
                    <a:lnTo>
                      <a:pt x="33" y="32"/>
                    </a:lnTo>
                    <a:lnTo>
                      <a:pt x="27" y="32"/>
                    </a:lnTo>
                    <a:lnTo>
                      <a:pt x="47" y="65"/>
                    </a:lnTo>
                    <a:lnTo>
                      <a:pt x="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65" name="Freeform 164"/>
              <p:cNvSpPr>
                <a:spLocks/>
              </p:cNvSpPr>
              <p:nvPr/>
            </p:nvSpPr>
            <p:spPr bwMode="auto">
              <a:xfrm>
                <a:off x="2462" y="2183"/>
                <a:ext cx="6" cy="8"/>
              </a:xfrm>
              <a:custGeom>
                <a:avLst/>
                <a:gdLst>
                  <a:gd name="T0" fmla="*/ 0 w 14"/>
                  <a:gd name="T1" fmla="*/ 0 h 18"/>
                  <a:gd name="T2" fmla="*/ 1 w 14"/>
                  <a:gd name="T3" fmla="*/ 1 h 18"/>
                  <a:gd name="T4" fmla="*/ 1 w 14"/>
                  <a:gd name="T5" fmla="*/ 2 h 18"/>
                  <a:gd name="T6" fmla="*/ 0 w 14"/>
                  <a:gd name="T7" fmla="*/ 2 h 18"/>
                  <a:gd name="T8" fmla="*/ 0 w 14"/>
                  <a:gd name="T9" fmla="*/ 1 h 18"/>
                  <a:gd name="T10" fmla="*/ 0 w 14"/>
                  <a:gd name="T11" fmla="*/ 0 h 18"/>
                  <a:gd name="T12" fmla="*/ 0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3" y="0"/>
                    </a:moveTo>
                    <a:lnTo>
                      <a:pt x="14" y="12"/>
                    </a:lnTo>
                    <a:lnTo>
                      <a:pt x="12" y="18"/>
                    </a:lnTo>
                    <a:lnTo>
                      <a:pt x="0" y="18"/>
                    </a:lnTo>
                    <a:lnTo>
                      <a:pt x="1" y="9"/>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66" name="Freeform 165"/>
              <p:cNvSpPr>
                <a:spLocks/>
              </p:cNvSpPr>
              <p:nvPr/>
            </p:nvSpPr>
            <p:spPr bwMode="auto">
              <a:xfrm>
                <a:off x="2444" y="2117"/>
                <a:ext cx="108" cy="163"/>
              </a:xfrm>
              <a:custGeom>
                <a:avLst/>
                <a:gdLst>
                  <a:gd name="T0" fmla="*/ 5 w 231"/>
                  <a:gd name="T1" fmla="*/ 2 h 338"/>
                  <a:gd name="T2" fmla="*/ 3 w 231"/>
                  <a:gd name="T3" fmla="*/ 3 h 338"/>
                  <a:gd name="T4" fmla="*/ 2 w 231"/>
                  <a:gd name="T5" fmla="*/ 5 h 338"/>
                  <a:gd name="T6" fmla="*/ 1 w 231"/>
                  <a:gd name="T7" fmla="*/ 7 h 338"/>
                  <a:gd name="T8" fmla="*/ 0 w 231"/>
                  <a:gd name="T9" fmla="*/ 9 h 338"/>
                  <a:gd name="T10" fmla="*/ 0 w 231"/>
                  <a:gd name="T11" fmla="*/ 11 h 338"/>
                  <a:gd name="T12" fmla="*/ 1 w 231"/>
                  <a:gd name="T13" fmla="*/ 13 h 338"/>
                  <a:gd name="T14" fmla="*/ 3 w 231"/>
                  <a:gd name="T15" fmla="*/ 15 h 338"/>
                  <a:gd name="T16" fmla="*/ 4 w 231"/>
                  <a:gd name="T17" fmla="*/ 16 h 338"/>
                  <a:gd name="T18" fmla="*/ 3 w 231"/>
                  <a:gd name="T19" fmla="*/ 10 h 338"/>
                  <a:gd name="T20" fmla="*/ 7 w 231"/>
                  <a:gd name="T21" fmla="*/ 14 h 338"/>
                  <a:gd name="T22" fmla="*/ 4 w 231"/>
                  <a:gd name="T23" fmla="*/ 37 h 338"/>
                  <a:gd name="T24" fmla="*/ 5 w 231"/>
                  <a:gd name="T25" fmla="*/ 35 h 338"/>
                  <a:gd name="T26" fmla="*/ 7 w 231"/>
                  <a:gd name="T27" fmla="*/ 33 h 338"/>
                  <a:gd name="T28" fmla="*/ 8 w 231"/>
                  <a:gd name="T29" fmla="*/ 31 h 338"/>
                  <a:gd name="T30" fmla="*/ 9 w 231"/>
                  <a:gd name="T31" fmla="*/ 28 h 338"/>
                  <a:gd name="T32" fmla="*/ 10 w 231"/>
                  <a:gd name="T33" fmla="*/ 26 h 338"/>
                  <a:gd name="T34" fmla="*/ 10 w 231"/>
                  <a:gd name="T35" fmla="*/ 25 h 338"/>
                  <a:gd name="T36" fmla="*/ 11 w 231"/>
                  <a:gd name="T37" fmla="*/ 23 h 338"/>
                  <a:gd name="T38" fmla="*/ 11 w 231"/>
                  <a:gd name="T39" fmla="*/ 21 h 338"/>
                  <a:gd name="T40" fmla="*/ 12 w 231"/>
                  <a:gd name="T41" fmla="*/ 20 h 338"/>
                  <a:gd name="T42" fmla="*/ 14 w 231"/>
                  <a:gd name="T43" fmla="*/ 25 h 338"/>
                  <a:gd name="T44" fmla="*/ 16 w 231"/>
                  <a:gd name="T45" fmla="*/ 38 h 338"/>
                  <a:gd name="T46" fmla="*/ 16 w 231"/>
                  <a:gd name="T47" fmla="*/ 36 h 338"/>
                  <a:gd name="T48" fmla="*/ 17 w 231"/>
                  <a:gd name="T49" fmla="*/ 33 h 338"/>
                  <a:gd name="T50" fmla="*/ 17 w 231"/>
                  <a:gd name="T51" fmla="*/ 32 h 338"/>
                  <a:gd name="T52" fmla="*/ 17 w 231"/>
                  <a:gd name="T53" fmla="*/ 30 h 338"/>
                  <a:gd name="T54" fmla="*/ 17 w 231"/>
                  <a:gd name="T55" fmla="*/ 27 h 338"/>
                  <a:gd name="T56" fmla="*/ 17 w 231"/>
                  <a:gd name="T57" fmla="*/ 26 h 338"/>
                  <a:gd name="T58" fmla="*/ 17 w 231"/>
                  <a:gd name="T59" fmla="*/ 24 h 338"/>
                  <a:gd name="T60" fmla="*/ 17 w 231"/>
                  <a:gd name="T61" fmla="*/ 22 h 338"/>
                  <a:gd name="T62" fmla="*/ 16 w 231"/>
                  <a:gd name="T63" fmla="*/ 21 h 338"/>
                  <a:gd name="T64" fmla="*/ 16 w 231"/>
                  <a:gd name="T65" fmla="*/ 19 h 338"/>
                  <a:gd name="T66" fmla="*/ 16 w 231"/>
                  <a:gd name="T67" fmla="*/ 18 h 338"/>
                  <a:gd name="T68" fmla="*/ 15 w 231"/>
                  <a:gd name="T69" fmla="*/ 15 h 338"/>
                  <a:gd name="T70" fmla="*/ 15 w 231"/>
                  <a:gd name="T71" fmla="*/ 14 h 338"/>
                  <a:gd name="T72" fmla="*/ 15 w 231"/>
                  <a:gd name="T73" fmla="*/ 7 h 338"/>
                  <a:gd name="T74" fmla="*/ 17 w 231"/>
                  <a:gd name="T75" fmla="*/ 10 h 338"/>
                  <a:gd name="T76" fmla="*/ 19 w 231"/>
                  <a:gd name="T77" fmla="*/ 11 h 338"/>
                  <a:gd name="T78" fmla="*/ 21 w 231"/>
                  <a:gd name="T79" fmla="*/ 12 h 338"/>
                  <a:gd name="T80" fmla="*/ 23 w 231"/>
                  <a:gd name="T81" fmla="*/ 12 h 338"/>
                  <a:gd name="T82" fmla="*/ 22 w 231"/>
                  <a:gd name="T83" fmla="*/ 10 h 338"/>
                  <a:gd name="T84" fmla="*/ 20 w 231"/>
                  <a:gd name="T85" fmla="*/ 9 h 338"/>
                  <a:gd name="T86" fmla="*/ 18 w 231"/>
                  <a:gd name="T87" fmla="*/ 7 h 338"/>
                  <a:gd name="T88" fmla="*/ 17 w 231"/>
                  <a:gd name="T89" fmla="*/ 5 h 338"/>
                  <a:gd name="T90" fmla="*/ 16 w 231"/>
                  <a:gd name="T91" fmla="*/ 3 h 338"/>
                  <a:gd name="T92" fmla="*/ 15 w 231"/>
                  <a:gd name="T93" fmla="*/ 2 h 338"/>
                  <a:gd name="T94" fmla="*/ 14 w 231"/>
                  <a:gd name="T95" fmla="*/ 0 h 338"/>
                  <a:gd name="T96" fmla="*/ 12 w 231"/>
                  <a:gd name="T97" fmla="*/ 0 h 338"/>
                  <a:gd name="T98" fmla="*/ 10 w 231"/>
                  <a:gd name="T99" fmla="*/ 0 h 338"/>
                  <a:gd name="T100" fmla="*/ 8 w 231"/>
                  <a:gd name="T101" fmla="*/ 0 h 338"/>
                  <a:gd name="T102" fmla="*/ 6 w 231"/>
                  <a:gd name="T103" fmla="*/ 1 h 3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1"/>
                  <a:gd name="T157" fmla="*/ 0 h 338"/>
                  <a:gd name="T158" fmla="*/ 231 w 231"/>
                  <a:gd name="T159" fmla="*/ 338 h 3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1" h="338">
                    <a:moveTo>
                      <a:pt x="56" y="14"/>
                    </a:moveTo>
                    <a:lnTo>
                      <a:pt x="51" y="16"/>
                    </a:lnTo>
                    <a:lnTo>
                      <a:pt x="46" y="19"/>
                    </a:lnTo>
                    <a:lnTo>
                      <a:pt x="42" y="22"/>
                    </a:lnTo>
                    <a:lnTo>
                      <a:pt x="38" y="24"/>
                    </a:lnTo>
                    <a:lnTo>
                      <a:pt x="30" y="31"/>
                    </a:lnTo>
                    <a:lnTo>
                      <a:pt x="24" y="37"/>
                    </a:lnTo>
                    <a:lnTo>
                      <a:pt x="20" y="41"/>
                    </a:lnTo>
                    <a:lnTo>
                      <a:pt x="17" y="45"/>
                    </a:lnTo>
                    <a:lnTo>
                      <a:pt x="15" y="50"/>
                    </a:lnTo>
                    <a:lnTo>
                      <a:pt x="12" y="56"/>
                    </a:lnTo>
                    <a:lnTo>
                      <a:pt x="9" y="59"/>
                    </a:lnTo>
                    <a:lnTo>
                      <a:pt x="7" y="66"/>
                    </a:lnTo>
                    <a:lnTo>
                      <a:pt x="4" y="71"/>
                    </a:lnTo>
                    <a:lnTo>
                      <a:pt x="3" y="79"/>
                    </a:lnTo>
                    <a:lnTo>
                      <a:pt x="0" y="85"/>
                    </a:lnTo>
                    <a:lnTo>
                      <a:pt x="2" y="93"/>
                    </a:lnTo>
                    <a:lnTo>
                      <a:pt x="3" y="100"/>
                    </a:lnTo>
                    <a:lnTo>
                      <a:pt x="4" y="108"/>
                    </a:lnTo>
                    <a:lnTo>
                      <a:pt x="7" y="113"/>
                    </a:lnTo>
                    <a:lnTo>
                      <a:pt x="12" y="119"/>
                    </a:lnTo>
                    <a:lnTo>
                      <a:pt x="16" y="125"/>
                    </a:lnTo>
                    <a:lnTo>
                      <a:pt x="20" y="131"/>
                    </a:lnTo>
                    <a:lnTo>
                      <a:pt x="25" y="136"/>
                    </a:lnTo>
                    <a:lnTo>
                      <a:pt x="29" y="140"/>
                    </a:lnTo>
                    <a:lnTo>
                      <a:pt x="33" y="144"/>
                    </a:lnTo>
                    <a:lnTo>
                      <a:pt x="38" y="148"/>
                    </a:lnTo>
                    <a:lnTo>
                      <a:pt x="43" y="152"/>
                    </a:lnTo>
                    <a:lnTo>
                      <a:pt x="47" y="154"/>
                    </a:lnTo>
                    <a:lnTo>
                      <a:pt x="26" y="88"/>
                    </a:lnTo>
                    <a:lnTo>
                      <a:pt x="56" y="59"/>
                    </a:lnTo>
                    <a:lnTo>
                      <a:pt x="59" y="127"/>
                    </a:lnTo>
                    <a:lnTo>
                      <a:pt x="65" y="128"/>
                    </a:lnTo>
                    <a:lnTo>
                      <a:pt x="69" y="221"/>
                    </a:lnTo>
                    <a:lnTo>
                      <a:pt x="37" y="329"/>
                    </a:lnTo>
                    <a:lnTo>
                      <a:pt x="38" y="326"/>
                    </a:lnTo>
                    <a:lnTo>
                      <a:pt x="42" y="321"/>
                    </a:lnTo>
                    <a:lnTo>
                      <a:pt x="46" y="317"/>
                    </a:lnTo>
                    <a:lnTo>
                      <a:pt x="48" y="313"/>
                    </a:lnTo>
                    <a:lnTo>
                      <a:pt x="54" y="307"/>
                    </a:lnTo>
                    <a:lnTo>
                      <a:pt x="59" y="302"/>
                    </a:lnTo>
                    <a:lnTo>
                      <a:pt x="63" y="295"/>
                    </a:lnTo>
                    <a:lnTo>
                      <a:pt x="68" y="289"/>
                    </a:lnTo>
                    <a:lnTo>
                      <a:pt x="72" y="282"/>
                    </a:lnTo>
                    <a:lnTo>
                      <a:pt x="77" y="276"/>
                    </a:lnTo>
                    <a:lnTo>
                      <a:pt x="82" y="266"/>
                    </a:lnTo>
                    <a:lnTo>
                      <a:pt x="86" y="259"/>
                    </a:lnTo>
                    <a:lnTo>
                      <a:pt x="90" y="251"/>
                    </a:lnTo>
                    <a:lnTo>
                      <a:pt x="95" y="243"/>
                    </a:lnTo>
                    <a:lnTo>
                      <a:pt x="95" y="239"/>
                    </a:lnTo>
                    <a:lnTo>
                      <a:pt x="97" y="234"/>
                    </a:lnTo>
                    <a:lnTo>
                      <a:pt x="98" y="230"/>
                    </a:lnTo>
                    <a:lnTo>
                      <a:pt x="99" y="227"/>
                    </a:lnTo>
                    <a:lnTo>
                      <a:pt x="102" y="220"/>
                    </a:lnTo>
                    <a:lnTo>
                      <a:pt x="104" y="214"/>
                    </a:lnTo>
                    <a:lnTo>
                      <a:pt x="106" y="207"/>
                    </a:lnTo>
                    <a:lnTo>
                      <a:pt x="108" y="203"/>
                    </a:lnTo>
                    <a:lnTo>
                      <a:pt x="110" y="197"/>
                    </a:lnTo>
                    <a:lnTo>
                      <a:pt x="111" y="194"/>
                    </a:lnTo>
                    <a:lnTo>
                      <a:pt x="111" y="190"/>
                    </a:lnTo>
                    <a:lnTo>
                      <a:pt x="112" y="186"/>
                    </a:lnTo>
                    <a:lnTo>
                      <a:pt x="113" y="183"/>
                    </a:lnTo>
                    <a:lnTo>
                      <a:pt x="113" y="181"/>
                    </a:lnTo>
                    <a:lnTo>
                      <a:pt x="115" y="178"/>
                    </a:lnTo>
                    <a:lnTo>
                      <a:pt x="115" y="177"/>
                    </a:lnTo>
                    <a:lnTo>
                      <a:pt x="130" y="220"/>
                    </a:lnTo>
                    <a:lnTo>
                      <a:pt x="159" y="338"/>
                    </a:lnTo>
                    <a:lnTo>
                      <a:pt x="159" y="335"/>
                    </a:lnTo>
                    <a:lnTo>
                      <a:pt x="159" y="334"/>
                    </a:lnTo>
                    <a:lnTo>
                      <a:pt x="159" y="330"/>
                    </a:lnTo>
                    <a:lnTo>
                      <a:pt x="159" y="325"/>
                    </a:lnTo>
                    <a:lnTo>
                      <a:pt x="160" y="320"/>
                    </a:lnTo>
                    <a:lnTo>
                      <a:pt x="162" y="313"/>
                    </a:lnTo>
                    <a:lnTo>
                      <a:pt x="162" y="306"/>
                    </a:lnTo>
                    <a:lnTo>
                      <a:pt x="163" y="299"/>
                    </a:lnTo>
                    <a:lnTo>
                      <a:pt x="163" y="294"/>
                    </a:lnTo>
                    <a:lnTo>
                      <a:pt x="163" y="290"/>
                    </a:lnTo>
                    <a:lnTo>
                      <a:pt x="164" y="285"/>
                    </a:lnTo>
                    <a:lnTo>
                      <a:pt x="164" y="281"/>
                    </a:lnTo>
                    <a:lnTo>
                      <a:pt x="164" y="273"/>
                    </a:lnTo>
                    <a:lnTo>
                      <a:pt x="167" y="265"/>
                    </a:lnTo>
                    <a:lnTo>
                      <a:pt x="167" y="257"/>
                    </a:lnTo>
                    <a:lnTo>
                      <a:pt x="167" y="251"/>
                    </a:lnTo>
                    <a:lnTo>
                      <a:pt x="167" y="243"/>
                    </a:lnTo>
                    <a:lnTo>
                      <a:pt x="168" y="239"/>
                    </a:lnTo>
                    <a:lnTo>
                      <a:pt x="167" y="233"/>
                    </a:lnTo>
                    <a:lnTo>
                      <a:pt x="167" y="225"/>
                    </a:lnTo>
                    <a:lnTo>
                      <a:pt x="166" y="221"/>
                    </a:lnTo>
                    <a:lnTo>
                      <a:pt x="164" y="217"/>
                    </a:lnTo>
                    <a:lnTo>
                      <a:pt x="164" y="213"/>
                    </a:lnTo>
                    <a:lnTo>
                      <a:pt x="164" y="209"/>
                    </a:lnTo>
                    <a:lnTo>
                      <a:pt x="163" y="204"/>
                    </a:lnTo>
                    <a:lnTo>
                      <a:pt x="162" y="199"/>
                    </a:lnTo>
                    <a:lnTo>
                      <a:pt x="162" y="195"/>
                    </a:lnTo>
                    <a:lnTo>
                      <a:pt x="160" y="190"/>
                    </a:lnTo>
                    <a:lnTo>
                      <a:pt x="159" y="184"/>
                    </a:lnTo>
                    <a:lnTo>
                      <a:pt x="159" y="181"/>
                    </a:lnTo>
                    <a:lnTo>
                      <a:pt x="158" y="175"/>
                    </a:lnTo>
                    <a:lnTo>
                      <a:pt x="158" y="171"/>
                    </a:lnTo>
                    <a:lnTo>
                      <a:pt x="155" y="166"/>
                    </a:lnTo>
                    <a:lnTo>
                      <a:pt x="155" y="162"/>
                    </a:lnTo>
                    <a:lnTo>
                      <a:pt x="154" y="157"/>
                    </a:lnTo>
                    <a:lnTo>
                      <a:pt x="153" y="153"/>
                    </a:lnTo>
                    <a:lnTo>
                      <a:pt x="151" y="145"/>
                    </a:lnTo>
                    <a:lnTo>
                      <a:pt x="150" y="139"/>
                    </a:lnTo>
                    <a:lnTo>
                      <a:pt x="147" y="134"/>
                    </a:lnTo>
                    <a:lnTo>
                      <a:pt x="147" y="128"/>
                    </a:lnTo>
                    <a:lnTo>
                      <a:pt x="147" y="126"/>
                    </a:lnTo>
                    <a:lnTo>
                      <a:pt x="154" y="126"/>
                    </a:lnTo>
                    <a:lnTo>
                      <a:pt x="140" y="52"/>
                    </a:lnTo>
                    <a:lnTo>
                      <a:pt x="146" y="62"/>
                    </a:lnTo>
                    <a:lnTo>
                      <a:pt x="151" y="71"/>
                    </a:lnTo>
                    <a:lnTo>
                      <a:pt x="156" y="79"/>
                    </a:lnTo>
                    <a:lnTo>
                      <a:pt x="163" y="85"/>
                    </a:lnTo>
                    <a:lnTo>
                      <a:pt x="171" y="93"/>
                    </a:lnTo>
                    <a:lnTo>
                      <a:pt x="177" y="97"/>
                    </a:lnTo>
                    <a:lnTo>
                      <a:pt x="184" y="98"/>
                    </a:lnTo>
                    <a:lnTo>
                      <a:pt x="190" y="101"/>
                    </a:lnTo>
                    <a:lnTo>
                      <a:pt x="197" y="102"/>
                    </a:lnTo>
                    <a:lnTo>
                      <a:pt x="205" y="104"/>
                    </a:lnTo>
                    <a:lnTo>
                      <a:pt x="211" y="104"/>
                    </a:lnTo>
                    <a:lnTo>
                      <a:pt x="219" y="104"/>
                    </a:lnTo>
                    <a:lnTo>
                      <a:pt x="231" y="102"/>
                    </a:lnTo>
                    <a:lnTo>
                      <a:pt x="221" y="97"/>
                    </a:lnTo>
                    <a:lnTo>
                      <a:pt x="214" y="93"/>
                    </a:lnTo>
                    <a:lnTo>
                      <a:pt x="210" y="91"/>
                    </a:lnTo>
                    <a:lnTo>
                      <a:pt x="205" y="88"/>
                    </a:lnTo>
                    <a:lnTo>
                      <a:pt x="201" y="85"/>
                    </a:lnTo>
                    <a:lnTo>
                      <a:pt x="197" y="83"/>
                    </a:lnTo>
                    <a:lnTo>
                      <a:pt x="188" y="75"/>
                    </a:lnTo>
                    <a:lnTo>
                      <a:pt x="181" y="69"/>
                    </a:lnTo>
                    <a:lnTo>
                      <a:pt x="177" y="62"/>
                    </a:lnTo>
                    <a:lnTo>
                      <a:pt x="175" y="56"/>
                    </a:lnTo>
                    <a:lnTo>
                      <a:pt x="172" y="50"/>
                    </a:lnTo>
                    <a:lnTo>
                      <a:pt x="168" y="45"/>
                    </a:lnTo>
                    <a:lnTo>
                      <a:pt x="164" y="39"/>
                    </a:lnTo>
                    <a:lnTo>
                      <a:pt x="159" y="32"/>
                    </a:lnTo>
                    <a:lnTo>
                      <a:pt x="155" y="28"/>
                    </a:lnTo>
                    <a:lnTo>
                      <a:pt x="153" y="24"/>
                    </a:lnTo>
                    <a:lnTo>
                      <a:pt x="149" y="22"/>
                    </a:lnTo>
                    <a:lnTo>
                      <a:pt x="145" y="18"/>
                    </a:lnTo>
                    <a:lnTo>
                      <a:pt x="140" y="13"/>
                    </a:lnTo>
                    <a:lnTo>
                      <a:pt x="136" y="9"/>
                    </a:lnTo>
                    <a:lnTo>
                      <a:pt x="130" y="6"/>
                    </a:lnTo>
                    <a:lnTo>
                      <a:pt x="125" y="3"/>
                    </a:lnTo>
                    <a:lnTo>
                      <a:pt x="119" y="2"/>
                    </a:lnTo>
                    <a:lnTo>
                      <a:pt x="113" y="1"/>
                    </a:lnTo>
                    <a:lnTo>
                      <a:pt x="108" y="0"/>
                    </a:lnTo>
                    <a:lnTo>
                      <a:pt x="102" y="0"/>
                    </a:lnTo>
                    <a:lnTo>
                      <a:pt x="95" y="0"/>
                    </a:lnTo>
                    <a:lnTo>
                      <a:pt x="90" y="1"/>
                    </a:lnTo>
                    <a:lnTo>
                      <a:pt x="84" y="2"/>
                    </a:lnTo>
                    <a:lnTo>
                      <a:pt x="78" y="3"/>
                    </a:lnTo>
                    <a:lnTo>
                      <a:pt x="72" y="6"/>
                    </a:lnTo>
                    <a:lnTo>
                      <a:pt x="67" y="9"/>
                    </a:lnTo>
                    <a:lnTo>
                      <a:pt x="60" y="11"/>
                    </a:lnTo>
                    <a:lnTo>
                      <a:pt x="5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67" name="Freeform 166"/>
              <p:cNvSpPr>
                <a:spLocks/>
              </p:cNvSpPr>
              <p:nvPr/>
            </p:nvSpPr>
            <p:spPr bwMode="auto">
              <a:xfrm>
                <a:off x="2545" y="2163"/>
                <a:ext cx="10" cy="9"/>
              </a:xfrm>
              <a:custGeom>
                <a:avLst/>
                <a:gdLst>
                  <a:gd name="T0" fmla="*/ 0 w 20"/>
                  <a:gd name="T1" fmla="*/ 0 h 18"/>
                  <a:gd name="T2" fmla="*/ 3 w 20"/>
                  <a:gd name="T3" fmla="*/ 1 h 18"/>
                  <a:gd name="T4" fmla="*/ 3 w 20"/>
                  <a:gd name="T5" fmla="*/ 3 h 18"/>
                  <a:gd name="T6" fmla="*/ 1 w 20"/>
                  <a:gd name="T7" fmla="*/ 3 h 18"/>
                  <a:gd name="T8" fmla="*/ 1 w 20"/>
                  <a:gd name="T9" fmla="*/ 1 h 18"/>
                  <a:gd name="T10" fmla="*/ 0 w 20"/>
                  <a:gd name="T11" fmla="*/ 0 h 18"/>
                  <a:gd name="T12" fmla="*/ 0 w 20"/>
                  <a:gd name="T13" fmla="*/ 0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0" y="0"/>
                    </a:moveTo>
                    <a:lnTo>
                      <a:pt x="20" y="8"/>
                    </a:lnTo>
                    <a:lnTo>
                      <a:pt x="18" y="18"/>
                    </a:lnTo>
                    <a:lnTo>
                      <a:pt x="3" y="18"/>
                    </a:lnTo>
                    <a:lnTo>
                      <a:pt x="3"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68" name="Freeform 167"/>
              <p:cNvSpPr>
                <a:spLocks/>
              </p:cNvSpPr>
              <p:nvPr/>
            </p:nvSpPr>
            <p:spPr bwMode="auto">
              <a:xfrm>
                <a:off x="2460" y="2274"/>
                <a:ext cx="7" cy="5"/>
              </a:xfrm>
              <a:custGeom>
                <a:avLst/>
                <a:gdLst>
                  <a:gd name="T0" fmla="*/ 0 w 16"/>
                  <a:gd name="T1" fmla="*/ 0 h 10"/>
                  <a:gd name="T2" fmla="*/ 0 w 16"/>
                  <a:gd name="T3" fmla="*/ 0 h 10"/>
                  <a:gd name="T4" fmla="*/ 1 w 16"/>
                  <a:gd name="T5" fmla="*/ 0 h 10"/>
                  <a:gd name="T6" fmla="*/ 1 w 16"/>
                  <a:gd name="T7" fmla="*/ 1 h 10"/>
                  <a:gd name="T8" fmla="*/ 1 w 16"/>
                  <a:gd name="T9" fmla="*/ 1 h 10"/>
                  <a:gd name="T10" fmla="*/ 1 w 16"/>
                  <a:gd name="T11" fmla="*/ 1 h 10"/>
                  <a:gd name="T12" fmla="*/ 1 w 16"/>
                  <a:gd name="T13" fmla="*/ 2 h 10"/>
                  <a:gd name="T14" fmla="*/ 0 w 16"/>
                  <a:gd name="T15" fmla="*/ 1 h 10"/>
                  <a:gd name="T16" fmla="*/ 0 w 16"/>
                  <a:gd name="T17" fmla="*/ 0 h 10"/>
                  <a:gd name="T18" fmla="*/ 0 w 1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0"/>
                  <a:gd name="T32" fmla="*/ 16 w 1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0">
                    <a:moveTo>
                      <a:pt x="5" y="0"/>
                    </a:moveTo>
                    <a:lnTo>
                      <a:pt x="5" y="0"/>
                    </a:lnTo>
                    <a:lnTo>
                      <a:pt x="8" y="0"/>
                    </a:lnTo>
                    <a:lnTo>
                      <a:pt x="9" y="1"/>
                    </a:lnTo>
                    <a:lnTo>
                      <a:pt x="12" y="4"/>
                    </a:lnTo>
                    <a:lnTo>
                      <a:pt x="13" y="7"/>
                    </a:lnTo>
                    <a:lnTo>
                      <a:pt x="16" y="10"/>
                    </a:lnTo>
                    <a:lnTo>
                      <a:pt x="0" y="8"/>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69" name="Freeform 168"/>
              <p:cNvSpPr>
                <a:spLocks/>
              </p:cNvSpPr>
              <p:nvPr/>
            </p:nvSpPr>
            <p:spPr bwMode="auto">
              <a:xfrm>
                <a:off x="2417" y="1932"/>
                <a:ext cx="518" cy="582"/>
              </a:xfrm>
              <a:custGeom>
                <a:avLst/>
                <a:gdLst>
                  <a:gd name="T0" fmla="*/ 8 w 555"/>
                  <a:gd name="T1" fmla="*/ 0 h 602"/>
                  <a:gd name="T2" fmla="*/ 236 w 555"/>
                  <a:gd name="T3" fmla="*/ 216 h 602"/>
                  <a:gd name="T4" fmla="*/ 241 w 555"/>
                  <a:gd name="T5" fmla="*/ 220 h 602"/>
                  <a:gd name="T6" fmla="*/ 247 w 555"/>
                  <a:gd name="T7" fmla="*/ 229 h 602"/>
                  <a:gd name="T8" fmla="*/ 255 w 555"/>
                  <a:gd name="T9" fmla="*/ 236 h 602"/>
                  <a:gd name="T10" fmla="*/ 259 w 555"/>
                  <a:gd name="T11" fmla="*/ 242 h 602"/>
                  <a:gd name="T12" fmla="*/ 265 w 555"/>
                  <a:gd name="T13" fmla="*/ 247 h 602"/>
                  <a:gd name="T14" fmla="*/ 271 w 555"/>
                  <a:gd name="T15" fmla="*/ 255 h 602"/>
                  <a:gd name="T16" fmla="*/ 276 w 555"/>
                  <a:gd name="T17" fmla="*/ 261 h 602"/>
                  <a:gd name="T18" fmla="*/ 283 w 555"/>
                  <a:gd name="T19" fmla="*/ 269 h 602"/>
                  <a:gd name="T20" fmla="*/ 289 w 555"/>
                  <a:gd name="T21" fmla="*/ 276 h 602"/>
                  <a:gd name="T22" fmla="*/ 297 w 555"/>
                  <a:gd name="T23" fmla="*/ 285 h 602"/>
                  <a:gd name="T24" fmla="*/ 303 w 555"/>
                  <a:gd name="T25" fmla="*/ 292 h 602"/>
                  <a:gd name="T26" fmla="*/ 311 w 555"/>
                  <a:gd name="T27" fmla="*/ 300 h 602"/>
                  <a:gd name="T28" fmla="*/ 318 w 555"/>
                  <a:gd name="T29" fmla="*/ 308 h 602"/>
                  <a:gd name="T30" fmla="*/ 324 w 555"/>
                  <a:gd name="T31" fmla="*/ 315 h 602"/>
                  <a:gd name="T32" fmla="*/ 332 w 555"/>
                  <a:gd name="T33" fmla="*/ 324 h 602"/>
                  <a:gd name="T34" fmla="*/ 338 w 555"/>
                  <a:gd name="T35" fmla="*/ 332 h 602"/>
                  <a:gd name="T36" fmla="*/ 351 w 555"/>
                  <a:gd name="T37" fmla="*/ 340 h 602"/>
                  <a:gd name="T38" fmla="*/ 223 w 555"/>
                  <a:gd name="T39" fmla="*/ 380 h 602"/>
                  <a:gd name="T40" fmla="*/ 234 w 555"/>
                  <a:gd name="T41" fmla="*/ 377 h 602"/>
                  <a:gd name="T42" fmla="*/ 244 w 555"/>
                  <a:gd name="T43" fmla="*/ 374 h 602"/>
                  <a:gd name="T44" fmla="*/ 253 w 555"/>
                  <a:gd name="T45" fmla="*/ 370 h 602"/>
                  <a:gd name="T46" fmla="*/ 262 w 555"/>
                  <a:gd name="T47" fmla="*/ 367 h 602"/>
                  <a:gd name="T48" fmla="*/ 272 w 555"/>
                  <a:gd name="T49" fmla="*/ 366 h 602"/>
                  <a:gd name="T50" fmla="*/ 267 w 555"/>
                  <a:gd name="T51" fmla="*/ 358 h 602"/>
                  <a:gd name="T52" fmla="*/ 262 w 555"/>
                  <a:gd name="T53" fmla="*/ 351 h 602"/>
                  <a:gd name="T54" fmla="*/ 257 w 555"/>
                  <a:gd name="T55" fmla="*/ 342 h 602"/>
                  <a:gd name="T56" fmla="*/ 251 w 555"/>
                  <a:gd name="T57" fmla="*/ 335 h 602"/>
                  <a:gd name="T58" fmla="*/ 246 w 555"/>
                  <a:gd name="T59" fmla="*/ 327 h 602"/>
                  <a:gd name="T60" fmla="*/ 241 w 555"/>
                  <a:gd name="T61" fmla="*/ 319 h 602"/>
                  <a:gd name="T62" fmla="*/ 236 w 555"/>
                  <a:gd name="T63" fmla="*/ 312 h 602"/>
                  <a:gd name="T64" fmla="*/ 230 w 555"/>
                  <a:gd name="T65" fmla="*/ 304 h 602"/>
                  <a:gd name="T66" fmla="*/ 225 w 555"/>
                  <a:gd name="T67" fmla="*/ 296 h 602"/>
                  <a:gd name="T68" fmla="*/ 219 w 555"/>
                  <a:gd name="T69" fmla="*/ 290 h 602"/>
                  <a:gd name="T70" fmla="*/ 215 w 555"/>
                  <a:gd name="T71" fmla="*/ 283 h 602"/>
                  <a:gd name="T72" fmla="*/ 210 w 555"/>
                  <a:gd name="T73" fmla="*/ 276 h 602"/>
                  <a:gd name="T74" fmla="*/ 204 w 555"/>
                  <a:gd name="T75" fmla="*/ 270 h 602"/>
                  <a:gd name="T76" fmla="*/ 199 w 555"/>
                  <a:gd name="T77" fmla="*/ 261 h 602"/>
                  <a:gd name="T78" fmla="*/ 190 w 555"/>
                  <a:gd name="T79" fmla="*/ 253 h 602"/>
                  <a:gd name="T80" fmla="*/ 187 w 555"/>
                  <a:gd name="T81" fmla="*/ 247 h 602"/>
                  <a:gd name="T82" fmla="*/ 86 w 555"/>
                  <a:gd name="T83" fmla="*/ 180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5"/>
                  <a:gd name="T127" fmla="*/ 0 h 602"/>
                  <a:gd name="T128" fmla="*/ 555 w 555"/>
                  <a:gd name="T129" fmla="*/ 602 h 6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5" h="602">
                    <a:moveTo>
                      <a:pt x="100" y="93"/>
                    </a:moveTo>
                    <a:lnTo>
                      <a:pt x="0" y="0"/>
                    </a:lnTo>
                    <a:lnTo>
                      <a:pt x="11" y="0"/>
                    </a:lnTo>
                    <a:lnTo>
                      <a:pt x="154" y="83"/>
                    </a:lnTo>
                    <a:lnTo>
                      <a:pt x="185" y="210"/>
                    </a:lnTo>
                    <a:lnTo>
                      <a:pt x="290" y="239"/>
                    </a:lnTo>
                    <a:lnTo>
                      <a:pt x="291" y="240"/>
                    </a:lnTo>
                    <a:lnTo>
                      <a:pt x="294" y="242"/>
                    </a:lnTo>
                    <a:lnTo>
                      <a:pt x="296" y="244"/>
                    </a:lnTo>
                    <a:lnTo>
                      <a:pt x="298" y="246"/>
                    </a:lnTo>
                    <a:lnTo>
                      <a:pt x="301" y="249"/>
                    </a:lnTo>
                    <a:lnTo>
                      <a:pt x="304" y="253"/>
                    </a:lnTo>
                    <a:lnTo>
                      <a:pt x="307" y="255"/>
                    </a:lnTo>
                    <a:lnTo>
                      <a:pt x="311" y="259"/>
                    </a:lnTo>
                    <a:lnTo>
                      <a:pt x="313" y="261"/>
                    </a:lnTo>
                    <a:lnTo>
                      <a:pt x="314" y="263"/>
                    </a:lnTo>
                    <a:lnTo>
                      <a:pt x="316" y="265"/>
                    </a:lnTo>
                    <a:lnTo>
                      <a:pt x="318" y="268"/>
                    </a:lnTo>
                    <a:lnTo>
                      <a:pt x="321" y="270"/>
                    </a:lnTo>
                    <a:lnTo>
                      <a:pt x="323" y="272"/>
                    </a:lnTo>
                    <a:lnTo>
                      <a:pt x="326" y="274"/>
                    </a:lnTo>
                    <a:lnTo>
                      <a:pt x="328" y="277"/>
                    </a:lnTo>
                    <a:lnTo>
                      <a:pt x="330" y="279"/>
                    </a:lnTo>
                    <a:lnTo>
                      <a:pt x="333" y="282"/>
                    </a:lnTo>
                    <a:lnTo>
                      <a:pt x="335" y="284"/>
                    </a:lnTo>
                    <a:lnTo>
                      <a:pt x="338" y="287"/>
                    </a:lnTo>
                    <a:lnTo>
                      <a:pt x="340" y="289"/>
                    </a:lnTo>
                    <a:lnTo>
                      <a:pt x="342" y="292"/>
                    </a:lnTo>
                    <a:lnTo>
                      <a:pt x="345" y="295"/>
                    </a:lnTo>
                    <a:lnTo>
                      <a:pt x="348" y="298"/>
                    </a:lnTo>
                    <a:lnTo>
                      <a:pt x="351" y="300"/>
                    </a:lnTo>
                    <a:lnTo>
                      <a:pt x="354" y="304"/>
                    </a:lnTo>
                    <a:lnTo>
                      <a:pt x="356" y="306"/>
                    </a:lnTo>
                    <a:lnTo>
                      <a:pt x="359" y="309"/>
                    </a:lnTo>
                    <a:lnTo>
                      <a:pt x="362" y="312"/>
                    </a:lnTo>
                    <a:lnTo>
                      <a:pt x="365" y="315"/>
                    </a:lnTo>
                    <a:lnTo>
                      <a:pt x="367" y="317"/>
                    </a:lnTo>
                    <a:lnTo>
                      <a:pt x="370" y="321"/>
                    </a:lnTo>
                    <a:lnTo>
                      <a:pt x="373" y="323"/>
                    </a:lnTo>
                    <a:lnTo>
                      <a:pt x="376" y="326"/>
                    </a:lnTo>
                    <a:lnTo>
                      <a:pt x="379" y="329"/>
                    </a:lnTo>
                    <a:lnTo>
                      <a:pt x="382" y="332"/>
                    </a:lnTo>
                    <a:lnTo>
                      <a:pt x="385" y="335"/>
                    </a:lnTo>
                    <a:lnTo>
                      <a:pt x="388" y="338"/>
                    </a:lnTo>
                    <a:lnTo>
                      <a:pt x="391" y="341"/>
                    </a:lnTo>
                    <a:lnTo>
                      <a:pt x="393" y="344"/>
                    </a:lnTo>
                    <a:lnTo>
                      <a:pt x="396" y="347"/>
                    </a:lnTo>
                    <a:lnTo>
                      <a:pt x="399" y="349"/>
                    </a:lnTo>
                    <a:lnTo>
                      <a:pt x="402" y="352"/>
                    </a:lnTo>
                    <a:lnTo>
                      <a:pt x="405" y="356"/>
                    </a:lnTo>
                    <a:lnTo>
                      <a:pt x="408" y="358"/>
                    </a:lnTo>
                    <a:lnTo>
                      <a:pt x="410" y="361"/>
                    </a:lnTo>
                    <a:lnTo>
                      <a:pt x="413" y="364"/>
                    </a:lnTo>
                    <a:lnTo>
                      <a:pt x="416" y="367"/>
                    </a:lnTo>
                    <a:lnTo>
                      <a:pt x="419" y="369"/>
                    </a:lnTo>
                    <a:lnTo>
                      <a:pt x="422" y="373"/>
                    </a:lnTo>
                    <a:lnTo>
                      <a:pt x="432" y="376"/>
                    </a:lnTo>
                    <a:lnTo>
                      <a:pt x="555" y="602"/>
                    </a:lnTo>
                    <a:lnTo>
                      <a:pt x="270" y="421"/>
                    </a:lnTo>
                    <a:lnTo>
                      <a:pt x="274" y="421"/>
                    </a:lnTo>
                    <a:lnTo>
                      <a:pt x="281" y="419"/>
                    </a:lnTo>
                    <a:lnTo>
                      <a:pt x="285" y="418"/>
                    </a:lnTo>
                    <a:lnTo>
                      <a:pt x="288" y="417"/>
                    </a:lnTo>
                    <a:lnTo>
                      <a:pt x="292" y="416"/>
                    </a:lnTo>
                    <a:lnTo>
                      <a:pt x="296" y="414"/>
                    </a:lnTo>
                    <a:lnTo>
                      <a:pt x="300" y="414"/>
                    </a:lnTo>
                    <a:lnTo>
                      <a:pt x="303" y="413"/>
                    </a:lnTo>
                    <a:lnTo>
                      <a:pt x="307" y="412"/>
                    </a:lnTo>
                    <a:lnTo>
                      <a:pt x="311" y="410"/>
                    </a:lnTo>
                    <a:lnTo>
                      <a:pt x="315" y="409"/>
                    </a:lnTo>
                    <a:lnTo>
                      <a:pt x="318" y="408"/>
                    </a:lnTo>
                    <a:lnTo>
                      <a:pt x="322" y="407"/>
                    </a:lnTo>
                    <a:lnTo>
                      <a:pt x="326" y="407"/>
                    </a:lnTo>
                    <a:lnTo>
                      <a:pt x="330" y="405"/>
                    </a:lnTo>
                    <a:lnTo>
                      <a:pt x="334" y="405"/>
                    </a:lnTo>
                    <a:lnTo>
                      <a:pt x="332" y="401"/>
                    </a:lnTo>
                    <a:lnTo>
                      <a:pt x="330" y="399"/>
                    </a:lnTo>
                    <a:lnTo>
                      <a:pt x="328" y="396"/>
                    </a:lnTo>
                    <a:lnTo>
                      <a:pt x="326" y="393"/>
                    </a:lnTo>
                    <a:lnTo>
                      <a:pt x="324" y="390"/>
                    </a:lnTo>
                    <a:lnTo>
                      <a:pt x="322" y="388"/>
                    </a:lnTo>
                    <a:lnTo>
                      <a:pt x="320" y="384"/>
                    </a:lnTo>
                    <a:lnTo>
                      <a:pt x="318" y="382"/>
                    </a:lnTo>
                    <a:lnTo>
                      <a:pt x="316" y="379"/>
                    </a:lnTo>
                    <a:lnTo>
                      <a:pt x="313" y="376"/>
                    </a:lnTo>
                    <a:lnTo>
                      <a:pt x="311" y="373"/>
                    </a:lnTo>
                    <a:lnTo>
                      <a:pt x="309" y="370"/>
                    </a:lnTo>
                    <a:lnTo>
                      <a:pt x="307" y="367"/>
                    </a:lnTo>
                    <a:lnTo>
                      <a:pt x="305" y="365"/>
                    </a:lnTo>
                    <a:lnTo>
                      <a:pt x="303" y="362"/>
                    </a:lnTo>
                    <a:lnTo>
                      <a:pt x="301" y="359"/>
                    </a:lnTo>
                    <a:lnTo>
                      <a:pt x="299" y="356"/>
                    </a:lnTo>
                    <a:lnTo>
                      <a:pt x="296" y="353"/>
                    </a:lnTo>
                    <a:lnTo>
                      <a:pt x="294" y="351"/>
                    </a:lnTo>
                    <a:lnTo>
                      <a:pt x="292" y="348"/>
                    </a:lnTo>
                    <a:lnTo>
                      <a:pt x="290" y="345"/>
                    </a:lnTo>
                    <a:lnTo>
                      <a:pt x="287" y="342"/>
                    </a:lnTo>
                    <a:lnTo>
                      <a:pt x="285" y="339"/>
                    </a:lnTo>
                    <a:lnTo>
                      <a:pt x="283" y="336"/>
                    </a:lnTo>
                    <a:lnTo>
                      <a:pt x="281" y="333"/>
                    </a:lnTo>
                    <a:lnTo>
                      <a:pt x="279" y="330"/>
                    </a:lnTo>
                    <a:lnTo>
                      <a:pt x="276" y="328"/>
                    </a:lnTo>
                    <a:lnTo>
                      <a:pt x="274" y="326"/>
                    </a:lnTo>
                    <a:lnTo>
                      <a:pt x="272" y="323"/>
                    </a:lnTo>
                    <a:lnTo>
                      <a:pt x="270" y="321"/>
                    </a:lnTo>
                    <a:lnTo>
                      <a:pt x="268" y="318"/>
                    </a:lnTo>
                    <a:lnTo>
                      <a:pt x="266" y="316"/>
                    </a:lnTo>
                    <a:lnTo>
                      <a:pt x="264" y="313"/>
                    </a:lnTo>
                    <a:lnTo>
                      <a:pt x="262" y="311"/>
                    </a:lnTo>
                    <a:lnTo>
                      <a:pt x="260" y="308"/>
                    </a:lnTo>
                    <a:lnTo>
                      <a:pt x="258" y="306"/>
                    </a:lnTo>
                    <a:lnTo>
                      <a:pt x="255" y="304"/>
                    </a:lnTo>
                    <a:lnTo>
                      <a:pt x="253" y="302"/>
                    </a:lnTo>
                    <a:lnTo>
                      <a:pt x="252" y="299"/>
                    </a:lnTo>
                    <a:lnTo>
                      <a:pt x="250" y="298"/>
                    </a:lnTo>
                    <a:lnTo>
                      <a:pt x="246" y="293"/>
                    </a:lnTo>
                    <a:lnTo>
                      <a:pt x="244" y="289"/>
                    </a:lnTo>
                    <a:lnTo>
                      <a:pt x="240" y="286"/>
                    </a:lnTo>
                    <a:lnTo>
                      <a:pt x="238" y="283"/>
                    </a:lnTo>
                    <a:lnTo>
                      <a:pt x="235" y="280"/>
                    </a:lnTo>
                    <a:lnTo>
                      <a:pt x="233" y="278"/>
                    </a:lnTo>
                    <a:lnTo>
                      <a:pt x="231" y="275"/>
                    </a:lnTo>
                    <a:lnTo>
                      <a:pt x="229" y="274"/>
                    </a:lnTo>
                    <a:lnTo>
                      <a:pt x="227" y="272"/>
                    </a:lnTo>
                    <a:lnTo>
                      <a:pt x="227" y="270"/>
                    </a:lnTo>
                    <a:lnTo>
                      <a:pt x="106" y="199"/>
                    </a:lnTo>
                    <a:lnTo>
                      <a:pt x="100" y="93"/>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70" name="Freeform 169"/>
              <p:cNvSpPr>
                <a:spLocks/>
              </p:cNvSpPr>
              <p:nvPr/>
            </p:nvSpPr>
            <p:spPr bwMode="auto">
              <a:xfrm>
                <a:off x="2483" y="2121"/>
                <a:ext cx="13" cy="22"/>
              </a:xfrm>
              <a:custGeom>
                <a:avLst/>
                <a:gdLst>
                  <a:gd name="T0" fmla="*/ 0 w 26"/>
                  <a:gd name="T1" fmla="*/ 0 h 45"/>
                  <a:gd name="T2" fmla="*/ 2 w 26"/>
                  <a:gd name="T3" fmla="*/ 0 h 45"/>
                  <a:gd name="T4" fmla="*/ 3 w 26"/>
                  <a:gd name="T5" fmla="*/ 0 h 45"/>
                  <a:gd name="T6" fmla="*/ 4 w 26"/>
                  <a:gd name="T7" fmla="*/ 5 h 45"/>
                  <a:gd name="T8" fmla="*/ 3 w 26"/>
                  <a:gd name="T9" fmla="*/ 5 h 45"/>
                  <a:gd name="T10" fmla="*/ 2 w 26"/>
                  <a:gd name="T11" fmla="*/ 5 h 45"/>
                  <a:gd name="T12" fmla="*/ 0 w 26"/>
                  <a:gd name="T13" fmla="*/ 0 h 45"/>
                  <a:gd name="T14" fmla="*/ 0 w 2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5"/>
                  <a:gd name="T26" fmla="*/ 26 w 2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5">
                    <a:moveTo>
                      <a:pt x="0" y="0"/>
                    </a:moveTo>
                    <a:lnTo>
                      <a:pt x="13" y="1"/>
                    </a:lnTo>
                    <a:lnTo>
                      <a:pt x="21" y="0"/>
                    </a:lnTo>
                    <a:lnTo>
                      <a:pt x="26" y="41"/>
                    </a:lnTo>
                    <a:lnTo>
                      <a:pt x="21" y="45"/>
                    </a:lnTo>
                    <a:lnTo>
                      <a:pt x="10" y="4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71" name="Freeform 170"/>
              <p:cNvSpPr>
                <a:spLocks/>
              </p:cNvSpPr>
              <p:nvPr/>
            </p:nvSpPr>
            <p:spPr bwMode="auto">
              <a:xfrm>
                <a:off x="2488" y="2124"/>
                <a:ext cx="8" cy="38"/>
              </a:xfrm>
              <a:custGeom>
                <a:avLst/>
                <a:gdLst>
                  <a:gd name="T0" fmla="*/ 1 w 16"/>
                  <a:gd name="T1" fmla="*/ 0 h 79"/>
                  <a:gd name="T2" fmla="*/ 1 w 16"/>
                  <a:gd name="T3" fmla="*/ 0 h 79"/>
                  <a:gd name="T4" fmla="*/ 1 w 16"/>
                  <a:gd name="T5" fmla="*/ 1 h 79"/>
                  <a:gd name="T6" fmla="*/ 0 w 16"/>
                  <a:gd name="T7" fmla="*/ 4 h 79"/>
                  <a:gd name="T8" fmla="*/ 2 w 16"/>
                  <a:gd name="T9" fmla="*/ 9 h 79"/>
                  <a:gd name="T10" fmla="*/ 2 w 16"/>
                  <a:gd name="T11" fmla="*/ 4 h 79"/>
                  <a:gd name="T12" fmla="*/ 1 w 16"/>
                  <a:gd name="T13" fmla="*/ 1 h 79"/>
                  <a:gd name="T14" fmla="*/ 1 w 16"/>
                  <a:gd name="T15" fmla="*/ 0 h 79"/>
                  <a:gd name="T16" fmla="*/ 1 w 16"/>
                  <a:gd name="T17" fmla="*/ 0 h 79"/>
                  <a:gd name="T18" fmla="*/ 1 w 16"/>
                  <a:gd name="T19" fmla="*/ 0 h 79"/>
                  <a:gd name="T20" fmla="*/ 1 w 16"/>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79"/>
                  <a:gd name="T35" fmla="*/ 16 w 16"/>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79">
                    <a:moveTo>
                      <a:pt x="2" y="0"/>
                    </a:moveTo>
                    <a:lnTo>
                      <a:pt x="2" y="6"/>
                    </a:lnTo>
                    <a:lnTo>
                      <a:pt x="3" y="9"/>
                    </a:lnTo>
                    <a:lnTo>
                      <a:pt x="0" y="36"/>
                    </a:lnTo>
                    <a:lnTo>
                      <a:pt x="15" y="79"/>
                    </a:lnTo>
                    <a:lnTo>
                      <a:pt x="16" y="36"/>
                    </a:lnTo>
                    <a:lnTo>
                      <a:pt x="5" y="9"/>
                    </a:lnTo>
                    <a:lnTo>
                      <a:pt x="5" y="6"/>
                    </a:lnTo>
                    <a:lnTo>
                      <a:pt x="4" y="0"/>
                    </a:lnTo>
                    <a:lnTo>
                      <a:pt x="2"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72" name="Freeform 171"/>
              <p:cNvSpPr>
                <a:spLocks/>
              </p:cNvSpPr>
              <p:nvPr/>
            </p:nvSpPr>
            <p:spPr bwMode="auto">
              <a:xfrm>
                <a:off x="2515" y="2275"/>
                <a:ext cx="9" cy="6"/>
              </a:xfrm>
              <a:custGeom>
                <a:avLst/>
                <a:gdLst>
                  <a:gd name="T0" fmla="*/ 2 w 18"/>
                  <a:gd name="T1" fmla="*/ 1 h 12"/>
                  <a:gd name="T2" fmla="*/ 3 w 18"/>
                  <a:gd name="T3" fmla="*/ 2 h 12"/>
                  <a:gd name="T4" fmla="*/ 0 w 18"/>
                  <a:gd name="T5" fmla="*/ 2 h 12"/>
                  <a:gd name="T6" fmla="*/ 1 w 18"/>
                  <a:gd name="T7" fmla="*/ 0 h 12"/>
                  <a:gd name="T8" fmla="*/ 2 w 18"/>
                  <a:gd name="T9" fmla="*/ 1 h 12"/>
                  <a:gd name="T10" fmla="*/ 2 w 18"/>
                  <a:gd name="T11" fmla="*/ 1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13" y="5"/>
                    </a:moveTo>
                    <a:lnTo>
                      <a:pt x="18" y="12"/>
                    </a:lnTo>
                    <a:lnTo>
                      <a:pt x="0" y="9"/>
                    </a:lnTo>
                    <a:lnTo>
                      <a:pt x="5" y="0"/>
                    </a:lnTo>
                    <a:lnTo>
                      <a:pt x="1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73" name="Freeform 172"/>
              <p:cNvSpPr>
                <a:spLocks/>
              </p:cNvSpPr>
              <p:nvPr/>
            </p:nvSpPr>
            <p:spPr bwMode="auto">
              <a:xfrm>
                <a:off x="2270" y="2035"/>
                <a:ext cx="239" cy="63"/>
              </a:xfrm>
              <a:custGeom>
                <a:avLst/>
                <a:gdLst>
                  <a:gd name="T0" fmla="*/ 16 w 511"/>
                  <a:gd name="T1" fmla="*/ 0 h 129"/>
                  <a:gd name="T2" fmla="*/ 0 w 511"/>
                  <a:gd name="T3" fmla="*/ 13 h 129"/>
                  <a:gd name="T4" fmla="*/ 52 w 511"/>
                  <a:gd name="T5" fmla="*/ 15 h 129"/>
                  <a:gd name="T6" fmla="*/ 16 w 511"/>
                  <a:gd name="T7" fmla="*/ 0 h 129"/>
                  <a:gd name="T8" fmla="*/ 16 w 511"/>
                  <a:gd name="T9" fmla="*/ 0 h 129"/>
                  <a:gd name="T10" fmla="*/ 0 60000 65536"/>
                  <a:gd name="T11" fmla="*/ 0 60000 65536"/>
                  <a:gd name="T12" fmla="*/ 0 60000 65536"/>
                  <a:gd name="T13" fmla="*/ 0 60000 65536"/>
                  <a:gd name="T14" fmla="*/ 0 60000 65536"/>
                  <a:gd name="T15" fmla="*/ 0 w 511"/>
                  <a:gd name="T16" fmla="*/ 0 h 129"/>
                  <a:gd name="T17" fmla="*/ 511 w 511"/>
                  <a:gd name="T18" fmla="*/ 129 h 129"/>
                </a:gdLst>
                <a:ahLst/>
                <a:cxnLst>
                  <a:cxn ang="T10">
                    <a:pos x="T0" y="T1"/>
                  </a:cxn>
                  <a:cxn ang="T11">
                    <a:pos x="T2" y="T3"/>
                  </a:cxn>
                  <a:cxn ang="T12">
                    <a:pos x="T4" y="T5"/>
                  </a:cxn>
                  <a:cxn ang="T13">
                    <a:pos x="T6" y="T7"/>
                  </a:cxn>
                  <a:cxn ang="T14">
                    <a:pos x="T8" y="T9"/>
                  </a:cxn>
                </a:cxnLst>
                <a:rect l="T15" t="T16" r="T17" b="T18"/>
                <a:pathLst>
                  <a:path w="511" h="129">
                    <a:moveTo>
                      <a:pt x="160" y="0"/>
                    </a:moveTo>
                    <a:lnTo>
                      <a:pt x="0" y="110"/>
                    </a:lnTo>
                    <a:lnTo>
                      <a:pt x="511" y="129"/>
                    </a:lnTo>
                    <a:lnTo>
                      <a:pt x="160" y="0"/>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74" name="Freeform 173"/>
              <p:cNvSpPr>
                <a:spLocks/>
              </p:cNvSpPr>
              <p:nvPr/>
            </p:nvSpPr>
            <p:spPr bwMode="auto">
              <a:xfrm>
                <a:off x="2357" y="1934"/>
                <a:ext cx="364" cy="141"/>
              </a:xfrm>
              <a:custGeom>
                <a:avLst/>
                <a:gdLst>
                  <a:gd name="T0" fmla="*/ 0 w 778"/>
                  <a:gd name="T1" fmla="*/ 29 h 292"/>
                  <a:gd name="T2" fmla="*/ 7 w 778"/>
                  <a:gd name="T3" fmla="*/ 33 h 292"/>
                  <a:gd name="T4" fmla="*/ 44 w 778"/>
                  <a:gd name="T5" fmla="*/ 27 h 292"/>
                  <a:gd name="T6" fmla="*/ 60 w 778"/>
                  <a:gd name="T7" fmla="*/ 9 h 292"/>
                  <a:gd name="T8" fmla="*/ 80 w 778"/>
                  <a:gd name="T9" fmla="*/ 1 h 292"/>
                  <a:gd name="T10" fmla="*/ 72 w 778"/>
                  <a:gd name="T11" fmla="*/ 0 h 292"/>
                  <a:gd name="T12" fmla="*/ 55 w 778"/>
                  <a:gd name="T13" fmla="*/ 6 h 292"/>
                  <a:gd name="T14" fmla="*/ 33 w 778"/>
                  <a:gd name="T15" fmla="*/ 25 h 292"/>
                  <a:gd name="T16" fmla="*/ 0 w 778"/>
                  <a:gd name="T17" fmla="*/ 29 h 292"/>
                  <a:gd name="T18" fmla="*/ 0 w 778"/>
                  <a:gd name="T19" fmla="*/ 29 h 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8"/>
                  <a:gd name="T31" fmla="*/ 0 h 292"/>
                  <a:gd name="T32" fmla="*/ 778 w 778"/>
                  <a:gd name="T33" fmla="*/ 292 h 2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8" h="292">
                    <a:moveTo>
                      <a:pt x="0" y="262"/>
                    </a:moveTo>
                    <a:lnTo>
                      <a:pt x="63" y="292"/>
                    </a:lnTo>
                    <a:lnTo>
                      <a:pt x="435" y="242"/>
                    </a:lnTo>
                    <a:lnTo>
                      <a:pt x="586" y="77"/>
                    </a:lnTo>
                    <a:lnTo>
                      <a:pt x="778" y="10"/>
                    </a:lnTo>
                    <a:lnTo>
                      <a:pt x="700" y="0"/>
                    </a:lnTo>
                    <a:lnTo>
                      <a:pt x="534" y="51"/>
                    </a:lnTo>
                    <a:lnTo>
                      <a:pt x="322" y="220"/>
                    </a:lnTo>
                    <a:lnTo>
                      <a:pt x="0" y="262"/>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75" name="Freeform 174"/>
              <p:cNvSpPr>
                <a:spLocks/>
              </p:cNvSpPr>
              <p:nvPr/>
            </p:nvSpPr>
            <p:spPr bwMode="auto">
              <a:xfrm>
                <a:off x="2569" y="1797"/>
                <a:ext cx="22" cy="41"/>
              </a:xfrm>
              <a:custGeom>
                <a:avLst/>
                <a:gdLst>
                  <a:gd name="T0" fmla="*/ 4 w 47"/>
                  <a:gd name="T1" fmla="*/ 9 h 85"/>
                  <a:gd name="T2" fmla="*/ 3 w 47"/>
                  <a:gd name="T3" fmla="*/ 3 h 85"/>
                  <a:gd name="T4" fmla="*/ 5 w 47"/>
                  <a:gd name="T5" fmla="*/ 3 h 85"/>
                  <a:gd name="T6" fmla="*/ 3 w 47"/>
                  <a:gd name="T7" fmla="*/ 2 h 85"/>
                  <a:gd name="T8" fmla="*/ 5 w 47"/>
                  <a:gd name="T9" fmla="*/ 2 h 85"/>
                  <a:gd name="T10" fmla="*/ 5 w 47"/>
                  <a:gd name="T11" fmla="*/ 2 h 85"/>
                  <a:gd name="T12" fmla="*/ 4 w 47"/>
                  <a:gd name="T13" fmla="*/ 2 h 85"/>
                  <a:gd name="T14" fmla="*/ 3 w 47"/>
                  <a:gd name="T15" fmla="*/ 2 h 85"/>
                  <a:gd name="T16" fmla="*/ 3 w 47"/>
                  <a:gd name="T17" fmla="*/ 1 h 85"/>
                  <a:gd name="T18" fmla="*/ 5 w 47"/>
                  <a:gd name="T19" fmla="*/ 1 h 85"/>
                  <a:gd name="T20" fmla="*/ 4 w 47"/>
                  <a:gd name="T21" fmla="*/ 1 h 85"/>
                  <a:gd name="T22" fmla="*/ 4 w 47"/>
                  <a:gd name="T23" fmla="*/ 0 h 85"/>
                  <a:gd name="T24" fmla="*/ 3 w 47"/>
                  <a:gd name="T25" fmla="*/ 0 h 85"/>
                  <a:gd name="T26" fmla="*/ 3 w 47"/>
                  <a:gd name="T27" fmla="*/ 0 h 85"/>
                  <a:gd name="T28" fmla="*/ 3 w 47"/>
                  <a:gd name="T29" fmla="*/ 0 h 85"/>
                  <a:gd name="T30" fmla="*/ 2 w 47"/>
                  <a:gd name="T31" fmla="*/ 0 h 85"/>
                  <a:gd name="T32" fmla="*/ 1 w 47"/>
                  <a:gd name="T33" fmla="*/ 0 h 85"/>
                  <a:gd name="T34" fmla="*/ 1 w 47"/>
                  <a:gd name="T35" fmla="*/ 0 h 85"/>
                  <a:gd name="T36" fmla="*/ 0 w 47"/>
                  <a:gd name="T37" fmla="*/ 0 h 85"/>
                  <a:gd name="T38" fmla="*/ 0 w 47"/>
                  <a:gd name="T39" fmla="*/ 0 h 85"/>
                  <a:gd name="T40" fmla="*/ 0 w 47"/>
                  <a:gd name="T41" fmla="*/ 1 h 85"/>
                  <a:gd name="T42" fmla="*/ 0 w 47"/>
                  <a:gd name="T43" fmla="*/ 3 h 85"/>
                  <a:gd name="T44" fmla="*/ 0 w 47"/>
                  <a:gd name="T45" fmla="*/ 3 h 85"/>
                  <a:gd name="T46" fmla="*/ 0 w 47"/>
                  <a:gd name="T47" fmla="*/ 4 h 85"/>
                  <a:gd name="T48" fmla="*/ 1 w 47"/>
                  <a:gd name="T49" fmla="*/ 4 h 85"/>
                  <a:gd name="T50" fmla="*/ 0 w 47"/>
                  <a:gd name="T51" fmla="*/ 10 h 85"/>
                  <a:gd name="T52" fmla="*/ 4 w 47"/>
                  <a:gd name="T53" fmla="*/ 9 h 85"/>
                  <a:gd name="T54" fmla="*/ 4 w 47"/>
                  <a:gd name="T55" fmla="*/ 9 h 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
                  <a:gd name="T85" fmla="*/ 0 h 85"/>
                  <a:gd name="T86" fmla="*/ 47 w 47"/>
                  <a:gd name="T87" fmla="*/ 85 h 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 h="85">
                    <a:moveTo>
                      <a:pt x="38" y="81"/>
                    </a:moveTo>
                    <a:lnTo>
                      <a:pt x="34" y="30"/>
                    </a:lnTo>
                    <a:lnTo>
                      <a:pt x="47" y="30"/>
                    </a:lnTo>
                    <a:lnTo>
                      <a:pt x="30" y="22"/>
                    </a:lnTo>
                    <a:lnTo>
                      <a:pt x="47" y="22"/>
                    </a:lnTo>
                    <a:lnTo>
                      <a:pt x="45" y="21"/>
                    </a:lnTo>
                    <a:lnTo>
                      <a:pt x="41" y="18"/>
                    </a:lnTo>
                    <a:lnTo>
                      <a:pt x="35" y="16"/>
                    </a:lnTo>
                    <a:lnTo>
                      <a:pt x="30" y="13"/>
                    </a:lnTo>
                    <a:lnTo>
                      <a:pt x="47" y="13"/>
                    </a:lnTo>
                    <a:lnTo>
                      <a:pt x="43" y="8"/>
                    </a:lnTo>
                    <a:lnTo>
                      <a:pt x="38" y="4"/>
                    </a:lnTo>
                    <a:lnTo>
                      <a:pt x="34" y="1"/>
                    </a:lnTo>
                    <a:lnTo>
                      <a:pt x="30" y="1"/>
                    </a:lnTo>
                    <a:lnTo>
                      <a:pt x="26" y="1"/>
                    </a:lnTo>
                    <a:lnTo>
                      <a:pt x="21" y="3"/>
                    </a:lnTo>
                    <a:lnTo>
                      <a:pt x="16" y="0"/>
                    </a:lnTo>
                    <a:lnTo>
                      <a:pt x="11" y="0"/>
                    </a:lnTo>
                    <a:lnTo>
                      <a:pt x="6" y="1"/>
                    </a:lnTo>
                    <a:lnTo>
                      <a:pt x="0" y="7"/>
                    </a:lnTo>
                    <a:lnTo>
                      <a:pt x="6" y="9"/>
                    </a:lnTo>
                    <a:lnTo>
                      <a:pt x="3" y="29"/>
                    </a:lnTo>
                    <a:lnTo>
                      <a:pt x="7" y="29"/>
                    </a:lnTo>
                    <a:lnTo>
                      <a:pt x="7" y="38"/>
                    </a:lnTo>
                    <a:lnTo>
                      <a:pt x="12" y="38"/>
                    </a:lnTo>
                    <a:lnTo>
                      <a:pt x="7" y="85"/>
                    </a:lnTo>
                    <a:lnTo>
                      <a:pt x="3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76" name="Freeform 175"/>
              <p:cNvSpPr>
                <a:spLocks/>
              </p:cNvSpPr>
              <p:nvPr/>
            </p:nvSpPr>
            <p:spPr bwMode="auto">
              <a:xfrm>
                <a:off x="2486" y="1876"/>
                <a:ext cx="14" cy="9"/>
              </a:xfrm>
              <a:custGeom>
                <a:avLst/>
                <a:gdLst>
                  <a:gd name="T0" fmla="*/ 3 w 31"/>
                  <a:gd name="T1" fmla="*/ 0 h 18"/>
                  <a:gd name="T2" fmla="*/ 2 w 31"/>
                  <a:gd name="T3" fmla="*/ 2 h 18"/>
                  <a:gd name="T4" fmla="*/ 2 w 31"/>
                  <a:gd name="T5" fmla="*/ 3 h 18"/>
                  <a:gd name="T6" fmla="*/ 0 w 31"/>
                  <a:gd name="T7" fmla="*/ 3 h 18"/>
                  <a:gd name="T8" fmla="*/ 0 w 31"/>
                  <a:gd name="T9" fmla="*/ 1 h 18"/>
                  <a:gd name="T10" fmla="*/ 3 w 31"/>
                  <a:gd name="T11" fmla="*/ 0 h 18"/>
                  <a:gd name="T12" fmla="*/ 3 w 31"/>
                  <a:gd name="T13" fmla="*/ 0 h 18"/>
                  <a:gd name="T14" fmla="*/ 0 60000 65536"/>
                  <a:gd name="T15" fmla="*/ 0 60000 65536"/>
                  <a:gd name="T16" fmla="*/ 0 60000 65536"/>
                  <a:gd name="T17" fmla="*/ 0 60000 65536"/>
                  <a:gd name="T18" fmla="*/ 0 60000 65536"/>
                  <a:gd name="T19" fmla="*/ 0 60000 65536"/>
                  <a:gd name="T20" fmla="*/ 0 60000 65536"/>
                  <a:gd name="T21" fmla="*/ 0 w 31"/>
                  <a:gd name="T22" fmla="*/ 0 h 18"/>
                  <a:gd name="T23" fmla="*/ 31 w 3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8">
                    <a:moveTo>
                      <a:pt x="31" y="0"/>
                    </a:moveTo>
                    <a:lnTo>
                      <a:pt x="18" y="12"/>
                    </a:lnTo>
                    <a:lnTo>
                      <a:pt x="18" y="18"/>
                    </a:lnTo>
                    <a:lnTo>
                      <a:pt x="0" y="17"/>
                    </a:lnTo>
                    <a:lnTo>
                      <a:pt x="7" y="1"/>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77" name="Freeform 176"/>
              <p:cNvSpPr>
                <a:spLocks/>
              </p:cNvSpPr>
              <p:nvPr/>
            </p:nvSpPr>
            <p:spPr bwMode="auto">
              <a:xfrm>
                <a:off x="2604" y="1890"/>
                <a:ext cx="12" cy="16"/>
              </a:xfrm>
              <a:custGeom>
                <a:avLst/>
                <a:gdLst>
                  <a:gd name="T0" fmla="*/ 3 w 26"/>
                  <a:gd name="T1" fmla="*/ 0 h 32"/>
                  <a:gd name="T2" fmla="*/ 2 w 26"/>
                  <a:gd name="T3" fmla="*/ 3 h 32"/>
                  <a:gd name="T4" fmla="*/ 2 w 26"/>
                  <a:gd name="T5" fmla="*/ 4 h 32"/>
                  <a:gd name="T6" fmla="*/ 0 w 26"/>
                  <a:gd name="T7" fmla="*/ 4 h 32"/>
                  <a:gd name="T8" fmla="*/ 1 w 26"/>
                  <a:gd name="T9" fmla="*/ 2 h 32"/>
                  <a:gd name="T10" fmla="*/ 3 w 26"/>
                  <a:gd name="T11" fmla="*/ 0 h 32"/>
                  <a:gd name="T12" fmla="*/ 3 w 26"/>
                  <a:gd name="T13" fmla="*/ 0 h 32"/>
                  <a:gd name="T14" fmla="*/ 0 60000 65536"/>
                  <a:gd name="T15" fmla="*/ 0 60000 65536"/>
                  <a:gd name="T16" fmla="*/ 0 60000 65536"/>
                  <a:gd name="T17" fmla="*/ 0 60000 65536"/>
                  <a:gd name="T18" fmla="*/ 0 60000 65536"/>
                  <a:gd name="T19" fmla="*/ 0 60000 65536"/>
                  <a:gd name="T20" fmla="*/ 0 60000 65536"/>
                  <a:gd name="T21" fmla="*/ 0 w 26"/>
                  <a:gd name="T22" fmla="*/ 0 h 32"/>
                  <a:gd name="T23" fmla="*/ 26 w 2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2">
                    <a:moveTo>
                      <a:pt x="26" y="0"/>
                    </a:moveTo>
                    <a:lnTo>
                      <a:pt x="21" y="25"/>
                    </a:lnTo>
                    <a:lnTo>
                      <a:pt x="21" y="32"/>
                    </a:lnTo>
                    <a:lnTo>
                      <a:pt x="0" y="30"/>
                    </a:lnTo>
                    <a:lnTo>
                      <a:pt x="8" y="13"/>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78" name="Freeform 177"/>
              <p:cNvSpPr>
                <a:spLocks/>
              </p:cNvSpPr>
              <p:nvPr/>
            </p:nvSpPr>
            <p:spPr bwMode="auto">
              <a:xfrm>
                <a:off x="2487" y="1816"/>
                <a:ext cx="136" cy="216"/>
              </a:xfrm>
              <a:custGeom>
                <a:avLst/>
                <a:gdLst>
                  <a:gd name="T0" fmla="*/ 13 w 290"/>
                  <a:gd name="T1" fmla="*/ 3 h 446"/>
                  <a:gd name="T2" fmla="*/ 11 w 290"/>
                  <a:gd name="T3" fmla="*/ 6 h 446"/>
                  <a:gd name="T4" fmla="*/ 9 w 290"/>
                  <a:gd name="T5" fmla="*/ 8 h 446"/>
                  <a:gd name="T6" fmla="*/ 0 w 290"/>
                  <a:gd name="T7" fmla="*/ 15 h 446"/>
                  <a:gd name="T8" fmla="*/ 4 w 290"/>
                  <a:gd name="T9" fmla="*/ 15 h 446"/>
                  <a:gd name="T10" fmla="*/ 7 w 290"/>
                  <a:gd name="T11" fmla="*/ 14 h 446"/>
                  <a:gd name="T12" fmla="*/ 8 w 290"/>
                  <a:gd name="T13" fmla="*/ 13 h 446"/>
                  <a:gd name="T14" fmla="*/ 11 w 290"/>
                  <a:gd name="T15" fmla="*/ 12 h 446"/>
                  <a:gd name="T16" fmla="*/ 13 w 290"/>
                  <a:gd name="T17" fmla="*/ 10 h 446"/>
                  <a:gd name="T18" fmla="*/ 14 w 290"/>
                  <a:gd name="T19" fmla="*/ 8 h 446"/>
                  <a:gd name="T20" fmla="*/ 13 w 290"/>
                  <a:gd name="T21" fmla="*/ 18 h 446"/>
                  <a:gd name="T22" fmla="*/ 11 w 290"/>
                  <a:gd name="T23" fmla="*/ 21 h 446"/>
                  <a:gd name="T24" fmla="*/ 10 w 290"/>
                  <a:gd name="T25" fmla="*/ 23 h 446"/>
                  <a:gd name="T26" fmla="*/ 9 w 290"/>
                  <a:gd name="T27" fmla="*/ 25 h 446"/>
                  <a:gd name="T28" fmla="*/ 8 w 290"/>
                  <a:gd name="T29" fmla="*/ 28 h 446"/>
                  <a:gd name="T30" fmla="*/ 8 w 290"/>
                  <a:gd name="T31" fmla="*/ 30 h 446"/>
                  <a:gd name="T32" fmla="*/ 9 w 290"/>
                  <a:gd name="T33" fmla="*/ 51 h 446"/>
                  <a:gd name="T34" fmla="*/ 10 w 290"/>
                  <a:gd name="T35" fmla="*/ 48 h 446"/>
                  <a:gd name="T36" fmla="*/ 12 w 290"/>
                  <a:gd name="T37" fmla="*/ 46 h 446"/>
                  <a:gd name="T38" fmla="*/ 12 w 290"/>
                  <a:gd name="T39" fmla="*/ 43 h 446"/>
                  <a:gd name="T40" fmla="*/ 13 w 290"/>
                  <a:gd name="T41" fmla="*/ 40 h 446"/>
                  <a:gd name="T42" fmla="*/ 13 w 290"/>
                  <a:gd name="T43" fmla="*/ 38 h 446"/>
                  <a:gd name="T44" fmla="*/ 13 w 290"/>
                  <a:gd name="T45" fmla="*/ 36 h 446"/>
                  <a:gd name="T46" fmla="*/ 13 w 290"/>
                  <a:gd name="T47" fmla="*/ 33 h 446"/>
                  <a:gd name="T48" fmla="*/ 17 w 290"/>
                  <a:gd name="T49" fmla="*/ 24 h 446"/>
                  <a:gd name="T50" fmla="*/ 18 w 290"/>
                  <a:gd name="T51" fmla="*/ 26 h 446"/>
                  <a:gd name="T52" fmla="*/ 18 w 290"/>
                  <a:gd name="T53" fmla="*/ 29 h 446"/>
                  <a:gd name="T54" fmla="*/ 19 w 290"/>
                  <a:gd name="T55" fmla="*/ 32 h 446"/>
                  <a:gd name="T56" fmla="*/ 20 w 290"/>
                  <a:gd name="T57" fmla="*/ 34 h 446"/>
                  <a:gd name="T58" fmla="*/ 22 w 290"/>
                  <a:gd name="T59" fmla="*/ 36 h 446"/>
                  <a:gd name="T60" fmla="*/ 24 w 290"/>
                  <a:gd name="T61" fmla="*/ 38 h 446"/>
                  <a:gd name="T62" fmla="*/ 25 w 290"/>
                  <a:gd name="T63" fmla="*/ 40 h 446"/>
                  <a:gd name="T64" fmla="*/ 26 w 290"/>
                  <a:gd name="T65" fmla="*/ 38 h 446"/>
                  <a:gd name="T66" fmla="*/ 25 w 290"/>
                  <a:gd name="T67" fmla="*/ 36 h 446"/>
                  <a:gd name="T68" fmla="*/ 25 w 290"/>
                  <a:gd name="T69" fmla="*/ 34 h 446"/>
                  <a:gd name="T70" fmla="*/ 23 w 290"/>
                  <a:gd name="T71" fmla="*/ 31 h 446"/>
                  <a:gd name="T72" fmla="*/ 24 w 290"/>
                  <a:gd name="T73" fmla="*/ 17 h 446"/>
                  <a:gd name="T74" fmla="*/ 28 w 290"/>
                  <a:gd name="T75" fmla="*/ 20 h 446"/>
                  <a:gd name="T76" fmla="*/ 28 w 290"/>
                  <a:gd name="T77" fmla="*/ 18 h 446"/>
                  <a:gd name="T78" fmla="*/ 29 w 290"/>
                  <a:gd name="T79" fmla="*/ 16 h 446"/>
                  <a:gd name="T80" fmla="*/ 30 w 290"/>
                  <a:gd name="T81" fmla="*/ 13 h 446"/>
                  <a:gd name="T82" fmla="*/ 30 w 290"/>
                  <a:gd name="T83" fmla="*/ 10 h 446"/>
                  <a:gd name="T84" fmla="*/ 29 w 290"/>
                  <a:gd name="T85" fmla="*/ 7 h 446"/>
                  <a:gd name="T86" fmla="*/ 28 w 290"/>
                  <a:gd name="T87" fmla="*/ 5 h 446"/>
                  <a:gd name="T88" fmla="*/ 27 w 290"/>
                  <a:gd name="T89" fmla="*/ 3 h 446"/>
                  <a:gd name="T90" fmla="*/ 25 w 290"/>
                  <a:gd name="T91" fmla="*/ 1 h 446"/>
                  <a:gd name="T92" fmla="*/ 22 w 290"/>
                  <a:gd name="T93" fmla="*/ 0 h 446"/>
                  <a:gd name="T94" fmla="*/ 19 w 290"/>
                  <a:gd name="T95" fmla="*/ 0 h 446"/>
                  <a:gd name="T96" fmla="*/ 16 w 290"/>
                  <a:gd name="T97" fmla="*/ 1 h 4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446"/>
                  <a:gd name="T149" fmla="*/ 290 w 290"/>
                  <a:gd name="T150" fmla="*/ 446 h 4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446">
                    <a:moveTo>
                      <a:pt x="144" y="16"/>
                    </a:moveTo>
                    <a:lnTo>
                      <a:pt x="138" y="19"/>
                    </a:lnTo>
                    <a:lnTo>
                      <a:pt x="133" y="23"/>
                    </a:lnTo>
                    <a:lnTo>
                      <a:pt x="127" y="28"/>
                    </a:lnTo>
                    <a:lnTo>
                      <a:pt x="122" y="34"/>
                    </a:lnTo>
                    <a:lnTo>
                      <a:pt x="116" y="39"/>
                    </a:lnTo>
                    <a:lnTo>
                      <a:pt x="111" y="45"/>
                    </a:lnTo>
                    <a:lnTo>
                      <a:pt x="105" y="51"/>
                    </a:lnTo>
                    <a:lnTo>
                      <a:pt x="100" y="58"/>
                    </a:lnTo>
                    <a:lnTo>
                      <a:pt x="96" y="63"/>
                    </a:lnTo>
                    <a:lnTo>
                      <a:pt x="92" y="68"/>
                    </a:lnTo>
                    <a:lnTo>
                      <a:pt x="88" y="73"/>
                    </a:lnTo>
                    <a:lnTo>
                      <a:pt x="86" y="77"/>
                    </a:lnTo>
                    <a:lnTo>
                      <a:pt x="81" y="84"/>
                    </a:lnTo>
                    <a:lnTo>
                      <a:pt x="79" y="86"/>
                    </a:lnTo>
                    <a:lnTo>
                      <a:pt x="0" y="133"/>
                    </a:lnTo>
                    <a:lnTo>
                      <a:pt x="16" y="131"/>
                    </a:lnTo>
                    <a:lnTo>
                      <a:pt x="22" y="129"/>
                    </a:lnTo>
                    <a:lnTo>
                      <a:pt x="30" y="128"/>
                    </a:lnTo>
                    <a:lnTo>
                      <a:pt x="38" y="127"/>
                    </a:lnTo>
                    <a:lnTo>
                      <a:pt x="44" y="124"/>
                    </a:lnTo>
                    <a:lnTo>
                      <a:pt x="53" y="122"/>
                    </a:lnTo>
                    <a:lnTo>
                      <a:pt x="56" y="120"/>
                    </a:lnTo>
                    <a:lnTo>
                      <a:pt x="61" y="120"/>
                    </a:lnTo>
                    <a:lnTo>
                      <a:pt x="65" y="119"/>
                    </a:lnTo>
                    <a:lnTo>
                      <a:pt x="69" y="118"/>
                    </a:lnTo>
                    <a:lnTo>
                      <a:pt x="77" y="116"/>
                    </a:lnTo>
                    <a:lnTo>
                      <a:pt x="83" y="114"/>
                    </a:lnTo>
                    <a:lnTo>
                      <a:pt x="90" y="111"/>
                    </a:lnTo>
                    <a:lnTo>
                      <a:pt x="96" y="108"/>
                    </a:lnTo>
                    <a:lnTo>
                      <a:pt x="100" y="106"/>
                    </a:lnTo>
                    <a:lnTo>
                      <a:pt x="105" y="103"/>
                    </a:lnTo>
                    <a:lnTo>
                      <a:pt x="109" y="99"/>
                    </a:lnTo>
                    <a:lnTo>
                      <a:pt x="113" y="97"/>
                    </a:lnTo>
                    <a:lnTo>
                      <a:pt x="118" y="92"/>
                    </a:lnTo>
                    <a:lnTo>
                      <a:pt x="124" y="86"/>
                    </a:lnTo>
                    <a:lnTo>
                      <a:pt x="127" y="80"/>
                    </a:lnTo>
                    <a:lnTo>
                      <a:pt x="130" y="76"/>
                    </a:lnTo>
                    <a:lnTo>
                      <a:pt x="131" y="73"/>
                    </a:lnTo>
                    <a:lnTo>
                      <a:pt x="133" y="73"/>
                    </a:lnTo>
                    <a:lnTo>
                      <a:pt x="127" y="158"/>
                    </a:lnTo>
                    <a:lnTo>
                      <a:pt x="126" y="158"/>
                    </a:lnTo>
                    <a:lnTo>
                      <a:pt x="125" y="159"/>
                    </a:lnTo>
                    <a:lnTo>
                      <a:pt x="122" y="162"/>
                    </a:lnTo>
                    <a:lnTo>
                      <a:pt x="118" y="168"/>
                    </a:lnTo>
                    <a:lnTo>
                      <a:pt x="114" y="174"/>
                    </a:lnTo>
                    <a:lnTo>
                      <a:pt x="111" y="180"/>
                    </a:lnTo>
                    <a:lnTo>
                      <a:pt x="108" y="183"/>
                    </a:lnTo>
                    <a:lnTo>
                      <a:pt x="105" y="188"/>
                    </a:lnTo>
                    <a:lnTo>
                      <a:pt x="103" y="192"/>
                    </a:lnTo>
                    <a:lnTo>
                      <a:pt x="100" y="197"/>
                    </a:lnTo>
                    <a:lnTo>
                      <a:pt x="98" y="200"/>
                    </a:lnTo>
                    <a:lnTo>
                      <a:pt x="96" y="205"/>
                    </a:lnTo>
                    <a:lnTo>
                      <a:pt x="92" y="209"/>
                    </a:lnTo>
                    <a:lnTo>
                      <a:pt x="90" y="214"/>
                    </a:lnTo>
                    <a:lnTo>
                      <a:pt x="88" y="219"/>
                    </a:lnTo>
                    <a:lnTo>
                      <a:pt x="86" y="226"/>
                    </a:lnTo>
                    <a:lnTo>
                      <a:pt x="83" y="231"/>
                    </a:lnTo>
                    <a:lnTo>
                      <a:pt x="82" y="236"/>
                    </a:lnTo>
                    <a:lnTo>
                      <a:pt x="79" y="241"/>
                    </a:lnTo>
                    <a:lnTo>
                      <a:pt x="78" y="248"/>
                    </a:lnTo>
                    <a:lnTo>
                      <a:pt x="77" y="253"/>
                    </a:lnTo>
                    <a:lnTo>
                      <a:pt x="75" y="260"/>
                    </a:lnTo>
                    <a:lnTo>
                      <a:pt x="74" y="265"/>
                    </a:lnTo>
                    <a:lnTo>
                      <a:pt x="74" y="271"/>
                    </a:lnTo>
                    <a:lnTo>
                      <a:pt x="74" y="276"/>
                    </a:lnTo>
                    <a:lnTo>
                      <a:pt x="74" y="283"/>
                    </a:lnTo>
                    <a:lnTo>
                      <a:pt x="87" y="446"/>
                    </a:lnTo>
                    <a:lnTo>
                      <a:pt x="90" y="439"/>
                    </a:lnTo>
                    <a:lnTo>
                      <a:pt x="94" y="434"/>
                    </a:lnTo>
                    <a:lnTo>
                      <a:pt x="98" y="429"/>
                    </a:lnTo>
                    <a:lnTo>
                      <a:pt x="100" y="424"/>
                    </a:lnTo>
                    <a:lnTo>
                      <a:pt x="104" y="418"/>
                    </a:lnTo>
                    <a:lnTo>
                      <a:pt x="107" y="413"/>
                    </a:lnTo>
                    <a:lnTo>
                      <a:pt x="109" y="408"/>
                    </a:lnTo>
                    <a:lnTo>
                      <a:pt x="112" y="401"/>
                    </a:lnTo>
                    <a:lnTo>
                      <a:pt x="113" y="395"/>
                    </a:lnTo>
                    <a:lnTo>
                      <a:pt x="116" y="390"/>
                    </a:lnTo>
                    <a:lnTo>
                      <a:pt x="117" y="383"/>
                    </a:lnTo>
                    <a:lnTo>
                      <a:pt x="118" y="378"/>
                    </a:lnTo>
                    <a:lnTo>
                      <a:pt x="120" y="372"/>
                    </a:lnTo>
                    <a:lnTo>
                      <a:pt x="121" y="366"/>
                    </a:lnTo>
                    <a:lnTo>
                      <a:pt x="122" y="361"/>
                    </a:lnTo>
                    <a:lnTo>
                      <a:pt x="124" y="356"/>
                    </a:lnTo>
                    <a:lnTo>
                      <a:pt x="124" y="349"/>
                    </a:lnTo>
                    <a:lnTo>
                      <a:pt x="125" y="344"/>
                    </a:lnTo>
                    <a:lnTo>
                      <a:pt x="125" y="338"/>
                    </a:lnTo>
                    <a:lnTo>
                      <a:pt x="126" y="332"/>
                    </a:lnTo>
                    <a:lnTo>
                      <a:pt x="125" y="327"/>
                    </a:lnTo>
                    <a:lnTo>
                      <a:pt x="125" y="322"/>
                    </a:lnTo>
                    <a:lnTo>
                      <a:pt x="125" y="317"/>
                    </a:lnTo>
                    <a:lnTo>
                      <a:pt x="125" y="313"/>
                    </a:lnTo>
                    <a:lnTo>
                      <a:pt x="124" y="308"/>
                    </a:lnTo>
                    <a:lnTo>
                      <a:pt x="122" y="304"/>
                    </a:lnTo>
                    <a:lnTo>
                      <a:pt x="122" y="299"/>
                    </a:lnTo>
                    <a:lnTo>
                      <a:pt x="121" y="295"/>
                    </a:lnTo>
                    <a:lnTo>
                      <a:pt x="118" y="288"/>
                    </a:lnTo>
                    <a:lnTo>
                      <a:pt x="116" y="282"/>
                    </a:lnTo>
                    <a:lnTo>
                      <a:pt x="169" y="207"/>
                    </a:lnTo>
                    <a:lnTo>
                      <a:pt x="169" y="211"/>
                    </a:lnTo>
                    <a:lnTo>
                      <a:pt x="169" y="218"/>
                    </a:lnTo>
                    <a:lnTo>
                      <a:pt x="169" y="223"/>
                    </a:lnTo>
                    <a:lnTo>
                      <a:pt x="169" y="227"/>
                    </a:lnTo>
                    <a:lnTo>
                      <a:pt x="170" y="232"/>
                    </a:lnTo>
                    <a:lnTo>
                      <a:pt x="172" y="239"/>
                    </a:lnTo>
                    <a:lnTo>
                      <a:pt x="172" y="244"/>
                    </a:lnTo>
                    <a:lnTo>
                      <a:pt x="173" y="250"/>
                    </a:lnTo>
                    <a:lnTo>
                      <a:pt x="174" y="256"/>
                    </a:lnTo>
                    <a:lnTo>
                      <a:pt x="177" y="262"/>
                    </a:lnTo>
                    <a:lnTo>
                      <a:pt x="180" y="269"/>
                    </a:lnTo>
                    <a:lnTo>
                      <a:pt x="181" y="275"/>
                    </a:lnTo>
                    <a:lnTo>
                      <a:pt x="185" y="282"/>
                    </a:lnTo>
                    <a:lnTo>
                      <a:pt x="189" y="289"/>
                    </a:lnTo>
                    <a:lnTo>
                      <a:pt x="190" y="292"/>
                    </a:lnTo>
                    <a:lnTo>
                      <a:pt x="193" y="296"/>
                    </a:lnTo>
                    <a:lnTo>
                      <a:pt x="195" y="300"/>
                    </a:lnTo>
                    <a:lnTo>
                      <a:pt x="199" y="305"/>
                    </a:lnTo>
                    <a:lnTo>
                      <a:pt x="203" y="309"/>
                    </a:lnTo>
                    <a:lnTo>
                      <a:pt x="208" y="314"/>
                    </a:lnTo>
                    <a:lnTo>
                      <a:pt x="212" y="319"/>
                    </a:lnTo>
                    <a:lnTo>
                      <a:pt x="217" y="325"/>
                    </a:lnTo>
                    <a:lnTo>
                      <a:pt x="222" y="330"/>
                    </a:lnTo>
                    <a:lnTo>
                      <a:pt x="228" y="334"/>
                    </a:lnTo>
                    <a:lnTo>
                      <a:pt x="232" y="339"/>
                    </a:lnTo>
                    <a:lnTo>
                      <a:pt x="237" y="344"/>
                    </a:lnTo>
                    <a:lnTo>
                      <a:pt x="239" y="348"/>
                    </a:lnTo>
                    <a:lnTo>
                      <a:pt x="245" y="352"/>
                    </a:lnTo>
                    <a:lnTo>
                      <a:pt x="247" y="355"/>
                    </a:lnTo>
                    <a:lnTo>
                      <a:pt x="251" y="359"/>
                    </a:lnTo>
                    <a:lnTo>
                      <a:pt x="251" y="351"/>
                    </a:lnTo>
                    <a:lnTo>
                      <a:pt x="251" y="345"/>
                    </a:lnTo>
                    <a:lnTo>
                      <a:pt x="251" y="338"/>
                    </a:lnTo>
                    <a:lnTo>
                      <a:pt x="251" y="334"/>
                    </a:lnTo>
                    <a:lnTo>
                      <a:pt x="250" y="329"/>
                    </a:lnTo>
                    <a:lnTo>
                      <a:pt x="248" y="323"/>
                    </a:lnTo>
                    <a:lnTo>
                      <a:pt x="247" y="319"/>
                    </a:lnTo>
                    <a:lnTo>
                      <a:pt x="247" y="314"/>
                    </a:lnTo>
                    <a:lnTo>
                      <a:pt x="245" y="309"/>
                    </a:lnTo>
                    <a:lnTo>
                      <a:pt x="242" y="304"/>
                    </a:lnTo>
                    <a:lnTo>
                      <a:pt x="239" y="299"/>
                    </a:lnTo>
                    <a:lnTo>
                      <a:pt x="238" y="293"/>
                    </a:lnTo>
                    <a:lnTo>
                      <a:pt x="234" y="286"/>
                    </a:lnTo>
                    <a:lnTo>
                      <a:pt x="232" y="279"/>
                    </a:lnTo>
                    <a:lnTo>
                      <a:pt x="229" y="275"/>
                    </a:lnTo>
                    <a:lnTo>
                      <a:pt x="228" y="271"/>
                    </a:lnTo>
                    <a:lnTo>
                      <a:pt x="225" y="267"/>
                    </a:lnTo>
                    <a:lnTo>
                      <a:pt x="224" y="263"/>
                    </a:lnTo>
                    <a:lnTo>
                      <a:pt x="230" y="155"/>
                    </a:lnTo>
                    <a:lnTo>
                      <a:pt x="238" y="155"/>
                    </a:lnTo>
                    <a:lnTo>
                      <a:pt x="234" y="76"/>
                    </a:lnTo>
                    <a:lnTo>
                      <a:pt x="259" y="98"/>
                    </a:lnTo>
                    <a:lnTo>
                      <a:pt x="267" y="178"/>
                    </a:lnTo>
                    <a:lnTo>
                      <a:pt x="267" y="175"/>
                    </a:lnTo>
                    <a:lnTo>
                      <a:pt x="271" y="170"/>
                    </a:lnTo>
                    <a:lnTo>
                      <a:pt x="272" y="164"/>
                    </a:lnTo>
                    <a:lnTo>
                      <a:pt x="273" y="161"/>
                    </a:lnTo>
                    <a:lnTo>
                      <a:pt x="276" y="155"/>
                    </a:lnTo>
                    <a:lnTo>
                      <a:pt x="278" y="151"/>
                    </a:lnTo>
                    <a:lnTo>
                      <a:pt x="281" y="145"/>
                    </a:lnTo>
                    <a:lnTo>
                      <a:pt x="282" y="140"/>
                    </a:lnTo>
                    <a:lnTo>
                      <a:pt x="285" y="133"/>
                    </a:lnTo>
                    <a:lnTo>
                      <a:pt x="288" y="127"/>
                    </a:lnTo>
                    <a:lnTo>
                      <a:pt x="288" y="120"/>
                    </a:lnTo>
                    <a:lnTo>
                      <a:pt x="290" y="114"/>
                    </a:lnTo>
                    <a:lnTo>
                      <a:pt x="290" y="107"/>
                    </a:lnTo>
                    <a:lnTo>
                      <a:pt x="290" y="102"/>
                    </a:lnTo>
                    <a:lnTo>
                      <a:pt x="290" y="94"/>
                    </a:lnTo>
                    <a:lnTo>
                      <a:pt x="289" y="89"/>
                    </a:lnTo>
                    <a:lnTo>
                      <a:pt x="288" y="84"/>
                    </a:lnTo>
                    <a:lnTo>
                      <a:pt x="286" y="79"/>
                    </a:lnTo>
                    <a:lnTo>
                      <a:pt x="285" y="72"/>
                    </a:lnTo>
                    <a:lnTo>
                      <a:pt x="282" y="67"/>
                    </a:lnTo>
                    <a:lnTo>
                      <a:pt x="281" y="60"/>
                    </a:lnTo>
                    <a:lnTo>
                      <a:pt x="278" y="56"/>
                    </a:lnTo>
                    <a:lnTo>
                      <a:pt x="276" y="51"/>
                    </a:lnTo>
                    <a:lnTo>
                      <a:pt x="273" y="46"/>
                    </a:lnTo>
                    <a:lnTo>
                      <a:pt x="269" y="41"/>
                    </a:lnTo>
                    <a:lnTo>
                      <a:pt x="267" y="36"/>
                    </a:lnTo>
                    <a:lnTo>
                      <a:pt x="262" y="32"/>
                    </a:lnTo>
                    <a:lnTo>
                      <a:pt x="258" y="26"/>
                    </a:lnTo>
                    <a:lnTo>
                      <a:pt x="254" y="23"/>
                    </a:lnTo>
                    <a:lnTo>
                      <a:pt x="250" y="19"/>
                    </a:lnTo>
                    <a:lnTo>
                      <a:pt x="243" y="15"/>
                    </a:lnTo>
                    <a:lnTo>
                      <a:pt x="238" y="11"/>
                    </a:lnTo>
                    <a:lnTo>
                      <a:pt x="232" y="7"/>
                    </a:lnTo>
                    <a:lnTo>
                      <a:pt x="225" y="6"/>
                    </a:lnTo>
                    <a:lnTo>
                      <a:pt x="219" y="3"/>
                    </a:lnTo>
                    <a:lnTo>
                      <a:pt x="212" y="2"/>
                    </a:lnTo>
                    <a:lnTo>
                      <a:pt x="206" y="2"/>
                    </a:lnTo>
                    <a:lnTo>
                      <a:pt x="199" y="2"/>
                    </a:lnTo>
                    <a:lnTo>
                      <a:pt x="191" y="0"/>
                    </a:lnTo>
                    <a:lnTo>
                      <a:pt x="183" y="2"/>
                    </a:lnTo>
                    <a:lnTo>
                      <a:pt x="177" y="2"/>
                    </a:lnTo>
                    <a:lnTo>
                      <a:pt x="170" y="4"/>
                    </a:lnTo>
                    <a:lnTo>
                      <a:pt x="163" y="6"/>
                    </a:lnTo>
                    <a:lnTo>
                      <a:pt x="156" y="10"/>
                    </a:lnTo>
                    <a:lnTo>
                      <a:pt x="150" y="11"/>
                    </a:lnTo>
                    <a:lnTo>
                      <a:pt x="14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79" name="Freeform 178"/>
              <p:cNvSpPr>
                <a:spLocks/>
              </p:cNvSpPr>
              <p:nvPr/>
            </p:nvSpPr>
            <p:spPr bwMode="auto">
              <a:xfrm>
                <a:off x="2518" y="2027"/>
                <a:ext cx="13" cy="8"/>
              </a:xfrm>
              <a:custGeom>
                <a:avLst/>
                <a:gdLst>
                  <a:gd name="T0" fmla="*/ 2 w 29"/>
                  <a:gd name="T1" fmla="*/ 0 h 15"/>
                  <a:gd name="T2" fmla="*/ 2 w 29"/>
                  <a:gd name="T3" fmla="*/ 0 h 15"/>
                  <a:gd name="T4" fmla="*/ 1 w 29"/>
                  <a:gd name="T5" fmla="*/ 1 h 15"/>
                  <a:gd name="T6" fmla="*/ 1 w 29"/>
                  <a:gd name="T7" fmla="*/ 1 h 15"/>
                  <a:gd name="T8" fmla="*/ 1 w 29"/>
                  <a:gd name="T9" fmla="*/ 1 h 15"/>
                  <a:gd name="T10" fmla="*/ 0 w 29"/>
                  <a:gd name="T11" fmla="*/ 2 h 15"/>
                  <a:gd name="T12" fmla="*/ 0 w 29"/>
                  <a:gd name="T13" fmla="*/ 2 h 15"/>
                  <a:gd name="T14" fmla="*/ 3 w 29"/>
                  <a:gd name="T15" fmla="*/ 2 h 15"/>
                  <a:gd name="T16" fmla="*/ 2 w 29"/>
                  <a:gd name="T17" fmla="*/ 0 h 15"/>
                  <a:gd name="T18" fmla="*/ 2 w 2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5"/>
                  <a:gd name="T32" fmla="*/ 29 w 2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5">
                    <a:moveTo>
                      <a:pt x="23" y="0"/>
                    </a:moveTo>
                    <a:lnTo>
                      <a:pt x="22" y="0"/>
                    </a:lnTo>
                    <a:lnTo>
                      <a:pt x="16" y="2"/>
                    </a:lnTo>
                    <a:lnTo>
                      <a:pt x="12" y="5"/>
                    </a:lnTo>
                    <a:lnTo>
                      <a:pt x="8" y="7"/>
                    </a:lnTo>
                    <a:lnTo>
                      <a:pt x="4" y="10"/>
                    </a:lnTo>
                    <a:lnTo>
                      <a:pt x="0" y="15"/>
                    </a:lnTo>
                    <a:lnTo>
                      <a:pt x="29" y="1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80" name="Freeform 179"/>
              <p:cNvSpPr>
                <a:spLocks/>
              </p:cNvSpPr>
              <p:nvPr/>
            </p:nvSpPr>
            <p:spPr bwMode="auto">
              <a:xfrm>
                <a:off x="2602" y="1985"/>
                <a:ext cx="4" cy="11"/>
              </a:xfrm>
              <a:custGeom>
                <a:avLst/>
                <a:gdLst>
                  <a:gd name="T0" fmla="*/ 0 w 9"/>
                  <a:gd name="T1" fmla="*/ 1 h 21"/>
                  <a:gd name="T2" fmla="*/ 0 w 9"/>
                  <a:gd name="T3" fmla="*/ 1 h 21"/>
                  <a:gd name="T4" fmla="*/ 0 w 9"/>
                  <a:gd name="T5" fmla="*/ 1 h 21"/>
                  <a:gd name="T6" fmla="*/ 0 w 9"/>
                  <a:gd name="T7" fmla="*/ 2 h 21"/>
                  <a:gd name="T8" fmla="*/ 0 w 9"/>
                  <a:gd name="T9" fmla="*/ 3 h 21"/>
                  <a:gd name="T10" fmla="*/ 1 w 9"/>
                  <a:gd name="T11" fmla="*/ 1 h 21"/>
                  <a:gd name="T12" fmla="*/ 0 w 9"/>
                  <a:gd name="T13" fmla="*/ 0 h 21"/>
                  <a:gd name="T14" fmla="*/ 0 w 9"/>
                  <a:gd name="T15" fmla="*/ 1 h 21"/>
                  <a:gd name="T16" fmla="*/ 0 w 9"/>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1"/>
                  <a:gd name="T29" fmla="*/ 9 w 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1">
                    <a:moveTo>
                      <a:pt x="0" y="2"/>
                    </a:moveTo>
                    <a:lnTo>
                      <a:pt x="0" y="5"/>
                    </a:lnTo>
                    <a:lnTo>
                      <a:pt x="0" y="8"/>
                    </a:lnTo>
                    <a:lnTo>
                      <a:pt x="0" y="14"/>
                    </a:lnTo>
                    <a:lnTo>
                      <a:pt x="2" y="21"/>
                    </a:lnTo>
                    <a:lnTo>
                      <a:pt x="9" y="1"/>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81" name="Freeform 180"/>
              <p:cNvSpPr>
                <a:spLocks/>
              </p:cNvSpPr>
              <p:nvPr/>
            </p:nvSpPr>
            <p:spPr bwMode="auto">
              <a:xfrm>
                <a:off x="2569" y="1818"/>
                <a:ext cx="16" cy="38"/>
              </a:xfrm>
              <a:custGeom>
                <a:avLst/>
                <a:gdLst>
                  <a:gd name="T0" fmla="*/ 1 w 32"/>
                  <a:gd name="T1" fmla="*/ 0 h 79"/>
                  <a:gd name="T2" fmla="*/ 2 w 32"/>
                  <a:gd name="T3" fmla="*/ 0 h 79"/>
                  <a:gd name="T4" fmla="*/ 4 w 32"/>
                  <a:gd name="T5" fmla="*/ 0 h 79"/>
                  <a:gd name="T6" fmla="*/ 1 w 32"/>
                  <a:gd name="T7" fmla="*/ 9 h 79"/>
                  <a:gd name="T8" fmla="*/ 0 w 32"/>
                  <a:gd name="T9" fmla="*/ 9 h 79"/>
                  <a:gd name="T10" fmla="*/ 1 w 32"/>
                  <a:gd name="T11" fmla="*/ 0 h 79"/>
                  <a:gd name="T12" fmla="*/ 1 w 32"/>
                  <a:gd name="T13" fmla="*/ 0 h 79"/>
                  <a:gd name="T14" fmla="*/ 0 60000 65536"/>
                  <a:gd name="T15" fmla="*/ 0 60000 65536"/>
                  <a:gd name="T16" fmla="*/ 0 60000 65536"/>
                  <a:gd name="T17" fmla="*/ 0 60000 65536"/>
                  <a:gd name="T18" fmla="*/ 0 60000 65536"/>
                  <a:gd name="T19" fmla="*/ 0 60000 65536"/>
                  <a:gd name="T20" fmla="*/ 0 60000 65536"/>
                  <a:gd name="T21" fmla="*/ 0 w 32"/>
                  <a:gd name="T22" fmla="*/ 0 h 79"/>
                  <a:gd name="T23" fmla="*/ 32 w 3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9">
                    <a:moveTo>
                      <a:pt x="10" y="0"/>
                    </a:moveTo>
                    <a:lnTo>
                      <a:pt x="15" y="4"/>
                    </a:lnTo>
                    <a:lnTo>
                      <a:pt x="32" y="0"/>
                    </a:lnTo>
                    <a:lnTo>
                      <a:pt x="9" y="76"/>
                    </a:lnTo>
                    <a:lnTo>
                      <a:pt x="0" y="79"/>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82" name="Freeform 181"/>
              <p:cNvSpPr>
                <a:spLocks/>
              </p:cNvSpPr>
              <p:nvPr/>
            </p:nvSpPr>
            <p:spPr bwMode="auto">
              <a:xfrm>
                <a:off x="2568" y="1820"/>
                <a:ext cx="10" cy="45"/>
              </a:xfrm>
              <a:custGeom>
                <a:avLst/>
                <a:gdLst>
                  <a:gd name="T0" fmla="*/ 2 w 21"/>
                  <a:gd name="T1" fmla="*/ 0 h 91"/>
                  <a:gd name="T2" fmla="*/ 2 w 21"/>
                  <a:gd name="T3" fmla="*/ 1 h 91"/>
                  <a:gd name="T4" fmla="*/ 2 w 21"/>
                  <a:gd name="T5" fmla="*/ 1 h 91"/>
                  <a:gd name="T6" fmla="*/ 0 w 21"/>
                  <a:gd name="T7" fmla="*/ 6 h 91"/>
                  <a:gd name="T8" fmla="*/ 0 w 21"/>
                  <a:gd name="T9" fmla="*/ 11 h 91"/>
                  <a:gd name="T10" fmla="*/ 1 w 21"/>
                  <a:gd name="T11" fmla="*/ 8 h 91"/>
                  <a:gd name="T12" fmla="*/ 2 w 21"/>
                  <a:gd name="T13" fmla="*/ 6 h 91"/>
                  <a:gd name="T14" fmla="*/ 2 w 21"/>
                  <a:gd name="T15" fmla="*/ 1 h 91"/>
                  <a:gd name="T16" fmla="*/ 2 w 21"/>
                  <a:gd name="T17" fmla="*/ 0 h 91"/>
                  <a:gd name="T18" fmla="*/ 2 w 21"/>
                  <a:gd name="T19" fmla="*/ 0 h 91"/>
                  <a:gd name="T20" fmla="*/ 2 w 21"/>
                  <a:gd name="T21" fmla="*/ 0 h 91"/>
                  <a:gd name="T22" fmla="*/ 2 w 21"/>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91"/>
                  <a:gd name="T38" fmla="*/ 21 w 21"/>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91">
                    <a:moveTo>
                      <a:pt x="18" y="0"/>
                    </a:moveTo>
                    <a:lnTo>
                      <a:pt x="16" y="8"/>
                    </a:lnTo>
                    <a:lnTo>
                      <a:pt x="16" y="11"/>
                    </a:lnTo>
                    <a:lnTo>
                      <a:pt x="7" y="50"/>
                    </a:lnTo>
                    <a:lnTo>
                      <a:pt x="0" y="91"/>
                    </a:lnTo>
                    <a:lnTo>
                      <a:pt x="12" y="71"/>
                    </a:lnTo>
                    <a:lnTo>
                      <a:pt x="20" y="50"/>
                    </a:lnTo>
                    <a:lnTo>
                      <a:pt x="17" y="11"/>
                    </a:lnTo>
                    <a:lnTo>
                      <a:pt x="21" y="7"/>
                    </a:lnTo>
                    <a:lnTo>
                      <a:pt x="21" y="0"/>
                    </a:lnTo>
                    <a:lnTo>
                      <a:pt x="1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83" name="Freeform 182"/>
              <p:cNvSpPr>
                <a:spLocks/>
              </p:cNvSpPr>
              <p:nvPr/>
            </p:nvSpPr>
            <p:spPr bwMode="auto">
              <a:xfrm>
                <a:off x="2526" y="1908"/>
                <a:ext cx="18" cy="80"/>
              </a:xfrm>
              <a:custGeom>
                <a:avLst/>
                <a:gdLst>
                  <a:gd name="T0" fmla="*/ 4 w 38"/>
                  <a:gd name="T1" fmla="*/ 0 h 167"/>
                  <a:gd name="T2" fmla="*/ 4 w 38"/>
                  <a:gd name="T3" fmla="*/ 0 h 167"/>
                  <a:gd name="T4" fmla="*/ 4 w 38"/>
                  <a:gd name="T5" fmla="*/ 0 h 167"/>
                  <a:gd name="T6" fmla="*/ 3 w 38"/>
                  <a:gd name="T7" fmla="*/ 1 h 167"/>
                  <a:gd name="T8" fmla="*/ 3 w 38"/>
                  <a:gd name="T9" fmla="*/ 1 h 167"/>
                  <a:gd name="T10" fmla="*/ 2 w 38"/>
                  <a:gd name="T11" fmla="*/ 2 h 167"/>
                  <a:gd name="T12" fmla="*/ 2 w 38"/>
                  <a:gd name="T13" fmla="*/ 3 h 167"/>
                  <a:gd name="T14" fmla="*/ 2 w 38"/>
                  <a:gd name="T15" fmla="*/ 3 h 167"/>
                  <a:gd name="T16" fmla="*/ 1 w 38"/>
                  <a:gd name="T17" fmla="*/ 4 h 167"/>
                  <a:gd name="T18" fmla="*/ 1 w 38"/>
                  <a:gd name="T19" fmla="*/ 5 h 167"/>
                  <a:gd name="T20" fmla="*/ 0 w 38"/>
                  <a:gd name="T21" fmla="*/ 6 h 167"/>
                  <a:gd name="T22" fmla="*/ 0 w 38"/>
                  <a:gd name="T23" fmla="*/ 7 h 167"/>
                  <a:gd name="T24" fmla="*/ 0 w 38"/>
                  <a:gd name="T25" fmla="*/ 8 h 167"/>
                  <a:gd name="T26" fmla="*/ 0 w 38"/>
                  <a:gd name="T27" fmla="*/ 8 h 167"/>
                  <a:gd name="T28" fmla="*/ 0 w 38"/>
                  <a:gd name="T29" fmla="*/ 9 h 167"/>
                  <a:gd name="T30" fmla="*/ 0 w 38"/>
                  <a:gd name="T31" fmla="*/ 18 h 167"/>
                  <a:gd name="T32" fmla="*/ 0 w 38"/>
                  <a:gd name="T33" fmla="*/ 18 h 167"/>
                  <a:gd name="T34" fmla="*/ 0 w 38"/>
                  <a:gd name="T35" fmla="*/ 18 h 167"/>
                  <a:gd name="T36" fmla="*/ 0 w 38"/>
                  <a:gd name="T37" fmla="*/ 17 h 167"/>
                  <a:gd name="T38" fmla="*/ 0 w 38"/>
                  <a:gd name="T39" fmla="*/ 17 h 167"/>
                  <a:gd name="T40" fmla="*/ 0 w 38"/>
                  <a:gd name="T41" fmla="*/ 16 h 167"/>
                  <a:gd name="T42" fmla="*/ 0 w 38"/>
                  <a:gd name="T43" fmla="*/ 15 h 167"/>
                  <a:gd name="T44" fmla="*/ 0 w 38"/>
                  <a:gd name="T45" fmla="*/ 14 h 167"/>
                  <a:gd name="T46" fmla="*/ 1 w 38"/>
                  <a:gd name="T47" fmla="*/ 13 h 167"/>
                  <a:gd name="T48" fmla="*/ 1 w 38"/>
                  <a:gd name="T49" fmla="*/ 13 h 167"/>
                  <a:gd name="T50" fmla="*/ 1 w 38"/>
                  <a:gd name="T51" fmla="*/ 12 h 167"/>
                  <a:gd name="T52" fmla="*/ 1 w 38"/>
                  <a:gd name="T53" fmla="*/ 12 h 167"/>
                  <a:gd name="T54" fmla="*/ 1 w 38"/>
                  <a:gd name="T55" fmla="*/ 11 h 167"/>
                  <a:gd name="T56" fmla="*/ 1 w 38"/>
                  <a:gd name="T57" fmla="*/ 11 h 167"/>
                  <a:gd name="T58" fmla="*/ 1 w 38"/>
                  <a:gd name="T59" fmla="*/ 11 h 167"/>
                  <a:gd name="T60" fmla="*/ 1 w 38"/>
                  <a:gd name="T61" fmla="*/ 10 h 167"/>
                  <a:gd name="T62" fmla="*/ 1 w 38"/>
                  <a:gd name="T63" fmla="*/ 9 h 167"/>
                  <a:gd name="T64" fmla="*/ 1 w 38"/>
                  <a:gd name="T65" fmla="*/ 9 h 167"/>
                  <a:gd name="T66" fmla="*/ 1 w 38"/>
                  <a:gd name="T67" fmla="*/ 8 h 167"/>
                  <a:gd name="T68" fmla="*/ 1 w 38"/>
                  <a:gd name="T69" fmla="*/ 8 h 167"/>
                  <a:gd name="T70" fmla="*/ 1 w 38"/>
                  <a:gd name="T71" fmla="*/ 8 h 167"/>
                  <a:gd name="T72" fmla="*/ 1 w 38"/>
                  <a:gd name="T73" fmla="*/ 8 h 167"/>
                  <a:gd name="T74" fmla="*/ 1 w 38"/>
                  <a:gd name="T75" fmla="*/ 7 h 167"/>
                  <a:gd name="T76" fmla="*/ 2 w 38"/>
                  <a:gd name="T77" fmla="*/ 6 h 167"/>
                  <a:gd name="T78" fmla="*/ 2 w 38"/>
                  <a:gd name="T79" fmla="*/ 6 h 167"/>
                  <a:gd name="T80" fmla="*/ 2 w 38"/>
                  <a:gd name="T81" fmla="*/ 5 h 167"/>
                  <a:gd name="T82" fmla="*/ 2 w 38"/>
                  <a:gd name="T83" fmla="*/ 5 h 167"/>
                  <a:gd name="T84" fmla="*/ 3 w 38"/>
                  <a:gd name="T85" fmla="*/ 4 h 167"/>
                  <a:gd name="T86" fmla="*/ 3 w 38"/>
                  <a:gd name="T87" fmla="*/ 3 h 167"/>
                  <a:gd name="T88" fmla="*/ 3 w 38"/>
                  <a:gd name="T89" fmla="*/ 2 h 167"/>
                  <a:gd name="T90" fmla="*/ 3 w 38"/>
                  <a:gd name="T91" fmla="*/ 2 h 167"/>
                  <a:gd name="T92" fmla="*/ 4 w 38"/>
                  <a:gd name="T93" fmla="*/ 1 h 167"/>
                  <a:gd name="T94" fmla="*/ 4 w 38"/>
                  <a:gd name="T95" fmla="*/ 0 h 167"/>
                  <a:gd name="T96" fmla="*/ 4 w 38"/>
                  <a:gd name="T97" fmla="*/ 0 h 167"/>
                  <a:gd name="T98" fmla="*/ 4 w 38"/>
                  <a:gd name="T99" fmla="*/ 0 h 167"/>
                  <a:gd name="T100" fmla="*/ 4 w 38"/>
                  <a:gd name="T101" fmla="*/ 0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67"/>
                  <a:gd name="T155" fmla="*/ 38 w 38"/>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67">
                    <a:moveTo>
                      <a:pt x="38" y="0"/>
                    </a:moveTo>
                    <a:lnTo>
                      <a:pt x="35" y="0"/>
                    </a:lnTo>
                    <a:lnTo>
                      <a:pt x="33" y="5"/>
                    </a:lnTo>
                    <a:lnTo>
                      <a:pt x="30" y="9"/>
                    </a:lnTo>
                    <a:lnTo>
                      <a:pt x="26" y="13"/>
                    </a:lnTo>
                    <a:lnTo>
                      <a:pt x="24" y="18"/>
                    </a:lnTo>
                    <a:lnTo>
                      <a:pt x="21" y="25"/>
                    </a:lnTo>
                    <a:lnTo>
                      <a:pt x="16" y="31"/>
                    </a:lnTo>
                    <a:lnTo>
                      <a:pt x="13" y="38"/>
                    </a:lnTo>
                    <a:lnTo>
                      <a:pt x="9" y="46"/>
                    </a:lnTo>
                    <a:lnTo>
                      <a:pt x="7" y="54"/>
                    </a:lnTo>
                    <a:lnTo>
                      <a:pt x="4" y="61"/>
                    </a:lnTo>
                    <a:lnTo>
                      <a:pt x="2" y="68"/>
                    </a:lnTo>
                    <a:lnTo>
                      <a:pt x="0" y="76"/>
                    </a:lnTo>
                    <a:lnTo>
                      <a:pt x="0" y="82"/>
                    </a:lnTo>
                    <a:lnTo>
                      <a:pt x="5" y="167"/>
                    </a:lnTo>
                    <a:lnTo>
                      <a:pt x="5" y="164"/>
                    </a:lnTo>
                    <a:lnTo>
                      <a:pt x="5" y="163"/>
                    </a:lnTo>
                    <a:lnTo>
                      <a:pt x="5" y="158"/>
                    </a:lnTo>
                    <a:lnTo>
                      <a:pt x="5" y="153"/>
                    </a:lnTo>
                    <a:lnTo>
                      <a:pt x="5" y="145"/>
                    </a:lnTo>
                    <a:lnTo>
                      <a:pt x="7" y="138"/>
                    </a:lnTo>
                    <a:lnTo>
                      <a:pt x="7" y="130"/>
                    </a:lnTo>
                    <a:lnTo>
                      <a:pt x="8" y="124"/>
                    </a:lnTo>
                    <a:lnTo>
                      <a:pt x="8" y="119"/>
                    </a:lnTo>
                    <a:lnTo>
                      <a:pt x="8" y="115"/>
                    </a:lnTo>
                    <a:lnTo>
                      <a:pt x="8" y="111"/>
                    </a:lnTo>
                    <a:lnTo>
                      <a:pt x="8" y="107"/>
                    </a:lnTo>
                    <a:lnTo>
                      <a:pt x="8" y="99"/>
                    </a:lnTo>
                    <a:lnTo>
                      <a:pt x="9" y="93"/>
                    </a:lnTo>
                    <a:lnTo>
                      <a:pt x="9" y="86"/>
                    </a:lnTo>
                    <a:lnTo>
                      <a:pt x="9" y="81"/>
                    </a:lnTo>
                    <a:lnTo>
                      <a:pt x="9" y="77"/>
                    </a:lnTo>
                    <a:lnTo>
                      <a:pt x="11" y="76"/>
                    </a:lnTo>
                    <a:lnTo>
                      <a:pt x="11" y="73"/>
                    </a:lnTo>
                    <a:lnTo>
                      <a:pt x="11" y="72"/>
                    </a:lnTo>
                    <a:lnTo>
                      <a:pt x="12" y="68"/>
                    </a:lnTo>
                    <a:lnTo>
                      <a:pt x="15" y="64"/>
                    </a:lnTo>
                    <a:lnTo>
                      <a:pt x="16" y="58"/>
                    </a:lnTo>
                    <a:lnTo>
                      <a:pt x="17" y="52"/>
                    </a:lnTo>
                    <a:lnTo>
                      <a:pt x="20" y="47"/>
                    </a:lnTo>
                    <a:lnTo>
                      <a:pt x="22" y="42"/>
                    </a:lnTo>
                    <a:lnTo>
                      <a:pt x="25" y="34"/>
                    </a:lnTo>
                    <a:lnTo>
                      <a:pt x="26" y="29"/>
                    </a:lnTo>
                    <a:lnTo>
                      <a:pt x="29" y="22"/>
                    </a:lnTo>
                    <a:lnTo>
                      <a:pt x="31" y="17"/>
                    </a:lnTo>
                    <a:lnTo>
                      <a:pt x="33" y="11"/>
                    </a:lnTo>
                    <a:lnTo>
                      <a:pt x="35" y="7"/>
                    </a:lnTo>
                    <a:lnTo>
                      <a:pt x="35" y="3"/>
                    </a:lnTo>
                    <a:lnTo>
                      <a:pt x="38"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84" name="Freeform 183"/>
              <p:cNvSpPr>
                <a:spLocks/>
              </p:cNvSpPr>
              <p:nvPr/>
            </p:nvSpPr>
            <p:spPr bwMode="auto">
              <a:xfrm>
                <a:off x="2572" y="1924"/>
                <a:ext cx="23" cy="51"/>
              </a:xfrm>
              <a:custGeom>
                <a:avLst/>
                <a:gdLst>
                  <a:gd name="T0" fmla="*/ 0 w 49"/>
                  <a:gd name="T1" fmla="*/ 0 h 107"/>
                  <a:gd name="T2" fmla="*/ 0 w 49"/>
                  <a:gd name="T3" fmla="*/ 0 h 107"/>
                  <a:gd name="T4" fmla="*/ 0 w 49"/>
                  <a:gd name="T5" fmla="*/ 0 h 107"/>
                  <a:gd name="T6" fmla="*/ 0 w 49"/>
                  <a:gd name="T7" fmla="*/ 0 h 107"/>
                  <a:gd name="T8" fmla="*/ 0 w 49"/>
                  <a:gd name="T9" fmla="*/ 1 h 107"/>
                  <a:gd name="T10" fmla="*/ 0 w 49"/>
                  <a:gd name="T11" fmla="*/ 1 h 107"/>
                  <a:gd name="T12" fmla="*/ 0 w 49"/>
                  <a:gd name="T13" fmla="*/ 2 h 107"/>
                  <a:gd name="T14" fmla="*/ 0 w 49"/>
                  <a:gd name="T15" fmla="*/ 2 h 107"/>
                  <a:gd name="T16" fmla="*/ 0 w 49"/>
                  <a:gd name="T17" fmla="*/ 3 h 107"/>
                  <a:gd name="T18" fmla="*/ 0 w 49"/>
                  <a:gd name="T19" fmla="*/ 3 h 107"/>
                  <a:gd name="T20" fmla="*/ 0 w 49"/>
                  <a:gd name="T21" fmla="*/ 4 h 107"/>
                  <a:gd name="T22" fmla="*/ 0 w 49"/>
                  <a:gd name="T23" fmla="*/ 4 h 107"/>
                  <a:gd name="T24" fmla="*/ 1 w 49"/>
                  <a:gd name="T25" fmla="*/ 5 h 107"/>
                  <a:gd name="T26" fmla="*/ 1 w 49"/>
                  <a:gd name="T27" fmla="*/ 5 h 107"/>
                  <a:gd name="T28" fmla="*/ 1 w 49"/>
                  <a:gd name="T29" fmla="*/ 6 h 107"/>
                  <a:gd name="T30" fmla="*/ 1 w 49"/>
                  <a:gd name="T31" fmla="*/ 7 h 107"/>
                  <a:gd name="T32" fmla="*/ 2 w 49"/>
                  <a:gd name="T33" fmla="*/ 8 h 107"/>
                  <a:gd name="T34" fmla="*/ 2 w 49"/>
                  <a:gd name="T35" fmla="*/ 8 h 107"/>
                  <a:gd name="T36" fmla="*/ 3 w 49"/>
                  <a:gd name="T37" fmla="*/ 9 h 107"/>
                  <a:gd name="T38" fmla="*/ 3 w 49"/>
                  <a:gd name="T39" fmla="*/ 9 h 107"/>
                  <a:gd name="T40" fmla="*/ 3 w 49"/>
                  <a:gd name="T41" fmla="*/ 10 h 107"/>
                  <a:gd name="T42" fmla="*/ 4 w 49"/>
                  <a:gd name="T43" fmla="*/ 10 h 107"/>
                  <a:gd name="T44" fmla="*/ 5 w 49"/>
                  <a:gd name="T45" fmla="*/ 11 h 107"/>
                  <a:gd name="T46" fmla="*/ 5 w 49"/>
                  <a:gd name="T47" fmla="*/ 11 h 107"/>
                  <a:gd name="T48" fmla="*/ 5 w 49"/>
                  <a:gd name="T49" fmla="*/ 11 h 107"/>
                  <a:gd name="T50" fmla="*/ 5 w 49"/>
                  <a:gd name="T51" fmla="*/ 11 h 107"/>
                  <a:gd name="T52" fmla="*/ 5 w 49"/>
                  <a:gd name="T53" fmla="*/ 11 h 107"/>
                  <a:gd name="T54" fmla="*/ 4 w 49"/>
                  <a:gd name="T55" fmla="*/ 10 h 107"/>
                  <a:gd name="T56" fmla="*/ 4 w 49"/>
                  <a:gd name="T57" fmla="*/ 10 h 107"/>
                  <a:gd name="T58" fmla="*/ 3 w 49"/>
                  <a:gd name="T59" fmla="*/ 9 h 107"/>
                  <a:gd name="T60" fmla="*/ 3 w 49"/>
                  <a:gd name="T61" fmla="*/ 8 h 107"/>
                  <a:gd name="T62" fmla="*/ 3 w 49"/>
                  <a:gd name="T63" fmla="*/ 8 h 107"/>
                  <a:gd name="T64" fmla="*/ 2 w 49"/>
                  <a:gd name="T65" fmla="*/ 7 h 107"/>
                  <a:gd name="T66" fmla="*/ 2 w 49"/>
                  <a:gd name="T67" fmla="*/ 7 h 107"/>
                  <a:gd name="T68" fmla="*/ 2 w 49"/>
                  <a:gd name="T69" fmla="*/ 6 h 107"/>
                  <a:gd name="T70" fmla="*/ 2 w 49"/>
                  <a:gd name="T71" fmla="*/ 6 h 107"/>
                  <a:gd name="T72" fmla="*/ 1 w 49"/>
                  <a:gd name="T73" fmla="*/ 5 h 107"/>
                  <a:gd name="T74" fmla="*/ 1 w 49"/>
                  <a:gd name="T75" fmla="*/ 5 h 107"/>
                  <a:gd name="T76" fmla="*/ 1 w 49"/>
                  <a:gd name="T77" fmla="*/ 5 h 107"/>
                  <a:gd name="T78" fmla="*/ 1 w 49"/>
                  <a:gd name="T79" fmla="*/ 4 h 107"/>
                  <a:gd name="T80" fmla="*/ 1 w 49"/>
                  <a:gd name="T81" fmla="*/ 4 h 107"/>
                  <a:gd name="T82" fmla="*/ 1 w 49"/>
                  <a:gd name="T83" fmla="*/ 3 h 107"/>
                  <a:gd name="T84" fmla="*/ 1 w 49"/>
                  <a:gd name="T85" fmla="*/ 3 h 107"/>
                  <a:gd name="T86" fmla="*/ 0 w 49"/>
                  <a:gd name="T87" fmla="*/ 2 h 107"/>
                  <a:gd name="T88" fmla="*/ 0 w 49"/>
                  <a:gd name="T89" fmla="*/ 2 h 107"/>
                  <a:gd name="T90" fmla="*/ 0 w 49"/>
                  <a:gd name="T91" fmla="*/ 1 h 107"/>
                  <a:gd name="T92" fmla="*/ 0 w 49"/>
                  <a:gd name="T93" fmla="*/ 0 h 107"/>
                  <a:gd name="T94" fmla="*/ 0 w 49"/>
                  <a:gd name="T95" fmla="*/ 0 h 107"/>
                  <a:gd name="T96" fmla="*/ 0 w 49"/>
                  <a:gd name="T97" fmla="*/ 0 h 107"/>
                  <a:gd name="T98" fmla="*/ 0 w 49"/>
                  <a:gd name="T99" fmla="*/ 0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107"/>
                  <a:gd name="T152" fmla="*/ 49 w 49"/>
                  <a:gd name="T153" fmla="*/ 107 h 1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107">
                    <a:moveTo>
                      <a:pt x="0" y="0"/>
                    </a:moveTo>
                    <a:lnTo>
                      <a:pt x="0" y="1"/>
                    </a:lnTo>
                    <a:lnTo>
                      <a:pt x="0" y="5"/>
                    </a:lnTo>
                    <a:lnTo>
                      <a:pt x="0" y="6"/>
                    </a:lnTo>
                    <a:lnTo>
                      <a:pt x="0" y="10"/>
                    </a:lnTo>
                    <a:lnTo>
                      <a:pt x="1" y="15"/>
                    </a:lnTo>
                    <a:lnTo>
                      <a:pt x="2" y="19"/>
                    </a:lnTo>
                    <a:lnTo>
                      <a:pt x="2" y="23"/>
                    </a:lnTo>
                    <a:lnTo>
                      <a:pt x="4" y="28"/>
                    </a:lnTo>
                    <a:lnTo>
                      <a:pt x="4" y="32"/>
                    </a:lnTo>
                    <a:lnTo>
                      <a:pt x="5" y="38"/>
                    </a:lnTo>
                    <a:lnTo>
                      <a:pt x="6" y="40"/>
                    </a:lnTo>
                    <a:lnTo>
                      <a:pt x="8" y="45"/>
                    </a:lnTo>
                    <a:lnTo>
                      <a:pt x="9" y="49"/>
                    </a:lnTo>
                    <a:lnTo>
                      <a:pt x="10" y="53"/>
                    </a:lnTo>
                    <a:lnTo>
                      <a:pt x="13" y="60"/>
                    </a:lnTo>
                    <a:lnTo>
                      <a:pt x="18" y="69"/>
                    </a:lnTo>
                    <a:lnTo>
                      <a:pt x="21" y="73"/>
                    </a:lnTo>
                    <a:lnTo>
                      <a:pt x="25" y="78"/>
                    </a:lnTo>
                    <a:lnTo>
                      <a:pt x="28" y="82"/>
                    </a:lnTo>
                    <a:lnTo>
                      <a:pt x="32" y="87"/>
                    </a:lnTo>
                    <a:lnTo>
                      <a:pt x="38" y="94"/>
                    </a:lnTo>
                    <a:lnTo>
                      <a:pt x="44" y="100"/>
                    </a:lnTo>
                    <a:lnTo>
                      <a:pt x="48" y="104"/>
                    </a:lnTo>
                    <a:lnTo>
                      <a:pt x="49" y="107"/>
                    </a:lnTo>
                    <a:lnTo>
                      <a:pt x="48" y="104"/>
                    </a:lnTo>
                    <a:lnTo>
                      <a:pt x="44" y="100"/>
                    </a:lnTo>
                    <a:lnTo>
                      <a:pt x="39" y="92"/>
                    </a:lnTo>
                    <a:lnTo>
                      <a:pt x="35" y="86"/>
                    </a:lnTo>
                    <a:lnTo>
                      <a:pt x="31" y="81"/>
                    </a:lnTo>
                    <a:lnTo>
                      <a:pt x="28" y="75"/>
                    </a:lnTo>
                    <a:lnTo>
                      <a:pt x="26" y="71"/>
                    </a:lnTo>
                    <a:lnTo>
                      <a:pt x="23" y="66"/>
                    </a:lnTo>
                    <a:lnTo>
                      <a:pt x="21" y="62"/>
                    </a:lnTo>
                    <a:lnTo>
                      <a:pt x="18" y="57"/>
                    </a:lnTo>
                    <a:lnTo>
                      <a:pt x="17" y="53"/>
                    </a:lnTo>
                    <a:lnTo>
                      <a:pt x="15" y="51"/>
                    </a:lnTo>
                    <a:lnTo>
                      <a:pt x="14" y="47"/>
                    </a:lnTo>
                    <a:lnTo>
                      <a:pt x="13" y="43"/>
                    </a:lnTo>
                    <a:lnTo>
                      <a:pt x="12" y="39"/>
                    </a:lnTo>
                    <a:lnTo>
                      <a:pt x="10" y="35"/>
                    </a:lnTo>
                    <a:lnTo>
                      <a:pt x="9" y="30"/>
                    </a:lnTo>
                    <a:lnTo>
                      <a:pt x="8" y="26"/>
                    </a:lnTo>
                    <a:lnTo>
                      <a:pt x="6" y="22"/>
                    </a:lnTo>
                    <a:lnTo>
                      <a:pt x="5" y="18"/>
                    </a:lnTo>
                    <a:lnTo>
                      <a:pt x="4" y="10"/>
                    </a:lnTo>
                    <a:lnTo>
                      <a:pt x="1" y="5"/>
                    </a:lnTo>
                    <a:lnTo>
                      <a:pt x="0"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685" name="Group 184"/>
              <p:cNvGrpSpPr>
                <a:grpSpLocks/>
              </p:cNvGrpSpPr>
              <p:nvPr/>
            </p:nvGrpSpPr>
            <p:grpSpPr bwMode="auto">
              <a:xfrm>
                <a:off x="2708" y="2008"/>
                <a:ext cx="190" cy="322"/>
                <a:chOff x="4124" y="1132"/>
                <a:chExt cx="202" cy="333"/>
              </a:xfrm>
            </p:grpSpPr>
            <p:sp>
              <p:nvSpPr>
                <p:cNvPr id="17699" name="Freeform 185"/>
                <p:cNvSpPr>
                  <a:spLocks/>
                </p:cNvSpPr>
                <p:nvPr/>
              </p:nvSpPr>
              <p:spPr bwMode="auto">
                <a:xfrm>
                  <a:off x="4174" y="1132"/>
                  <a:ext cx="32" cy="57"/>
                </a:xfrm>
                <a:custGeom>
                  <a:avLst/>
                  <a:gdLst>
                    <a:gd name="T0" fmla="*/ 3 w 64"/>
                    <a:gd name="T1" fmla="*/ 14 h 115"/>
                    <a:gd name="T2" fmla="*/ 2 w 64"/>
                    <a:gd name="T3" fmla="*/ 5 h 115"/>
                    <a:gd name="T4" fmla="*/ 0 w 64"/>
                    <a:gd name="T5" fmla="*/ 5 h 115"/>
                    <a:gd name="T6" fmla="*/ 3 w 64"/>
                    <a:gd name="T7" fmla="*/ 3 h 115"/>
                    <a:gd name="T8" fmla="*/ 1 w 64"/>
                    <a:gd name="T9" fmla="*/ 3 h 115"/>
                    <a:gd name="T10" fmla="*/ 1 w 64"/>
                    <a:gd name="T11" fmla="*/ 3 h 115"/>
                    <a:gd name="T12" fmla="*/ 1 w 64"/>
                    <a:gd name="T13" fmla="*/ 3 h 115"/>
                    <a:gd name="T14" fmla="*/ 1 w 64"/>
                    <a:gd name="T15" fmla="*/ 2 h 115"/>
                    <a:gd name="T16" fmla="*/ 2 w 64"/>
                    <a:gd name="T17" fmla="*/ 2 h 115"/>
                    <a:gd name="T18" fmla="*/ 2 w 64"/>
                    <a:gd name="T19" fmla="*/ 2 h 115"/>
                    <a:gd name="T20" fmla="*/ 3 w 64"/>
                    <a:gd name="T21" fmla="*/ 2 h 115"/>
                    <a:gd name="T22" fmla="*/ 0 w 64"/>
                    <a:gd name="T23" fmla="*/ 2 h 115"/>
                    <a:gd name="T24" fmla="*/ 1 w 64"/>
                    <a:gd name="T25" fmla="*/ 1 h 115"/>
                    <a:gd name="T26" fmla="*/ 1 w 64"/>
                    <a:gd name="T27" fmla="*/ 1 h 115"/>
                    <a:gd name="T28" fmla="*/ 1 w 64"/>
                    <a:gd name="T29" fmla="*/ 0 h 115"/>
                    <a:gd name="T30" fmla="*/ 2 w 64"/>
                    <a:gd name="T31" fmla="*/ 0 h 115"/>
                    <a:gd name="T32" fmla="*/ 2 w 64"/>
                    <a:gd name="T33" fmla="*/ 0 h 115"/>
                    <a:gd name="T34" fmla="*/ 3 w 64"/>
                    <a:gd name="T35" fmla="*/ 0 h 115"/>
                    <a:gd name="T36" fmla="*/ 4 w 64"/>
                    <a:gd name="T37" fmla="*/ 0 h 115"/>
                    <a:gd name="T38" fmla="*/ 4 w 64"/>
                    <a:gd name="T39" fmla="*/ 0 h 115"/>
                    <a:gd name="T40" fmla="*/ 5 w 64"/>
                    <a:gd name="T41" fmla="*/ 0 h 115"/>
                    <a:gd name="T42" fmla="*/ 6 w 64"/>
                    <a:gd name="T43" fmla="*/ 0 h 115"/>
                    <a:gd name="T44" fmla="*/ 7 w 64"/>
                    <a:gd name="T45" fmla="*/ 0 h 115"/>
                    <a:gd name="T46" fmla="*/ 7 w 64"/>
                    <a:gd name="T47" fmla="*/ 0 h 115"/>
                    <a:gd name="T48" fmla="*/ 8 w 64"/>
                    <a:gd name="T49" fmla="*/ 0 h 115"/>
                    <a:gd name="T50" fmla="*/ 8 w 64"/>
                    <a:gd name="T51" fmla="*/ 0 h 115"/>
                    <a:gd name="T52" fmla="*/ 7 w 64"/>
                    <a:gd name="T53" fmla="*/ 1 h 115"/>
                    <a:gd name="T54" fmla="*/ 8 w 64"/>
                    <a:gd name="T55" fmla="*/ 4 h 115"/>
                    <a:gd name="T56" fmla="*/ 7 w 64"/>
                    <a:gd name="T57" fmla="*/ 4 h 115"/>
                    <a:gd name="T58" fmla="*/ 7 w 64"/>
                    <a:gd name="T59" fmla="*/ 6 h 115"/>
                    <a:gd name="T60" fmla="*/ 6 w 64"/>
                    <a:gd name="T61" fmla="*/ 6 h 115"/>
                    <a:gd name="T62" fmla="*/ 8 w 64"/>
                    <a:gd name="T63" fmla="*/ 14 h 115"/>
                    <a:gd name="T64" fmla="*/ 3 w 64"/>
                    <a:gd name="T65" fmla="*/ 14 h 115"/>
                    <a:gd name="T66" fmla="*/ 3 w 64"/>
                    <a:gd name="T67" fmla="*/ 14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15"/>
                    <a:gd name="T104" fmla="*/ 64 w 64"/>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15">
                      <a:moveTo>
                        <a:pt x="21" y="115"/>
                      </a:moveTo>
                      <a:lnTo>
                        <a:pt x="19" y="41"/>
                      </a:lnTo>
                      <a:lnTo>
                        <a:pt x="0" y="41"/>
                      </a:lnTo>
                      <a:lnTo>
                        <a:pt x="22" y="30"/>
                      </a:lnTo>
                      <a:lnTo>
                        <a:pt x="1" y="30"/>
                      </a:lnTo>
                      <a:lnTo>
                        <a:pt x="3" y="26"/>
                      </a:lnTo>
                      <a:lnTo>
                        <a:pt x="6" y="24"/>
                      </a:lnTo>
                      <a:lnTo>
                        <a:pt x="9" y="21"/>
                      </a:lnTo>
                      <a:lnTo>
                        <a:pt x="14" y="20"/>
                      </a:lnTo>
                      <a:lnTo>
                        <a:pt x="18" y="18"/>
                      </a:lnTo>
                      <a:lnTo>
                        <a:pt x="23" y="18"/>
                      </a:lnTo>
                      <a:lnTo>
                        <a:pt x="0" y="16"/>
                      </a:lnTo>
                      <a:lnTo>
                        <a:pt x="1" y="12"/>
                      </a:lnTo>
                      <a:lnTo>
                        <a:pt x="4" y="11"/>
                      </a:lnTo>
                      <a:lnTo>
                        <a:pt x="8" y="7"/>
                      </a:lnTo>
                      <a:lnTo>
                        <a:pt x="13" y="5"/>
                      </a:lnTo>
                      <a:lnTo>
                        <a:pt x="17" y="3"/>
                      </a:lnTo>
                      <a:lnTo>
                        <a:pt x="23" y="2"/>
                      </a:lnTo>
                      <a:lnTo>
                        <a:pt x="29" y="2"/>
                      </a:lnTo>
                      <a:lnTo>
                        <a:pt x="35" y="3"/>
                      </a:lnTo>
                      <a:lnTo>
                        <a:pt x="40" y="0"/>
                      </a:lnTo>
                      <a:lnTo>
                        <a:pt x="48" y="0"/>
                      </a:lnTo>
                      <a:lnTo>
                        <a:pt x="52" y="0"/>
                      </a:lnTo>
                      <a:lnTo>
                        <a:pt x="55" y="2"/>
                      </a:lnTo>
                      <a:lnTo>
                        <a:pt x="60" y="3"/>
                      </a:lnTo>
                      <a:lnTo>
                        <a:pt x="64" y="7"/>
                      </a:lnTo>
                      <a:lnTo>
                        <a:pt x="57" y="12"/>
                      </a:lnTo>
                      <a:lnTo>
                        <a:pt x="60" y="38"/>
                      </a:lnTo>
                      <a:lnTo>
                        <a:pt x="55" y="39"/>
                      </a:lnTo>
                      <a:lnTo>
                        <a:pt x="55" y="51"/>
                      </a:lnTo>
                      <a:lnTo>
                        <a:pt x="48" y="51"/>
                      </a:lnTo>
                      <a:lnTo>
                        <a:pt x="60" y="115"/>
                      </a:lnTo>
                      <a:lnTo>
                        <a:pt x="2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00" name="Freeform 186"/>
                <p:cNvSpPr>
                  <a:spLocks/>
                </p:cNvSpPr>
                <p:nvPr/>
              </p:nvSpPr>
              <p:spPr bwMode="auto">
                <a:xfrm>
                  <a:off x="4305" y="1242"/>
                  <a:ext cx="21" cy="12"/>
                </a:xfrm>
                <a:custGeom>
                  <a:avLst/>
                  <a:gdLst>
                    <a:gd name="T0" fmla="*/ 0 w 41"/>
                    <a:gd name="T1" fmla="*/ 0 h 25"/>
                    <a:gd name="T2" fmla="*/ 3 w 41"/>
                    <a:gd name="T3" fmla="*/ 2 h 25"/>
                    <a:gd name="T4" fmla="*/ 3 w 41"/>
                    <a:gd name="T5" fmla="*/ 3 h 25"/>
                    <a:gd name="T6" fmla="*/ 6 w 41"/>
                    <a:gd name="T7" fmla="*/ 2 h 25"/>
                    <a:gd name="T8" fmla="*/ 4 w 41"/>
                    <a:gd name="T9" fmla="*/ 0 h 25"/>
                    <a:gd name="T10" fmla="*/ 0 w 41"/>
                    <a:gd name="T11" fmla="*/ 0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17" y="16"/>
                      </a:lnTo>
                      <a:lnTo>
                        <a:pt x="18" y="25"/>
                      </a:lnTo>
                      <a:lnTo>
                        <a:pt x="41" y="22"/>
                      </a:lnTo>
                      <a:lnTo>
                        <a:pt x="32"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01" name="Freeform 187"/>
                <p:cNvSpPr>
                  <a:spLocks/>
                </p:cNvSpPr>
                <p:nvPr/>
              </p:nvSpPr>
              <p:spPr bwMode="auto">
                <a:xfrm>
                  <a:off x="4136" y="1261"/>
                  <a:ext cx="19" cy="22"/>
                </a:xfrm>
                <a:custGeom>
                  <a:avLst/>
                  <a:gdLst>
                    <a:gd name="T0" fmla="*/ 0 w 38"/>
                    <a:gd name="T1" fmla="*/ 0 h 43"/>
                    <a:gd name="T2" fmla="*/ 1 w 38"/>
                    <a:gd name="T3" fmla="*/ 5 h 43"/>
                    <a:gd name="T4" fmla="*/ 1 w 38"/>
                    <a:gd name="T5" fmla="*/ 6 h 43"/>
                    <a:gd name="T6" fmla="*/ 5 w 38"/>
                    <a:gd name="T7" fmla="*/ 5 h 43"/>
                    <a:gd name="T8" fmla="*/ 4 w 38"/>
                    <a:gd name="T9" fmla="*/ 3 h 43"/>
                    <a:gd name="T10" fmla="*/ 0 w 38"/>
                    <a:gd name="T11" fmla="*/ 0 h 43"/>
                    <a:gd name="T12" fmla="*/ 0 w 38"/>
                    <a:gd name="T13" fmla="*/ 0 h 43"/>
                    <a:gd name="T14" fmla="*/ 0 60000 65536"/>
                    <a:gd name="T15" fmla="*/ 0 60000 65536"/>
                    <a:gd name="T16" fmla="*/ 0 60000 65536"/>
                    <a:gd name="T17" fmla="*/ 0 60000 65536"/>
                    <a:gd name="T18" fmla="*/ 0 60000 65536"/>
                    <a:gd name="T19" fmla="*/ 0 60000 65536"/>
                    <a:gd name="T20" fmla="*/ 0 60000 65536"/>
                    <a:gd name="T21" fmla="*/ 0 w 38"/>
                    <a:gd name="T22" fmla="*/ 0 h 43"/>
                    <a:gd name="T23" fmla="*/ 38 w 3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3">
                      <a:moveTo>
                        <a:pt x="0" y="0"/>
                      </a:moveTo>
                      <a:lnTo>
                        <a:pt x="10" y="34"/>
                      </a:lnTo>
                      <a:lnTo>
                        <a:pt x="10" y="43"/>
                      </a:lnTo>
                      <a:lnTo>
                        <a:pt x="38" y="39"/>
                      </a:lnTo>
                      <a:lnTo>
                        <a:pt x="29"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02" name="Freeform 188"/>
                <p:cNvSpPr>
                  <a:spLocks/>
                </p:cNvSpPr>
                <p:nvPr/>
              </p:nvSpPr>
              <p:spPr bwMode="auto">
                <a:xfrm>
                  <a:off x="4124" y="1158"/>
                  <a:ext cx="200" cy="301"/>
                </a:xfrm>
                <a:custGeom>
                  <a:avLst/>
                  <a:gdLst>
                    <a:gd name="T0" fmla="*/ 29 w 400"/>
                    <a:gd name="T1" fmla="*/ 6 h 601"/>
                    <a:gd name="T2" fmla="*/ 33 w 400"/>
                    <a:gd name="T3" fmla="*/ 9 h 601"/>
                    <a:gd name="T4" fmla="*/ 36 w 400"/>
                    <a:gd name="T5" fmla="*/ 13 h 601"/>
                    <a:gd name="T6" fmla="*/ 50 w 400"/>
                    <a:gd name="T7" fmla="*/ 23 h 601"/>
                    <a:gd name="T8" fmla="*/ 48 w 400"/>
                    <a:gd name="T9" fmla="*/ 23 h 601"/>
                    <a:gd name="T10" fmla="*/ 45 w 400"/>
                    <a:gd name="T11" fmla="*/ 22 h 601"/>
                    <a:gd name="T12" fmla="*/ 42 w 400"/>
                    <a:gd name="T13" fmla="*/ 22 h 601"/>
                    <a:gd name="T14" fmla="*/ 39 w 400"/>
                    <a:gd name="T15" fmla="*/ 21 h 601"/>
                    <a:gd name="T16" fmla="*/ 36 w 400"/>
                    <a:gd name="T17" fmla="*/ 20 h 601"/>
                    <a:gd name="T18" fmla="*/ 33 w 400"/>
                    <a:gd name="T19" fmla="*/ 18 h 601"/>
                    <a:gd name="T20" fmla="*/ 29 w 400"/>
                    <a:gd name="T21" fmla="*/ 16 h 601"/>
                    <a:gd name="T22" fmla="*/ 27 w 400"/>
                    <a:gd name="T23" fmla="*/ 13 h 601"/>
                    <a:gd name="T24" fmla="*/ 29 w 400"/>
                    <a:gd name="T25" fmla="*/ 28 h 601"/>
                    <a:gd name="T26" fmla="*/ 31 w 400"/>
                    <a:gd name="T27" fmla="*/ 31 h 601"/>
                    <a:gd name="T28" fmla="*/ 34 w 400"/>
                    <a:gd name="T29" fmla="*/ 34 h 601"/>
                    <a:gd name="T30" fmla="*/ 36 w 400"/>
                    <a:gd name="T31" fmla="*/ 38 h 601"/>
                    <a:gd name="T32" fmla="*/ 37 w 400"/>
                    <a:gd name="T33" fmla="*/ 43 h 601"/>
                    <a:gd name="T34" fmla="*/ 38 w 400"/>
                    <a:gd name="T35" fmla="*/ 47 h 601"/>
                    <a:gd name="T36" fmla="*/ 35 w 400"/>
                    <a:gd name="T37" fmla="*/ 74 h 601"/>
                    <a:gd name="T38" fmla="*/ 32 w 400"/>
                    <a:gd name="T39" fmla="*/ 70 h 601"/>
                    <a:gd name="T40" fmla="*/ 30 w 400"/>
                    <a:gd name="T41" fmla="*/ 66 h 601"/>
                    <a:gd name="T42" fmla="*/ 30 w 400"/>
                    <a:gd name="T43" fmla="*/ 62 h 601"/>
                    <a:gd name="T44" fmla="*/ 29 w 400"/>
                    <a:gd name="T45" fmla="*/ 59 h 601"/>
                    <a:gd name="T46" fmla="*/ 29 w 400"/>
                    <a:gd name="T47" fmla="*/ 56 h 601"/>
                    <a:gd name="T48" fmla="*/ 29 w 400"/>
                    <a:gd name="T49" fmla="*/ 52 h 601"/>
                    <a:gd name="T50" fmla="*/ 30 w 400"/>
                    <a:gd name="T51" fmla="*/ 48 h 601"/>
                    <a:gd name="T52" fmla="*/ 22 w 400"/>
                    <a:gd name="T53" fmla="*/ 37 h 601"/>
                    <a:gd name="T54" fmla="*/ 21 w 400"/>
                    <a:gd name="T55" fmla="*/ 40 h 601"/>
                    <a:gd name="T56" fmla="*/ 20 w 400"/>
                    <a:gd name="T57" fmla="*/ 44 h 601"/>
                    <a:gd name="T58" fmla="*/ 20 w 400"/>
                    <a:gd name="T59" fmla="*/ 47 h 601"/>
                    <a:gd name="T60" fmla="*/ 18 w 400"/>
                    <a:gd name="T61" fmla="*/ 50 h 601"/>
                    <a:gd name="T62" fmla="*/ 15 w 400"/>
                    <a:gd name="T63" fmla="*/ 53 h 601"/>
                    <a:gd name="T64" fmla="*/ 11 w 400"/>
                    <a:gd name="T65" fmla="*/ 58 h 601"/>
                    <a:gd name="T66" fmla="*/ 8 w 400"/>
                    <a:gd name="T67" fmla="*/ 61 h 601"/>
                    <a:gd name="T68" fmla="*/ 8 w 400"/>
                    <a:gd name="T69" fmla="*/ 58 h 601"/>
                    <a:gd name="T70" fmla="*/ 9 w 400"/>
                    <a:gd name="T71" fmla="*/ 53 h 601"/>
                    <a:gd name="T72" fmla="*/ 10 w 400"/>
                    <a:gd name="T73" fmla="*/ 49 h 601"/>
                    <a:gd name="T74" fmla="*/ 12 w 400"/>
                    <a:gd name="T75" fmla="*/ 46 h 601"/>
                    <a:gd name="T76" fmla="*/ 11 w 400"/>
                    <a:gd name="T77" fmla="*/ 13 h 601"/>
                    <a:gd name="T78" fmla="*/ 5 w 400"/>
                    <a:gd name="T79" fmla="*/ 30 h 601"/>
                    <a:gd name="T80" fmla="*/ 3 w 400"/>
                    <a:gd name="T81" fmla="*/ 26 h 601"/>
                    <a:gd name="T82" fmla="*/ 2 w 400"/>
                    <a:gd name="T83" fmla="*/ 24 h 601"/>
                    <a:gd name="T84" fmla="*/ 1 w 400"/>
                    <a:gd name="T85" fmla="*/ 20 h 601"/>
                    <a:gd name="T86" fmla="*/ 1 w 400"/>
                    <a:gd name="T87" fmla="*/ 17 h 601"/>
                    <a:gd name="T88" fmla="*/ 1 w 400"/>
                    <a:gd name="T89" fmla="*/ 14 h 601"/>
                    <a:gd name="T90" fmla="*/ 2 w 400"/>
                    <a:gd name="T91" fmla="*/ 10 h 601"/>
                    <a:gd name="T92" fmla="*/ 4 w 400"/>
                    <a:gd name="T93" fmla="*/ 7 h 601"/>
                    <a:gd name="T94" fmla="*/ 8 w 400"/>
                    <a:gd name="T95" fmla="*/ 4 h 601"/>
                    <a:gd name="T96" fmla="*/ 12 w 400"/>
                    <a:gd name="T97" fmla="*/ 2 h 601"/>
                    <a:gd name="T98" fmla="*/ 14 w 400"/>
                    <a:gd name="T99" fmla="*/ 1 h 601"/>
                    <a:gd name="T100" fmla="*/ 18 w 400"/>
                    <a:gd name="T101" fmla="*/ 0 h 601"/>
                    <a:gd name="T102" fmla="*/ 20 w 400"/>
                    <a:gd name="T103" fmla="*/ 1 h 601"/>
                    <a:gd name="T104" fmla="*/ 23 w 400"/>
                    <a:gd name="T105" fmla="*/ 2 h 601"/>
                    <a:gd name="T106" fmla="*/ 26 w 400"/>
                    <a:gd name="T107" fmla="*/ 3 h 6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601"/>
                    <a:gd name="T164" fmla="*/ 400 w 400"/>
                    <a:gd name="T165" fmla="*/ 601 h 6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601">
                      <a:moveTo>
                        <a:pt x="205" y="19"/>
                      </a:moveTo>
                      <a:lnTo>
                        <a:pt x="212" y="23"/>
                      </a:lnTo>
                      <a:lnTo>
                        <a:pt x="220" y="30"/>
                      </a:lnTo>
                      <a:lnTo>
                        <a:pt x="226" y="36"/>
                      </a:lnTo>
                      <a:lnTo>
                        <a:pt x="234" y="44"/>
                      </a:lnTo>
                      <a:lnTo>
                        <a:pt x="240" y="50"/>
                      </a:lnTo>
                      <a:lnTo>
                        <a:pt x="248" y="58"/>
                      </a:lnTo>
                      <a:lnTo>
                        <a:pt x="251" y="62"/>
                      </a:lnTo>
                      <a:lnTo>
                        <a:pt x="255" y="67"/>
                      </a:lnTo>
                      <a:lnTo>
                        <a:pt x="259" y="71"/>
                      </a:lnTo>
                      <a:lnTo>
                        <a:pt x="261" y="75"/>
                      </a:lnTo>
                      <a:lnTo>
                        <a:pt x="268" y="82"/>
                      </a:lnTo>
                      <a:lnTo>
                        <a:pt x="273" y="89"/>
                      </a:lnTo>
                      <a:lnTo>
                        <a:pt x="278" y="96"/>
                      </a:lnTo>
                      <a:lnTo>
                        <a:pt x="283" y="103"/>
                      </a:lnTo>
                      <a:lnTo>
                        <a:pt x="286" y="106"/>
                      </a:lnTo>
                      <a:lnTo>
                        <a:pt x="289" y="110"/>
                      </a:lnTo>
                      <a:lnTo>
                        <a:pt x="290" y="113"/>
                      </a:lnTo>
                      <a:lnTo>
                        <a:pt x="292" y="114"/>
                      </a:lnTo>
                      <a:lnTo>
                        <a:pt x="400" y="179"/>
                      </a:lnTo>
                      <a:lnTo>
                        <a:pt x="399" y="178"/>
                      </a:lnTo>
                      <a:lnTo>
                        <a:pt x="395" y="178"/>
                      </a:lnTo>
                      <a:lnTo>
                        <a:pt x="391" y="178"/>
                      </a:lnTo>
                      <a:lnTo>
                        <a:pt x="385" y="177"/>
                      </a:lnTo>
                      <a:lnTo>
                        <a:pt x="381" y="177"/>
                      </a:lnTo>
                      <a:lnTo>
                        <a:pt x="377" y="175"/>
                      </a:lnTo>
                      <a:lnTo>
                        <a:pt x="373" y="175"/>
                      </a:lnTo>
                      <a:lnTo>
                        <a:pt x="369" y="175"/>
                      </a:lnTo>
                      <a:lnTo>
                        <a:pt x="364" y="174"/>
                      </a:lnTo>
                      <a:lnTo>
                        <a:pt x="360" y="173"/>
                      </a:lnTo>
                      <a:lnTo>
                        <a:pt x="355" y="173"/>
                      </a:lnTo>
                      <a:lnTo>
                        <a:pt x="351" y="173"/>
                      </a:lnTo>
                      <a:lnTo>
                        <a:pt x="345" y="172"/>
                      </a:lnTo>
                      <a:lnTo>
                        <a:pt x="341" y="170"/>
                      </a:lnTo>
                      <a:lnTo>
                        <a:pt x="334" y="169"/>
                      </a:lnTo>
                      <a:lnTo>
                        <a:pt x="330" y="168"/>
                      </a:lnTo>
                      <a:lnTo>
                        <a:pt x="324" y="166"/>
                      </a:lnTo>
                      <a:lnTo>
                        <a:pt x="319" y="166"/>
                      </a:lnTo>
                      <a:lnTo>
                        <a:pt x="313" y="164"/>
                      </a:lnTo>
                      <a:lnTo>
                        <a:pt x="309" y="164"/>
                      </a:lnTo>
                      <a:lnTo>
                        <a:pt x="304" y="162"/>
                      </a:lnTo>
                      <a:lnTo>
                        <a:pt x="299" y="160"/>
                      </a:lnTo>
                      <a:lnTo>
                        <a:pt x="294" y="158"/>
                      </a:lnTo>
                      <a:lnTo>
                        <a:pt x="290" y="158"/>
                      </a:lnTo>
                      <a:lnTo>
                        <a:pt x="285" y="156"/>
                      </a:lnTo>
                      <a:lnTo>
                        <a:pt x="281" y="155"/>
                      </a:lnTo>
                      <a:lnTo>
                        <a:pt x="277" y="153"/>
                      </a:lnTo>
                      <a:lnTo>
                        <a:pt x="274" y="152"/>
                      </a:lnTo>
                      <a:lnTo>
                        <a:pt x="266" y="148"/>
                      </a:lnTo>
                      <a:lnTo>
                        <a:pt x="260" y="144"/>
                      </a:lnTo>
                      <a:lnTo>
                        <a:pt x="253" y="139"/>
                      </a:lnTo>
                      <a:lnTo>
                        <a:pt x="248" y="135"/>
                      </a:lnTo>
                      <a:lnTo>
                        <a:pt x="240" y="130"/>
                      </a:lnTo>
                      <a:lnTo>
                        <a:pt x="237" y="126"/>
                      </a:lnTo>
                      <a:lnTo>
                        <a:pt x="231" y="121"/>
                      </a:lnTo>
                      <a:lnTo>
                        <a:pt x="227" y="117"/>
                      </a:lnTo>
                      <a:lnTo>
                        <a:pt x="222" y="112"/>
                      </a:lnTo>
                      <a:lnTo>
                        <a:pt x="220" y="108"/>
                      </a:lnTo>
                      <a:lnTo>
                        <a:pt x="216" y="104"/>
                      </a:lnTo>
                      <a:lnTo>
                        <a:pt x="214" y="101"/>
                      </a:lnTo>
                      <a:lnTo>
                        <a:pt x="211" y="96"/>
                      </a:lnTo>
                      <a:lnTo>
                        <a:pt x="209" y="95"/>
                      </a:lnTo>
                      <a:lnTo>
                        <a:pt x="227" y="212"/>
                      </a:lnTo>
                      <a:lnTo>
                        <a:pt x="230" y="214"/>
                      </a:lnTo>
                      <a:lnTo>
                        <a:pt x="234" y="218"/>
                      </a:lnTo>
                      <a:lnTo>
                        <a:pt x="239" y="225"/>
                      </a:lnTo>
                      <a:lnTo>
                        <a:pt x="240" y="229"/>
                      </a:lnTo>
                      <a:lnTo>
                        <a:pt x="243" y="231"/>
                      </a:lnTo>
                      <a:lnTo>
                        <a:pt x="246" y="237"/>
                      </a:lnTo>
                      <a:lnTo>
                        <a:pt x="250" y="242"/>
                      </a:lnTo>
                      <a:lnTo>
                        <a:pt x="253" y="246"/>
                      </a:lnTo>
                      <a:lnTo>
                        <a:pt x="256" y="252"/>
                      </a:lnTo>
                      <a:lnTo>
                        <a:pt x="260" y="257"/>
                      </a:lnTo>
                      <a:lnTo>
                        <a:pt x="264" y="264"/>
                      </a:lnTo>
                      <a:lnTo>
                        <a:pt x="268" y="269"/>
                      </a:lnTo>
                      <a:lnTo>
                        <a:pt x="270" y="274"/>
                      </a:lnTo>
                      <a:lnTo>
                        <a:pt x="273" y="282"/>
                      </a:lnTo>
                      <a:lnTo>
                        <a:pt x="277" y="289"/>
                      </a:lnTo>
                      <a:lnTo>
                        <a:pt x="279" y="295"/>
                      </a:lnTo>
                      <a:lnTo>
                        <a:pt x="283" y="302"/>
                      </a:lnTo>
                      <a:lnTo>
                        <a:pt x="286" y="310"/>
                      </a:lnTo>
                      <a:lnTo>
                        <a:pt x="289" y="317"/>
                      </a:lnTo>
                      <a:lnTo>
                        <a:pt x="290" y="324"/>
                      </a:lnTo>
                      <a:lnTo>
                        <a:pt x="292" y="332"/>
                      </a:lnTo>
                      <a:lnTo>
                        <a:pt x="295" y="339"/>
                      </a:lnTo>
                      <a:lnTo>
                        <a:pt x="298" y="349"/>
                      </a:lnTo>
                      <a:lnTo>
                        <a:pt x="298" y="355"/>
                      </a:lnTo>
                      <a:lnTo>
                        <a:pt x="299" y="364"/>
                      </a:lnTo>
                      <a:lnTo>
                        <a:pt x="299" y="368"/>
                      </a:lnTo>
                      <a:lnTo>
                        <a:pt x="300" y="372"/>
                      </a:lnTo>
                      <a:lnTo>
                        <a:pt x="300" y="376"/>
                      </a:lnTo>
                      <a:lnTo>
                        <a:pt x="302" y="380"/>
                      </a:lnTo>
                      <a:lnTo>
                        <a:pt x="281" y="601"/>
                      </a:lnTo>
                      <a:lnTo>
                        <a:pt x="277" y="596"/>
                      </a:lnTo>
                      <a:lnTo>
                        <a:pt x="273" y="591"/>
                      </a:lnTo>
                      <a:lnTo>
                        <a:pt x="269" y="586"/>
                      </a:lnTo>
                      <a:lnTo>
                        <a:pt x="266" y="580"/>
                      </a:lnTo>
                      <a:lnTo>
                        <a:pt x="261" y="574"/>
                      </a:lnTo>
                      <a:lnTo>
                        <a:pt x="259" y="566"/>
                      </a:lnTo>
                      <a:lnTo>
                        <a:pt x="256" y="560"/>
                      </a:lnTo>
                      <a:lnTo>
                        <a:pt x="253" y="553"/>
                      </a:lnTo>
                      <a:lnTo>
                        <a:pt x="251" y="545"/>
                      </a:lnTo>
                      <a:lnTo>
                        <a:pt x="248" y="537"/>
                      </a:lnTo>
                      <a:lnTo>
                        <a:pt x="246" y="528"/>
                      </a:lnTo>
                      <a:lnTo>
                        <a:pt x="243" y="522"/>
                      </a:lnTo>
                      <a:lnTo>
                        <a:pt x="242" y="517"/>
                      </a:lnTo>
                      <a:lnTo>
                        <a:pt x="240" y="513"/>
                      </a:lnTo>
                      <a:lnTo>
                        <a:pt x="239" y="509"/>
                      </a:lnTo>
                      <a:lnTo>
                        <a:pt x="239" y="505"/>
                      </a:lnTo>
                      <a:lnTo>
                        <a:pt x="237" y="496"/>
                      </a:lnTo>
                      <a:lnTo>
                        <a:pt x="237" y="489"/>
                      </a:lnTo>
                      <a:lnTo>
                        <a:pt x="235" y="484"/>
                      </a:lnTo>
                      <a:lnTo>
                        <a:pt x="234" y="480"/>
                      </a:lnTo>
                      <a:lnTo>
                        <a:pt x="234" y="475"/>
                      </a:lnTo>
                      <a:lnTo>
                        <a:pt x="234" y="471"/>
                      </a:lnTo>
                      <a:lnTo>
                        <a:pt x="233" y="467"/>
                      </a:lnTo>
                      <a:lnTo>
                        <a:pt x="231" y="463"/>
                      </a:lnTo>
                      <a:lnTo>
                        <a:pt x="231" y="459"/>
                      </a:lnTo>
                      <a:lnTo>
                        <a:pt x="231" y="455"/>
                      </a:lnTo>
                      <a:lnTo>
                        <a:pt x="231" y="446"/>
                      </a:lnTo>
                      <a:lnTo>
                        <a:pt x="231" y="440"/>
                      </a:lnTo>
                      <a:lnTo>
                        <a:pt x="231" y="431"/>
                      </a:lnTo>
                      <a:lnTo>
                        <a:pt x="231" y="424"/>
                      </a:lnTo>
                      <a:lnTo>
                        <a:pt x="231" y="416"/>
                      </a:lnTo>
                      <a:lnTo>
                        <a:pt x="233" y="410"/>
                      </a:lnTo>
                      <a:lnTo>
                        <a:pt x="234" y="403"/>
                      </a:lnTo>
                      <a:lnTo>
                        <a:pt x="235" y="397"/>
                      </a:lnTo>
                      <a:lnTo>
                        <a:pt x="237" y="392"/>
                      </a:lnTo>
                      <a:lnTo>
                        <a:pt x="239" y="385"/>
                      </a:lnTo>
                      <a:lnTo>
                        <a:pt x="240" y="381"/>
                      </a:lnTo>
                      <a:lnTo>
                        <a:pt x="244" y="377"/>
                      </a:lnTo>
                      <a:lnTo>
                        <a:pt x="171" y="280"/>
                      </a:lnTo>
                      <a:lnTo>
                        <a:pt x="171" y="281"/>
                      </a:lnTo>
                      <a:lnTo>
                        <a:pt x="171" y="284"/>
                      </a:lnTo>
                      <a:lnTo>
                        <a:pt x="171" y="289"/>
                      </a:lnTo>
                      <a:lnTo>
                        <a:pt x="171" y="294"/>
                      </a:lnTo>
                      <a:lnTo>
                        <a:pt x="170" y="298"/>
                      </a:lnTo>
                      <a:lnTo>
                        <a:pt x="169" y="306"/>
                      </a:lnTo>
                      <a:lnTo>
                        <a:pt x="169" y="312"/>
                      </a:lnTo>
                      <a:lnTo>
                        <a:pt x="168" y="320"/>
                      </a:lnTo>
                      <a:lnTo>
                        <a:pt x="166" y="328"/>
                      </a:lnTo>
                      <a:lnTo>
                        <a:pt x="164" y="336"/>
                      </a:lnTo>
                      <a:lnTo>
                        <a:pt x="162" y="339"/>
                      </a:lnTo>
                      <a:lnTo>
                        <a:pt x="162" y="345"/>
                      </a:lnTo>
                      <a:lnTo>
                        <a:pt x="160" y="349"/>
                      </a:lnTo>
                      <a:lnTo>
                        <a:pt x="160" y="354"/>
                      </a:lnTo>
                      <a:lnTo>
                        <a:pt x="158" y="356"/>
                      </a:lnTo>
                      <a:lnTo>
                        <a:pt x="157" y="362"/>
                      </a:lnTo>
                      <a:lnTo>
                        <a:pt x="155" y="366"/>
                      </a:lnTo>
                      <a:lnTo>
                        <a:pt x="153" y="371"/>
                      </a:lnTo>
                      <a:lnTo>
                        <a:pt x="152" y="375"/>
                      </a:lnTo>
                      <a:lnTo>
                        <a:pt x="149" y="379"/>
                      </a:lnTo>
                      <a:lnTo>
                        <a:pt x="148" y="384"/>
                      </a:lnTo>
                      <a:lnTo>
                        <a:pt x="147" y="388"/>
                      </a:lnTo>
                      <a:lnTo>
                        <a:pt x="143" y="393"/>
                      </a:lnTo>
                      <a:lnTo>
                        <a:pt x="139" y="398"/>
                      </a:lnTo>
                      <a:lnTo>
                        <a:pt x="134" y="403"/>
                      </a:lnTo>
                      <a:lnTo>
                        <a:pt x="130" y="410"/>
                      </a:lnTo>
                      <a:lnTo>
                        <a:pt x="123" y="416"/>
                      </a:lnTo>
                      <a:lnTo>
                        <a:pt x="118" y="423"/>
                      </a:lnTo>
                      <a:lnTo>
                        <a:pt x="110" y="431"/>
                      </a:lnTo>
                      <a:lnTo>
                        <a:pt x="105" y="437"/>
                      </a:lnTo>
                      <a:lnTo>
                        <a:pt x="99" y="444"/>
                      </a:lnTo>
                      <a:lnTo>
                        <a:pt x="91" y="450"/>
                      </a:lnTo>
                      <a:lnTo>
                        <a:pt x="84" y="457"/>
                      </a:lnTo>
                      <a:lnTo>
                        <a:pt x="79" y="463"/>
                      </a:lnTo>
                      <a:lnTo>
                        <a:pt x="73" y="468"/>
                      </a:lnTo>
                      <a:lnTo>
                        <a:pt x="67" y="474"/>
                      </a:lnTo>
                      <a:lnTo>
                        <a:pt x="63" y="479"/>
                      </a:lnTo>
                      <a:lnTo>
                        <a:pt x="61" y="483"/>
                      </a:lnTo>
                      <a:lnTo>
                        <a:pt x="60" y="478"/>
                      </a:lnTo>
                      <a:lnTo>
                        <a:pt x="60" y="474"/>
                      </a:lnTo>
                      <a:lnTo>
                        <a:pt x="60" y="468"/>
                      </a:lnTo>
                      <a:lnTo>
                        <a:pt x="60" y="465"/>
                      </a:lnTo>
                      <a:lnTo>
                        <a:pt x="60" y="457"/>
                      </a:lnTo>
                      <a:lnTo>
                        <a:pt x="60" y="450"/>
                      </a:lnTo>
                      <a:lnTo>
                        <a:pt x="60" y="442"/>
                      </a:lnTo>
                      <a:lnTo>
                        <a:pt x="61" y="436"/>
                      </a:lnTo>
                      <a:lnTo>
                        <a:pt x="63" y="429"/>
                      </a:lnTo>
                      <a:lnTo>
                        <a:pt x="66" y="423"/>
                      </a:lnTo>
                      <a:lnTo>
                        <a:pt x="67" y="416"/>
                      </a:lnTo>
                      <a:lnTo>
                        <a:pt x="70" y="410"/>
                      </a:lnTo>
                      <a:lnTo>
                        <a:pt x="73" y="402"/>
                      </a:lnTo>
                      <a:lnTo>
                        <a:pt x="78" y="394"/>
                      </a:lnTo>
                      <a:lnTo>
                        <a:pt x="79" y="390"/>
                      </a:lnTo>
                      <a:lnTo>
                        <a:pt x="82" y="385"/>
                      </a:lnTo>
                      <a:lnTo>
                        <a:pt x="84" y="381"/>
                      </a:lnTo>
                      <a:lnTo>
                        <a:pt x="86" y="377"/>
                      </a:lnTo>
                      <a:lnTo>
                        <a:pt x="88" y="372"/>
                      </a:lnTo>
                      <a:lnTo>
                        <a:pt x="91" y="366"/>
                      </a:lnTo>
                      <a:lnTo>
                        <a:pt x="93" y="360"/>
                      </a:lnTo>
                      <a:lnTo>
                        <a:pt x="96" y="355"/>
                      </a:lnTo>
                      <a:lnTo>
                        <a:pt x="89" y="211"/>
                      </a:lnTo>
                      <a:lnTo>
                        <a:pt x="76" y="208"/>
                      </a:lnTo>
                      <a:lnTo>
                        <a:pt x="83" y="101"/>
                      </a:lnTo>
                      <a:lnTo>
                        <a:pt x="45" y="132"/>
                      </a:lnTo>
                      <a:lnTo>
                        <a:pt x="47" y="224"/>
                      </a:lnTo>
                      <a:lnTo>
                        <a:pt x="39" y="237"/>
                      </a:lnTo>
                      <a:lnTo>
                        <a:pt x="37" y="237"/>
                      </a:lnTo>
                      <a:lnTo>
                        <a:pt x="36" y="234"/>
                      </a:lnTo>
                      <a:lnTo>
                        <a:pt x="34" y="230"/>
                      </a:lnTo>
                      <a:lnTo>
                        <a:pt x="32" y="226"/>
                      </a:lnTo>
                      <a:lnTo>
                        <a:pt x="28" y="220"/>
                      </a:lnTo>
                      <a:lnTo>
                        <a:pt x="24" y="212"/>
                      </a:lnTo>
                      <a:lnTo>
                        <a:pt x="23" y="208"/>
                      </a:lnTo>
                      <a:lnTo>
                        <a:pt x="22" y="204"/>
                      </a:lnTo>
                      <a:lnTo>
                        <a:pt x="19" y="200"/>
                      </a:lnTo>
                      <a:lnTo>
                        <a:pt x="18" y="196"/>
                      </a:lnTo>
                      <a:lnTo>
                        <a:pt x="17" y="191"/>
                      </a:lnTo>
                      <a:lnTo>
                        <a:pt x="14" y="186"/>
                      </a:lnTo>
                      <a:lnTo>
                        <a:pt x="13" y="181"/>
                      </a:lnTo>
                      <a:lnTo>
                        <a:pt x="11" y="175"/>
                      </a:lnTo>
                      <a:lnTo>
                        <a:pt x="9" y="169"/>
                      </a:lnTo>
                      <a:lnTo>
                        <a:pt x="8" y="165"/>
                      </a:lnTo>
                      <a:lnTo>
                        <a:pt x="5" y="158"/>
                      </a:lnTo>
                      <a:lnTo>
                        <a:pt x="5" y="155"/>
                      </a:lnTo>
                      <a:lnTo>
                        <a:pt x="4" y="148"/>
                      </a:lnTo>
                      <a:lnTo>
                        <a:pt x="2" y="143"/>
                      </a:lnTo>
                      <a:lnTo>
                        <a:pt x="1" y="138"/>
                      </a:lnTo>
                      <a:lnTo>
                        <a:pt x="1" y="132"/>
                      </a:lnTo>
                      <a:lnTo>
                        <a:pt x="0" y="126"/>
                      </a:lnTo>
                      <a:lnTo>
                        <a:pt x="0" y="121"/>
                      </a:lnTo>
                      <a:lnTo>
                        <a:pt x="0" y="116"/>
                      </a:lnTo>
                      <a:lnTo>
                        <a:pt x="0" y="112"/>
                      </a:lnTo>
                      <a:lnTo>
                        <a:pt x="2" y="105"/>
                      </a:lnTo>
                      <a:lnTo>
                        <a:pt x="4" y="100"/>
                      </a:lnTo>
                      <a:lnTo>
                        <a:pt x="6" y="93"/>
                      </a:lnTo>
                      <a:lnTo>
                        <a:pt x="9" y="89"/>
                      </a:lnTo>
                      <a:lnTo>
                        <a:pt x="11" y="84"/>
                      </a:lnTo>
                      <a:lnTo>
                        <a:pt x="14" y="78"/>
                      </a:lnTo>
                      <a:lnTo>
                        <a:pt x="18" y="74"/>
                      </a:lnTo>
                      <a:lnTo>
                        <a:pt x="22" y="69"/>
                      </a:lnTo>
                      <a:lnTo>
                        <a:pt x="24" y="63"/>
                      </a:lnTo>
                      <a:lnTo>
                        <a:pt x="28" y="58"/>
                      </a:lnTo>
                      <a:lnTo>
                        <a:pt x="32" y="53"/>
                      </a:lnTo>
                      <a:lnTo>
                        <a:pt x="37" y="49"/>
                      </a:lnTo>
                      <a:lnTo>
                        <a:pt x="43" y="43"/>
                      </a:lnTo>
                      <a:lnTo>
                        <a:pt x="49" y="37"/>
                      </a:lnTo>
                      <a:lnTo>
                        <a:pt x="56" y="32"/>
                      </a:lnTo>
                      <a:lnTo>
                        <a:pt x="63" y="27"/>
                      </a:lnTo>
                      <a:lnTo>
                        <a:pt x="70" y="20"/>
                      </a:lnTo>
                      <a:lnTo>
                        <a:pt x="79" y="15"/>
                      </a:lnTo>
                      <a:lnTo>
                        <a:pt x="82" y="14"/>
                      </a:lnTo>
                      <a:lnTo>
                        <a:pt x="87" y="11"/>
                      </a:lnTo>
                      <a:lnTo>
                        <a:pt x="91" y="10"/>
                      </a:lnTo>
                      <a:lnTo>
                        <a:pt x="96" y="9"/>
                      </a:lnTo>
                      <a:lnTo>
                        <a:pt x="100" y="6"/>
                      </a:lnTo>
                      <a:lnTo>
                        <a:pt x="105" y="5"/>
                      </a:lnTo>
                      <a:lnTo>
                        <a:pt x="109" y="4"/>
                      </a:lnTo>
                      <a:lnTo>
                        <a:pt x="114" y="4"/>
                      </a:lnTo>
                      <a:lnTo>
                        <a:pt x="118" y="1"/>
                      </a:lnTo>
                      <a:lnTo>
                        <a:pt x="123" y="1"/>
                      </a:lnTo>
                      <a:lnTo>
                        <a:pt x="127" y="1"/>
                      </a:lnTo>
                      <a:lnTo>
                        <a:pt x="132" y="1"/>
                      </a:lnTo>
                      <a:lnTo>
                        <a:pt x="138" y="0"/>
                      </a:lnTo>
                      <a:lnTo>
                        <a:pt x="142" y="0"/>
                      </a:lnTo>
                      <a:lnTo>
                        <a:pt x="147" y="0"/>
                      </a:lnTo>
                      <a:lnTo>
                        <a:pt x="152" y="1"/>
                      </a:lnTo>
                      <a:lnTo>
                        <a:pt x="156" y="1"/>
                      </a:lnTo>
                      <a:lnTo>
                        <a:pt x="160" y="2"/>
                      </a:lnTo>
                      <a:lnTo>
                        <a:pt x="165" y="4"/>
                      </a:lnTo>
                      <a:lnTo>
                        <a:pt x="170" y="5"/>
                      </a:lnTo>
                      <a:lnTo>
                        <a:pt x="174" y="5"/>
                      </a:lnTo>
                      <a:lnTo>
                        <a:pt x="178" y="7"/>
                      </a:lnTo>
                      <a:lnTo>
                        <a:pt x="183" y="9"/>
                      </a:lnTo>
                      <a:lnTo>
                        <a:pt x="187" y="10"/>
                      </a:lnTo>
                      <a:lnTo>
                        <a:pt x="191" y="13"/>
                      </a:lnTo>
                      <a:lnTo>
                        <a:pt x="196" y="14"/>
                      </a:lnTo>
                      <a:lnTo>
                        <a:pt x="200" y="17"/>
                      </a:lnTo>
                      <a:lnTo>
                        <a:pt x="20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03" name="Freeform 189"/>
                <p:cNvSpPr>
                  <a:spLocks/>
                </p:cNvSpPr>
                <p:nvPr/>
              </p:nvSpPr>
              <p:spPr bwMode="auto">
                <a:xfrm>
                  <a:off x="4257" y="1451"/>
                  <a:ext cx="15" cy="14"/>
                </a:xfrm>
                <a:custGeom>
                  <a:avLst/>
                  <a:gdLst>
                    <a:gd name="T0" fmla="*/ 1 w 31"/>
                    <a:gd name="T1" fmla="*/ 0 h 27"/>
                    <a:gd name="T2" fmla="*/ 1 w 31"/>
                    <a:gd name="T3" fmla="*/ 1 h 27"/>
                    <a:gd name="T4" fmla="*/ 1 w 31"/>
                    <a:gd name="T5" fmla="*/ 1 h 27"/>
                    <a:gd name="T6" fmla="*/ 2 w 31"/>
                    <a:gd name="T7" fmla="*/ 2 h 27"/>
                    <a:gd name="T8" fmla="*/ 2 w 31"/>
                    <a:gd name="T9" fmla="*/ 3 h 27"/>
                    <a:gd name="T10" fmla="*/ 3 w 31"/>
                    <a:gd name="T11" fmla="*/ 3 h 27"/>
                    <a:gd name="T12" fmla="*/ 3 w 31"/>
                    <a:gd name="T13" fmla="*/ 4 h 27"/>
                    <a:gd name="T14" fmla="*/ 0 w 31"/>
                    <a:gd name="T15" fmla="*/ 3 h 27"/>
                    <a:gd name="T16" fmla="*/ 1 w 31"/>
                    <a:gd name="T17" fmla="*/ 0 h 27"/>
                    <a:gd name="T18" fmla="*/ 1 w 3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8" y="0"/>
                      </a:moveTo>
                      <a:lnTo>
                        <a:pt x="9" y="2"/>
                      </a:lnTo>
                      <a:lnTo>
                        <a:pt x="13" y="7"/>
                      </a:lnTo>
                      <a:lnTo>
                        <a:pt x="16" y="11"/>
                      </a:lnTo>
                      <a:lnTo>
                        <a:pt x="21" y="17"/>
                      </a:lnTo>
                      <a:lnTo>
                        <a:pt x="25" y="22"/>
                      </a:lnTo>
                      <a:lnTo>
                        <a:pt x="31" y="27"/>
                      </a:lnTo>
                      <a:lnTo>
                        <a:pt x="0" y="1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04" name="Freeform 190"/>
                <p:cNvSpPr>
                  <a:spLocks/>
                </p:cNvSpPr>
                <p:nvPr/>
              </p:nvSpPr>
              <p:spPr bwMode="auto">
                <a:xfrm>
                  <a:off x="4151" y="1391"/>
                  <a:ext cx="9" cy="15"/>
                </a:xfrm>
                <a:custGeom>
                  <a:avLst/>
                  <a:gdLst>
                    <a:gd name="T0" fmla="*/ 2 w 19"/>
                    <a:gd name="T1" fmla="*/ 0 h 31"/>
                    <a:gd name="T2" fmla="*/ 1 w 19"/>
                    <a:gd name="T3" fmla="*/ 3 h 31"/>
                    <a:gd name="T4" fmla="*/ 1 w 19"/>
                    <a:gd name="T5" fmla="*/ 3 h 31"/>
                    <a:gd name="T6" fmla="*/ 0 w 19"/>
                    <a:gd name="T7" fmla="*/ 3 h 31"/>
                    <a:gd name="T8" fmla="*/ 0 w 19"/>
                    <a:gd name="T9" fmla="*/ 2 h 31"/>
                    <a:gd name="T10" fmla="*/ 0 w 19"/>
                    <a:gd name="T11" fmla="*/ 2 h 31"/>
                    <a:gd name="T12" fmla="*/ 0 w 19"/>
                    <a:gd name="T13" fmla="*/ 1 h 31"/>
                    <a:gd name="T14" fmla="*/ 0 w 19"/>
                    <a:gd name="T15" fmla="*/ 1 h 31"/>
                    <a:gd name="T16" fmla="*/ 0 w 19"/>
                    <a:gd name="T17" fmla="*/ 0 h 31"/>
                    <a:gd name="T18" fmla="*/ 0 w 19"/>
                    <a:gd name="T19" fmla="*/ 0 h 31"/>
                    <a:gd name="T20" fmla="*/ 1 w 19"/>
                    <a:gd name="T21" fmla="*/ 0 h 31"/>
                    <a:gd name="T22" fmla="*/ 2 w 19"/>
                    <a:gd name="T23" fmla="*/ 0 h 31"/>
                    <a:gd name="T24" fmla="*/ 2 w 1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1"/>
                    <a:gd name="T41" fmla="*/ 19 w 1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1">
                      <a:moveTo>
                        <a:pt x="19" y="0"/>
                      </a:moveTo>
                      <a:lnTo>
                        <a:pt x="11" y="31"/>
                      </a:lnTo>
                      <a:lnTo>
                        <a:pt x="8" y="31"/>
                      </a:lnTo>
                      <a:lnTo>
                        <a:pt x="7" y="28"/>
                      </a:lnTo>
                      <a:lnTo>
                        <a:pt x="4" y="23"/>
                      </a:lnTo>
                      <a:lnTo>
                        <a:pt x="3" y="19"/>
                      </a:lnTo>
                      <a:lnTo>
                        <a:pt x="2" y="13"/>
                      </a:lnTo>
                      <a:lnTo>
                        <a:pt x="0" y="9"/>
                      </a:lnTo>
                      <a:lnTo>
                        <a:pt x="0" y="5"/>
                      </a:lnTo>
                      <a:lnTo>
                        <a:pt x="9"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05" name="Freeform 191"/>
                <p:cNvSpPr>
                  <a:spLocks/>
                </p:cNvSpPr>
                <p:nvPr/>
              </p:nvSpPr>
              <p:spPr bwMode="auto">
                <a:xfrm>
                  <a:off x="4184" y="1162"/>
                  <a:ext cx="22" cy="38"/>
                </a:xfrm>
                <a:custGeom>
                  <a:avLst/>
                  <a:gdLst>
                    <a:gd name="T0" fmla="*/ 0 w 45"/>
                    <a:gd name="T1" fmla="*/ 0 h 76"/>
                    <a:gd name="T2" fmla="*/ 3 w 45"/>
                    <a:gd name="T3" fmla="*/ 1 h 76"/>
                    <a:gd name="T4" fmla="*/ 4 w 45"/>
                    <a:gd name="T5" fmla="*/ 0 h 76"/>
                    <a:gd name="T6" fmla="*/ 5 w 45"/>
                    <a:gd name="T7" fmla="*/ 9 h 76"/>
                    <a:gd name="T8" fmla="*/ 4 w 45"/>
                    <a:gd name="T9" fmla="*/ 10 h 76"/>
                    <a:gd name="T10" fmla="*/ 2 w 45"/>
                    <a:gd name="T11" fmla="*/ 9 h 76"/>
                    <a:gd name="T12" fmla="*/ 0 w 45"/>
                    <a:gd name="T13" fmla="*/ 0 h 76"/>
                    <a:gd name="T14" fmla="*/ 0 w 45"/>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76"/>
                    <a:gd name="T26" fmla="*/ 45 w 45"/>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76">
                      <a:moveTo>
                        <a:pt x="0" y="0"/>
                      </a:moveTo>
                      <a:lnTo>
                        <a:pt x="24" y="6"/>
                      </a:lnTo>
                      <a:lnTo>
                        <a:pt x="34" y="0"/>
                      </a:lnTo>
                      <a:lnTo>
                        <a:pt x="45" y="71"/>
                      </a:lnTo>
                      <a:lnTo>
                        <a:pt x="34" y="76"/>
                      </a:lnTo>
                      <a:lnTo>
                        <a:pt x="20" y="6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06" name="Freeform 192"/>
                <p:cNvSpPr>
                  <a:spLocks/>
                </p:cNvSpPr>
                <p:nvPr/>
              </p:nvSpPr>
              <p:spPr bwMode="auto">
                <a:xfrm>
                  <a:off x="4193" y="1167"/>
                  <a:ext cx="13" cy="66"/>
                </a:xfrm>
                <a:custGeom>
                  <a:avLst/>
                  <a:gdLst>
                    <a:gd name="T0" fmla="*/ 1 w 25"/>
                    <a:gd name="T1" fmla="*/ 0 h 130"/>
                    <a:gd name="T2" fmla="*/ 0 w 25"/>
                    <a:gd name="T3" fmla="*/ 2 h 130"/>
                    <a:gd name="T4" fmla="*/ 1 w 25"/>
                    <a:gd name="T5" fmla="*/ 2 h 130"/>
                    <a:gd name="T6" fmla="*/ 0 w 25"/>
                    <a:gd name="T7" fmla="*/ 8 h 130"/>
                    <a:gd name="T8" fmla="*/ 3 w 25"/>
                    <a:gd name="T9" fmla="*/ 17 h 130"/>
                    <a:gd name="T10" fmla="*/ 4 w 25"/>
                    <a:gd name="T11" fmla="*/ 8 h 130"/>
                    <a:gd name="T12" fmla="*/ 1 w 25"/>
                    <a:gd name="T13" fmla="*/ 2 h 130"/>
                    <a:gd name="T14" fmla="*/ 2 w 25"/>
                    <a:gd name="T15" fmla="*/ 2 h 130"/>
                    <a:gd name="T16" fmla="*/ 1 w 25"/>
                    <a:gd name="T17" fmla="*/ 0 h 130"/>
                    <a:gd name="T18" fmla="*/ 1 w 25"/>
                    <a:gd name="T19" fmla="*/ 0 h 130"/>
                    <a:gd name="T20" fmla="*/ 1 w 25"/>
                    <a:gd name="T21" fmla="*/ 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0"/>
                    <a:gd name="T35" fmla="*/ 25 w 2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0">
                      <a:moveTo>
                        <a:pt x="1" y="0"/>
                      </a:moveTo>
                      <a:lnTo>
                        <a:pt x="0" y="9"/>
                      </a:lnTo>
                      <a:lnTo>
                        <a:pt x="4" y="15"/>
                      </a:lnTo>
                      <a:lnTo>
                        <a:pt x="0" y="60"/>
                      </a:lnTo>
                      <a:lnTo>
                        <a:pt x="23" y="130"/>
                      </a:lnTo>
                      <a:lnTo>
                        <a:pt x="25" y="60"/>
                      </a:lnTo>
                      <a:lnTo>
                        <a:pt x="8" y="15"/>
                      </a:lnTo>
                      <a:lnTo>
                        <a:pt x="10" y="9"/>
                      </a:lnTo>
                      <a:lnTo>
                        <a:pt x="4" y="0"/>
                      </a:lnTo>
                      <a:lnTo>
                        <a:pt x="1" y="0"/>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07" name="Freeform 193"/>
                <p:cNvSpPr>
                  <a:spLocks/>
                </p:cNvSpPr>
                <p:nvPr/>
              </p:nvSpPr>
              <p:spPr bwMode="auto">
                <a:xfrm>
                  <a:off x="4244" y="1291"/>
                  <a:ext cx="25" cy="108"/>
                </a:xfrm>
                <a:custGeom>
                  <a:avLst/>
                  <a:gdLst>
                    <a:gd name="T0" fmla="*/ 0 w 50"/>
                    <a:gd name="T1" fmla="*/ 0 h 216"/>
                    <a:gd name="T2" fmla="*/ 1 w 50"/>
                    <a:gd name="T3" fmla="*/ 1 h 216"/>
                    <a:gd name="T4" fmla="*/ 2 w 50"/>
                    <a:gd name="T5" fmla="*/ 2 h 216"/>
                    <a:gd name="T6" fmla="*/ 2 w 50"/>
                    <a:gd name="T7" fmla="*/ 3 h 216"/>
                    <a:gd name="T8" fmla="*/ 3 w 50"/>
                    <a:gd name="T9" fmla="*/ 4 h 216"/>
                    <a:gd name="T10" fmla="*/ 3 w 50"/>
                    <a:gd name="T11" fmla="*/ 5 h 216"/>
                    <a:gd name="T12" fmla="*/ 4 w 50"/>
                    <a:gd name="T13" fmla="*/ 6 h 216"/>
                    <a:gd name="T14" fmla="*/ 5 w 50"/>
                    <a:gd name="T15" fmla="*/ 7 h 216"/>
                    <a:gd name="T16" fmla="*/ 5 w 50"/>
                    <a:gd name="T17" fmla="*/ 9 h 216"/>
                    <a:gd name="T18" fmla="*/ 6 w 50"/>
                    <a:gd name="T19" fmla="*/ 10 h 216"/>
                    <a:gd name="T20" fmla="*/ 6 w 50"/>
                    <a:gd name="T21" fmla="*/ 11 h 216"/>
                    <a:gd name="T22" fmla="*/ 6 w 50"/>
                    <a:gd name="T23" fmla="*/ 12 h 216"/>
                    <a:gd name="T24" fmla="*/ 7 w 50"/>
                    <a:gd name="T25" fmla="*/ 13 h 216"/>
                    <a:gd name="T26" fmla="*/ 6 w 50"/>
                    <a:gd name="T27" fmla="*/ 27 h 216"/>
                    <a:gd name="T28" fmla="*/ 6 w 50"/>
                    <a:gd name="T29" fmla="*/ 27 h 216"/>
                    <a:gd name="T30" fmla="*/ 6 w 50"/>
                    <a:gd name="T31" fmla="*/ 25 h 216"/>
                    <a:gd name="T32" fmla="*/ 6 w 50"/>
                    <a:gd name="T33" fmla="*/ 24 h 216"/>
                    <a:gd name="T34" fmla="*/ 5 w 50"/>
                    <a:gd name="T35" fmla="*/ 23 h 216"/>
                    <a:gd name="T36" fmla="*/ 5 w 50"/>
                    <a:gd name="T37" fmla="*/ 22 h 216"/>
                    <a:gd name="T38" fmla="*/ 5 w 50"/>
                    <a:gd name="T39" fmla="*/ 20 h 216"/>
                    <a:gd name="T40" fmla="*/ 5 w 50"/>
                    <a:gd name="T41" fmla="*/ 19 h 216"/>
                    <a:gd name="T42" fmla="*/ 5 w 50"/>
                    <a:gd name="T43" fmla="*/ 18 h 216"/>
                    <a:gd name="T44" fmla="*/ 5 w 50"/>
                    <a:gd name="T45" fmla="*/ 16 h 216"/>
                    <a:gd name="T46" fmla="*/ 5 w 50"/>
                    <a:gd name="T47" fmla="*/ 15 h 216"/>
                    <a:gd name="T48" fmla="*/ 5 w 50"/>
                    <a:gd name="T49" fmla="*/ 14 h 216"/>
                    <a:gd name="T50" fmla="*/ 5 w 50"/>
                    <a:gd name="T51" fmla="*/ 14 h 216"/>
                    <a:gd name="T52" fmla="*/ 5 w 50"/>
                    <a:gd name="T53" fmla="*/ 13 h 216"/>
                    <a:gd name="T54" fmla="*/ 5 w 50"/>
                    <a:gd name="T55" fmla="*/ 12 h 216"/>
                    <a:gd name="T56" fmla="*/ 4 w 50"/>
                    <a:gd name="T57" fmla="*/ 11 h 216"/>
                    <a:gd name="T58" fmla="*/ 3 w 50"/>
                    <a:gd name="T59" fmla="*/ 9 h 216"/>
                    <a:gd name="T60" fmla="*/ 3 w 50"/>
                    <a:gd name="T61" fmla="*/ 7 h 216"/>
                    <a:gd name="T62" fmla="*/ 2 w 50"/>
                    <a:gd name="T63" fmla="*/ 6 h 216"/>
                    <a:gd name="T64" fmla="*/ 2 w 50"/>
                    <a:gd name="T65" fmla="*/ 5 h 216"/>
                    <a:gd name="T66" fmla="*/ 1 w 50"/>
                    <a:gd name="T67" fmla="*/ 3 h 216"/>
                    <a:gd name="T68" fmla="*/ 1 w 50"/>
                    <a:gd name="T69" fmla="*/ 2 h 216"/>
                    <a:gd name="T70" fmla="*/ 0 w 50"/>
                    <a:gd name="T71" fmla="*/ 1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216"/>
                    <a:gd name="T110" fmla="*/ 50 w 50"/>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216">
                      <a:moveTo>
                        <a:pt x="0" y="3"/>
                      </a:moveTo>
                      <a:lnTo>
                        <a:pt x="0" y="0"/>
                      </a:lnTo>
                      <a:lnTo>
                        <a:pt x="2" y="2"/>
                      </a:lnTo>
                      <a:lnTo>
                        <a:pt x="3" y="3"/>
                      </a:lnTo>
                      <a:lnTo>
                        <a:pt x="6" y="8"/>
                      </a:lnTo>
                      <a:lnTo>
                        <a:pt x="10" y="12"/>
                      </a:lnTo>
                      <a:lnTo>
                        <a:pt x="13" y="19"/>
                      </a:lnTo>
                      <a:lnTo>
                        <a:pt x="16" y="21"/>
                      </a:lnTo>
                      <a:lnTo>
                        <a:pt x="19" y="25"/>
                      </a:lnTo>
                      <a:lnTo>
                        <a:pt x="20" y="30"/>
                      </a:lnTo>
                      <a:lnTo>
                        <a:pt x="23" y="34"/>
                      </a:lnTo>
                      <a:lnTo>
                        <a:pt x="24" y="38"/>
                      </a:lnTo>
                      <a:lnTo>
                        <a:pt x="26" y="42"/>
                      </a:lnTo>
                      <a:lnTo>
                        <a:pt x="29" y="46"/>
                      </a:lnTo>
                      <a:lnTo>
                        <a:pt x="30" y="51"/>
                      </a:lnTo>
                      <a:lnTo>
                        <a:pt x="33" y="55"/>
                      </a:lnTo>
                      <a:lnTo>
                        <a:pt x="36" y="60"/>
                      </a:lnTo>
                      <a:lnTo>
                        <a:pt x="38" y="65"/>
                      </a:lnTo>
                      <a:lnTo>
                        <a:pt x="39" y="71"/>
                      </a:lnTo>
                      <a:lnTo>
                        <a:pt x="41" y="74"/>
                      </a:lnTo>
                      <a:lnTo>
                        <a:pt x="43" y="80"/>
                      </a:lnTo>
                      <a:lnTo>
                        <a:pt x="45" y="84"/>
                      </a:lnTo>
                      <a:lnTo>
                        <a:pt x="46" y="89"/>
                      </a:lnTo>
                      <a:lnTo>
                        <a:pt x="47" y="93"/>
                      </a:lnTo>
                      <a:lnTo>
                        <a:pt x="49" y="98"/>
                      </a:lnTo>
                      <a:lnTo>
                        <a:pt x="49" y="102"/>
                      </a:lnTo>
                      <a:lnTo>
                        <a:pt x="50" y="107"/>
                      </a:lnTo>
                      <a:lnTo>
                        <a:pt x="43" y="216"/>
                      </a:lnTo>
                      <a:lnTo>
                        <a:pt x="42" y="215"/>
                      </a:lnTo>
                      <a:lnTo>
                        <a:pt x="42" y="211"/>
                      </a:lnTo>
                      <a:lnTo>
                        <a:pt x="41" y="205"/>
                      </a:lnTo>
                      <a:lnTo>
                        <a:pt x="41" y="198"/>
                      </a:lnTo>
                      <a:lnTo>
                        <a:pt x="41" y="194"/>
                      </a:lnTo>
                      <a:lnTo>
                        <a:pt x="41" y="189"/>
                      </a:lnTo>
                      <a:lnTo>
                        <a:pt x="39" y="185"/>
                      </a:lnTo>
                      <a:lnTo>
                        <a:pt x="39" y="180"/>
                      </a:lnTo>
                      <a:lnTo>
                        <a:pt x="39" y="175"/>
                      </a:lnTo>
                      <a:lnTo>
                        <a:pt x="39" y="170"/>
                      </a:lnTo>
                      <a:lnTo>
                        <a:pt x="39" y="164"/>
                      </a:lnTo>
                      <a:lnTo>
                        <a:pt x="39" y="160"/>
                      </a:lnTo>
                      <a:lnTo>
                        <a:pt x="38" y="154"/>
                      </a:lnTo>
                      <a:lnTo>
                        <a:pt x="38" y="149"/>
                      </a:lnTo>
                      <a:lnTo>
                        <a:pt x="37" y="144"/>
                      </a:lnTo>
                      <a:lnTo>
                        <a:pt x="37" y="138"/>
                      </a:lnTo>
                      <a:lnTo>
                        <a:pt x="37" y="133"/>
                      </a:lnTo>
                      <a:lnTo>
                        <a:pt x="37" y="128"/>
                      </a:lnTo>
                      <a:lnTo>
                        <a:pt x="37" y="124"/>
                      </a:lnTo>
                      <a:lnTo>
                        <a:pt x="37" y="120"/>
                      </a:lnTo>
                      <a:lnTo>
                        <a:pt x="36" y="115"/>
                      </a:lnTo>
                      <a:lnTo>
                        <a:pt x="36" y="112"/>
                      </a:lnTo>
                      <a:lnTo>
                        <a:pt x="36" y="108"/>
                      </a:lnTo>
                      <a:lnTo>
                        <a:pt x="36" y="106"/>
                      </a:lnTo>
                      <a:lnTo>
                        <a:pt x="36" y="101"/>
                      </a:lnTo>
                      <a:lnTo>
                        <a:pt x="36" y="99"/>
                      </a:lnTo>
                      <a:lnTo>
                        <a:pt x="34" y="95"/>
                      </a:lnTo>
                      <a:lnTo>
                        <a:pt x="34" y="93"/>
                      </a:lnTo>
                      <a:lnTo>
                        <a:pt x="32" y="88"/>
                      </a:lnTo>
                      <a:lnTo>
                        <a:pt x="30" y="82"/>
                      </a:lnTo>
                      <a:lnTo>
                        <a:pt x="28" y="74"/>
                      </a:lnTo>
                      <a:lnTo>
                        <a:pt x="25" y="68"/>
                      </a:lnTo>
                      <a:lnTo>
                        <a:pt x="21" y="60"/>
                      </a:lnTo>
                      <a:lnTo>
                        <a:pt x="20" y="52"/>
                      </a:lnTo>
                      <a:lnTo>
                        <a:pt x="17" y="48"/>
                      </a:lnTo>
                      <a:lnTo>
                        <a:pt x="16" y="45"/>
                      </a:lnTo>
                      <a:lnTo>
                        <a:pt x="15" y="41"/>
                      </a:lnTo>
                      <a:lnTo>
                        <a:pt x="13" y="37"/>
                      </a:lnTo>
                      <a:lnTo>
                        <a:pt x="10" y="29"/>
                      </a:lnTo>
                      <a:lnTo>
                        <a:pt x="8" y="22"/>
                      </a:lnTo>
                      <a:lnTo>
                        <a:pt x="6" y="15"/>
                      </a:lnTo>
                      <a:lnTo>
                        <a:pt x="3" y="9"/>
                      </a:lnTo>
                      <a:lnTo>
                        <a:pt x="0" y="5"/>
                      </a:lnTo>
                      <a:lnTo>
                        <a:pt x="0" y="3"/>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08" name="Freeform 194"/>
                <p:cNvSpPr>
                  <a:spLocks/>
                </p:cNvSpPr>
                <p:nvPr/>
              </p:nvSpPr>
              <p:spPr bwMode="auto">
                <a:xfrm>
                  <a:off x="4234" y="1180"/>
                  <a:ext cx="57" cy="54"/>
                </a:xfrm>
                <a:custGeom>
                  <a:avLst/>
                  <a:gdLst>
                    <a:gd name="T0" fmla="*/ 0 w 114"/>
                    <a:gd name="T1" fmla="*/ 0 h 107"/>
                    <a:gd name="T2" fmla="*/ 7 w 114"/>
                    <a:gd name="T3" fmla="*/ 9 h 107"/>
                    <a:gd name="T4" fmla="*/ 15 w 114"/>
                    <a:gd name="T5" fmla="*/ 14 h 107"/>
                    <a:gd name="T6" fmla="*/ 6 w 114"/>
                    <a:gd name="T7" fmla="*/ 10 h 107"/>
                    <a:gd name="T8" fmla="*/ 0 w 114"/>
                    <a:gd name="T9" fmla="*/ 0 h 107"/>
                    <a:gd name="T10" fmla="*/ 0 w 114"/>
                    <a:gd name="T11" fmla="*/ 0 h 107"/>
                    <a:gd name="T12" fmla="*/ 0 60000 65536"/>
                    <a:gd name="T13" fmla="*/ 0 60000 65536"/>
                    <a:gd name="T14" fmla="*/ 0 60000 65536"/>
                    <a:gd name="T15" fmla="*/ 0 60000 65536"/>
                    <a:gd name="T16" fmla="*/ 0 60000 65536"/>
                    <a:gd name="T17" fmla="*/ 0 60000 65536"/>
                    <a:gd name="T18" fmla="*/ 0 w 114"/>
                    <a:gd name="T19" fmla="*/ 0 h 107"/>
                    <a:gd name="T20" fmla="*/ 114 w 1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14" h="107">
                      <a:moveTo>
                        <a:pt x="0" y="0"/>
                      </a:moveTo>
                      <a:lnTo>
                        <a:pt x="56" y="70"/>
                      </a:lnTo>
                      <a:lnTo>
                        <a:pt x="114" y="107"/>
                      </a:lnTo>
                      <a:lnTo>
                        <a:pt x="46" y="78"/>
                      </a:lnTo>
                      <a:lnTo>
                        <a:pt x="0" y="0"/>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09" name="Freeform 195"/>
                <p:cNvSpPr>
                  <a:spLocks/>
                </p:cNvSpPr>
                <p:nvPr/>
              </p:nvSpPr>
              <p:spPr bwMode="auto">
                <a:xfrm>
                  <a:off x="4165" y="1294"/>
                  <a:ext cx="38" cy="87"/>
                </a:xfrm>
                <a:custGeom>
                  <a:avLst/>
                  <a:gdLst>
                    <a:gd name="T0" fmla="*/ 10 w 74"/>
                    <a:gd name="T1" fmla="*/ 3 h 175"/>
                    <a:gd name="T2" fmla="*/ 10 w 74"/>
                    <a:gd name="T3" fmla="*/ 4 h 175"/>
                    <a:gd name="T4" fmla="*/ 9 w 74"/>
                    <a:gd name="T5" fmla="*/ 5 h 175"/>
                    <a:gd name="T6" fmla="*/ 9 w 74"/>
                    <a:gd name="T7" fmla="*/ 7 h 175"/>
                    <a:gd name="T8" fmla="*/ 9 w 74"/>
                    <a:gd name="T9" fmla="*/ 8 h 175"/>
                    <a:gd name="T10" fmla="*/ 8 w 74"/>
                    <a:gd name="T11" fmla="*/ 10 h 175"/>
                    <a:gd name="T12" fmla="*/ 7 w 74"/>
                    <a:gd name="T13" fmla="*/ 12 h 175"/>
                    <a:gd name="T14" fmla="*/ 6 w 74"/>
                    <a:gd name="T15" fmla="*/ 14 h 175"/>
                    <a:gd name="T16" fmla="*/ 5 w 74"/>
                    <a:gd name="T17" fmla="*/ 15 h 175"/>
                    <a:gd name="T18" fmla="*/ 4 w 74"/>
                    <a:gd name="T19" fmla="*/ 17 h 175"/>
                    <a:gd name="T20" fmla="*/ 3 w 74"/>
                    <a:gd name="T21" fmla="*/ 18 h 175"/>
                    <a:gd name="T22" fmla="*/ 2 w 74"/>
                    <a:gd name="T23" fmla="*/ 19 h 175"/>
                    <a:gd name="T24" fmla="*/ 1 w 74"/>
                    <a:gd name="T25" fmla="*/ 20 h 175"/>
                    <a:gd name="T26" fmla="*/ 0 w 74"/>
                    <a:gd name="T27" fmla="*/ 21 h 175"/>
                    <a:gd name="T28" fmla="*/ 0 w 74"/>
                    <a:gd name="T29" fmla="*/ 21 h 175"/>
                    <a:gd name="T30" fmla="*/ 1 w 74"/>
                    <a:gd name="T31" fmla="*/ 21 h 175"/>
                    <a:gd name="T32" fmla="*/ 1 w 74"/>
                    <a:gd name="T33" fmla="*/ 19 h 175"/>
                    <a:gd name="T34" fmla="*/ 2 w 74"/>
                    <a:gd name="T35" fmla="*/ 18 h 175"/>
                    <a:gd name="T36" fmla="*/ 3 w 74"/>
                    <a:gd name="T37" fmla="*/ 16 h 175"/>
                    <a:gd name="T38" fmla="*/ 4 w 74"/>
                    <a:gd name="T39" fmla="*/ 14 h 175"/>
                    <a:gd name="T40" fmla="*/ 5 w 74"/>
                    <a:gd name="T41" fmla="*/ 13 h 175"/>
                    <a:gd name="T42" fmla="*/ 6 w 74"/>
                    <a:gd name="T43" fmla="*/ 12 h 175"/>
                    <a:gd name="T44" fmla="*/ 6 w 74"/>
                    <a:gd name="T45" fmla="*/ 11 h 175"/>
                    <a:gd name="T46" fmla="*/ 6 w 74"/>
                    <a:gd name="T47" fmla="*/ 10 h 175"/>
                    <a:gd name="T48" fmla="*/ 7 w 74"/>
                    <a:gd name="T49" fmla="*/ 9 h 175"/>
                    <a:gd name="T50" fmla="*/ 7 w 74"/>
                    <a:gd name="T51" fmla="*/ 8 h 175"/>
                    <a:gd name="T52" fmla="*/ 7 w 74"/>
                    <a:gd name="T53" fmla="*/ 7 h 175"/>
                    <a:gd name="T54" fmla="*/ 8 w 74"/>
                    <a:gd name="T55" fmla="*/ 6 h 175"/>
                    <a:gd name="T56" fmla="*/ 8 w 74"/>
                    <a:gd name="T57" fmla="*/ 5 h 175"/>
                    <a:gd name="T58" fmla="*/ 9 w 74"/>
                    <a:gd name="T59" fmla="*/ 4 h 175"/>
                    <a:gd name="T60" fmla="*/ 9 w 74"/>
                    <a:gd name="T61" fmla="*/ 2 h 175"/>
                    <a:gd name="T62" fmla="*/ 9 w 74"/>
                    <a:gd name="T63" fmla="*/ 1 h 175"/>
                    <a:gd name="T64" fmla="*/ 10 w 74"/>
                    <a:gd name="T65" fmla="*/ 0 h 175"/>
                    <a:gd name="T66" fmla="*/ 10 w 74"/>
                    <a:gd name="T67" fmla="*/ 3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75"/>
                    <a:gd name="T104" fmla="*/ 74 w 74"/>
                    <a:gd name="T105" fmla="*/ 175 h 1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75">
                      <a:moveTo>
                        <a:pt x="74" y="30"/>
                      </a:moveTo>
                      <a:lnTo>
                        <a:pt x="73" y="30"/>
                      </a:lnTo>
                      <a:lnTo>
                        <a:pt x="73" y="33"/>
                      </a:lnTo>
                      <a:lnTo>
                        <a:pt x="72" y="36"/>
                      </a:lnTo>
                      <a:lnTo>
                        <a:pt x="72" y="40"/>
                      </a:lnTo>
                      <a:lnTo>
                        <a:pt x="70" y="45"/>
                      </a:lnTo>
                      <a:lnTo>
                        <a:pt x="70" y="50"/>
                      </a:lnTo>
                      <a:lnTo>
                        <a:pt x="69" y="56"/>
                      </a:lnTo>
                      <a:lnTo>
                        <a:pt x="68" y="64"/>
                      </a:lnTo>
                      <a:lnTo>
                        <a:pt x="65" y="71"/>
                      </a:lnTo>
                      <a:lnTo>
                        <a:pt x="64" y="79"/>
                      </a:lnTo>
                      <a:lnTo>
                        <a:pt x="60" y="85"/>
                      </a:lnTo>
                      <a:lnTo>
                        <a:pt x="57" y="93"/>
                      </a:lnTo>
                      <a:lnTo>
                        <a:pt x="55" y="99"/>
                      </a:lnTo>
                      <a:lnTo>
                        <a:pt x="51" y="107"/>
                      </a:lnTo>
                      <a:lnTo>
                        <a:pt x="47" y="114"/>
                      </a:lnTo>
                      <a:lnTo>
                        <a:pt x="43" y="122"/>
                      </a:lnTo>
                      <a:lnTo>
                        <a:pt x="39" y="127"/>
                      </a:lnTo>
                      <a:lnTo>
                        <a:pt x="35" y="132"/>
                      </a:lnTo>
                      <a:lnTo>
                        <a:pt x="31" y="137"/>
                      </a:lnTo>
                      <a:lnTo>
                        <a:pt x="27" y="142"/>
                      </a:lnTo>
                      <a:lnTo>
                        <a:pt x="22" y="146"/>
                      </a:lnTo>
                      <a:lnTo>
                        <a:pt x="18" y="152"/>
                      </a:lnTo>
                      <a:lnTo>
                        <a:pt x="16" y="155"/>
                      </a:lnTo>
                      <a:lnTo>
                        <a:pt x="13" y="159"/>
                      </a:lnTo>
                      <a:lnTo>
                        <a:pt x="6" y="166"/>
                      </a:lnTo>
                      <a:lnTo>
                        <a:pt x="3" y="171"/>
                      </a:lnTo>
                      <a:lnTo>
                        <a:pt x="0" y="174"/>
                      </a:lnTo>
                      <a:lnTo>
                        <a:pt x="0" y="175"/>
                      </a:lnTo>
                      <a:lnTo>
                        <a:pt x="0" y="174"/>
                      </a:lnTo>
                      <a:lnTo>
                        <a:pt x="1" y="172"/>
                      </a:lnTo>
                      <a:lnTo>
                        <a:pt x="3" y="168"/>
                      </a:lnTo>
                      <a:lnTo>
                        <a:pt x="6" y="165"/>
                      </a:lnTo>
                      <a:lnTo>
                        <a:pt x="8" y="158"/>
                      </a:lnTo>
                      <a:lnTo>
                        <a:pt x="12" y="153"/>
                      </a:lnTo>
                      <a:lnTo>
                        <a:pt x="16" y="146"/>
                      </a:lnTo>
                      <a:lnTo>
                        <a:pt x="21" y="141"/>
                      </a:lnTo>
                      <a:lnTo>
                        <a:pt x="23" y="133"/>
                      </a:lnTo>
                      <a:lnTo>
                        <a:pt x="27" y="127"/>
                      </a:lnTo>
                      <a:lnTo>
                        <a:pt x="31" y="119"/>
                      </a:lnTo>
                      <a:lnTo>
                        <a:pt x="35" y="114"/>
                      </a:lnTo>
                      <a:lnTo>
                        <a:pt x="38" y="109"/>
                      </a:lnTo>
                      <a:lnTo>
                        <a:pt x="40" y="103"/>
                      </a:lnTo>
                      <a:lnTo>
                        <a:pt x="42" y="99"/>
                      </a:lnTo>
                      <a:lnTo>
                        <a:pt x="43" y="98"/>
                      </a:lnTo>
                      <a:lnTo>
                        <a:pt x="43" y="94"/>
                      </a:lnTo>
                      <a:lnTo>
                        <a:pt x="46" y="90"/>
                      </a:lnTo>
                      <a:lnTo>
                        <a:pt x="47" y="84"/>
                      </a:lnTo>
                      <a:lnTo>
                        <a:pt x="49" y="79"/>
                      </a:lnTo>
                      <a:lnTo>
                        <a:pt x="51" y="73"/>
                      </a:lnTo>
                      <a:lnTo>
                        <a:pt x="52" y="69"/>
                      </a:lnTo>
                      <a:lnTo>
                        <a:pt x="52" y="66"/>
                      </a:lnTo>
                      <a:lnTo>
                        <a:pt x="55" y="62"/>
                      </a:lnTo>
                      <a:lnTo>
                        <a:pt x="55" y="56"/>
                      </a:lnTo>
                      <a:lnTo>
                        <a:pt x="57" y="54"/>
                      </a:lnTo>
                      <a:lnTo>
                        <a:pt x="57" y="49"/>
                      </a:lnTo>
                      <a:lnTo>
                        <a:pt x="60" y="45"/>
                      </a:lnTo>
                      <a:lnTo>
                        <a:pt x="61" y="41"/>
                      </a:lnTo>
                      <a:lnTo>
                        <a:pt x="62" y="36"/>
                      </a:lnTo>
                      <a:lnTo>
                        <a:pt x="64" y="32"/>
                      </a:lnTo>
                      <a:lnTo>
                        <a:pt x="65" y="28"/>
                      </a:lnTo>
                      <a:lnTo>
                        <a:pt x="66" y="20"/>
                      </a:lnTo>
                      <a:lnTo>
                        <a:pt x="69" y="14"/>
                      </a:lnTo>
                      <a:lnTo>
                        <a:pt x="70" y="8"/>
                      </a:lnTo>
                      <a:lnTo>
                        <a:pt x="72" y="3"/>
                      </a:lnTo>
                      <a:lnTo>
                        <a:pt x="73" y="0"/>
                      </a:lnTo>
                      <a:lnTo>
                        <a:pt x="74" y="0"/>
                      </a:lnTo>
                      <a:lnTo>
                        <a:pt x="74" y="30"/>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0" name="Freeform 196"/>
                <p:cNvSpPr>
                  <a:spLocks/>
                </p:cNvSpPr>
                <p:nvPr/>
              </p:nvSpPr>
              <p:spPr bwMode="auto">
                <a:xfrm>
                  <a:off x="4128" y="1181"/>
                  <a:ext cx="26" cy="73"/>
                </a:xfrm>
                <a:custGeom>
                  <a:avLst/>
                  <a:gdLst>
                    <a:gd name="T0" fmla="*/ 7 w 52"/>
                    <a:gd name="T1" fmla="*/ 0 h 146"/>
                    <a:gd name="T2" fmla="*/ 6 w 52"/>
                    <a:gd name="T3" fmla="*/ 1 h 146"/>
                    <a:gd name="T4" fmla="*/ 6 w 52"/>
                    <a:gd name="T5" fmla="*/ 1 h 146"/>
                    <a:gd name="T6" fmla="*/ 5 w 52"/>
                    <a:gd name="T7" fmla="*/ 1 h 146"/>
                    <a:gd name="T8" fmla="*/ 5 w 52"/>
                    <a:gd name="T9" fmla="*/ 2 h 146"/>
                    <a:gd name="T10" fmla="*/ 4 w 52"/>
                    <a:gd name="T11" fmla="*/ 3 h 146"/>
                    <a:gd name="T12" fmla="*/ 4 w 52"/>
                    <a:gd name="T13" fmla="*/ 3 h 146"/>
                    <a:gd name="T14" fmla="*/ 3 w 52"/>
                    <a:gd name="T15" fmla="*/ 4 h 146"/>
                    <a:gd name="T16" fmla="*/ 2 w 52"/>
                    <a:gd name="T17" fmla="*/ 5 h 146"/>
                    <a:gd name="T18" fmla="*/ 2 w 52"/>
                    <a:gd name="T19" fmla="*/ 5 h 146"/>
                    <a:gd name="T20" fmla="*/ 1 w 52"/>
                    <a:gd name="T21" fmla="*/ 6 h 146"/>
                    <a:gd name="T22" fmla="*/ 1 w 52"/>
                    <a:gd name="T23" fmla="*/ 7 h 146"/>
                    <a:gd name="T24" fmla="*/ 1 w 52"/>
                    <a:gd name="T25" fmla="*/ 8 h 146"/>
                    <a:gd name="T26" fmla="*/ 0 w 52"/>
                    <a:gd name="T27" fmla="*/ 9 h 146"/>
                    <a:gd name="T28" fmla="*/ 0 w 52"/>
                    <a:gd name="T29" fmla="*/ 9 h 146"/>
                    <a:gd name="T30" fmla="*/ 0 w 52"/>
                    <a:gd name="T31" fmla="*/ 10 h 146"/>
                    <a:gd name="T32" fmla="*/ 0 w 52"/>
                    <a:gd name="T33" fmla="*/ 11 h 146"/>
                    <a:gd name="T34" fmla="*/ 0 w 52"/>
                    <a:gd name="T35" fmla="*/ 11 h 146"/>
                    <a:gd name="T36" fmla="*/ 1 w 52"/>
                    <a:gd name="T37" fmla="*/ 12 h 146"/>
                    <a:gd name="T38" fmla="*/ 1 w 52"/>
                    <a:gd name="T39" fmla="*/ 13 h 146"/>
                    <a:gd name="T40" fmla="*/ 1 w 52"/>
                    <a:gd name="T41" fmla="*/ 14 h 146"/>
                    <a:gd name="T42" fmla="*/ 1 w 52"/>
                    <a:gd name="T43" fmla="*/ 14 h 146"/>
                    <a:gd name="T44" fmla="*/ 1 w 52"/>
                    <a:gd name="T45" fmla="*/ 15 h 146"/>
                    <a:gd name="T46" fmla="*/ 1 w 52"/>
                    <a:gd name="T47" fmla="*/ 16 h 146"/>
                    <a:gd name="T48" fmla="*/ 2 w 52"/>
                    <a:gd name="T49" fmla="*/ 17 h 146"/>
                    <a:gd name="T50" fmla="*/ 2 w 52"/>
                    <a:gd name="T51" fmla="*/ 17 h 146"/>
                    <a:gd name="T52" fmla="*/ 2 w 52"/>
                    <a:gd name="T53" fmla="*/ 18 h 146"/>
                    <a:gd name="T54" fmla="*/ 2 w 52"/>
                    <a:gd name="T55" fmla="*/ 18 h 146"/>
                    <a:gd name="T56" fmla="*/ 2 w 52"/>
                    <a:gd name="T57" fmla="*/ 19 h 146"/>
                    <a:gd name="T58" fmla="*/ 2 w 52"/>
                    <a:gd name="T59" fmla="*/ 9 h 146"/>
                    <a:gd name="T60" fmla="*/ 7 w 52"/>
                    <a:gd name="T61" fmla="*/ 0 h 146"/>
                    <a:gd name="T62" fmla="*/ 7 w 52"/>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46"/>
                    <a:gd name="T98" fmla="*/ 52 w 52"/>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46">
                      <a:moveTo>
                        <a:pt x="52" y="0"/>
                      </a:moveTo>
                      <a:lnTo>
                        <a:pt x="48" y="2"/>
                      </a:lnTo>
                      <a:lnTo>
                        <a:pt x="43" y="7"/>
                      </a:lnTo>
                      <a:lnTo>
                        <a:pt x="38" y="9"/>
                      </a:lnTo>
                      <a:lnTo>
                        <a:pt x="34" y="13"/>
                      </a:lnTo>
                      <a:lnTo>
                        <a:pt x="30" y="18"/>
                      </a:lnTo>
                      <a:lnTo>
                        <a:pt x="25" y="24"/>
                      </a:lnTo>
                      <a:lnTo>
                        <a:pt x="19" y="28"/>
                      </a:lnTo>
                      <a:lnTo>
                        <a:pt x="15" y="34"/>
                      </a:lnTo>
                      <a:lnTo>
                        <a:pt x="10" y="41"/>
                      </a:lnTo>
                      <a:lnTo>
                        <a:pt x="8" y="47"/>
                      </a:lnTo>
                      <a:lnTo>
                        <a:pt x="4" y="52"/>
                      </a:lnTo>
                      <a:lnTo>
                        <a:pt x="1" y="60"/>
                      </a:lnTo>
                      <a:lnTo>
                        <a:pt x="0" y="65"/>
                      </a:lnTo>
                      <a:lnTo>
                        <a:pt x="0" y="73"/>
                      </a:lnTo>
                      <a:lnTo>
                        <a:pt x="0" y="78"/>
                      </a:lnTo>
                      <a:lnTo>
                        <a:pt x="0" y="85"/>
                      </a:lnTo>
                      <a:lnTo>
                        <a:pt x="0" y="91"/>
                      </a:lnTo>
                      <a:lnTo>
                        <a:pt x="2" y="98"/>
                      </a:lnTo>
                      <a:lnTo>
                        <a:pt x="2" y="104"/>
                      </a:lnTo>
                      <a:lnTo>
                        <a:pt x="4" y="110"/>
                      </a:lnTo>
                      <a:lnTo>
                        <a:pt x="5" y="115"/>
                      </a:lnTo>
                      <a:lnTo>
                        <a:pt x="8" y="121"/>
                      </a:lnTo>
                      <a:lnTo>
                        <a:pt x="8" y="127"/>
                      </a:lnTo>
                      <a:lnTo>
                        <a:pt x="9" y="130"/>
                      </a:lnTo>
                      <a:lnTo>
                        <a:pt x="10" y="134"/>
                      </a:lnTo>
                      <a:lnTo>
                        <a:pt x="12" y="138"/>
                      </a:lnTo>
                      <a:lnTo>
                        <a:pt x="13" y="143"/>
                      </a:lnTo>
                      <a:lnTo>
                        <a:pt x="14" y="146"/>
                      </a:lnTo>
                      <a:lnTo>
                        <a:pt x="13" y="69"/>
                      </a:lnTo>
                      <a:lnTo>
                        <a:pt x="52" y="0"/>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1" name="Freeform 197"/>
                <p:cNvSpPr>
                  <a:spLocks/>
                </p:cNvSpPr>
                <p:nvPr/>
              </p:nvSpPr>
              <p:spPr bwMode="auto">
                <a:xfrm>
                  <a:off x="4136" y="1260"/>
                  <a:ext cx="10" cy="8"/>
                </a:xfrm>
                <a:custGeom>
                  <a:avLst/>
                  <a:gdLst>
                    <a:gd name="T0" fmla="*/ 0 w 20"/>
                    <a:gd name="T1" fmla="*/ 0 h 17"/>
                    <a:gd name="T2" fmla="*/ 3 w 20"/>
                    <a:gd name="T3" fmla="*/ 0 h 17"/>
                    <a:gd name="T4" fmla="*/ 3 w 20"/>
                    <a:gd name="T5" fmla="*/ 2 h 17"/>
                    <a:gd name="T6" fmla="*/ 2 w 20"/>
                    <a:gd name="T7" fmla="*/ 2 h 17"/>
                    <a:gd name="T8" fmla="*/ 0 w 20"/>
                    <a:gd name="T9" fmla="*/ 0 h 17"/>
                    <a:gd name="T10" fmla="*/ 0 w 20"/>
                    <a:gd name="T11" fmla="*/ 0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1"/>
                      </a:moveTo>
                      <a:lnTo>
                        <a:pt x="17" y="0"/>
                      </a:lnTo>
                      <a:lnTo>
                        <a:pt x="20" y="17"/>
                      </a:lnTo>
                      <a:lnTo>
                        <a:pt x="11" y="17"/>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2" name="Freeform 198"/>
                <p:cNvSpPr>
                  <a:spLocks/>
                </p:cNvSpPr>
                <p:nvPr/>
              </p:nvSpPr>
              <p:spPr bwMode="auto">
                <a:xfrm>
                  <a:off x="4297" y="1236"/>
                  <a:ext cx="12" cy="8"/>
                </a:xfrm>
                <a:custGeom>
                  <a:avLst/>
                  <a:gdLst>
                    <a:gd name="T0" fmla="*/ 1 w 25"/>
                    <a:gd name="T1" fmla="*/ 0 h 15"/>
                    <a:gd name="T2" fmla="*/ 0 w 25"/>
                    <a:gd name="T3" fmla="*/ 2 h 15"/>
                    <a:gd name="T4" fmla="*/ 1 w 25"/>
                    <a:gd name="T5" fmla="*/ 2 h 15"/>
                    <a:gd name="T6" fmla="*/ 3 w 25"/>
                    <a:gd name="T7" fmla="*/ 2 h 15"/>
                    <a:gd name="T8" fmla="*/ 1 w 25"/>
                    <a:gd name="T9" fmla="*/ 0 h 15"/>
                    <a:gd name="T10" fmla="*/ 1 w 25"/>
                    <a:gd name="T11" fmla="*/ 0 h 15"/>
                    <a:gd name="T12" fmla="*/ 0 60000 65536"/>
                    <a:gd name="T13" fmla="*/ 0 60000 65536"/>
                    <a:gd name="T14" fmla="*/ 0 60000 65536"/>
                    <a:gd name="T15" fmla="*/ 0 60000 65536"/>
                    <a:gd name="T16" fmla="*/ 0 60000 65536"/>
                    <a:gd name="T17" fmla="*/ 0 60000 65536"/>
                    <a:gd name="T18" fmla="*/ 0 w 25"/>
                    <a:gd name="T19" fmla="*/ 0 h 15"/>
                    <a:gd name="T20" fmla="*/ 25 w 2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5" h="15">
                      <a:moveTo>
                        <a:pt x="10" y="0"/>
                      </a:moveTo>
                      <a:lnTo>
                        <a:pt x="0" y="11"/>
                      </a:lnTo>
                      <a:lnTo>
                        <a:pt x="12" y="15"/>
                      </a:lnTo>
                      <a:lnTo>
                        <a:pt x="25" y="1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686" name="Freeform 199"/>
              <p:cNvSpPr>
                <a:spLocks/>
              </p:cNvSpPr>
              <p:nvPr/>
            </p:nvSpPr>
            <p:spPr bwMode="auto">
              <a:xfrm>
                <a:off x="2263" y="1960"/>
                <a:ext cx="85" cy="239"/>
              </a:xfrm>
              <a:custGeom>
                <a:avLst/>
                <a:gdLst>
                  <a:gd name="T0" fmla="*/ 10 w 140"/>
                  <a:gd name="T1" fmla="*/ 3 h 425"/>
                  <a:gd name="T2" fmla="*/ 10 w 140"/>
                  <a:gd name="T3" fmla="*/ 4 h 425"/>
                  <a:gd name="T4" fmla="*/ 10 w 140"/>
                  <a:gd name="T5" fmla="*/ 6 h 425"/>
                  <a:gd name="T6" fmla="*/ 11 w 140"/>
                  <a:gd name="T7" fmla="*/ 7 h 425"/>
                  <a:gd name="T8" fmla="*/ 11 w 140"/>
                  <a:gd name="T9" fmla="*/ 8 h 425"/>
                  <a:gd name="T10" fmla="*/ 11 w 140"/>
                  <a:gd name="T11" fmla="*/ 9 h 425"/>
                  <a:gd name="T12" fmla="*/ 11 w 140"/>
                  <a:gd name="T13" fmla="*/ 9 h 425"/>
                  <a:gd name="T14" fmla="*/ 10 w 140"/>
                  <a:gd name="T15" fmla="*/ 9 h 425"/>
                  <a:gd name="T16" fmla="*/ 9 w 140"/>
                  <a:gd name="T17" fmla="*/ 10 h 425"/>
                  <a:gd name="T18" fmla="*/ 8 w 140"/>
                  <a:gd name="T19" fmla="*/ 10 h 425"/>
                  <a:gd name="T20" fmla="*/ 5 w 140"/>
                  <a:gd name="T21" fmla="*/ 10 h 425"/>
                  <a:gd name="T22" fmla="*/ 4 w 140"/>
                  <a:gd name="T23" fmla="*/ 11 h 425"/>
                  <a:gd name="T24" fmla="*/ 2 w 140"/>
                  <a:gd name="T25" fmla="*/ 11 h 425"/>
                  <a:gd name="T26" fmla="*/ 1 w 140"/>
                  <a:gd name="T27" fmla="*/ 12 h 425"/>
                  <a:gd name="T28" fmla="*/ 1 w 140"/>
                  <a:gd name="T29" fmla="*/ 13 h 425"/>
                  <a:gd name="T30" fmla="*/ 0 w 140"/>
                  <a:gd name="T31" fmla="*/ 14 h 425"/>
                  <a:gd name="T32" fmla="*/ 0 w 140"/>
                  <a:gd name="T33" fmla="*/ 15 h 425"/>
                  <a:gd name="T34" fmla="*/ 0 w 140"/>
                  <a:gd name="T35" fmla="*/ 16 h 425"/>
                  <a:gd name="T36" fmla="*/ 0 w 140"/>
                  <a:gd name="T37" fmla="*/ 17 h 425"/>
                  <a:gd name="T38" fmla="*/ 1 w 140"/>
                  <a:gd name="T39" fmla="*/ 18 h 425"/>
                  <a:gd name="T40" fmla="*/ 1 w 140"/>
                  <a:gd name="T41" fmla="*/ 19 h 425"/>
                  <a:gd name="T42" fmla="*/ 1 w 140"/>
                  <a:gd name="T43" fmla="*/ 20 h 425"/>
                  <a:gd name="T44" fmla="*/ 1 w 140"/>
                  <a:gd name="T45" fmla="*/ 21 h 425"/>
                  <a:gd name="T46" fmla="*/ 1 w 140"/>
                  <a:gd name="T47" fmla="*/ 22 h 425"/>
                  <a:gd name="T48" fmla="*/ 1 w 140"/>
                  <a:gd name="T49" fmla="*/ 24 h 425"/>
                  <a:gd name="T50" fmla="*/ 1 w 140"/>
                  <a:gd name="T51" fmla="*/ 24 h 425"/>
                  <a:gd name="T52" fmla="*/ 1 w 140"/>
                  <a:gd name="T53" fmla="*/ 25 h 425"/>
                  <a:gd name="T54" fmla="*/ 1 w 140"/>
                  <a:gd name="T55" fmla="*/ 26 h 425"/>
                  <a:gd name="T56" fmla="*/ 1 w 140"/>
                  <a:gd name="T57" fmla="*/ 28 h 425"/>
                  <a:gd name="T58" fmla="*/ 2 w 140"/>
                  <a:gd name="T59" fmla="*/ 29 h 425"/>
                  <a:gd name="T60" fmla="*/ 2 w 140"/>
                  <a:gd name="T61" fmla="*/ 30 h 425"/>
                  <a:gd name="T62" fmla="*/ 2 w 140"/>
                  <a:gd name="T63" fmla="*/ 31 h 425"/>
                  <a:gd name="T64" fmla="*/ 2 w 140"/>
                  <a:gd name="T65" fmla="*/ 32 h 425"/>
                  <a:gd name="T66" fmla="*/ 3 w 140"/>
                  <a:gd name="T67" fmla="*/ 33 h 425"/>
                  <a:gd name="T68" fmla="*/ 3 w 140"/>
                  <a:gd name="T69" fmla="*/ 34 h 425"/>
                  <a:gd name="T70" fmla="*/ 3 w 140"/>
                  <a:gd name="T71" fmla="*/ 35 h 425"/>
                  <a:gd name="T72" fmla="*/ 4 w 140"/>
                  <a:gd name="T73" fmla="*/ 36 h 425"/>
                  <a:gd name="T74" fmla="*/ 4 w 140"/>
                  <a:gd name="T75" fmla="*/ 37 h 425"/>
                  <a:gd name="T76" fmla="*/ 4 w 140"/>
                  <a:gd name="T77" fmla="*/ 38 h 425"/>
                  <a:gd name="T78" fmla="*/ 7 w 140"/>
                  <a:gd name="T79" fmla="*/ 43 h 425"/>
                  <a:gd name="T80" fmla="*/ 26 w 140"/>
                  <a:gd name="T81" fmla="*/ 75 h 425"/>
                  <a:gd name="T82" fmla="*/ 22 w 140"/>
                  <a:gd name="T83" fmla="*/ 43 h 425"/>
                  <a:gd name="T84" fmla="*/ 25 w 140"/>
                  <a:gd name="T85" fmla="*/ 29 h 425"/>
                  <a:gd name="T86" fmla="*/ 29 w 140"/>
                  <a:gd name="T87" fmla="*/ 12 h 425"/>
                  <a:gd name="T88" fmla="*/ 18 w 140"/>
                  <a:gd name="T89" fmla="*/ 8 h 425"/>
                  <a:gd name="T90" fmla="*/ 17 w 140"/>
                  <a:gd name="T91" fmla="*/ 1 h 425"/>
                  <a:gd name="T92" fmla="*/ 16 w 140"/>
                  <a:gd name="T93" fmla="*/ 1 h 425"/>
                  <a:gd name="T94" fmla="*/ 15 w 140"/>
                  <a:gd name="T95" fmla="*/ 1 h 425"/>
                  <a:gd name="T96" fmla="*/ 13 w 140"/>
                  <a:gd name="T97" fmla="*/ 0 h 425"/>
                  <a:gd name="T98" fmla="*/ 12 w 140"/>
                  <a:gd name="T99" fmla="*/ 1 h 425"/>
                  <a:gd name="T100" fmla="*/ 11 w 140"/>
                  <a:gd name="T101" fmla="*/ 1 h 425"/>
                  <a:gd name="T102" fmla="*/ 10 w 140"/>
                  <a:gd name="T103" fmla="*/ 1 h 425"/>
                  <a:gd name="T104" fmla="*/ 10 w 140"/>
                  <a:gd name="T105" fmla="*/ 2 h 425"/>
                  <a:gd name="T106" fmla="*/ 10 w 140"/>
                  <a:gd name="T107" fmla="*/ 3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87" name="Freeform 200"/>
              <p:cNvSpPr>
                <a:spLocks/>
              </p:cNvSpPr>
              <p:nvPr/>
            </p:nvSpPr>
            <p:spPr bwMode="auto">
              <a:xfrm>
                <a:off x="2391" y="1829"/>
                <a:ext cx="84" cy="238"/>
              </a:xfrm>
              <a:custGeom>
                <a:avLst/>
                <a:gdLst>
                  <a:gd name="T0" fmla="*/ 10 w 140"/>
                  <a:gd name="T1" fmla="*/ 3 h 425"/>
                  <a:gd name="T2" fmla="*/ 10 w 140"/>
                  <a:gd name="T3" fmla="*/ 4 h 425"/>
                  <a:gd name="T4" fmla="*/ 10 w 140"/>
                  <a:gd name="T5" fmla="*/ 6 h 425"/>
                  <a:gd name="T6" fmla="*/ 10 w 140"/>
                  <a:gd name="T7" fmla="*/ 7 h 425"/>
                  <a:gd name="T8" fmla="*/ 10 w 140"/>
                  <a:gd name="T9" fmla="*/ 8 h 425"/>
                  <a:gd name="T10" fmla="*/ 11 w 140"/>
                  <a:gd name="T11" fmla="*/ 9 h 425"/>
                  <a:gd name="T12" fmla="*/ 10 w 140"/>
                  <a:gd name="T13" fmla="*/ 9 h 425"/>
                  <a:gd name="T14" fmla="*/ 10 w 140"/>
                  <a:gd name="T15" fmla="*/ 9 h 425"/>
                  <a:gd name="T16" fmla="*/ 9 w 140"/>
                  <a:gd name="T17" fmla="*/ 10 h 425"/>
                  <a:gd name="T18" fmla="*/ 7 w 140"/>
                  <a:gd name="T19" fmla="*/ 10 h 425"/>
                  <a:gd name="T20" fmla="*/ 5 w 140"/>
                  <a:gd name="T21" fmla="*/ 10 h 425"/>
                  <a:gd name="T22" fmla="*/ 4 w 140"/>
                  <a:gd name="T23" fmla="*/ 11 h 425"/>
                  <a:gd name="T24" fmla="*/ 2 w 140"/>
                  <a:gd name="T25" fmla="*/ 11 h 425"/>
                  <a:gd name="T26" fmla="*/ 1 w 140"/>
                  <a:gd name="T27" fmla="*/ 12 h 425"/>
                  <a:gd name="T28" fmla="*/ 1 w 140"/>
                  <a:gd name="T29" fmla="*/ 13 h 425"/>
                  <a:gd name="T30" fmla="*/ 0 w 140"/>
                  <a:gd name="T31" fmla="*/ 14 h 425"/>
                  <a:gd name="T32" fmla="*/ 0 w 140"/>
                  <a:gd name="T33" fmla="*/ 15 h 425"/>
                  <a:gd name="T34" fmla="*/ 0 w 140"/>
                  <a:gd name="T35" fmla="*/ 16 h 425"/>
                  <a:gd name="T36" fmla="*/ 0 w 140"/>
                  <a:gd name="T37" fmla="*/ 17 h 425"/>
                  <a:gd name="T38" fmla="*/ 1 w 140"/>
                  <a:gd name="T39" fmla="*/ 18 h 425"/>
                  <a:gd name="T40" fmla="*/ 1 w 140"/>
                  <a:gd name="T41" fmla="*/ 19 h 425"/>
                  <a:gd name="T42" fmla="*/ 1 w 140"/>
                  <a:gd name="T43" fmla="*/ 20 h 425"/>
                  <a:gd name="T44" fmla="*/ 1 w 140"/>
                  <a:gd name="T45" fmla="*/ 21 h 425"/>
                  <a:gd name="T46" fmla="*/ 1 w 140"/>
                  <a:gd name="T47" fmla="*/ 22 h 425"/>
                  <a:gd name="T48" fmla="*/ 1 w 140"/>
                  <a:gd name="T49" fmla="*/ 23 h 425"/>
                  <a:gd name="T50" fmla="*/ 1 w 140"/>
                  <a:gd name="T51" fmla="*/ 24 h 425"/>
                  <a:gd name="T52" fmla="*/ 1 w 140"/>
                  <a:gd name="T53" fmla="*/ 25 h 425"/>
                  <a:gd name="T54" fmla="*/ 1 w 140"/>
                  <a:gd name="T55" fmla="*/ 26 h 425"/>
                  <a:gd name="T56" fmla="*/ 1 w 140"/>
                  <a:gd name="T57" fmla="*/ 27 h 425"/>
                  <a:gd name="T58" fmla="*/ 2 w 140"/>
                  <a:gd name="T59" fmla="*/ 28 h 425"/>
                  <a:gd name="T60" fmla="*/ 2 w 140"/>
                  <a:gd name="T61" fmla="*/ 30 h 425"/>
                  <a:gd name="T62" fmla="*/ 2 w 140"/>
                  <a:gd name="T63" fmla="*/ 30 h 425"/>
                  <a:gd name="T64" fmla="*/ 2 w 140"/>
                  <a:gd name="T65" fmla="*/ 31 h 425"/>
                  <a:gd name="T66" fmla="*/ 3 w 140"/>
                  <a:gd name="T67" fmla="*/ 32 h 425"/>
                  <a:gd name="T68" fmla="*/ 3 w 140"/>
                  <a:gd name="T69" fmla="*/ 33 h 425"/>
                  <a:gd name="T70" fmla="*/ 3 w 140"/>
                  <a:gd name="T71" fmla="*/ 34 h 425"/>
                  <a:gd name="T72" fmla="*/ 4 w 140"/>
                  <a:gd name="T73" fmla="*/ 36 h 425"/>
                  <a:gd name="T74" fmla="*/ 4 w 140"/>
                  <a:gd name="T75" fmla="*/ 37 h 425"/>
                  <a:gd name="T76" fmla="*/ 4 w 140"/>
                  <a:gd name="T77" fmla="*/ 37 h 425"/>
                  <a:gd name="T78" fmla="*/ 7 w 140"/>
                  <a:gd name="T79" fmla="*/ 43 h 425"/>
                  <a:gd name="T80" fmla="*/ 25 w 140"/>
                  <a:gd name="T81" fmla="*/ 74 h 425"/>
                  <a:gd name="T82" fmla="*/ 22 w 140"/>
                  <a:gd name="T83" fmla="*/ 42 h 425"/>
                  <a:gd name="T84" fmla="*/ 25 w 140"/>
                  <a:gd name="T85" fmla="*/ 29 h 425"/>
                  <a:gd name="T86" fmla="*/ 28 w 140"/>
                  <a:gd name="T87" fmla="*/ 11 h 425"/>
                  <a:gd name="T88" fmla="*/ 17 w 140"/>
                  <a:gd name="T89" fmla="*/ 8 h 425"/>
                  <a:gd name="T90" fmla="*/ 16 w 140"/>
                  <a:gd name="T91" fmla="*/ 1 h 425"/>
                  <a:gd name="T92" fmla="*/ 15 w 140"/>
                  <a:gd name="T93" fmla="*/ 1 h 425"/>
                  <a:gd name="T94" fmla="*/ 14 w 140"/>
                  <a:gd name="T95" fmla="*/ 1 h 425"/>
                  <a:gd name="T96" fmla="*/ 13 w 140"/>
                  <a:gd name="T97" fmla="*/ 0 h 425"/>
                  <a:gd name="T98" fmla="*/ 11 w 140"/>
                  <a:gd name="T99" fmla="*/ 1 h 425"/>
                  <a:gd name="T100" fmla="*/ 10 w 140"/>
                  <a:gd name="T101" fmla="*/ 1 h 425"/>
                  <a:gd name="T102" fmla="*/ 10 w 140"/>
                  <a:gd name="T103" fmla="*/ 1 h 425"/>
                  <a:gd name="T104" fmla="*/ 10 w 140"/>
                  <a:gd name="T105" fmla="*/ 2 h 425"/>
                  <a:gd name="T106" fmla="*/ 10 w 140"/>
                  <a:gd name="T107" fmla="*/ 3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688" name="Group 201"/>
              <p:cNvGrpSpPr>
                <a:grpSpLocks/>
              </p:cNvGrpSpPr>
              <p:nvPr/>
            </p:nvGrpSpPr>
            <p:grpSpPr bwMode="auto">
              <a:xfrm>
                <a:off x="2263" y="2092"/>
                <a:ext cx="170" cy="288"/>
                <a:chOff x="2782" y="3110"/>
                <a:chExt cx="349" cy="493"/>
              </a:xfrm>
            </p:grpSpPr>
            <p:sp>
              <p:nvSpPr>
                <p:cNvPr id="17690" name="Freeform 202"/>
                <p:cNvSpPr>
                  <a:spLocks/>
                </p:cNvSpPr>
                <p:nvPr/>
              </p:nvSpPr>
              <p:spPr bwMode="auto">
                <a:xfrm>
                  <a:off x="2783" y="3130"/>
                  <a:ext cx="348" cy="473"/>
                </a:xfrm>
                <a:custGeom>
                  <a:avLst/>
                  <a:gdLst>
                    <a:gd name="T0" fmla="*/ 34 w 696"/>
                    <a:gd name="T1" fmla="*/ 53 h 947"/>
                    <a:gd name="T2" fmla="*/ 33 w 696"/>
                    <a:gd name="T3" fmla="*/ 57 h 947"/>
                    <a:gd name="T4" fmla="*/ 33 w 696"/>
                    <a:gd name="T5" fmla="*/ 61 h 947"/>
                    <a:gd name="T6" fmla="*/ 32 w 696"/>
                    <a:gd name="T7" fmla="*/ 66 h 947"/>
                    <a:gd name="T8" fmla="*/ 31 w 696"/>
                    <a:gd name="T9" fmla="*/ 70 h 947"/>
                    <a:gd name="T10" fmla="*/ 31 w 696"/>
                    <a:gd name="T11" fmla="*/ 73 h 947"/>
                    <a:gd name="T12" fmla="*/ 31 w 696"/>
                    <a:gd name="T13" fmla="*/ 77 h 947"/>
                    <a:gd name="T14" fmla="*/ 32 w 696"/>
                    <a:gd name="T15" fmla="*/ 81 h 947"/>
                    <a:gd name="T16" fmla="*/ 32 w 696"/>
                    <a:gd name="T17" fmla="*/ 84 h 947"/>
                    <a:gd name="T18" fmla="*/ 33 w 696"/>
                    <a:gd name="T19" fmla="*/ 88 h 947"/>
                    <a:gd name="T20" fmla="*/ 33 w 696"/>
                    <a:gd name="T21" fmla="*/ 92 h 947"/>
                    <a:gd name="T22" fmla="*/ 33 w 696"/>
                    <a:gd name="T23" fmla="*/ 95 h 947"/>
                    <a:gd name="T24" fmla="*/ 34 w 696"/>
                    <a:gd name="T25" fmla="*/ 99 h 947"/>
                    <a:gd name="T26" fmla="*/ 35 w 696"/>
                    <a:gd name="T27" fmla="*/ 104 h 947"/>
                    <a:gd name="T28" fmla="*/ 35 w 696"/>
                    <a:gd name="T29" fmla="*/ 108 h 947"/>
                    <a:gd name="T30" fmla="*/ 36 w 696"/>
                    <a:gd name="T31" fmla="*/ 111 h 947"/>
                    <a:gd name="T32" fmla="*/ 47 w 696"/>
                    <a:gd name="T33" fmla="*/ 75 h 947"/>
                    <a:gd name="T34" fmla="*/ 48 w 696"/>
                    <a:gd name="T35" fmla="*/ 71 h 947"/>
                    <a:gd name="T36" fmla="*/ 50 w 696"/>
                    <a:gd name="T37" fmla="*/ 66 h 947"/>
                    <a:gd name="T38" fmla="*/ 52 w 696"/>
                    <a:gd name="T39" fmla="*/ 63 h 947"/>
                    <a:gd name="T40" fmla="*/ 53 w 696"/>
                    <a:gd name="T41" fmla="*/ 59 h 947"/>
                    <a:gd name="T42" fmla="*/ 54 w 696"/>
                    <a:gd name="T43" fmla="*/ 55 h 947"/>
                    <a:gd name="T44" fmla="*/ 56 w 696"/>
                    <a:gd name="T45" fmla="*/ 52 h 947"/>
                    <a:gd name="T46" fmla="*/ 57 w 696"/>
                    <a:gd name="T47" fmla="*/ 48 h 947"/>
                    <a:gd name="T48" fmla="*/ 57 w 696"/>
                    <a:gd name="T49" fmla="*/ 45 h 947"/>
                    <a:gd name="T50" fmla="*/ 57 w 696"/>
                    <a:gd name="T51" fmla="*/ 40 h 947"/>
                    <a:gd name="T52" fmla="*/ 57 w 696"/>
                    <a:gd name="T53" fmla="*/ 36 h 947"/>
                    <a:gd name="T54" fmla="*/ 56 w 696"/>
                    <a:gd name="T55" fmla="*/ 33 h 947"/>
                    <a:gd name="T56" fmla="*/ 56 w 696"/>
                    <a:gd name="T57" fmla="*/ 30 h 947"/>
                    <a:gd name="T58" fmla="*/ 69 w 696"/>
                    <a:gd name="T59" fmla="*/ 32 h 947"/>
                    <a:gd name="T60" fmla="*/ 71 w 696"/>
                    <a:gd name="T61" fmla="*/ 25 h 947"/>
                    <a:gd name="T62" fmla="*/ 68 w 696"/>
                    <a:gd name="T63" fmla="*/ 23 h 947"/>
                    <a:gd name="T64" fmla="*/ 64 w 696"/>
                    <a:gd name="T65" fmla="*/ 21 h 947"/>
                    <a:gd name="T66" fmla="*/ 59 w 696"/>
                    <a:gd name="T67" fmla="*/ 19 h 947"/>
                    <a:gd name="T68" fmla="*/ 55 w 696"/>
                    <a:gd name="T69" fmla="*/ 16 h 947"/>
                    <a:gd name="T70" fmla="*/ 51 w 696"/>
                    <a:gd name="T71" fmla="*/ 15 h 947"/>
                    <a:gd name="T72" fmla="*/ 46 w 696"/>
                    <a:gd name="T73" fmla="*/ 14 h 947"/>
                    <a:gd name="T74" fmla="*/ 42 w 696"/>
                    <a:gd name="T75" fmla="*/ 13 h 947"/>
                    <a:gd name="T76" fmla="*/ 38 w 696"/>
                    <a:gd name="T77" fmla="*/ 12 h 947"/>
                    <a:gd name="T78" fmla="*/ 35 w 696"/>
                    <a:gd name="T79" fmla="*/ 12 h 947"/>
                    <a:gd name="T80" fmla="*/ 31 w 696"/>
                    <a:gd name="T81" fmla="*/ 12 h 947"/>
                    <a:gd name="T82" fmla="*/ 1 w 696"/>
                    <a:gd name="T83" fmla="*/ 3 h 947"/>
                    <a:gd name="T84" fmla="*/ 1 w 696"/>
                    <a:gd name="T85" fmla="*/ 6 h 947"/>
                    <a:gd name="T86" fmla="*/ 0 w 696"/>
                    <a:gd name="T87" fmla="*/ 10 h 947"/>
                    <a:gd name="T88" fmla="*/ 1 w 696"/>
                    <a:gd name="T89" fmla="*/ 14 h 947"/>
                    <a:gd name="T90" fmla="*/ 2 w 696"/>
                    <a:gd name="T91" fmla="*/ 18 h 947"/>
                    <a:gd name="T92" fmla="*/ 3 w 696"/>
                    <a:gd name="T93" fmla="*/ 21 h 947"/>
                    <a:gd name="T94" fmla="*/ 6 w 696"/>
                    <a:gd name="T95" fmla="*/ 24 h 947"/>
                    <a:gd name="T96" fmla="*/ 10 w 696"/>
                    <a:gd name="T97" fmla="*/ 26 h 947"/>
                    <a:gd name="T98" fmla="*/ 14 w 696"/>
                    <a:gd name="T99" fmla="*/ 27 h 947"/>
                    <a:gd name="T100" fmla="*/ 18 w 696"/>
                    <a:gd name="T101" fmla="*/ 27 h 947"/>
                    <a:gd name="T102" fmla="*/ 21 w 696"/>
                    <a:gd name="T103" fmla="*/ 26 h 947"/>
                    <a:gd name="T104" fmla="*/ 24 w 696"/>
                    <a:gd name="T105" fmla="*/ 26 h 9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96"/>
                    <a:gd name="T160" fmla="*/ 0 h 947"/>
                    <a:gd name="T161" fmla="*/ 696 w 696"/>
                    <a:gd name="T162" fmla="*/ 947 h 9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96" h="947">
                      <a:moveTo>
                        <a:pt x="196" y="213"/>
                      </a:moveTo>
                      <a:lnTo>
                        <a:pt x="274" y="418"/>
                      </a:lnTo>
                      <a:lnTo>
                        <a:pt x="272" y="420"/>
                      </a:lnTo>
                      <a:lnTo>
                        <a:pt x="270" y="426"/>
                      </a:lnTo>
                      <a:lnTo>
                        <a:pt x="270" y="432"/>
                      </a:lnTo>
                      <a:lnTo>
                        <a:pt x="266" y="439"/>
                      </a:lnTo>
                      <a:lnTo>
                        <a:pt x="266" y="447"/>
                      </a:lnTo>
                      <a:lnTo>
                        <a:pt x="264" y="452"/>
                      </a:lnTo>
                      <a:lnTo>
                        <a:pt x="262" y="458"/>
                      </a:lnTo>
                      <a:lnTo>
                        <a:pt x="260" y="462"/>
                      </a:lnTo>
                      <a:lnTo>
                        <a:pt x="260" y="470"/>
                      </a:lnTo>
                      <a:lnTo>
                        <a:pt x="259" y="475"/>
                      </a:lnTo>
                      <a:lnTo>
                        <a:pt x="259" y="483"/>
                      </a:lnTo>
                      <a:lnTo>
                        <a:pt x="257" y="490"/>
                      </a:lnTo>
                      <a:lnTo>
                        <a:pt x="255" y="498"/>
                      </a:lnTo>
                      <a:lnTo>
                        <a:pt x="255" y="506"/>
                      </a:lnTo>
                      <a:lnTo>
                        <a:pt x="253" y="513"/>
                      </a:lnTo>
                      <a:lnTo>
                        <a:pt x="253" y="523"/>
                      </a:lnTo>
                      <a:lnTo>
                        <a:pt x="253" y="532"/>
                      </a:lnTo>
                      <a:lnTo>
                        <a:pt x="251" y="540"/>
                      </a:lnTo>
                      <a:lnTo>
                        <a:pt x="251" y="549"/>
                      </a:lnTo>
                      <a:lnTo>
                        <a:pt x="251" y="555"/>
                      </a:lnTo>
                      <a:lnTo>
                        <a:pt x="251" y="561"/>
                      </a:lnTo>
                      <a:lnTo>
                        <a:pt x="251" y="565"/>
                      </a:lnTo>
                      <a:lnTo>
                        <a:pt x="251" y="570"/>
                      </a:lnTo>
                      <a:lnTo>
                        <a:pt x="249" y="576"/>
                      </a:lnTo>
                      <a:lnTo>
                        <a:pt x="249" y="580"/>
                      </a:lnTo>
                      <a:lnTo>
                        <a:pt x="249" y="586"/>
                      </a:lnTo>
                      <a:lnTo>
                        <a:pt x="249" y="591"/>
                      </a:lnTo>
                      <a:lnTo>
                        <a:pt x="249" y="597"/>
                      </a:lnTo>
                      <a:lnTo>
                        <a:pt x="251" y="603"/>
                      </a:lnTo>
                      <a:lnTo>
                        <a:pt x="251" y="608"/>
                      </a:lnTo>
                      <a:lnTo>
                        <a:pt x="251" y="616"/>
                      </a:lnTo>
                      <a:lnTo>
                        <a:pt x="251" y="620"/>
                      </a:lnTo>
                      <a:lnTo>
                        <a:pt x="251" y="625"/>
                      </a:lnTo>
                      <a:lnTo>
                        <a:pt x="251" y="631"/>
                      </a:lnTo>
                      <a:lnTo>
                        <a:pt x="251" y="637"/>
                      </a:lnTo>
                      <a:lnTo>
                        <a:pt x="251" y="643"/>
                      </a:lnTo>
                      <a:lnTo>
                        <a:pt x="253" y="650"/>
                      </a:lnTo>
                      <a:lnTo>
                        <a:pt x="253" y="656"/>
                      </a:lnTo>
                      <a:lnTo>
                        <a:pt x="253" y="662"/>
                      </a:lnTo>
                      <a:lnTo>
                        <a:pt x="253" y="667"/>
                      </a:lnTo>
                      <a:lnTo>
                        <a:pt x="253" y="673"/>
                      </a:lnTo>
                      <a:lnTo>
                        <a:pt x="255" y="679"/>
                      </a:lnTo>
                      <a:lnTo>
                        <a:pt x="255" y="684"/>
                      </a:lnTo>
                      <a:lnTo>
                        <a:pt x="255" y="690"/>
                      </a:lnTo>
                      <a:lnTo>
                        <a:pt x="257" y="698"/>
                      </a:lnTo>
                      <a:lnTo>
                        <a:pt x="257" y="703"/>
                      </a:lnTo>
                      <a:lnTo>
                        <a:pt x="259" y="709"/>
                      </a:lnTo>
                      <a:lnTo>
                        <a:pt x="259" y="715"/>
                      </a:lnTo>
                      <a:lnTo>
                        <a:pt x="259" y="721"/>
                      </a:lnTo>
                      <a:lnTo>
                        <a:pt x="259" y="726"/>
                      </a:lnTo>
                      <a:lnTo>
                        <a:pt x="260" y="732"/>
                      </a:lnTo>
                      <a:lnTo>
                        <a:pt x="260" y="738"/>
                      </a:lnTo>
                      <a:lnTo>
                        <a:pt x="260" y="743"/>
                      </a:lnTo>
                      <a:lnTo>
                        <a:pt x="262" y="749"/>
                      </a:lnTo>
                      <a:lnTo>
                        <a:pt x="262" y="755"/>
                      </a:lnTo>
                      <a:lnTo>
                        <a:pt x="262" y="760"/>
                      </a:lnTo>
                      <a:lnTo>
                        <a:pt x="264" y="766"/>
                      </a:lnTo>
                      <a:lnTo>
                        <a:pt x="264" y="770"/>
                      </a:lnTo>
                      <a:lnTo>
                        <a:pt x="266" y="776"/>
                      </a:lnTo>
                      <a:lnTo>
                        <a:pt x="266" y="781"/>
                      </a:lnTo>
                      <a:lnTo>
                        <a:pt x="266" y="787"/>
                      </a:lnTo>
                      <a:lnTo>
                        <a:pt x="266" y="793"/>
                      </a:lnTo>
                      <a:lnTo>
                        <a:pt x="268" y="798"/>
                      </a:lnTo>
                      <a:lnTo>
                        <a:pt x="270" y="806"/>
                      </a:lnTo>
                      <a:lnTo>
                        <a:pt x="270" y="816"/>
                      </a:lnTo>
                      <a:lnTo>
                        <a:pt x="272" y="825"/>
                      </a:lnTo>
                      <a:lnTo>
                        <a:pt x="274" y="835"/>
                      </a:lnTo>
                      <a:lnTo>
                        <a:pt x="274" y="840"/>
                      </a:lnTo>
                      <a:lnTo>
                        <a:pt x="276" y="850"/>
                      </a:lnTo>
                      <a:lnTo>
                        <a:pt x="278" y="856"/>
                      </a:lnTo>
                      <a:lnTo>
                        <a:pt x="279" y="863"/>
                      </a:lnTo>
                      <a:lnTo>
                        <a:pt x="279" y="869"/>
                      </a:lnTo>
                      <a:lnTo>
                        <a:pt x="281" y="873"/>
                      </a:lnTo>
                      <a:lnTo>
                        <a:pt x="281" y="876"/>
                      </a:lnTo>
                      <a:lnTo>
                        <a:pt x="283" y="882"/>
                      </a:lnTo>
                      <a:lnTo>
                        <a:pt x="283" y="886"/>
                      </a:lnTo>
                      <a:lnTo>
                        <a:pt x="283" y="890"/>
                      </a:lnTo>
                      <a:lnTo>
                        <a:pt x="295" y="947"/>
                      </a:lnTo>
                      <a:lnTo>
                        <a:pt x="331" y="901"/>
                      </a:lnTo>
                      <a:lnTo>
                        <a:pt x="369" y="612"/>
                      </a:lnTo>
                      <a:lnTo>
                        <a:pt x="369" y="610"/>
                      </a:lnTo>
                      <a:lnTo>
                        <a:pt x="373" y="603"/>
                      </a:lnTo>
                      <a:lnTo>
                        <a:pt x="374" y="599"/>
                      </a:lnTo>
                      <a:lnTo>
                        <a:pt x="378" y="593"/>
                      </a:lnTo>
                      <a:lnTo>
                        <a:pt x="380" y="586"/>
                      </a:lnTo>
                      <a:lnTo>
                        <a:pt x="384" y="580"/>
                      </a:lnTo>
                      <a:lnTo>
                        <a:pt x="386" y="570"/>
                      </a:lnTo>
                      <a:lnTo>
                        <a:pt x="392" y="563"/>
                      </a:lnTo>
                      <a:lnTo>
                        <a:pt x="395" y="553"/>
                      </a:lnTo>
                      <a:lnTo>
                        <a:pt x="399" y="544"/>
                      </a:lnTo>
                      <a:lnTo>
                        <a:pt x="401" y="538"/>
                      </a:lnTo>
                      <a:lnTo>
                        <a:pt x="403" y="532"/>
                      </a:lnTo>
                      <a:lnTo>
                        <a:pt x="405" y="529"/>
                      </a:lnTo>
                      <a:lnTo>
                        <a:pt x="409" y="523"/>
                      </a:lnTo>
                      <a:lnTo>
                        <a:pt x="411" y="517"/>
                      </a:lnTo>
                      <a:lnTo>
                        <a:pt x="412" y="511"/>
                      </a:lnTo>
                      <a:lnTo>
                        <a:pt x="416" y="506"/>
                      </a:lnTo>
                      <a:lnTo>
                        <a:pt x="418" y="500"/>
                      </a:lnTo>
                      <a:lnTo>
                        <a:pt x="420" y="494"/>
                      </a:lnTo>
                      <a:lnTo>
                        <a:pt x="422" y="489"/>
                      </a:lnTo>
                      <a:lnTo>
                        <a:pt x="424" y="483"/>
                      </a:lnTo>
                      <a:lnTo>
                        <a:pt x="426" y="477"/>
                      </a:lnTo>
                      <a:lnTo>
                        <a:pt x="428" y="471"/>
                      </a:lnTo>
                      <a:lnTo>
                        <a:pt x="430" y="464"/>
                      </a:lnTo>
                      <a:lnTo>
                        <a:pt x="431" y="460"/>
                      </a:lnTo>
                      <a:lnTo>
                        <a:pt x="435" y="454"/>
                      </a:lnTo>
                      <a:lnTo>
                        <a:pt x="435" y="447"/>
                      </a:lnTo>
                      <a:lnTo>
                        <a:pt x="437" y="441"/>
                      </a:lnTo>
                      <a:lnTo>
                        <a:pt x="439" y="435"/>
                      </a:lnTo>
                      <a:lnTo>
                        <a:pt x="441" y="430"/>
                      </a:lnTo>
                      <a:lnTo>
                        <a:pt x="443" y="424"/>
                      </a:lnTo>
                      <a:lnTo>
                        <a:pt x="445" y="418"/>
                      </a:lnTo>
                      <a:lnTo>
                        <a:pt x="447" y="413"/>
                      </a:lnTo>
                      <a:lnTo>
                        <a:pt x="449" y="407"/>
                      </a:lnTo>
                      <a:lnTo>
                        <a:pt x="450" y="401"/>
                      </a:lnTo>
                      <a:lnTo>
                        <a:pt x="450" y="395"/>
                      </a:lnTo>
                      <a:lnTo>
                        <a:pt x="452" y="390"/>
                      </a:lnTo>
                      <a:lnTo>
                        <a:pt x="452" y="386"/>
                      </a:lnTo>
                      <a:lnTo>
                        <a:pt x="454" y="380"/>
                      </a:lnTo>
                      <a:lnTo>
                        <a:pt x="454" y="375"/>
                      </a:lnTo>
                      <a:lnTo>
                        <a:pt x="456" y="371"/>
                      </a:lnTo>
                      <a:lnTo>
                        <a:pt x="458" y="365"/>
                      </a:lnTo>
                      <a:lnTo>
                        <a:pt x="458" y="356"/>
                      </a:lnTo>
                      <a:lnTo>
                        <a:pt x="460" y="348"/>
                      </a:lnTo>
                      <a:lnTo>
                        <a:pt x="460" y="338"/>
                      </a:lnTo>
                      <a:lnTo>
                        <a:pt x="460" y="333"/>
                      </a:lnTo>
                      <a:lnTo>
                        <a:pt x="458" y="323"/>
                      </a:lnTo>
                      <a:lnTo>
                        <a:pt x="456" y="317"/>
                      </a:lnTo>
                      <a:lnTo>
                        <a:pt x="456" y="310"/>
                      </a:lnTo>
                      <a:lnTo>
                        <a:pt x="456" y="304"/>
                      </a:lnTo>
                      <a:lnTo>
                        <a:pt x="454" y="298"/>
                      </a:lnTo>
                      <a:lnTo>
                        <a:pt x="454" y="293"/>
                      </a:lnTo>
                      <a:lnTo>
                        <a:pt x="452" y="287"/>
                      </a:lnTo>
                      <a:lnTo>
                        <a:pt x="452" y="283"/>
                      </a:lnTo>
                      <a:lnTo>
                        <a:pt x="452" y="278"/>
                      </a:lnTo>
                      <a:lnTo>
                        <a:pt x="452" y="274"/>
                      </a:lnTo>
                      <a:lnTo>
                        <a:pt x="450" y="270"/>
                      </a:lnTo>
                      <a:lnTo>
                        <a:pt x="450" y="266"/>
                      </a:lnTo>
                      <a:lnTo>
                        <a:pt x="449" y="257"/>
                      </a:lnTo>
                      <a:lnTo>
                        <a:pt x="449" y="253"/>
                      </a:lnTo>
                      <a:lnTo>
                        <a:pt x="447" y="245"/>
                      </a:lnTo>
                      <a:lnTo>
                        <a:pt x="447" y="240"/>
                      </a:lnTo>
                      <a:lnTo>
                        <a:pt x="445" y="236"/>
                      </a:lnTo>
                      <a:lnTo>
                        <a:pt x="445" y="234"/>
                      </a:lnTo>
                      <a:lnTo>
                        <a:pt x="445" y="230"/>
                      </a:lnTo>
                      <a:lnTo>
                        <a:pt x="445" y="228"/>
                      </a:lnTo>
                      <a:lnTo>
                        <a:pt x="549" y="262"/>
                      </a:lnTo>
                      <a:lnTo>
                        <a:pt x="696" y="312"/>
                      </a:lnTo>
                      <a:lnTo>
                        <a:pt x="574" y="213"/>
                      </a:lnTo>
                      <a:lnTo>
                        <a:pt x="572" y="211"/>
                      </a:lnTo>
                      <a:lnTo>
                        <a:pt x="568" y="209"/>
                      </a:lnTo>
                      <a:lnTo>
                        <a:pt x="565" y="205"/>
                      </a:lnTo>
                      <a:lnTo>
                        <a:pt x="557" y="200"/>
                      </a:lnTo>
                      <a:lnTo>
                        <a:pt x="551" y="198"/>
                      </a:lnTo>
                      <a:lnTo>
                        <a:pt x="547" y="194"/>
                      </a:lnTo>
                      <a:lnTo>
                        <a:pt x="542" y="192"/>
                      </a:lnTo>
                      <a:lnTo>
                        <a:pt x="538" y="188"/>
                      </a:lnTo>
                      <a:lnTo>
                        <a:pt x="532" y="184"/>
                      </a:lnTo>
                      <a:lnTo>
                        <a:pt x="527" y="183"/>
                      </a:lnTo>
                      <a:lnTo>
                        <a:pt x="521" y="179"/>
                      </a:lnTo>
                      <a:lnTo>
                        <a:pt x="515" y="177"/>
                      </a:lnTo>
                      <a:lnTo>
                        <a:pt x="508" y="171"/>
                      </a:lnTo>
                      <a:lnTo>
                        <a:pt x="502" y="167"/>
                      </a:lnTo>
                      <a:lnTo>
                        <a:pt x="494" y="163"/>
                      </a:lnTo>
                      <a:lnTo>
                        <a:pt x="487" y="162"/>
                      </a:lnTo>
                      <a:lnTo>
                        <a:pt x="481" y="156"/>
                      </a:lnTo>
                      <a:lnTo>
                        <a:pt x="473" y="152"/>
                      </a:lnTo>
                      <a:lnTo>
                        <a:pt x="466" y="148"/>
                      </a:lnTo>
                      <a:lnTo>
                        <a:pt x="460" y="146"/>
                      </a:lnTo>
                      <a:lnTo>
                        <a:pt x="452" y="143"/>
                      </a:lnTo>
                      <a:lnTo>
                        <a:pt x="445" y="139"/>
                      </a:lnTo>
                      <a:lnTo>
                        <a:pt x="437" y="135"/>
                      </a:lnTo>
                      <a:lnTo>
                        <a:pt x="431" y="133"/>
                      </a:lnTo>
                      <a:lnTo>
                        <a:pt x="424" y="129"/>
                      </a:lnTo>
                      <a:lnTo>
                        <a:pt x="418" y="127"/>
                      </a:lnTo>
                      <a:lnTo>
                        <a:pt x="411" y="124"/>
                      </a:lnTo>
                      <a:lnTo>
                        <a:pt x="405" y="122"/>
                      </a:lnTo>
                      <a:lnTo>
                        <a:pt x="399" y="120"/>
                      </a:lnTo>
                      <a:lnTo>
                        <a:pt x="392" y="118"/>
                      </a:lnTo>
                      <a:lnTo>
                        <a:pt x="384" y="116"/>
                      </a:lnTo>
                      <a:lnTo>
                        <a:pt x="378" y="114"/>
                      </a:lnTo>
                      <a:lnTo>
                        <a:pt x="371" y="112"/>
                      </a:lnTo>
                      <a:lnTo>
                        <a:pt x="365" y="112"/>
                      </a:lnTo>
                      <a:lnTo>
                        <a:pt x="357" y="110"/>
                      </a:lnTo>
                      <a:lnTo>
                        <a:pt x="352" y="110"/>
                      </a:lnTo>
                      <a:lnTo>
                        <a:pt x="342" y="108"/>
                      </a:lnTo>
                      <a:lnTo>
                        <a:pt x="336" y="106"/>
                      </a:lnTo>
                      <a:lnTo>
                        <a:pt x="329" y="105"/>
                      </a:lnTo>
                      <a:lnTo>
                        <a:pt x="323" y="105"/>
                      </a:lnTo>
                      <a:lnTo>
                        <a:pt x="316" y="105"/>
                      </a:lnTo>
                      <a:lnTo>
                        <a:pt x="310" y="103"/>
                      </a:lnTo>
                      <a:lnTo>
                        <a:pt x="304" y="103"/>
                      </a:lnTo>
                      <a:lnTo>
                        <a:pt x="298" y="103"/>
                      </a:lnTo>
                      <a:lnTo>
                        <a:pt x="293" y="103"/>
                      </a:lnTo>
                      <a:lnTo>
                        <a:pt x="287" y="101"/>
                      </a:lnTo>
                      <a:lnTo>
                        <a:pt x="281" y="101"/>
                      </a:lnTo>
                      <a:lnTo>
                        <a:pt x="278" y="101"/>
                      </a:lnTo>
                      <a:lnTo>
                        <a:pt x="268" y="101"/>
                      </a:lnTo>
                      <a:lnTo>
                        <a:pt x="260" y="101"/>
                      </a:lnTo>
                      <a:lnTo>
                        <a:pt x="255" y="101"/>
                      </a:lnTo>
                      <a:lnTo>
                        <a:pt x="249" y="101"/>
                      </a:lnTo>
                      <a:lnTo>
                        <a:pt x="247" y="101"/>
                      </a:lnTo>
                      <a:lnTo>
                        <a:pt x="70" y="129"/>
                      </a:lnTo>
                      <a:lnTo>
                        <a:pt x="36" y="25"/>
                      </a:lnTo>
                      <a:lnTo>
                        <a:pt x="27" y="0"/>
                      </a:lnTo>
                      <a:lnTo>
                        <a:pt x="9" y="0"/>
                      </a:lnTo>
                      <a:lnTo>
                        <a:pt x="6" y="30"/>
                      </a:lnTo>
                      <a:lnTo>
                        <a:pt x="4" y="30"/>
                      </a:lnTo>
                      <a:lnTo>
                        <a:pt x="4" y="34"/>
                      </a:lnTo>
                      <a:lnTo>
                        <a:pt x="2" y="40"/>
                      </a:lnTo>
                      <a:lnTo>
                        <a:pt x="2" y="48"/>
                      </a:lnTo>
                      <a:lnTo>
                        <a:pt x="2" y="51"/>
                      </a:lnTo>
                      <a:lnTo>
                        <a:pt x="2" y="57"/>
                      </a:lnTo>
                      <a:lnTo>
                        <a:pt x="0" y="63"/>
                      </a:lnTo>
                      <a:lnTo>
                        <a:pt x="0" y="67"/>
                      </a:lnTo>
                      <a:lnTo>
                        <a:pt x="0" y="72"/>
                      </a:lnTo>
                      <a:lnTo>
                        <a:pt x="0" y="80"/>
                      </a:lnTo>
                      <a:lnTo>
                        <a:pt x="0" y="86"/>
                      </a:lnTo>
                      <a:lnTo>
                        <a:pt x="2" y="93"/>
                      </a:lnTo>
                      <a:lnTo>
                        <a:pt x="2" y="99"/>
                      </a:lnTo>
                      <a:lnTo>
                        <a:pt x="2" y="105"/>
                      </a:lnTo>
                      <a:lnTo>
                        <a:pt x="2" y="112"/>
                      </a:lnTo>
                      <a:lnTo>
                        <a:pt x="4" y="118"/>
                      </a:lnTo>
                      <a:lnTo>
                        <a:pt x="4" y="125"/>
                      </a:lnTo>
                      <a:lnTo>
                        <a:pt x="6" y="133"/>
                      </a:lnTo>
                      <a:lnTo>
                        <a:pt x="8" y="139"/>
                      </a:lnTo>
                      <a:lnTo>
                        <a:pt x="9" y="146"/>
                      </a:lnTo>
                      <a:lnTo>
                        <a:pt x="11" y="150"/>
                      </a:lnTo>
                      <a:lnTo>
                        <a:pt x="15" y="158"/>
                      </a:lnTo>
                      <a:lnTo>
                        <a:pt x="17" y="163"/>
                      </a:lnTo>
                      <a:lnTo>
                        <a:pt x="21" y="169"/>
                      </a:lnTo>
                      <a:lnTo>
                        <a:pt x="23" y="175"/>
                      </a:lnTo>
                      <a:lnTo>
                        <a:pt x="28" y="181"/>
                      </a:lnTo>
                      <a:lnTo>
                        <a:pt x="32" y="184"/>
                      </a:lnTo>
                      <a:lnTo>
                        <a:pt x="36" y="190"/>
                      </a:lnTo>
                      <a:lnTo>
                        <a:pt x="40" y="194"/>
                      </a:lnTo>
                      <a:lnTo>
                        <a:pt x="46" y="198"/>
                      </a:lnTo>
                      <a:lnTo>
                        <a:pt x="51" y="200"/>
                      </a:lnTo>
                      <a:lnTo>
                        <a:pt x="57" y="203"/>
                      </a:lnTo>
                      <a:lnTo>
                        <a:pt x="63" y="205"/>
                      </a:lnTo>
                      <a:lnTo>
                        <a:pt x="68" y="209"/>
                      </a:lnTo>
                      <a:lnTo>
                        <a:pt x="74" y="211"/>
                      </a:lnTo>
                      <a:lnTo>
                        <a:pt x="82" y="213"/>
                      </a:lnTo>
                      <a:lnTo>
                        <a:pt x="87" y="213"/>
                      </a:lnTo>
                      <a:lnTo>
                        <a:pt x="95" y="215"/>
                      </a:lnTo>
                      <a:lnTo>
                        <a:pt x="101" y="215"/>
                      </a:lnTo>
                      <a:lnTo>
                        <a:pt x="108" y="217"/>
                      </a:lnTo>
                      <a:lnTo>
                        <a:pt x="114" y="217"/>
                      </a:lnTo>
                      <a:lnTo>
                        <a:pt x="122" y="217"/>
                      </a:lnTo>
                      <a:lnTo>
                        <a:pt x="127" y="217"/>
                      </a:lnTo>
                      <a:lnTo>
                        <a:pt x="135" y="217"/>
                      </a:lnTo>
                      <a:lnTo>
                        <a:pt x="141" y="217"/>
                      </a:lnTo>
                      <a:lnTo>
                        <a:pt x="146" y="217"/>
                      </a:lnTo>
                      <a:lnTo>
                        <a:pt x="150" y="217"/>
                      </a:lnTo>
                      <a:lnTo>
                        <a:pt x="158" y="217"/>
                      </a:lnTo>
                      <a:lnTo>
                        <a:pt x="162" y="215"/>
                      </a:lnTo>
                      <a:lnTo>
                        <a:pt x="167" y="215"/>
                      </a:lnTo>
                      <a:lnTo>
                        <a:pt x="171" y="215"/>
                      </a:lnTo>
                      <a:lnTo>
                        <a:pt x="177" y="215"/>
                      </a:lnTo>
                      <a:lnTo>
                        <a:pt x="184" y="213"/>
                      </a:lnTo>
                      <a:lnTo>
                        <a:pt x="190" y="213"/>
                      </a:lnTo>
                      <a:lnTo>
                        <a:pt x="194" y="213"/>
                      </a:lnTo>
                      <a:lnTo>
                        <a:pt x="196"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91" name="Freeform 203"/>
                <p:cNvSpPr>
                  <a:spLocks/>
                </p:cNvSpPr>
                <p:nvPr/>
              </p:nvSpPr>
              <p:spPr bwMode="auto">
                <a:xfrm>
                  <a:off x="2958" y="3360"/>
                  <a:ext cx="167" cy="89"/>
                </a:xfrm>
                <a:custGeom>
                  <a:avLst/>
                  <a:gdLst>
                    <a:gd name="T0" fmla="*/ 8 w 332"/>
                    <a:gd name="T1" fmla="*/ 0 h 179"/>
                    <a:gd name="T2" fmla="*/ 17 w 332"/>
                    <a:gd name="T3" fmla="*/ 11 h 179"/>
                    <a:gd name="T4" fmla="*/ 42 w 332"/>
                    <a:gd name="T5" fmla="*/ 15 h 179"/>
                    <a:gd name="T6" fmla="*/ 42 w 332"/>
                    <a:gd name="T7" fmla="*/ 20 h 179"/>
                    <a:gd name="T8" fmla="*/ 39 w 332"/>
                    <a:gd name="T9" fmla="*/ 17 h 179"/>
                    <a:gd name="T10" fmla="*/ 39 w 332"/>
                    <a:gd name="T11" fmla="*/ 17 h 179"/>
                    <a:gd name="T12" fmla="*/ 38 w 332"/>
                    <a:gd name="T13" fmla="*/ 17 h 179"/>
                    <a:gd name="T14" fmla="*/ 37 w 332"/>
                    <a:gd name="T15" fmla="*/ 17 h 179"/>
                    <a:gd name="T16" fmla="*/ 37 w 332"/>
                    <a:gd name="T17" fmla="*/ 18 h 179"/>
                    <a:gd name="T18" fmla="*/ 36 w 332"/>
                    <a:gd name="T19" fmla="*/ 18 h 179"/>
                    <a:gd name="T20" fmla="*/ 36 w 332"/>
                    <a:gd name="T21" fmla="*/ 18 h 179"/>
                    <a:gd name="T22" fmla="*/ 35 w 332"/>
                    <a:gd name="T23" fmla="*/ 18 h 179"/>
                    <a:gd name="T24" fmla="*/ 34 w 332"/>
                    <a:gd name="T25" fmla="*/ 19 h 179"/>
                    <a:gd name="T26" fmla="*/ 33 w 332"/>
                    <a:gd name="T27" fmla="*/ 19 h 179"/>
                    <a:gd name="T28" fmla="*/ 32 w 332"/>
                    <a:gd name="T29" fmla="*/ 19 h 179"/>
                    <a:gd name="T30" fmla="*/ 31 w 332"/>
                    <a:gd name="T31" fmla="*/ 19 h 179"/>
                    <a:gd name="T32" fmla="*/ 30 w 332"/>
                    <a:gd name="T33" fmla="*/ 20 h 179"/>
                    <a:gd name="T34" fmla="*/ 29 w 332"/>
                    <a:gd name="T35" fmla="*/ 20 h 179"/>
                    <a:gd name="T36" fmla="*/ 28 w 332"/>
                    <a:gd name="T37" fmla="*/ 20 h 179"/>
                    <a:gd name="T38" fmla="*/ 27 w 332"/>
                    <a:gd name="T39" fmla="*/ 20 h 179"/>
                    <a:gd name="T40" fmla="*/ 26 w 332"/>
                    <a:gd name="T41" fmla="*/ 20 h 179"/>
                    <a:gd name="T42" fmla="*/ 25 w 332"/>
                    <a:gd name="T43" fmla="*/ 21 h 179"/>
                    <a:gd name="T44" fmla="*/ 24 w 332"/>
                    <a:gd name="T45" fmla="*/ 21 h 179"/>
                    <a:gd name="T46" fmla="*/ 23 w 332"/>
                    <a:gd name="T47" fmla="*/ 21 h 179"/>
                    <a:gd name="T48" fmla="*/ 22 w 332"/>
                    <a:gd name="T49" fmla="*/ 21 h 179"/>
                    <a:gd name="T50" fmla="*/ 21 w 332"/>
                    <a:gd name="T51" fmla="*/ 21 h 179"/>
                    <a:gd name="T52" fmla="*/ 19 w 332"/>
                    <a:gd name="T53" fmla="*/ 22 h 179"/>
                    <a:gd name="T54" fmla="*/ 18 w 332"/>
                    <a:gd name="T55" fmla="*/ 22 h 179"/>
                    <a:gd name="T56" fmla="*/ 17 w 332"/>
                    <a:gd name="T57" fmla="*/ 22 h 179"/>
                    <a:gd name="T58" fmla="*/ 16 w 332"/>
                    <a:gd name="T59" fmla="*/ 22 h 179"/>
                    <a:gd name="T60" fmla="*/ 16 w 332"/>
                    <a:gd name="T61" fmla="*/ 22 h 179"/>
                    <a:gd name="T62" fmla="*/ 15 w 332"/>
                    <a:gd name="T63" fmla="*/ 22 h 179"/>
                    <a:gd name="T64" fmla="*/ 14 w 332"/>
                    <a:gd name="T65" fmla="*/ 22 h 179"/>
                    <a:gd name="T66" fmla="*/ 13 w 332"/>
                    <a:gd name="T67" fmla="*/ 22 h 179"/>
                    <a:gd name="T68" fmla="*/ 13 w 332"/>
                    <a:gd name="T69" fmla="*/ 22 h 179"/>
                    <a:gd name="T70" fmla="*/ 12 w 332"/>
                    <a:gd name="T71" fmla="*/ 21 h 179"/>
                    <a:gd name="T72" fmla="*/ 11 w 332"/>
                    <a:gd name="T73" fmla="*/ 21 h 179"/>
                    <a:gd name="T74" fmla="*/ 11 w 332"/>
                    <a:gd name="T75" fmla="*/ 21 h 179"/>
                    <a:gd name="T76" fmla="*/ 10 w 332"/>
                    <a:gd name="T77" fmla="*/ 21 h 179"/>
                    <a:gd name="T78" fmla="*/ 9 w 332"/>
                    <a:gd name="T79" fmla="*/ 20 h 179"/>
                    <a:gd name="T80" fmla="*/ 8 w 332"/>
                    <a:gd name="T81" fmla="*/ 19 h 179"/>
                    <a:gd name="T82" fmla="*/ 7 w 332"/>
                    <a:gd name="T83" fmla="*/ 18 h 179"/>
                    <a:gd name="T84" fmla="*/ 6 w 332"/>
                    <a:gd name="T85" fmla="*/ 17 h 179"/>
                    <a:gd name="T86" fmla="*/ 5 w 332"/>
                    <a:gd name="T87" fmla="*/ 16 h 179"/>
                    <a:gd name="T88" fmla="*/ 4 w 332"/>
                    <a:gd name="T89" fmla="*/ 16 h 179"/>
                    <a:gd name="T90" fmla="*/ 3 w 332"/>
                    <a:gd name="T91" fmla="*/ 15 h 179"/>
                    <a:gd name="T92" fmla="*/ 2 w 332"/>
                    <a:gd name="T93" fmla="*/ 14 h 179"/>
                    <a:gd name="T94" fmla="*/ 2 w 332"/>
                    <a:gd name="T95" fmla="*/ 13 h 179"/>
                    <a:gd name="T96" fmla="*/ 1 w 332"/>
                    <a:gd name="T97" fmla="*/ 12 h 179"/>
                    <a:gd name="T98" fmla="*/ 1 w 332"/>
                    <a:gd name="T99" fmla="*/ 11 h 179"/>
                    <a:gd name="T100" fmla="*/ 0 w 332"/>
                    <a:gd name="T101" fmla="*/ 11 h 179"/>
                    <a:gd name="T102" fmla="*/ 8 w 332"/>
                    <a:gd name="T103" fmla="*/ 0 h 179"/>
                    <a:gd name="T104" fmla="*/ 8 w 332"/>
                    <a:gd name="T105" fmla="*/ 0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2"/>
                    <a:gd name="T160" fmla="*/ 0 h 179"/>
                    <a:gd name="T161" fmla="*/ 332 w 332"/>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2" h="179">
                      <a:moveTo>
                        <a:pt x="61" y="0"/>
                      </a:moveTo>
                      <a:lnTo>
                        <a:pt x="129" y="89"/>
                      </a:lnTo>
                      <a:lnTo>
                        <a:pt x="331" y="120"/>
                      </a:lnTo>
                      <a:lnTo>
                        <a:pt x="332" y="167"/>
                      </a:lnTo>
                      <a:lnTo>
                        <a:pt x="306" y="141"/>
                      </a:lnTo>
                      <a:lnTo>
                        <a:pt x="304" y="141"/>
                      </a:lnTo>
                      <a:lnTo>
                        <a:pt x="300" y="143"/>
                      </a:lnTo>
                      <a:lnTo>
                        <a:pt x="294" y="143"/>
                      </a:lnTo>
                      <a:lnTo>
                        <a:pt x="291" y="145"/>
                      </a:lnTo>
                      <a:lnTo>
                        <a:pt x="285" y="146"/>
                      </a:lnTo>
                      <a:lnTo>
                        <a:pt x="281" y="148"/>
                      </a:lnTo>
                      <a:lnTo>
                        <a:pt x="273" y="150"/>
                      </a:lnTo>
                      <a:lnTo>
                        <a:pt x="268" y="152"/>
                      </a:lnTo>
                      <a:lnTo>
                        <a:pt x="260" y="152"/>
                      </a:lnTo>
                      <a:lnTo>
                        <a:pt x="254" y="156"/>
                      </a:lnTo>
                      <a:lnTo>
                        <a:pt x="247" y="156"/>
                      </a:lnTo>
                      <a:lnTo>
                        <a:pt x="237" y="160"/>
                      </a:lnTo>
                      <a:lnTo>
                        <a:pt x="230" y="162"/>
                      </a:lnTo>
                      <a:lnTo>
                        <a:pt x="222" y="164"/>
                      </a:lnTo>
                      <a:lnTo>
                        <a:pt x="213" y="165"/>
                      </a:lnTo>
                      <a:lnTo>
                        <a:pt x="203" y="167"/>
                      </a:lnTo>
                      <a:lnTo>
                        <a:pt x="196" y="169"/>
                      </a:lnTo>
                      <a:lnTo>
                        <a:pt x="186" y="171"/>
                      </a:lnTo>
                      <a:lnTo>
                        <a:pt x="178" y="173"/>
                      </a:lnTo>
                      <a:lnTo>
                        <a:pt x="169" y="173"/>
                      </a:lnTo>
                      <a:lnTo>
                        <a:pt x="161" y="175"/>
                      </a:lnTo>
                      <a:lnTo>
                        <a:pt x="152" y="177"/>
                      </a:lnTo>
                      <a:lnTo>
                        <a:pt x="144" y="177"/>
                      </a:lnTo>
                      <a:lnTo>
                        <a:pt x="135" y="177"/>
                      </a:lnTo>
                      <a:lnTo>
                        <a:pt x="127" y="177"/>
                      </a:lnTo>
                      <a:lnTo>
                        <a:pt x="121" y="179"/>
                      </a:lnTo>
                      <a:lnTo>
                        <a:pt x="114" y="179"/>
                      </a:lnTo>
                      <a:lnTo>
                        <a:pt x="108" y="179"/>
                      </a:lnTo>
                      <a:lnTo>
                        <a:pt x="102" y="177"/>
                      </a:lnTo>
                      <a:lnTo>
                        <a:pt x="97" y="177"/>
                      </a:lnTo>
                      <a:lnTo>
                        <a:pt x="91" y="175"/>
                      </a:lnTo>
                      <a:lnTo>
                        <a:pt x="85" y="173"/>
                      </a:lnTo>
                      <a:lnTo>
                        <a:pt x="81" y="169"/>
                      </a:lnTo>
                      <a:lnTo>
                        <a:pt x="76" y="169"/>
                      </a:lnTo>
                      <a:lnTo>
                        <a:pt x="66" y="162"/>
                      </a:lnTo>
                      <a:lnTo>
                        <a:pt x="59" y="156"/>
                      </a:lnTo>
                      <a:lnTo>
                        <a:pt x="49" y="150"/>
                      </a:lnTo>
                      <a:lnTo>
                        <a:pt x="42" y="143"/>
                      </a:lnTo>
                      <a:lnTo>
                        <a:pt x="34" y="135"/>
                      </a:lnTo>
                      <a:lnTo>
                        <a:pt x="28" y="129"/>
                      </a:lnTo>
                      <a:lnTo>
                        <a:pt x="21" y="120"/>
                      </a:lnTo>
                      <a:lnTo>
                        <a:pt x="15" y="114"/>
                      </a:lnTo>
                      <a:lnTo>
                        <a:pt x="9" y="108"/>
                      </a:lnTo>
                      <a:lnTo>
                        <a:pt x="7" y="103"/>
                      </a:lnTo>
                      <a:lnTo>
                        <a:pt x="2" y="95"/>
                      </a:lnTo>
                      <a:lnTo>
                        <a:pt x="0" y="93"/>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92" name="Freeform 204"/>
                <p:cNvSpPr>
                  <a:spLocks/>
                </p:cNvSpPr>
                <p:nvPr/>
              </p:nvSpPr>
              <p:spPr bwMode="auto">
                <a:xfrm>
                  <a:off x="2782" y="3110"/>
                  <a:ext cx="24" cy="37"/>
                </a:xfrm>
                <a:custGeom>
                  <a:avLst/>
                  <a:gdLst>
                    <a:gd name="T0" fmla="*/ 2 w 50"/>
                    <a:gd name="T1" fmla="*/ 10 h 74"/>
                    <a:gd name="T2" fmla="*/ 2 w 50"/>
                    <a:gd name="T3" fmla="*/ 9 h 74"/>
                    <a:gd name="T4" fmla="*/ 1 w 50"/>
                    <a:gd name="T5" fmla="*/ 9 h 74"/>
                    <a:gd name="T6" fmla="*/ 1 w 50"/>
                    <a:gd name="T7" fmla="*/ 7 h 74"/>
                    <a:gd name="T8" fmla="*/ 0 w 50"/>
                    <a:gd name="T9" fmla="*/ 7 h 74"/>
                    <a:gd name="T10" fmla="*/ 0 w 50"/>
                    <a:gd name="T11" fmla="*/ 6 h 74"/>
                    <a:gd name="T12" fmla="*/ 0 w 50"/>
                    <a:gd name="T13" fmla="*/ 6 h 74"/>
                    <a:gd name="T14" fmla="*/ 0 w 50"/>
                    <a:gd name="T15" fmla="*/ 5 h 74"/>
                    <a:gd name="T16" fmla="*/ 0 w 50"/>
                    <a:gd name="T17" fmla="*/ 4 h 74"/>
                    <a:gd name="T18" fmla="*/ 0 w 50"/>
                    <a:gd name="T19" fmla="*/ 3 h 74"/>
                    <a:gd name="T20" fmla="*/ 0 w 50"/>
                    <a:gd name="T21" fmla="*/ 3 h 74"/>
                    <a:gd name="T22" fmla="*/ 0 w 50"/>
                    <a:gd name="T23" fmla="*/ 2 h 74"/>
                    <a:gd name="T24" fmla="*/ 0 w 50"/>
                    <a:gd name="T25" fmla="*/ 1 h 74"/>
                    <a:gd name="T26" fmla="*/ 1 w 50"/>
                    <a:gd name="T27" fmla="*/ 1 h 74"/>
                    <a:gd name="T28" fmla="*/ 2 w 50"/>
                    <a:gd name="T29" fmla="*/ 1 h 74"/>
                    <a:gd name="T30" fmla="*/ 2 w 50"/>
                    <a:gd name="T31" fmla="*/ 0 h 74"/>
                    <a:gd name="T32" fmla="*/ 3 w 50"/>
                    <a:gd name="T33" fmla="*/ 0 h 74"/>
                    <a:gd name="T34" fmla="*/ 3 w 50"/>
                    <a:gd name="T35" fmla="*/ 0 h 74"/>
                    <a:gd name="T36" fmla="*/ 3 w 50"/>
                    <a:gd name="T37" fmla="*/ 0 h 74"/>
                    <a:gd name="T38" fmla="*/ 2 w 50"/>
                    <a:gd name="T39" fmla="*/ 3 h 74"/>
                    <a:gd name="T40" fmla="*/ 3 w 50"/>
                    <a:gd name="T41" fmla="*/ 4 h 74"/>
                    <a:gd name="T42" fmla="*/ 4 w 50"/>
                    <a:gd name="T43" fmla="*/ 5 h 74"/>
                    <a:gd name="T44" fmla="*/ 4 w 50"/>
                    <a:gd name="T45" fmla="*/ 5 h 74"/>
                    <a:gd name="T46" fmla="*/ 4 w 50"/>
                    <a:gd name="T47" fmla="*/ 4 h 74"/>
                    <a:gd name="T48" fmla="*/ 4 w 50"/>
                    <a:gd name="T49" fmla="*/ 3 h 74"/>
                    <a:gd name="T50" fmla="*/ 4 w 50"/>
                    <a:gd name="T51" fmla="*/ 3 h 74"/>
                    <a:gd name="T52" fmla="*/ 5 w 50"/>
                    <a:gd name="T53" fmla="*/ 2 h 74"/>
                    <a:gd name="T54" fmla="*/ 5 w 50"/>
                    <a:gd name="T55" fmla="*/ 1 h 74"/>
                    <a:gd name="T56" fmla="*/ 5 w 50"/>
                    <a:gd name="T57" fmla="*/ 1 h 74"/>
                    <a:gd name="T58" fmla="*/ 5 w 50"/>
                    <a:gd name="T59" fmla="*/ 2 h 74"/>
                    <a:gd name="T60" fmla="*/ 5 w 50"/>
                    <a:gd name="T61" fmla="*/ 3 h 74"/>
                    <a:gd name="T62" fmla="*/ 6 w 50"/>
                    <a:gd name="T63" fmla="*/ 3 h 74"/>
                    <a:gd name="T64" fmla="*/ 5 w 50"/>
                    <a:gd name="T65" fmla="*/ 6 h 74"/>
                    <a:gd name="T66" fmla="*/ 2 w 50"/>
                    <a:gd name="T67" fmla="*/ 10 h 74"/>
                    <a:gd name="T68" fmla="*/ 2 w 50"/>
                    <a:gd name="T69" fmla="*/ 1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74"/>
                    <a:gd name="T107" fmla="*/ 50 w 50"/>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74">
                      <a:moveTo>
                        <a:pt x="21" y="74"/>
                      </a:moveTo>
                      <a:lnTo>
                        <a:pt x="17" y="69"/>
                      </a:lnTo>
                      <a:lnTo>
                        <a:pt x="13" y="65"/>
                      </a:lnTo>
                      <a:lnTo>
                        <a:pt x="8" y="59"/>
                      </a:lnTo>
                      <a:lnTo>
                        <a:pt x="6" y="55"/>
                      </a:lnTo>
                      <a:lnTo>
                        <a:pt x="2" y="51"/>
                      </a:lnTo>
                      <a:lnTo>
                        <a:pt x="0" y="46"/>
                      </a:lnTo>
                      <a:lnTo>
                        <a:pt x="0" y="36"/>
                      </a:lnTo>
                      <a:lnTo>
                        <a:pt x="2" y="29"/>
                      </a:lnTo>
                      <a:lnTo>
                        <a:pt x="2" y="23"/>
                      </a:lnTo>
                      <a:lnTo>
                        <a:pt x="2" y="19"/>
                      </a:lnTo>
                      <a:lnTo>
                        <a:pt x="2" y="15"/>
                      </a:lnTo>
                      <a:lnTo>
                        <a:pt x="6" y="11"/>
                      </a:lnTo>
                      <a:lnTo>
                        <a:pt x="12" y="6"/>
                      </a:lnTo>
                      <a:lnTo>
                        <a:pt x="17" y="2"/>
                      </a:lnTo>
                      <a:lnTo>
                        <a:pt x="21" y="0"/>
                      </a:lnTo>
                      <a:lnTo>
                        <a:pt x="27" y="0"/>
                      </a:lnTo>
                      <a:lnTo>
                        <a:pt x="29" y="0"/>
                      </a:lnTo>
                      <a:lnTo>
                        <a:pt x="31" y="0"/>
                      </a:lnTo>
                      <a:lnTo>
                        <a:pt x="23" y="17"/>
                      </a:lnTo>
                      <a:lnTo>
                        <a:pt x="25" y="32"/>
                      </a:lnTo>
                      <a:lnTo>
                        <a:pt x="36" y="40"/>
                      </a:lnTo>
                      <a:lnTo>
                        <a:pt x="36" y="38"/>
                      </a:lnTo>
                      <a:lnTo>
                        <a:pt x="34" y="32"/>
                      </a:lnTo>
                      <a:lnTo>
                        <a:pt x="34" y="25"/>
                      </a:lnTo>
                      <a:lnTo>
                        <a:pt x="38" y="17"/>
                      </a:lnTo>
                      <a:lnTo>
                        <a:pt x="42" y="13"/>
                      </a:lnTo>
                      <a:lnTo>
                        <a:pt x="44" y="11"/>
                      </a:lnTo>
                      <a:lnTo>
                        <a:pt x="46" y="10"/>
                      </a:lnTo>
                      <a:lnTo>
                        <a:pt x="48" y="13"/>
                      </a:lnTo>
                      <a:lnTo>
                        <a:pt x="48" y="17"/>
                      </a:lnTo>
                      <a:lnTo>
                        <a:pt x="50" y="19"/>
                      </a:lnTo>
                      <a:lnTo>
                        <a:pt x="44" y="51"/>
                      </a:lnTo>
                      <a:lnTo>
                        <a:pt x="21" y="7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93" name="Freeform 205"/>
                <p:cNvSpPr>
                  <a:spLocks/>
                </p:cNvSpPr>
                <p:nvPr/>
              </p:nvSpPr>
              <p:spPr bwMode="auto">
                <a:xfrm>
                  <a:off x="2904" y="3143"/>
                  <a:ext cx="54" cy="73"/>
                </a:xfrm>
                <a:custGeom>
                  <a:avLst/>
                  <a:gdLst>
                    <a:gd name="T0" fmla="*/ 13 w 109"/>
                    <a:gd name="T1" fmla="*/ 19 h 146"/>
                    <a:gd name="T2" fmla="*/ 10 w 109"/>
                    <a:gd name="T3" fmla="*/ 7 h 146"/>
                    <a:gd name="T4" fmla="*/ 12 w 109"/>
                    <a:gd name="T5" fmla="*/ 6 h 146"/>
                    <a:gd name="T6" fmla="*/ 11 w 109"/>
                    <a:gd name="T7" fmla="*/ 5 h 146"/>
                    <a:gd name="T8" fmla="*/ 11 w 109"/>
                    <a:gd name="T9" fmla="*/ 5 h 146"/>
                    <a:gd name="T10" fmla="*/ 10 w 109"/>
                    <a:gd name="T11" fmla="*/ 5 h 146"/>
                    <a:gd name="T12" fmla="*/ 9 w 109"/>
                    <a:gd name="T13" fmla="*/ 5 h 146"/>
                    <a:gd name="T14" fmla="*/ 12 w 109"/>
                    <a:gd name="T15" fmla="*/ 4 h 146"/>
                    <a:gd name="T16" fmla="*/ 12 w 109"/>
                    <a:gd name="T17" fmla="*/ 4 h 146"/>
                    <a:gd name="T18" fmla="*/ 11 w 109"/>
                    <a:gd name="T19" fmla="*/ 3 h 146"/>
                    <a:gd name="T20" fmla="*/ 11 w 109"/>
                    <a:gd name="T21" fmla="*/ 3 h 146"/>
                    <a:gd name="T22" fmla="*/ 10 w 109"/>
                    <a:gd name="T23" fmla="*/ 3 h 146"/>
                    <a:gd name="T24" fmla="*/ 10 w 109"/>
                    <a:gd name="T25" fmla="*/ 3 h 146"/>
                    <a:gd name="T26" fmla="*/ 9 w 109"/>
                    <a:gd name="T27" fmla="*/ 3 h 146"/>
                    <a:gd name="T28" fmla="*/ 8 w 109"/>
                    <a:gd name="T29" fmla="*/ 3 h 146"/>
                    <a:gd name="T30" fmla="*/ 11 w 109"/>
                    <a:gd name="T31" fmla="*/ 1 h 146"/>
                    <a:gd name="T32" fmla="*/ 11 w 109"/>
                    <a:gd name="T33" fmla="*/ 1 h 146"/>
                    <a:gd name="T34" fmla="*/ 10 w 109"/>
                    <a:gd name="T35" fmla="*/ 1 h 146"/>
                    <a:gd name="T36" fmla="*/ 9 w 109"/>
                    <a:gd name="T37" fmla="*/ 1 h 146"/>
                    <a:gd name="T38" fmla="*/ 8 w 109"/>
                    <a:gd name="T39" fmla="*/ 0 h 146"/>
                    <a:gd name="T40" fmla="*/ 7 w 109"/>
                    <a:gd name="T41" fmla="*/ 0 h 146"/>
                    <a:gd name="T42" fmla="*/ 6 w 109"/>
                    <a:gd name="T43" fmla="*/ 0 h 146"/>
                    <a:gd name="T44" fmla="*/ 5 w 109"/>
                    <a:gd name="T45" fmla="*/ 1 h 146"/>
                    <a:gd name="T46" fmla="*/ 4 w 109"/>
                    <a:gd name="T47" fmla="*/ 1 h 146"/>
                    <a:gd name="T48" fmla="*/ 3 w 109"/>
                    <a:gd name="T49" fmla="*/ 1 h 146"/>
                    <a:gd name="T50" fmla="*/ 3 w 109"/>
                    <a:gd name="T51" fmla="*/ 1 h 146"/>
                    <a:gd name="T52" fmla="*/ 2 w 109"/>
                    <a:gd name="T53" fmla="*/ 1 h 146"/>
                    <a:gd name="T54" fmla="*/ 2 w 109"/>
                    <a:gd name="T55" fmla="*/ 1 h 146"/>
                    <a:gd name="T56" fmla="*/ 0 w 109"/>
                    <a:gd name="T57" fmla="*/ 1 h 146"/>
                    <a:gd name="T58" fmla="*/ 0 w 109"/>
                    <a:gd name="T59" fmla="*/ 1 h 146"/>
                    <a:gd name="T60" fmla="*/ 1 w 109"/>
                    <a:gd name="T61" fmla="*/ 3 h 146"/>
                    <a:gd name="T62" fmla="*/ 2 w 109"/>
                    <a:gd name="T63" fmla="*/ 8 h 146"/>
                    <a:gd name="T64" fmla="*/ 3 w 109"/>
                    <a:gd name="T65" fmla="*/ 8 h 146"/>
                    <a:gd name="T66" fmla="*/ 3 w 109"/>
                    <a:gd name="T67" fmla="*/ 10 h 146"/>
                    <a:gd name="T68" fmla="*/ 5 w 109"/>
                    <a:gd name="T69" fmla="*/ 10 h 146"/>
                    <a:gd name="T70" fmla="*/ 4 w 109"/>
                    <a:gd name="T71" fmla="*/ 19 h 146"/>
                    <a:gd name="T72" fmla="*/ 13 w 109"/>
                    <a:gd name="T73" fmla="*/ 19 h 146"/>
                    <a:gd name="T74" fmla="*/ 13 w 109"/>
                    <a:gd name="T75" fmla="*/ 19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46"/>
                    <a:gd name="T116" fmla="*/ 109 w 109"/>
                    <a:gd name="T117" fmla="*/ 146 h 1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46">
                      <a:moveTo>
                        <a:pt x="109" y="146"/>
                      </a:moveTo>
                      <a:lnTo>
                        <a:pt x="82" y="55"/>
                      </a:lnTo>
                      <a:lnTo>
                        <a:pt x="103" y="47"/>
                      </a:lnTo>
                      <a:lnTo>
                        <a:pt x="94" y="41"/>
                      </a:lnTo>
                      <a:lnTo>
                        <a:pt x="88" y="38"/>
                      </a:lnTo>
                      <a:lnTo>
                        <a:pt x="82" y="38"/>
                      </a:lnTo>
                      <a:lnTo>
                        <a:pt x="73" y="38"/>
                      </a:lnTo>
                      <a:lnTo>
                        <a:pt x="101" y="32"/>
                      </a:lnTo>
                      <a:lnTo>
                        <a:pt x="97" y="28"/>
                      </a:lnTo>
                      <a:lnTo>
                        <a:pt x="94" y="24"/>
                      </a:lnTo>
                      <a:lnTo>
                        <a:pt x="90" y="22"/>
                      </a:lnTo>
                      <a:lnTo>
                        <a:pt x="86" y="21"/>
                      </a:lnTo>
                      <a:lnTo>
                        <a:pt x="80" y="19"/>
                      </a:lnTo>
                      <a:lnTo>
                        <a:pt x="75" y="19"/>
                      </a:lnTo>
                      <a:lnTo>
                        <a:pt x="69" y="19"/>
                      </a:lnTo>
                      <a:lnTo>
                        <a:pt x="95" y="11"/>
                      </a:lnTo>
                      <a:lnTo>
                        <a:pt x="92" y="7"/>
                      </a:lnTo>
                      <a:lnTo>
                        <a:pt x="84" y="3"/>
                      </a:lnTo>
                      <a:lnTo>
                        <a:pt x="76" y="2"/>
                      </a:lnTo>
                      <a:lnTo>
                        <a:pt x="69" y="0"/>
                      </a:lnTo>
                      <a:lnTo>
                        <a:pt x="61" y="0"/>
                      </a:lnTo>
                      <a:lnTo>
                        <a:pt x="52" y="0"/>
                      </a:lnTo>
                      <a:lnTo>
                        <a:pt x="42" y="2"/>
                      </a:lnTo>
                      <a:lnTo>
                        <a:pt x="35" y="5"/>
                      </a:lnTo>
                      <a:lnTo>
                        <a:pt x="29" y="3"/>
                      </a:lnTo>
                      <a:lnTo>
                        <a:pt x="25" y="2"/>
                      </a:lnTo>
                      <a:lnTo>
                        <a:pt x="19" y="2"/>
                      </a:lnTo>
                      <a:lnTo>
                        <a:pt x="16" y="3"/>
                      </a:lnTo>
                      <a:lnTo>
                        <a:pt x="6" y="7"/>
                      </a:lnTo>
                      <a:lnTo>
                        <a:pt x="0" y="11"/>
                      </a:lnTo>
                      <a:lnTo>
                        <a:pt x="12" y="21"/>
                      </a:lnTo>
                      <a:lnTo>
                        <a:pt x="21" y="62"/>
                      </a:lnTo>
                      <a:lnTo>
                        <a:pt x="25" y="62"/>
                      </a:lnTo>
                      <a:lnTo>
                        <a:pt x="31" y="79"/>
                      </a:lnTo>
                      <a:lnTo>
                        <a:pt x="40" y="79"/>
                      </a:lnTo>
                      <a:lnTo>
                        <a:pt x="35" y="146"/>
                      </a:lnTo>
                      <a:lnTo>
                        <a:pt x="109"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94" name="Freeform 206"/>
                <p:cNvSpPr>
                  <a:spLocks/>
                </p:cNvSpPr>
                <p:nvPr/>
              </p:nvSpPr>
              <p:spPr bwMode="auto">
                <a:xfrm>
                  <a:off x="3109" y="3268"/>
                  <a:ext cx="16" cy="21"/>
                </a:xfrm>
                <a:custGeom>
                  <a:avLst/>
                  <a:gdLst>
                    <a:gd name="T0" fmla="*/ 0 w 32"/>
                    <a:gd name="T1" fmla="*/ 2 h 41"/>
                    <a:gd name="T2" fmla="*/ 1 w 32"/>
                    <a:gd name="T3" fmla="*/ 5 h 41"/>
                    <a:gd name="T4" fmla="*/ 4 w 32"/>
                    <a:gd name="T5" fmla="*/ 6 h 41"/>
                    <a:gd name="T6" fmla="*/ 4 w 32"/>
                    <a:gd name="T7" fmla="*/ 1 h 41"/>
                    <a:gd name="T8" fmla="*/ 2 w 32"/>
                    <a:gd name="T9" fmla="*/ 0 h 41"/>
                    <a:gd name="T10" fmla="*/ 0 w 32"/>
                    <a:gd name="T11" fmla="*/ 2 h 41"/>
                    <a:gd name="T12" fmla="*/ 0 w 32"/>
                    <a:gd name="T13" fmla="*/ 2 h 41"/>
                    <a:gd name="T14" fmla="*/ 0 60000 65536"/>
                    <a:gd name="T15" fmla="*/ 0 60000 65536"/>
                    <a:gd name="T16" fmla="*/ 0 60000 65536"/>
                    <a:gd name="T17" fmla="*/ 0 60000 65536"/>
                    <a:gd name="T18" fmla="*/ 0 60000 65536"/>
                    <a:gd name="T19" fmla="*/ 0 60000 65536"/>
                    <a:gd name="T20" fmla="*/ 0 60000 65536"/>
                    <a:gd name="T21" fmla="*/ 0 w 32"/>
                    <a:gd name="T22" fmla="*/ 0 h 41"/>
                    <a:gd name="T23" fmla="*/ 32 w 3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1">
                      <a:moveTo>
                        <a:pt x="0" y="11"/>
                      </a:moveTo>
                      <a:lnTo>
                        <a:pt x="6" y="36"/>
                      </a:lnTo>
                      <a:lnTo>
                        <a:pt x="31" y="41"/>
                      </a:lnTo>
                      <a:lnTo>
                        <a:pt x="32" y="2"/>
                      </a:lnTo>
                      <a:lnTo>
                        <a:pt x="15"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95" name="Freeform 207"/>
                <p:cNvSpPr>
                  <a:spLocks/>
                </p:cNvSpPr>
                <p:nvPr/>
              </p:nvSpPr>
              <p:spPr bwMode="auto">
                <a:xfrm>
                  <a:off x="3098" y="3263"/>
                  <a:ext cx="13" cy="14"/>
                </a:xfrm>
                <a:custGeom>
                  <a:avLst/>
                  <a:gdLst>
                    <a:gd name="T0" fmla="*/ 0 w 27"/>
                    <a:gd name="T1" fmla="*/ 0 h 29"/>
                    <a:gd name="T2" fmla="*/ 3 w 27"/>
                    <a:gd name="T3" fmla="*/ 1 h 29"/>
                    <a:gd name="T4" fmla="*/ 2 w 27"/>
                    <a:gd name="T5" fmla="*/ 3 h 29"/>
                    <a:gd name="T6" fmla="*/ 0 w 27"/>
                    <a:gd name="T7" fmla="*/ 2 h 29"/>
                    <a:gd name="T8" fmla="*/ 0 w 27"/>
                    <a:gd name="T9" fmla="*/ 0 h 29"/>
                    <a:gd name="T10" fmla="*/ 0 w 27"/>
                    <a:gd name="T11" fmla="*/ 0 h 29"/>
                    <a:gd name="T12" fmla="*/ 0 60000 65536"/>
                    <a:gd name="T13" fmla="*/ 0 60000 65536"/>
                    <a:gd name="T14" fmla="*/ 0 60000 65536"/>
                    <a:gd name="T15" fmla="*/ 0 60000 65536"/>
                    <a:gd name="T16" fmla="*/ 0 60000 65536"/>
                    <a:gd name="T17" fmla="*/ 0 60000 65536"/>
                    <a:gd name="T18" fmla="*/ 0 w 27"/>
                    <a:gd name="T19" fmla="*/ 0 h 29"/>
                    <a:gd name="T20" fmla="*/ 27 w 2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7" h="29">
                      <a:moveTo>
                        <a:pt x="4" y="0"/>
                      </a:moveTo>
                      <a:lnTo>
                        <a:pt x="27" y="15"/>
                      </a:lnTo>
                      <a:lnTo>
                        <a:pt x="23" y="29"/>
                      </a:lnTo>
                      <a:lnTo>
                        <a:pt x="0" y="2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96" name="Freeform 208"/>
                <p:cNvSpPr>
                  <a:spLocks/>
                </p:cNvSpPr>
                <p:nvPr/>
              </p:nvSpPr>
              <p:spPr bwMode="auto">
                <a:xfrm>
                  <a:off x="2918" y="3194"/>
                  <a:ext cx="33" cy="89"/>
                </a:xfrm>
                <a:custGeom>
                  <a:avLst/>
                  <a:gdLst>
                    <a:gd name="T0" fmla="*/ 0 w 67"/>
                    <a:gd name="T1" fmla="*/ 0 h 179"/>
                    <a:gd name="T2" fmla="*/ 3 w 67"/>
                    <a:gd name="T3" fmla="*/ 1 h 179"/>
                    <a:gd name="T4" fmla="*/ 8 w 67"/>
                    <a:gd name="T5" fmla="*/ 0 h 179"/>
                    <a:gd name="T6" fmla="*/ 4 w 67"/>
                    <a:gd name="T7" fmla="*/ 17 h 179"/>
                    <a:gd name="T8" fmla="*/ 2 w 67"/>
                    <a:gd name="T9" fmla="*/ 22 h 179"/>
                    <a:gd name="T10" fmla="*/ 1 w 67"/>
                    <a:gd name="T11" fmla="*/ 17 h 179"/>
                    <a:gd name="T12" fmla="*/ 0 w 67"/>
                    <a:gd name="T13" fmla="*/ 0 h 179"/>
                    <a:gd name="T14" fmla="*/ 0 w 67"/>
                    <a:gd name="T15" fmla="*/ 0 h 17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79"/>
                    <a:gd name="T26" fmla="*/ 67 w 67"/>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79">
                      <a:moveTo>
                        <a:pt x="0" y="6"/>
                      </a:moveTo>
                      <a:lnTo>
                        <a:pt x="25" y="14"/>
                      </a:lnTo>
                      <a:lnTo>
                        <a:pt x="67" y="0"/>
                      </a:lnTo>
                      <a:lnTo>
                        <a:pt x="38" y="137"/>
                      </a:lnTo>
                      <a:lnTo>
                        <a:pt x="21" y="179"/>
                      </a:lnTo>
                      <a:lnTo>
                        <a:pt x="8" y="143"/>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97" name="Freeform 209"/>
                <p:cNvSpPr>
                  <a:spLocks/>
                </p:cNvSpPr>
                <p:nvPr/>
              </p:nvSpPr>
              <p:spPr bwMode="auto">
                <a:xfrm>
                  <a:off x="2920" y="3207"/>
                  <a:ext cx="17" cy="84"/>
                </a:xfrm>
                <a:custGeom>
                  <a:avLst/>
                  <a:gdLst>
                    <a:gd name="T0" fmla="*/ 3 w 32"/>
                    <a:gd name="T1" fmla="*/ 0 h 167"/>
                    <a:gd name="T2" fmla="*/ 1 w 32"/>
                    <a:gd name="T3" fmla="*/ 2 h 167"/>
                    <a:gd name="T4" fmla="*/ 2 w 32"/>
                    <a:gd name="T5" fmla="*/ 4 h 167"/>
                    <a:gd name="T6" fmla="*/ 0 w 32"/>
                    <a:gd name="T7" fmla="*/ 15 h 167"/>
                    <a:gd name="T8" fmla="*/ 2 w 32"/>
                    <a:gd name="T9" fmla="*/ 21 h 167"/>
                    <a:gd name="T10" fmla="*/ 5 w 32"/>
                    <a:gd name="T11" fmla="*/ 14 h 167"/>
                    <a:gd name="T12" fmla="*/ 3 w 32"/>
                    <a:gd name="T13" fmla="*/ 4 h 167"/>
                    <a:gd name="T14" fmla="*/ 4 w 32"/>
                    <a:gd name="T15" fmla="*/ 3 h 167"/>
                    <a:gd name="T16" fmla="*/ 3 w 32"/>
                    <a:gd name="T17" fmla="*/ 1 h 167"/>
                    <a:gd name="T18" fmla="*/ 3 w 32"/>
                    <a:gd name="T19" fmla="*/ 0 h 167"/>
                    <a:gd name="T20" fmla="*/ 3 w 32"/>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7"/>
                    <a:gd name="T35" fmla="*/ 32 w 32"/>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7">
                      <a:moveTo>
                        <a:pt x="19" y="0"/>
                      </a:moveTo>
                      <a:lnTo>
                        <a:pt x="7" y="15"/>
                      </a:lnTo>
                      <a:lnTo>
                        <a:pt x="15" y="27"/>
                      </a:lnTo>
                      <a:lnTo>
                        <a:pt x="0" y="118"/>
                      </a:lnTo>
                      <a:lnTo>
                        <a:pt x="11" y="167"/>
                      </a:lnTo>
                      <a:lnTo>
                        <a:pt x="32" y="112"/>
                      </a:lnTo>
                      <a:lnTo>
                        <a:pt x="23" y="27"/>
                      </a:lnTo>
                      <a:lnTo>
                        <a:pt x="28" y="19"/>
                      </a:lnTo>
                      <a:lnTo>
                        <a:pt x="23" y="2"/>
                      </a:lnTo>
                      <a:lnTo>
                        <a:pt x="19"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98" name="Freeform 210"/>
                <p:cNvSpPr>
                  <a:spLocks/>
                </p:cNvSpPr>
                <p:nvPr/>
              </p:nvSpPr>
              <p:spPr bwMode="auto">
                <a:xfrm>
                  <a:off x="2943" y="3322"/>
                  <a:ext cx="55" cy="202"/>
                </a:xfrm>
                <a:custGeom>
                  <a:avLst/>
                  <a:gdLst>
                    <a:gd name="T0" fmla="*/ 13 w 111"/>
                    <a:gd name="T1" fmla="*/ 0 h 403"/>
                    <a:gd name="T2" fmla="*/ 12 w 111"/>
                    <a:gd name="T3" fmla="*/ 1 h 403"/>
                    <a:gd name="T4" fmla="*/ 11 w 111"/>
                    <a:gd name="T5" fmla="*/ 3 h 403"/>
                    <a:gd name="T6" fmla="*/ 11 w 111"/>
                    <a:gd name="T7" fmla="*/ 4 h 403"/>
                    <a:gd name="T8" fmla="*/ 10 w 111"/>
                    <a:gd name="T9" fmla="*/ 5 h 403"/>
                    <a:gd name="T10" fmla="*/ 9 w 111"/>
                    <a:gd name="T11" fmla="*/ 6 h 403"/>
                    <a:gd name="T12" fmla="*/ 8 w 111"/>
                    <a:gd name="T13" fmla="*/ 8 h 403"/>
                    <a:gd name="T14" fmla="*/ 7 w 111"/>
                    <a:gd name="T15" fmla="*/ 9 h 403"/>
                    <a:gd name="T16" fmla="*/ 6 w 111"/>
                    <a:gd name="T17" fmla="*/ 11 h 403"/>
                    <a:gd name="T18" fmla="*/ 5 w 111"/>
                    <a:gd name="T19" fmla="*/ 13 h 403"/>
                    <a:gd name="T20" fmla="*/ 5 w 111"/>
                    <a:gd name="T21" fmla="*/ 15 h 403"/>
                    <a:gd name="T22" fmla="*/ 4 w 111"/>
                    <a:gd name="T23" fmla="*/ 17 h 403"/>
                    <a:gd name="T24" fmla="*/ 3 w 111"/>
                    <a:gd name="T25" fmla="*/ 19 h 403"/>
                    <a:gd name="T26" fmla="*/ 2 w 111"/>
                    <a:gd name="T27" fmla="*/ 21 h 403"/>
                    <a:gd name="T28" fmla="*/ 2 w 111"/>
                    <a:gd name="T29" fmla="*/ 23 h 403"/>
                    <a:gd name="T30" fmla="*/ 1 w 111"/>
                    <a:gd name="T31" fmla="*/ 24 h 403"/>
                    <a:gd name="T32" fmla="*/ 1 w 111"/>
                    <a:gd name="T33" fmla="*/ 27 h 403"/>
                    <a:gd name="T34" fmla="*/ 1 w 111"/>
                    <a:gd name="T35" fmla="*/ 29 h 403"/>
                    <a:gd name="T36" fmla="*/ 0 w 111"/>
                    <a:gd name="T37" fmla="*/ 31 h 403"/>
                    <a:gd name="T38" fmla="*/ 0 w 111"/>
                    <a:gd name="T39" fmla="*/ 34 h 403"/>
                    <a:gd name="T40" fmla="*/ 0 w 111"/>
                    <a:gd name="T41" fmla="*/ 36 h 403"/>
                    <a:gd name="T42" fmla="*/ 0 w 111"/>
                    <a:gd name="T43" fmla="*/ 38 h 403"/>
                    <a:gd name="T44" fmla="*/ 0 w 111"/>
                    <a:gd name="T45" fmla="*/ 39 h 403"/>
                    <a:gd name="T46" fmla="*/ 0 w 111"/>
                    <a:gd name="T47" fmla="*/ 41 h 403"/>
                    <a:gd name="T48" fmla="*/ 0 w 111"/>
                    <a:gd name="T49" fmla="*/ 43 h 403"/>
                    <a:gd name="T50" fmla="*/ 0 w 111"/>
                    <a:gd name="T51" fmla="*/ 45 h 403"/>
                    <a:gd name="T52" fmla="*/ 0 w 111"/>
                    <a:gd name="T53" fmla="*/ 47 h 403"/>
                    <a:gd name="T54" fmla="*/ 0 w 111"/>
                    <a:gd name="T55" fmla="*/ 48 h 403"/>
                    <a:gd name="T56" fmla="*/ 0 w 111"/>
                    <a:gd name="T57" fmla="*/ 49 h 403"/>
                    <a:gd name="T58" fmla="*/ 0 w 111"/>
                    <a:gd name="T59" fmla="*/ 51 h 403"/>
                    <a:gd name="T60" fmla="*/ 0 w 111"/>
                    <a:gd name="T61" fmla="*/ 51 h 403"/>
                    <a:gd name="T62" fmla="*/ 0 w 111"/>
                    <a:gd name="T63" fmla="*/ 49 h 403"/>
                    <a:gd name="T64" fmla="*/ 0 w 111"/>
                    <a:gd name="T65" fmla="*/ 48 h 403"/>
                    <a:gd name="T66" fmla="*/ 1 w 111"/>
                    <a:gd name="T67" fmla="*/ 47 h 403"/>
                    <a:gd name="T68" fmla="*/ 1 w 111"/>
                    <a:gd name="T69" fmla="*/ 45 h 403"/>
                    <a:gd name="T70" fmla="*/ 1 w 111"/>
                    <a:gd name="T71" fmla="*/ 43 h 403"/>
                    <a:gd name="T72" fmla="*/ 2 w 111"/>
                    <a:gd name="T73" fmla="*/ 41 h 403"/>
                    <a:gd name="T74" fmla="*/ 2 w 111"/>
                    <a:gd name="T75" fmla="*/ 39 h 403"/>
                    <a:gd name="T76" fmla="*/ 2 w 111"/>
                    <a:gd name="T77" fmla="*/ 38 h 403"/>
                    <a:gd name="T78" fmla="*/ 3 w 111"/>
                    <a:gd name="T79" fmla="*/ 37 h 403"/>
                    <a:gd name="T80" fmla="*/ 3 w 111"/>
                    <a:gd name="T81" fmla="*/ 35 h 403"/>
                    <a:gd name="T82" fmla="*/ 3 w 111"/>
                    <a:gd name="T83" fmla="*/ 34 h 403"/>
                    <a:gd name="T84" fmla="*/ 3 w 111"/>
                    <a:gd name="T85" fmla="*/ 33 h 403"/>
                    <a:gd name="T86" fmla="*/ 4 w 111"/>
                    <a:gd name="T87" fmla="*/ 31 h 403"/>
                    <a:gd name="T88" fmla="*/ 4 w 111"/>
                    <a:gd name="T89" fmla="*/ 30 h 403"/>
                    <a:gd name="T90" fmla="*/ 4 w 111"/>
                    <a:gd name="T91" fmla="*/ 28 h 403"/>
                    <a:gd name="T92" fmla="*/ 5 w 111"/>
                    <a:gd name="T93" fmla="*/ 27 h 403"/>
                    <a:gd name="T94" fmla="*/ 5 w 111"/>
                    <a:gd name="T95" fmla="*/ 26 h 403"/>
                    <a:gd name="T96" fmla="*/ 6 w 111"/>
                    <a:gd name="T97" fmla="*/ 24 h 403"/>
                    <a:gd name="T98" fmla="*/ 6 w 111"/>
                    <a:gd name="T99" fmla="*/ 23 h 403"/>
                    <a:gd name="T100" fmla="*/ 6 w 111"/>
                    <a:gd name="T101" fmla="*/ 22 h 403"/>
                    <a:gd name="T102" fmla="*/ 6 w 111"/>
                    <a:gd name="T103" fmla="*/ 20 h 403"/>
                    <a:gd name="T104" fmla="*/ 7 w 111"/>
                    <a:gd name="T105" fmla="*/ 19 h 403"/>
                    <a:gd name="T106" fmla="*/ 13 w 111"/>
                    <a:gd name="T107" fmla="*/ 0 h 4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
                    <a:gd name="T163" fmla="*/ 0 h 403"/>
                    <a:gd name="T164" fmla="*/ 111 w 111"/>
                    <a:gd name="T165" fmla="*/ 403 h 4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 h="403">
                      <a:moveTo>
                        <a:pt x="111" y="0"/>
                      </a:moveTo>
                      <a:lnTo>
                        <a:pt x="109" y="0"/>
                      </a:lnTo>
                      <a:lnTo>
                        <a:pt x="107" y="4"/>
                      </a:lnTo>
                      <a:lnTo>
                        <a:pt x="103" y="8"/>
                      </a:lnTo>
                      <a:lnTo>
                        <a:pt x="99" y="15"/>
                      </a:lnTo>
                      <a:lnTo>
                        <a:pt x="95" y="17"/>
                      </a:lnTo>
                      <a:lnTo>
                        <a:pt x="92" y="23"/>
                      </a:lnTo>
                      <a:lnTo>
                        <a:pt x="90" y="27"/>
                      </a:lnTo>
                      <a:lnTo>
                        <a:pt x="86" y="32"/>
                      </a:lnTo>
                      <a:lnTo>
                        <a:pt x="82" y="36"/>
                      </a:lnTo>
                      <a:lnTo>
                        <a:pt x="80" y="42"/>
                      </a:lnTo>
                      <a:lnTo>
                        <a:pt x="76" y="48"/>
                      </a:lnTo>
                      <a:lnTo>
                        <a:pt x="73" y="55"/>
                      </a:lnTo>
                      <a:lnTo>
                        <a:pt x="69" y="59"/>
                      </a:lnTo>
                      <a:lnTo>
                        <a:pt x="65" y="67"/>
                      </a:lnTo>
                      <a:lnTo>
                        <a:pt x="61" y="72"/>
                      </a:lnTo>
                      <a:lnTo>
                        <a:pt x="57" y="80"/>
                      </a:lnTo>
                      <a:lnTo>
                        <a:pt x="54" y="87"/>
                      </a:lnTo>
                      <a:lnTo>
                        <a:pt x="50" y="93"/>
                      </a:lnTo>
                      <a:lnTo>
                        <a:pt x="46" y="101"/>
                      </a:lnTo>
                      <a:lnTo>
                        <a:pt x="44" y="110"/>
                      </a:lnTo>
                      <a:lnTo>
                        <a:pt x="40" y="116"/>
                      </a:lnTo>
                      <a:lnTo>
                        <a:pt x="36" y="124"/>
                      </a:lnTo>
                      <a:lnTo>
                        <a:pt x="33" y="131"/>
                      </a:lnTo>
                      <a:lnTo>
                        <a:pt x="31" y="139"/>
                      </a:lnTo>
                      <a:lnTo>
                        <a:pt x="27" y="146"/>
                      </a:lnTo>
                      <a:lnTo>
                        <a:pt x="25" y="154"/>
                      </a:lnTo>
                      <a:lnTo>
                        <a:pt x="23" y="162"/>
                      </a:lnTo>
                      <a:lnTo>
                        <a:pt x="21" y="169"/>
                      </a:lnTo>
                      <a:lnTo>
                        <a:pt x="17" y="177"/>
                      </a:lnTo>
                      <a:lnTo>
                        <a:pt x="16" y="184"/>
                      </a:lnTo>
                      <a:lnTo>
                        <a:pt x="14" y="192"/>
                      </a:lnTo>
                      <a:lnTo>
                        <a:pt x="14" y="202"/>
                      </a:lnTo>
                      <a:lnTo>
                        <a:pt x="10" y="209"/>
                      </a:lnTo>
                      <a:lnTo>
                        <a:pt x="10" y="219"/>
                      </a:lnTo>
                      <a:lnTo>
                        <a:pt x="8" y="228"/>
                      </a:lnTo>
                      <a:lnTo>
                        <a:pt x="8" y="238"/>
                      </a:lnTo>
                      <a:lnTo>
                        <a:pt x="6" y="247"/>
                      </a:lnTo>
                      <a:lnTo>
                        <a:pt x="4" y="257"/>
                      </a:lnTo>
                      <a:lnTo>
                        <a:pt x="2" y="266"/>
                      </a:lnTo>
                      <a:lnTo>
                        <a:pt x="2" y="276"/>
                      </a:lnTo>
                      <a:lnTo>
                        <a:pt x="2" y="285"/>
                      </a:lnTo>
                      <a:lnTo>
                        <a:pt x="2" y="295"/>
                      </a:lnTo>
                      <a:lnTo>
                        <a:pt x="2" y="300"/>
                      </a:lnTo>
                      <a:lnTo>
                        <a:pt x="2" y="304"/>
                      </a:lnTo>
                      <a:lnTo>
                        <a:pt x="2" y="310"/>
                      </a:lnTo>
                      <a:lnTo>
                        <a:pt x="2" y="316"/>
                      </a:lnTo>
                      <a:lnTo>
                        <a:pt x="0" y="323"/>
                      </a:lnTo>
                      <a:lnTo>
                        <a:pt x="0" y="333"/>
                      </a:lnTo>
                      <a:lnTo>
                        <a:pt x="0" y="340"/>
                      </a:lnTo>
                      <a:lnTo>
                        <a:pt x="0" y="348"/>
                      </a:lnTo>
                      <a:lnTo>
                        <a:pt x="0" y="356"/>
                      </a:lnTo>
                      <a:lnTo>
                        <a:pt x="0" y="363"/>
                      </a:lnTo>
                      <a:lnTo>
                        <a:pt x="0" y="369"/>
                      </a:lnTo>
                      <a:lnTo>
                        <a:pt x="2" y="376"/>
                      </a:lnTo>
                      <a:lnTo>
                        <a:pt x="2" y="382"/>
                      </a:lnTo>
                      <a:lnTo>
                        <a:pt x="2" y="388"/>
                      </a:lnTo>
                      <a:lnTo>
                        <a:pt x="2" y="392"/>
                      </a:lnTo>
                      <a:lnTo>
                        <a:pt x="2" y="395"/>
                      </a:lnTo>
                      <a:lnTo>
                        <a:pt x="2" y="401"/>
                      </a:lnTo>
                      <a:lnTo>
                        <a:pt x="2" y="403"/>
                      </a:lnTo>
                      <a:lnTo>
                        <a:pt x="2" y="401"/>
                      </a:lnTo>
                      <a:lnTo>
                        <a:pt x="4" y="395"/>
                      </a:lnTo>
                      <a:lnTo>
                        <a:pt x="4" y="392"/>
                      </a:lnTo>
                      <a:lnTo>
                        <a:pt x="4" y="388"/>
                      </a:lnTo>
                      <a:lnTo>
                        <a:pt x="6" y="382"/>
                      </a:lnTo>
                      <a:lnTo>
                        <a:pt x="8" y="378"/>
                      </a:lnTo>
                      <a:lnTo>
                        <a:pt x="8" y="371"/>
                      </a:lnTo>
                      <a:lnTo>
                        <a:pt x="10" y="365"/>
                      </a:lnTo>
                      <a:lnTo>
                        <a:pt x="10" y="357"/>
                      </a:lnTo>
                      <a:lnTo>
                        <a:pt x="12" y="350"/>
                      </a:lnTo>
                      <a:lnTo>
                        <a:pt x="14" y="342"/>
                      </a:lnTo>
                      <a:lnTo>
                        <a:pt x="16" y="333"/>
                      </a:lnTo>
                      <a:lnTo>
                        <a:pt x="17" y="325"/>
                      </a:lnTo>
                      <a:lnTo>
                        <a:pt x="19" y="316"/>
                      </a:lnTo>
                      <a:lnTo>
                        <a:pt x="19" y="310"/>
                      </a:lnTo>
                      <a:lnTo>
                        <a:pt x="21" y="306"/>
                      </a:lnTo>
                      <a:lnTo>
                        <a:pt x="21" y="300"/>
                      </a:lnTo>
                      <a:lnTo>
                        <a:pt x="23" y="297"/>
                      </a:lnTo>
                      <a:lnTo>
                        <a:pt x="25" y="291"/>
                      </a:lnTo>
                      <a:lnTo>
                        <a:pt x="25" y="285"/>
                      </a:lnTo>
                      <a:lnTo>
                        <a:pt x="27" y="279"/>
                      </a:lnTo>
                      <a:lnTo>
                        <a:pt x="29" y="276"/>
                      </a:lnTo>
                      <a:lnTo>
                        <a:pt x="29" y="268"/>
                      </a:lnTo>
                      <a:lnTo>
                        <a:pt x="31" y="264"/>
                      </a:lnTo>
                      <a:lnTo>
                        <a:pt x="31" y="259"/>
                      </a:lnTo>
                      <a:lnTo>
                        <a:pt x="33" y="253"/>
                      </a:lnTo>
                      <a:lnTo>
                        <a:pt x="33" y="247"/>
                      </a:lnTo>
                      <a:lnTo>
                        <a:pt x="35" y="241"/>
                      </a:lnTo>
                      <a:lnTo>
                        <a:pt x="36" y="236"/>
                      </a:lnTo>
                      <a:lnTo>
                        <a:pt x="38" y="232"/>
                      </a:lnTo>
                      <a:lnTo>
                        <a:pt x="38" y="224"/>
                      </a:lnTo>
                      <a:lnTo>
                        <a:pt x="40" y="219"/>
                      </a:lnTo>
                      <a:lnTo>
                        <a:pt x="42" y="213"/>
                      </a:lnTo>
                      <a:lnTo>
                        <a:pt x="44" y="207"/>
                      </a:lnTo>
                      <a:lnTo>
                        <a:pt x="44" y="202"/>
                      </a:lnTo>
                      <a:lnTo>
                        <a:pt x="46" y="196"/>
                      </a:lnTo>
                      <a:lnTo>
                        <a:pt x="48" y="192"/>
                      </a:lnTo>
                      <a:lnTo>
                        <a:pt x="50" y="186"/>
                      </a:lnTo>
                      <a:lnTo>
                        <a:pt x="50" y="179"/>
                      </a:lnTo>
                      <a:lnTo>
                        <a:pt x="52" y="175"/>
                      </a:lnTo>
                      <a:lnTo>
                        <a:pt x="52" y="169"/>
                      </a:lnTo>
                      <a:lnTo>
                        <a:pt x="54" y="164"/>
                      </a:lnTo>
                      <a:lnTo>
                        <a:pt x="55" y="158"/>
                      </a:lnTo>
                      <a:lnTo>
                        <a:pt x="57" y="152"/>
                      </a:lnTo>
                      <a:lnTo>
                        <a:pt x="57" y="146"/>
                      </a:lnTo>
                      <a:lnTo>
                        <a:pt x="61" y="143"/>
                      </a:lnTo>
                      <a:lnTo>
                        <a:pt x="111"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689" name="Freeform 211"/>
              <p:cNvSpPr>
                <a:spLocks/>
              </p:cNvSpPr>
              <p:nvPr/>
            </p:nvSpPr>
            <p:spPr bwMode="auto">
              <a:xfrm>
                <a:off x="2687" y="2267"/>
                <a:ext cx="85" cy="237"/>
              </a:xfrm>
              <a:custGeom>
                <a:avLst/>
                <a:gdLst>
                  <a:gd name="T0" fmla="*/ 10 w 140"/>
                  <a:gd name="T1" fmla="*/ 3 h 425"/>
                  <a:gd name="T2" fmla="*/ 10 w 140"/>
                  <a:gd name="T3" fmla="*/ 4 h 425"/>
                  <a:gd name="T4" fmla="*/ 10 w 140"/>
                  <a:gd name="T5" fmla="*/ 5 h 425"/>
                  <a:gd name="T6" fmla="*/ 11 w 140"/>
                  <a:gd name="T7" fmla="*/ 7 h 425"/>
                  <a:gd name="T8" fmla="*/ 11 w 140"/>
                  <a:gd name="T9" fmla="*/ 8 h 425"/>
                  <a:gd name="T10" fmla="*/ 11 w 140"/>
                  <a:gd name="T11" fmla="*/ 9 h 425"/>
                  <a:gd name="T12" fmla="*/ 11 w 140"/>
                  <a:gd name="T13" fmla="*/ 9 h 425"/>
                  <a:gd name="T14" fmla="*/ 10 w 140"/>
                  <a:gd name="T15" fmla="*/ 9 h 425"/>
                  <a:gd name="T16" fmla="*/ 9 w 140"/>
                  <a:gd name="T17" fmla="*/ 9 h 425"/>
                  <a:gd name="T18" fmla="*/ 8 w 140"/>
                  <a:gd name="T19" fmla="*/ 9 h 425"/>
                  <a:gd name="T20" fmla="*/ 5 w 140"/>
                  <a:gd name="T21" fmla="*/ 10 h 425"/>
                  <a:gd name="T22" fmla="*/ 4 w 140"/>
                  <a:gd name="T23" fmla="*/ 10 h 425"/>
                  <a:gd name="T24" fmla="*/ 2 w 140"/>
                  <a:gd name="T25" fmla="*/ 11 h 425"/>
                  <a:gd name="T26" fmla="*/ 1 w 140"/>
                  <a:gd name="T27" fmla="*/ 12 h 425"/>
                  <a:gd name="T28" fmla="*/ 1 w 140"/>
                  <a:gd name="T29" fmla="*/ 13 h 425"/>
                  <a:gd name="T30" fmla="*/ 0 w 140"/>
                  <a:gd name="T31" fmla="*/ 13 h 425"/>
                  <a:gd name="T32" fmla="*/ 0 w 140"/>
                  <a:gd name="T33" fmla="*/ 14 h 425"/>
                  <a:gd name="T34" fmla="*/ 0 w 140"/>
                  <a:gd name="T35" fmla="*/ 16 h 425"/>
                  <a:gd name="T36" fmla="*/ 0 w 140"/>
                  <a:gd name="T37" fmla="*/ 17 h 425"/>
                  <a:gd name="T38" fmla="*/ 1 w 140"/>
                  <a:gd name="T39" fmla="*/ 18 h 425"/>
                  <a:gd name="T40" fmla="*/ 1 w 140"/>
                  <a:gd name="T41" fmla="*/ 18 h 425"/>
                  <a:gd name="T42" fmla="*/ 1 w 140"/>
                  <a:gd name="T43" fmla="*/ 20 h 425"/>
                  <a:gd name="T44" fmla="*/ 1 w 140"/>
                  <a:gd name="T45" fmla="*/ 21 h 425"/>
                  <a:gd name="T46" fmla="*/ 1 w 140"/>
                  <a:gd name="T47" fmla="*/ 21 h 425"/>
                  <a:gd name="T48" fmla="*/ 1 w 140"/>
                  <a:gd name="T49" fmla="*/ 23 h 425"/>
                  <a:gd name="T50" fmla="*/ 1 w 140"/>
                  <a:gd name="T51" fmla="*/ 23 h 425"/>
                  <a:gd name="T52" fmla="*/ 1 w 140"/>
                  <a:gd name="T53" fmla="*/ 25 h 425"/>
                  <a:gd name="T54" fmla="*/ 1 w 140"/>
                  <a:gd name="T55" fmla="*/ 26 h 425"/>
                  <a:gd name="T56" fmla="*/ 1 w 140"/>
                  <a:gd name="T57" fmla="*/ 27 h 425"/>
                  <a:gd name="T58" fmla="*/ 2 w 140"/>
                  <a:gd name="T59" fmla="*/ 28 h 425"/>
                  <a:gd name="T60" fmla="*/ 2 w 140"/>
                  <a:gd name="T61" fmla="*/ 29 h 425"/>
                  <a:gd name="T62" fmla="*/ 2 w 140"/>
                  <a:gd name="T63" fmla="*/ 30 h 425"/>
                  <a:gd name="T64" fmla="*/ 2 w 140"/>
                  <a:gd name="T65" fmla="*/ 31 h 425"/>
                  <a:gd name="T66" fmla="*/ 3 w 140"/>
                  <a:gd name="T67" fmla="*/ 32 h 425"/>
                  <a:gd name="T68" fmla="*/ 3 w 140"/>
                  <a:gd name="T69" fmla="*/ 33 h 425"/>
                  <a:gd name="T70" fmla="*/ 3 w 140"/>
                  <a:gd name="T71" fmla="*/ 34 h 425"/>
                  <a:gd name="T72" fmla="*/ 4 w 140"/>
                  <a:gd name="T73" fmla="*/ 35 h 425"/>
                  <a:gd name="T74" fmla="*/ 4 w 140"/>
                  <a:gd name="T75" fmla="*/ 36 h 425"/>
                  <a:gd name="T76" fmla="*/ 4 w 140"/>
                  <a:gd name="T77" fmla="*/ 37 h 425"/>
                  <a:gd name="T78" fmla="*/ 7 w 140"/>
                  <a:gd name="T79" fmla="*/ 42 h 425"/>
                  <a:gd name="T80" fmla="*/ 26 w 140"/>
                  <a:gd name="T81" fmla="*/ 74 h 425"/>
                  <a:gd name="T82" fmla="*/ 22 w 140"/>
                  <a:gd name="T83" fmla="*/ 42 h 425"/>
                  <a:gd name="T84" fmla="*/ 25 w 140"/>
                  <a:gd name="T85" fmla="*/ 28 h 425"/>
                  <a:gd name="T86" fmla="*/ 29 w 140"/>
                  <a:gd name="T87" fmla="*/ 11 h 425"/>
                  <a:gd name="T88" fmla="*/ 18 w 140"/>
                  <a:gd name="T89" fmla="*/ 8 h 425"/>
                  <a:gd name="T90" fmla="*/ 17 w 140"/>
                  <a:gd name="T91" fmla="*/ 1 h 425"/>
                  <a:gd name="T92" fmla="*/ 16 w 140"/>
                  <a:gd name="T93" fmla="*/ 1 h 425"/>
                  <a:gd name="T94" fmla="*/ 15 w 140"/>
                  <a:gd name="T95" fmla="*/ 1 h 425"/>
                  <a:gd name="T96" fmla="*/ 13 w 140"/>
                  <a:gd name="T97" fmla="*/ 0 h 425"/>
                  <a:gd name="T98" fmla="*/ 12 w 140"/>
                  <a:gd name="T99" fmla="*/ 1 h 425"/>
                  <a:gd name="T100" fmla="*/ 11 w 140"/>
                  <a:gd name="T101" fmla="*/ 1 h 425"/>
                  <a:gd name="T102" fmla="*/ 10 w 140"/>
                  <a:gd name="T103" fmla="*/ 1 h 425"/>
                  <a:gd name="T104" fmla="*/ 10 w 140"/>
                  <a:gd name="T105" fmla="*/ 2 h 425"/>
                  <a:gd name="T106" fmla="*/ 10 w 140"/>
                  <a:gd name="T107" fmla="*/ 3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657" name="Text Box 212"/>
            <p:cNvSpPr txBox="1">
              <a:spLocks noChangeArrowheads="1"/>
            </p:cNvSpPr>
            <p:nvPr/>
          </p:nvSpPr>
          <p:spPr bwMode="auto">
            <a:xfrm>
              <a:off x="3906" y="1525"/>
              <a:ext cx="157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نهادهاي اجتماعي</a:t>
              </a:r>
              <a:endParaRPr lang="en-US" sz="1200">
                <a:latin typeface="Arial" panose="020B0604020202020204" pitchFamily="34" charset="0"/>
                <a:cs typeface="B Jadid" pitchFamily="2" charset="-78"/>
              </a:endParaRPr>
            </a:p>
          </p:txBody>
        </p:sp>
      </p:grpSp>
      <p:grpSp>
        <p:nvGrpSpPr>
          <p:cNvPr id="22" name="Group 623"/>
          <p:cNvGrpSpPr>
            <a:grpSpLocks/>
          </p:cNvGrpSpPr>
          <p:nvPr/>
        </p:nvGrpSpPr>
        <p:grpSpPr bwMode="auto">
          <a:xfrm>
            <a:off x="1857375" y="1143000"/>
            <a:ext cx="1784350" cy="757238"/>
            <a:chOff x="1357290" y="1428736"/>
            <a:chExt cx="1448666" cy="675890"/>
          </a:xfrm>
        </p:grpSpPr>
        <p:sp>
          <p:nvSpPr>
            <p:cNvPr id="17654" name="Text Box 212"/>
            <p:cNvSpPr txBox="1">
              <a:spLocks noChangeArrowheads="1"/>
            </p:cNvSpPr>
            <p:nvPr/>
          </p:nvSpPr>
          <p:spPr bwMode="auto">
            <a:xfrm>
              <a:off x="1357290" y="1857363"/>
              <a:ext cx="1448666" cy="24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نهادهاي تائيرگذار فرهنگي</a:t>
              </a:r>
              <a:endParaRPr lang="en-US" sz="1200">
                <a:latin typeface="Arial" panose="020B0604020202020204" pitchFamily="34" charset="0"/>
                <a:cs typeface="B Jadid" pitchFamily="2" charset="-78"/>
              </a:endParaRPr>
            </a:p>
          </p:txBody>
        </p:sp>
        <p:pic>
          <p:nvPicPr>
            <p:cNvPr id="17655" name="Picture 2" descr="C:\Program Files\Microsoft Office\Media\CntCD1\ClipArt1\j0186264.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01817" y="1428736"/>
              <a:ext cx="572831" cy="42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26" name="Shape 625"/>
          <p:cNvCxnSpPr>
            <a:cxnSpLocks noChangeShapeType="1"/>
            <a:stCxn id="17842" idx="2"/>
            <a:endCxn id="17616" idx="0"/>
          </p:cNvCxnSpPr>
          <p:nvPr/>
        </p:nvCxnSpPr>
        <p:spPr bwMode="auto">
          <a:xfrm rot="5400000">
            <a:off x="3482181" y="2447132"/>
            <a:ext cx="534987" cy="285750"/>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28" name="Shape 627"/>
          <p:cNvCxnSpPr>
            <a:cxnSpLocks noChangeShapeType="1"/>
            <a:stCxn id="17654" idx="2"/>
          </p:cNvCxnSpPr>
          <p:nvPr/>
        </p:nvCxnSpPr>
        <p:spPr bwMode="auto">
          <a:xfrm rot="5400000" flipH="1" flipV="1">
            <a:off x="3104356" y="1504157"/>
            <a:ext cx="41275" cy="750888"/>
          </a:xfrm>
          <a:prstGeom prst="curvedConnector4">
            <a:avLst>
              <a:gd name="adj1" fmla="val -554722"/>
              <a:gd name="adj2" fmla="val -149278"/>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0" name="Curved Connector 629"/>
          <p:cNvCxnSpPr>
            <a:cxnSpLocks noChangeShapeType="1"/>
            <a:stCxn id="17768" idx="3"/>
          </p:cNvCxnSpPr>
          <p:nvPr/>
        </p:nvCxnSpPr>
        <p:spPr bwMode="auto">
          <a:xfrm flipV="1">
            <a:off x="1247775" y="1858963"/>
            <a:ext cx="2252663" cy="196850"/>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2" name="Curved Connector 631"/>
          <p:cNvCxnSpPr>
            <a:cxnSpLocks noChangeShapeType="1"/>
          </p:cNvCxnSpPr>
          <p:nvPr/>
        </p:nvCxnSpPr>
        <p:spPr bwMode="auto">
          <a:xfrm flipV="1">
            <a:off x="1190625" y="1858963"/>
            <a:ext cx="2309813" cy="931862"/>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4" name="Shape 633"/>
          <p:cNvCxnSpPr>
            <a:cxnSpLocks noChangeShapeType="1"/>
            <a:stCxn id="17654" idx="2"/>
          </p:cNvCxnSpPr>
          <p:nvPr/>
        </p:nvCxnSpPr>
        <p:spPr bwMode="auto">
          <a:xfrm rot="5400000">
            <a:off x="2389982" y="2212181"/>
            <a:ext cx="671512" cy="47625"/>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6" name="Curved Connector 635"/>
          <p:cNvCxnSpPr>
            <a:cxnSpLocks noChangeShapeType="1"/>
            <a:stCxn id="17768" idx="3"/>
          </p:cNvCxnSpPr>
          <p:nvPr/>
        </p:nvCxnSpPr>
        <p:spPr bwMode="auto">
          <a:xfrm>
            <a:off x="1247775" y="2055813"/>
            <a:ext cx="1233488" cy="777875"/>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38" name="Curved Connector 637"/>
          <p:cNvCxnSpPr>
            <a:cxnSpLocks noChangeShapeType="1"/>
          </p:cNvCxnSpPr>
          <p:nvPr/>
        </p:nvCxnSpPr>
        <p:spPr bwMode="auto">
          <a:xfrm>
            <a:off x="1190625" y="2790825"/>
            <a:ext cx="1290638" cy="42863"/>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40" name="Shape 639"/>
          <p:cNvCxnSpPr>
            <a:cxnSpLocks noChangeShapeType="1"/>
            <a:endCxn id="17616" idx="1"/>
          </p:cNvCxnSpPr>
          <p:nvPr/>
        </p:nvCxnSpPr>
        <p:spPr bwMode="auto">
          <a:xfrm>
            <a:off x="2922588" y="2833688"/>
            <a:ext cx="376237" cy="303212"/>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23" name="Group 678"/>
          <p:cNvGrpSpPr>
            <a:grpSpLocks/>
          </p:cNvGrpSpPr>
          <p:nvPr/>
        </p:nvGrpSpPr>
        <p:grpSpPr bwMode="auto">
          <a:xfrm>
            <a:off x="3214688" y="2857500"/>
            <a:ext cx="858837" cy="1022350"/>
            <a:chOff x="2428860" y="3286124"/>
            <a:chExt cx="697840" cy="912019"/>
          </a:xfrm>
        </p:grpSpPr>
        <p:sp>
          <p:nvSpPr>
            <p:cNvPr id="678" name="Cloud"/>
            <p:cNvSpPr>
              <a:spLocks noChangeAspect="1" noEditPoints="1" noChangeArrowheads="1"/>
            </p:cNvSpPr>
            <p:nvPr/>
          </p:nvSpPr>
          <p:spPr bwMode="auto">
            <a:xfrm>
              <a:off x="2428860" y="3286124"/>
              <a:ext cx="512093" cy="33846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chemeClr val="tx2">
                  <a:lumMod val="60000"/>
                  <a:lumOff val="40000"/>
                </a:schemeClr>
              </a:solidFill>
              <a:miter lim="800000"/>
              <a:headEnd/>
              <a:tailEnd/>
            </a:ln>
            <a:effectLst/>
          </p:spPr>
          <p:txBody>
            <a:bodyPr anchor="ctr" anchorCtr="1"/>
            <a:lstStyle/>
            <a:p>
              <a:pPr eaLnBrk="1" fontAlgn="auto" hangingPunct="1">
                <a:spcBef>
                  <a:spcPts val="0"/>
                </a:spcBef>
                <a:spcAft>
                  <a:spcPts val="0"/>
                </a:spcAft>
                <a:defRPr/>
              </a:pPr>
              <a:endParaRPr lang="fa-IR" sz="800" dirty="0">
                <a:solidFill>
                  <a:schemeClr val="tx2"/>
                </a:solidFill>
                <a:latin typeface="+mn-lt"/>
              </a:endParaRPr>
            </a:p>
          </p:txBody>
        </p:sp>
        <p:grpSp>
          <p:nvGrpSpPr>
            <p:cNvPr id="17613" name="Group 647"/>
            <p:cNvGrpSpPr>
              <a:grpSpLocks/>
            </p:cNvGrpSpPr>
            <p:nvPr/>
          </p:nvGrpSpPr>
          <p:grpSpPr bwMode="auto">
            <a:xfrm>
              <a:off x="2428862" y="3286124"/>
              <a:ext cx="697838" cy="912019"/>
              <a:chOff x="3929060" y="1857364"/>
              <a:chExt cx="697838" cy="912019"/>
            </a:xfrm>
          </p:grpSpPr>
          <p:grpSp>
            <p:nvGrpSpPr>
              <p:cNvPr id="17614" name="Group 27"/>
              <p:cNvGrpSpPr>
                <a:grpSpLocks/>
              </p:cNvGrpSpPr>
              <p:nvPr/>
            </p:nvGrpSpPr>
            <p:grpSpPr bwMode="auto">
              <a:xfrm>
                <a:off x="4002310" y="1928802"/>
                <a:ext cx="490208" cy="373051"/>
                <a:chOff x="865" y="2160"/>
                <a:chExt cx="1487" cy="1093"/>
              </a:xfrm>
            </p:grpSpPr>
            <p:grpSp>
              <p:nvGrpSpPr>
                <p:cNvPr id="17617" name="Group 28"/>
                <p:cNvGrpSpPr>
                  <a:grpSpLocks/>
                </p:cNvGrpSpPr>
                <p:nvPr/>
              </p:nvGrpSpPr>
              <p:grpSpPr bwMode="auto">
                <a:xfrm>
                  <a:off x="912" y="2160"/>
                  <a:ext cx="1440" cy="1093"/>
                  <a:chOff x="912" y="2160"/>
                  <a:chExt cx="1440" cy="1093"/>
                </a:xfrm>
              </p:grpSpPr>
              <p:sp>
                <p:nvSpPr>
                  <p:cNvPr id="17637" name="Freeform 29"/>
                  <p:cNvSpPr>
                    <a:spLocks/>
                  </p:cNvSpPr>
                  <p:nvPr/>
                </p:nvSpPr>
                <p:spPr bwMode="auto">
                  <a:xfrm>
                    <a:off x="1792" y="2545"/>
                    <a:ext cx="304" cy="337"/>
                  </a:xfrm>
                  <a:custGeom>
                    <a:avLst/>
                    <a:gdLst>
                      <a:gd name="T0" fmla="*/ 0 w 300"/>
                      <a:gd name="T1" fmla="*/ 0 h 486"/>
                      <a:gd name="T2" fmla="*/ 16 w 300"/>
                      <a:gd name="T3" fmla="*/ 21 h 486"/>
                      <a:gd name="T4" fmla="*/ 225 w 300"/>
                      <a:gd name="T5" fmla="*/ 80 h 486"/>
                      <a:gd name="T6" fmla="*/ 227 w 300"/>
                      <a:gd name="T7" fmla="*/ 80 h 486"/>
                      <a:gd name="T8" fmla="*/ 234 w 300"/>
                      <a:gd name="T9" fmla="*/ 82 h 486"/>
                      <a:gd name="T10" fmla="*/ 243 w 300"/>
                      <a:gd name="T11" fmla="*/ 84 h 486"/>
                      <a:gd name="T12" fmla="*/ 255 w 300"/>
                      <a:gd name="T13" fmla="*/ 87 h 486"/>
                      <a:gd name="T14" fmla="*/ 265 w 300"/>
                      <a:gd name="T15" fmla="*/ 92 h 486"/>
                      <a:gd name="T16" fmla="*/ 276 w 300"/>
                      <a:gd name="T17" fmla="*/ 97 h 486"/>
                      <a:gd name="T18" fmla="*/ 282 w 300"/>
                      <a:gd name="T19" fmla="*/ 103 h 486"/>
                      <a:gd name="T20" fmla="*/ 282 w 300"/>
                      <a:gd name="T21" fmla="*/ 109 h 486"/>
                      <a:gd name="T22" fmla="*/ 298 w 300"/>
                      <a:gd name="T23" fmla="*/ 112 h 486"/>
                      <a:gd name="T24" fmla="*/ 312 w 300"/>
                      <a:gd name="T25" fmla="*/ 106 h 486"/>
                      <a:gd name="T26" fmla="*/ 316 w 300"/>
                      <a:gd name="T27" fmla="*/ 100 h 486"/>
                      <a:gd name="T28" fmla="*/ 313 w 300"/>
                      <a:gd name="T29" fmla="*/ 93 h 486"/>
                      <a:gd name="T30" fmla="*/ 305 w 300"/>
                      <a:gd name="T31" fmla="*/ 87 h 486"/>
                      <a:gd name="T32" fmla="*/ 293 w 300"/>
                      <a:gd name="T33" fmla="*/ 83 h 486"/>
                      <a:gd name="T34" fmla="*/ 283 w 300"/>
                      <a:gd name="T35" fmla="*/ 79 h 486"/>
                      <a:gd name="T36" fmla="*/ 273 w 300"/>
                      <a:gd name="T37" fmla="*/ 76 h 486"/>
                      <a:gd name="T38" fmla="*/ 268 w 300"/>
                      <a:gd name="T39" fmla="*/ 76 h 486"/>
                      <a:gd name="T40" fmla="*/ 0 w 300"/>
                      <a:gd name="T41" fmla="*/ 0 h 4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0"/>
                      <a:gd name="T64" fmla="*/ 0 h 486"/>
                      <a:gd name="T65" fmla="*/ 300 w 300"/>
                      <a:gd name="T66" fmla="*/ 486 h 4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0" h="486">
                        <a:moveTo>
                          <a:pt x="0" y="0"/>
                        </a:moveTo>
                        <a:lnTo>
                          <a:pt x="16" y="93"/>
                        </a:lnTo>
                        <a:lnTo>
                          <a:pt x="213" y="344"/>
                        </a:lnTo>
                        <a:lnTo>
                          <a:pt x="215" y="347"/>
                        </a:lnTo>
                        <a:lnTo>
                          <a:pt x="222" y="354"/>
                        </a:lnTo>
                        <a:lnTo>
                          <a:pt x="231" y="365"/>
                        </a:lnTo>
                        <a:lnTo>
                          <a:pt x="243" y="380"/>
                        </a:lnTo>
                        <a:lnTo>
                          <a:pt x="253" y="399"/>
                        </a:lnTo>
                        <a:lnTo>
                          <a:pt x="261" y="419"/>
                        </a:lnTo>
                        <a:lnTo>
                          <a:pt x="266" y="444"/>
                        </a:lnTo>
                        <a:lnTo>
                          <a:pt x="266" y="470"/>
                        </a:lnTo>
                        <a:lnTo>
                          <a:pt x="282" y="486"/>
                        </a:lnTo>
                        <a:lnTo>
                          <a:pt x="296" y="457"/>
                        </a:lnTo>
                        <a:lnTo>
                          <a:pt x="300" y="430"/>
                        </a:lnTo>
                        <a:lnTo>
                          <a:pt x="297" y="402"/>
                        </a:lnTo>
                        <a:lnTo>
                          <a:pt x="289" y="378"/>
                        </a:lnTo>
                        <a:lnTo>
                          <a:pt x="277" y="357"/>
                        </a:lnTo>
                        <a:lnTo>
                          <a:pt x="267" y="341"/>
                        </a:lnTo>
                        <a:lnTo>
                          <a:pt x="259" y="329"/>
                        </a:lnTo>
                        <a:lnTo>
                          <a:pt x="255" y="326"/>
                        </a:lnTo>
                        <a:lnTo>
                          <a:pt x="0" y="0"/>
                        </a:lnTo>
                        <a:close/>
                      </a:path>
                    </a:pathLst>
                  </a:custGeom>
                  <a:solidFill>
                    <a:srgbClr val="59B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38" name="Freeform 30"/>
                  <p:cNvSpPr>
                    <a:spLocks/>
                  </p:cNvSpPr>
                  <p:nvPr/>
                </p:nvSpPr>
                <p:spPr bwMode="auto">
                  <a:xfrm>
                    <a:off x="1056" y="2352"/>
                    <a:ext cx="1117" cy="879"/>
                  </a:xfrm>
                  <a:custGeom>
                    <a:avLst/>
                    <a:gdLst>
                      <a:gd name="T0" fmla="*/ 129 w 2234"/>
                      <a:gd name="T1" fmla="*/ 108 h 1757"/>
                      <a:gd name="T2" fmla="*/ 132 w 2234"/>
                      <a:gd name="T3" fmla="*/ 104 h 1757"/>
                      <a:gd name="T4" fmla="*/ 134 w 2234"/>
                      <a:gd name="T5" fmla="*/ 99 h 1757"/>
                      <a:gd name="T6" fmla="*/ 136 w 2234"/>
                      <a:gd name="T7" fmla="*/ 94 h 1757"/>
                      <a:gd name="T8" fmla="*/ 138 w 2234"/>
                      <a:gd name="T9" fmla="*/ 89 h 1757"/>
                      <a:gd name="T10" fmla="*/ 139 w 2234"/>
                      <a:gd name="T11" fmla="*/ 84 h 1757"/>
                      <a:gd name="T12" fmla="*/ 140 w 2234"/>
                      <a:gd name="T13" fmla="*/ 79 h 1757"/>
                      <a:gd name="T14" fmla="*/ 140 w 2234"/>
                      <a:gd name="T15" fmla="*/ 73 h 1757"/>
                      <a:gd name="T16" fmla="*/ 140 w 2234"/>
                      <a:gd name="T17" fmla="*/ 67 h 1757"/>
                      <a:gd name="T18" fmla="*/ 139 w 2234"/>
                      <a:gd name="T19" fmla="*/ 60 h 1757"/>
                      <a:gd name="T20" fmla="*/ 138 w 2234"/>
                      <a:gd name="T21" fmla="*/ 53 h 1757"/>
                      <a:gd name="T22" fmla="*/ 136 w 2234"/>
                      <a:gd name="T23" fmla="*/ 46 h 1757"/>
                      <a:gd name="T24" fmla="*/ 133 w 2234"/>
                      <a:gd name="T25" fmla="*/ 40 h 1757"/>
                      <a:gd name="T26" fmla="*/ 130 w 2234"/>
                      <a:gd name="T27" fmla="*/ 34 h 1757"/>
                      <a:gd name="T28" fmla="*/ 126 w 2234"/>
                      <a:gd name="T29" fmla="*/ 29 h 1757"/>
                      <a:gd name="T30" fmla="*/ 122 w 2234"/>
                      <a:gd name="T31" fmla="*/ 23 h 1757"/>
                      <a:gd name="T32" fmla="*/ 117 w 2234"/>
                      <a:gd name="T33" fmla="*/ 19 h 1757"/>
                      <a:gd name="T34" fmla="*/ 112 w 2234"/>
                      <a:gd name="T35" fmla="*/ 14 h 1757"/>
                      <a:gd name="T36" fmla="*/ 106 w 2234"/>
                      <a:gd name="T37" fmla="*/ 11 h 1757"/>
                      <a:gd name="T38" fmla="*/ 100 w 2234"/>
                      <a:gd name="T39" fmla="*/ 7 h 1757"/>
                      <a:gd name="T40" fmla="*/ 94 w 2234"/>
                      <a:gd name="T41" fmla="*/ 5 h 1757"/>
                      <a:gd name="T42" fmla="*/ 87 w 2234"/>
                      <a:gd name="T43" fmla="*/ 3 h 1757"/>
                      <a:gd name="T44" fmla="*/ 80 w 2234"/>
                      <a:gd name="T45" fmla="*/ 1 h 1757"/>
                      <a:gd name="T46" fmla="*/ 73 w 2234"/>
                      <a:gd name="T47" fmla="*/ 1 h 1757"/>
                      <a:gd name="T48" fmla="*/ 67 w 2234"/>
                      <a:gd name="T49" fmla="*/ 1 h 1757"/>
                      <a:gd name="T50" fmla="*/ 59 w 2234"/>
                      <a:gd name="T51" fmla="*/ 1 h 1757"/>
                      <a:gd name="T52" fmla="*/ 52 w 2234"/>
                      <a:gd name="T53" fmla="*/ 3 h 1757"/>
                      <a:gd name="T54" fmla="*/ 46 w 2234"/>
                      <a:gd name="T55" fmla="*/ 5 h 1757"/>
                      <a:gd name="T56" fmla="*/ 40 w 2234"/>
                      <a:gd name="T57" fmla="*/ 7 h 1757"/>
                      <a:gd name="T58" fmla="*/ 34 w 2234"/>
                      <a:gd name="T59" fmla="*/ 11 h 1757"/>
                      <a:gd name="T60" fmla="*/ 28 w 2234"/>
                      <a:gd name="T61" fmla="*/ 14 h 1757"/>
                      <a:gd name="T62" fmla="*/ 23 w 2234"/>
                      <a:gd name="T63" fmla="*/ 19 h 1757"/>
                      <a:gd name="T64" fmla="*/ 18 w 2234"/>
                      <a:gd name="T65" fmla="*/ 23 h 1757"/>
                      <a:gd name="T66" fmla="*/ 14 w 2234"/>
                      <a:gd name="T67" fmla="*/ 29 h 1757"/>
                      <a:gd name="T68" fmla="*/ 10 w 2234"/>
                      <a:gd name="T69" fmla="*/ 34 h 1757"/>
                      <a:gd name="T70" fmla="*/ 7 w 2234"/>
                      <a:gd name="T71" fmla="*/ 40 h 1757"/>
                      <a:gd name="T72" fmla="*/ 5 w 2234"/>
                      <a:gd name="T73" fmla="*/ 46 h 1757"/>
                      <a:gd name="T74" fmla="*/ 2 w 2234"/>
                      <a:gd name="T75" fmla="*/ 53 h 1757"/>
                      <a:gd name="T76" fmla="*/ 1 w 2234"/>
                      <a:gd name="T77" fmla="*/ 60 h 1757"/>
                      <a:gd name="T78" fmla="*/ 1 w 2234"/>
                      <a:gd name="T79" fmla="*/ 67 h 1757"/>
                      <a:gd name="T80" fmla="*/ 1 w 2234"/>
                      <a:gd name="T81" fmla="*/ 73 h 1757"/>
                      <a:gd name="T82" fmla="*/ 1 w 2234"/>
                      <a:gd name="T83" fmla="*/ 79 h 1757"/>
                      <a:gd name="T84" fmla="*/ 1 w 2234"/>
                      <a:gd name="T85" fmla="*/ 84 h 1757"/>
                      <a:gd name="T86" fmla="*/ 3 w 2234"/>
                      <a:gd name="T87" fmla="*/ 89 h 1757"/>
                      <a:gd name="T88" fmla="*/ 5 w 2234"/>
                      <a:gd name="T89" fmla="*/ 94 h 1757"/>
                      <a:gd name="T90" fmla="*/ 6 w 2234"/>
                      <a:gd name="T91" fmla="*/ 99 h 1757"/>
                      <a:gd name="T92" fmla="*/ 9 w 2234"/>
                      <a:gd name="T93" fmla="*/ 104 h 1757"/>
                      <a:gd name="T94" fmla="*/ 11 w 2234"/>
                      <a:gd name="T95" fmla="*/ 108 h 1757"/>
                      <a:gd name="T96" fmla="*/ 127 w 2234"/>
                      <a:gd name="T97" fmla="*/ 110 h 1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4"/>
                      <a:gd name="T148" fmla="*/ 0 h 1757"/>
                      <a:gd name="T149" fmla="*/ 2234 w 2234"/>
                      <a:gd name="T150" fmla="*/ 1757 h 1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4" h="1757">
                        <a:moveTo>
                          <a:pt x="2033" y="1757"/>
                        </a:moveTo>
                        <a:lnTo>
                          <a:pt x="2056" y="1722"/>
                        </a:lnTo>
                        <a:lnTo>
                          <a:pt x="2078" y="1688"/>
                        </a:lnTo>
                        <a:lnTo>
                          <a:pt x="2098" y="1651"/>
                        </a:lnTo>
                        <a:lnTo>
                          <a:pt x="2118" y="1614"/>
                        </a:lnTo>
                        <a:lnTo>
                          <a:pt x="2135" y="1576"/>
                        </a:lnTo>
                        <a:lnTo>
                          <a:pt x="2153" y="1538"/>
                        </a:lnTo>
                        <a:lnTo>
                          <a:pt x="2168" y="1499"/>
                        </a:lnTo>
                        <a:lnTo>
                          <a:pt x="2181" y="1459"/>
                        </a:lnTo>
                        <a:lnTo>
                          <a:pt x="2193" y="1418"/>
                        </a:lnTo>
                        <a:lnTo>
                          <a:pt x="2204" y="1377"/>
                        </a:lnTo>
                        <a:lnTo>
                          <a:pt x="2214" y="1334"/>
                        </a:lnTo>
                        <a:lnTo>
                          <a:pt x="2221" y="1293"/>
                        </a:lnTo>
                        <a:lnTo>
                          <a:pt x="2226" y="1249"/>
                        </a:lnTo>
                        <a:lnTo>
                          <a:pt x="2231" y="1206"/>
                        </a:lnTo>
                        <a:lnTo>
                          <a:pt x="2233" y="1161"/>
                        </a:lnTo>
                        <a:lnTo>
                          <a:pt x="2234" y="1118"/>
                        </a:lnTo>
                        <a:lnTo>
                          <a:pt x="2233" y="1060"/>
                        </a:lnTo>
                        <a:lnTo>
                          <a:pt x="2229" y="1004"/>
                        </a:lnTo>
                        <a:lnTo>
                          <a:pt x="2222" y="947"/>
                        </a:lnTo>
                        <a:lnTo>
                          <a:pt x="2211" y="893"/>
                        </a:lnTo>
                        <a:lnTo>
                          <a:pt x="2199" y="839"/>
                        </a:lnTo>
                        <a:lnTo>
                          <a:pt x="2184" y="786"/>
                        </a:lnTo>
                        <a:lnTo>
                          <a:pt x="2166" y="734"/>
                        </a:lnTo>
                        <a:lnTo>
                          <a:pt x="2147" y="683"/>
                        </a:lnTo>
                        <a:lnTo>
                          <a:pt x="2124" y="634"/>
                        </a:lnTo>
                        <a:lnTo>
                          <a:pt x="2100" y="585"/>
                        </a:lnTo>
                        <a:lnTo>
                          <a:pt x="2072" y="538"/>
                        </a:lnTo>
                        <a:lnTo>
                          <a:pt x="2043" y="493"/>
                        </a:lnTo>
                        <a:lnTo>
                          <a:pt x="2012" y="449"/>
                        </a:lnTo>
                        <a:lnTo>
                          <a:pt x="1979" y="407"/>
                        </a:lnTo>
                        <a:lnTo>
                          <a:pt x="1944" y="366"/>
                        </a:lnTo>
                        <a:lnTo>
                          <a:pt x="1907" y="327"/>
                        </a:lnTo>
                        <a:lnTo>
                          <a:pt x="1868" y="290"/>
                        </a:lnTo>
                        <a:lnTo>
                          <a:pt x="1828" y="256"/>
                        </a:lnTo>
                        <a:lnTo>
                          <a:pt x="1785" y="222"/>
                        </a:lnTo>
                        <a:lnTo>
                          <a:pt x="1741" y="191"/>
                        </a:lnTo>
                        <a:lnTo>
                          <a:pt x="1695" y="162"/>
                        </a:lnTo>
                        <a:lnTo>
                          <a:pt x="1649" y="135"/>
                        </a:lnTo>
                        <a:lnTo>
                          <a:pt x="1601" y="111"/>
                        </a:lnTo>
                        <a:lnTo>
                          <a:pt x="1551" y="88"/>
                        </a:lnTo>
                        <a:lnTo>
                          <a:pt x="1501" y="68"/>
                        </a:lnTo>
                        <a:lnTo>
                          <a:pt x="1449" y="51"/>
                        </a:lnTo>
                        <a:lnTo>
                          <a:pt x="1396" y="36"/>
                        </a:lnTo>
                        <a:lnTo>
                          <a:pt x="1342" y="23"/>
                        </a:lnTo>
                        <a:lnTo>
                          <a:pt x="1286" y="13"/>
                        </a:lnTo>
                        <a:lnTo>
                          <a:pt x="1230" y="6"/>
                        </a:lnTo>
                        <a:lnTo>
                          <a:pt x="1174" y="1"/>
                        </a:lnTo>
                        <a:lnTo>
                          <a:pt x="1116" y="0"/>
                        </a:lnTo>
                        <a:lnTo>
                          <a:pt x="1058" y="1"/>
                        </a:lnTo>
                        <a:lnTo>
                          <a:pt x="1002" y="6"/>
                        </a:lnTo>
                        <a:lnTo>
                          <a:pt x="946" y="13"/>
                        </a:lnTo>
                        <a:lnTo>
                          <a:pt x="891" y="23"/>
                        </a:lnTo>
                        <a:lnTo>
                          <a:pt x="837" y="36"/>
                        </a:lnTo>
                        <a:lnTo>
                          <a:pt x="784" y="51"/>
                        </a:lnTo>
                        <a:lnTo>
                          <a:pt x="732" y="68"/>
                        </a:lnTo>
                        <a:lnTo>
                          <a:pt x="682" y="88"/>
                        </a:lnTo>
                        <a:lnTo>
                          <a:pt x="632" y="111"/>
                        </a:lnTo>
                        <a:lnTo>
                          <a:pt x="584" y="135"/>
                        </a:lnTo>
                        <a:lnTo>
                          <a:pt x="538" y="162"/>
                        </a:lnTo>
                        <a:lnTo>
                          <a:pt x="492" y="191"/>
                        </a:lnTo>
                        <a:lnTo>
                          <a:pt x="448" y="222"/>
                        </a:lnTo>
                        <a:lnTo>
                          <a:pt x="407" y="256"/>
                        </a:lnTo>
                        <a:lnTo>
                          <a:pt x="366" y="290"/>
                        </a:lnTo>
                        <a:lnTo>
                          <a:pt x="327" y="327"/>
                        </a:lnTo>
                        <a:lnTo>
                          <a:pt x="290" y="366"/>
                        </a:lnTo>
                        <a:lnTo>
                          <a:pt x="255" y="407"/>
                        </a:lnTo>
                        <a:lnTo>
                          <a:pt x="222" y="449"/>
                        </a:lnTo>
                        <a:lnTo>
                          <a:pt x="191" y="493"/>
                        </a:lnTo>
                        <a:lnTo>
                          <a:pt x="161" y="538"/>
                        </a:lnTo>
                        <a:lnTo>
                          <a:pt x="135" y="585"/>
                        </a:lnTo>
                        <a:lnTo>
                          <a:pt x="111" y="634"/>
                        </a:lnTo>
                        <a:lnTo>
                          <a:pt x="88" y="683"/>
                        </a:lnTo>
                        <a:lnTo>
                          <a:pt x="68" y="734"/>
                        </a:lnTo>
                        <a:lnTo>
                          <a:pt x="51" y="786"/>
                        </a:lnTo>
                        <a:lnTo>
                          <a:pt x="36" y="839"/>
                        </a:lnTo>
                        <a:lnTo>
                          <a:pt x="23" y="893"/>
                        </a:lnTo>
                        <a:lnTo>
                          <a:pt x="13" y="947"/>
                        </a:lnTo>
                        <a:lnTo>
                          <a:pt x="6" y="1004"/>
                        </a:lnTo>
                        <a:lnTo>
                          <a:pt x="1" y="1060"/>
                        </a:lnTo>
                        <a:lnTo>
                          <a:pt x="0" y="1118"/>
                        </a:lnTo>
                        <a:lnTo>
                          <a:pt x="1" y="1161"/>
                        </a:lnTo>
                        <a:lnTo>
                          <a:pt x="3" y="1206"/>
                        </a:lnTo>
                        <a:lnTo>
                          <a:pt x="8" y="1249"/>
                        </a:lnTo>
                        <a:lnTo>
                          <a:pt x="14" y="1293"/>
                        </a:lnTo>
                        <a:lnTo>
                          <a:pt x="21" y="1334"/>
                        </a:lnTo>
                        <a:lnTo>
                          <a:pt x="30" y="1377"/>
                        </a:lnTo>
                        <a:lnTo>
                          <a:pt x="41" y="1418"/>
                        </a:lnTo>
                        <a:lnTo>
                          <a:pt x="53" y="1459"/>
                        </a:lnTo>
                        <a:lnTo>
                          <a:pt x="67" y="1499"/>
                        </a:lnTo>
                        <a:lnTo>
                          <a:pt x="82" y="1538"/>
                        </a:lnTo>
                        <a:lnTo>
                          <a:pt x="99" y="1576"/>
                        </a:lnTo>
                        <a:lnTo>
                          <a:pt x="116" y="1614"/>
                        </a:lnTo>
                        <a:lnTo>
                          <a:pt x="136" y="1651"/>
                        </a:lnTo>
                        <a:lnTo>
                          <a:pt x="157" y="1688"/>
                        </a:lnTo>
                        <a:lnTo>
                          <a:pt x="179" y="1722"/>
                        </a:lnTo>
                        <a:lnTo>
                          <a:pt x="202" y="1757"/>
                        </a:lnTo>
                        <a:lnTo>
                          <a:pt x="2033" y="1757"/>
                        </a:lnTo>
                        <a:close/>
                      </a:path>
                    </a:pathLst>
                  </a:custGeom>
                  <a:solidFill>
                    <a:srgbClr val="969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39" name="Rectangle 31"/>
                  <p:cNvSpPr>
                    <a:spLocks noChangeArrowheads="1"/>
                  </p:cNvSpPr>
                  <p:nvPr/>
                </p:nvSpPr>
                <p:spPr bwMode="auto">
                  <a:xfrm>
                    <a:off x="1089" y="3194"/>
                    <a:ext cx="105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sp>
                <p:nvSpPr>
                  <p:cNvPr id="17640" name="Freeform 32"/>
                  <p:cNvSpPr>
                    <a:spLocks/>
                  </p:cNvSpPr>
                  <p:nvPr/>
                </p:nvSpPr>
                <p:spPr bwMode="auto">
                  <a:xfrm>
                    <a:off x="1106" y="2160"/>
                    <a:ext cx="953" cy="1074"/>
                  </a:xfrm>
                  <a:custGeom>
                    <a:avLst/>
                    <a:gdLst>
                      <a:gd name="T0" fmla="*/ 792 w 953"/>
                      <a:gd name="T1" fmla="*/ 286 h 1074"/>
                      <a:gd name="T2" fmla="*/ 752 w 953"/>
                      <a:gd name="T3" fmla="*/ 179 h 1074"/>
                      <a:gd name="T4" fmla="*/ 716 w 953"/>
                      <a:gd name="T5" fmla="*/ 155 h 1074"/>
                      <a:gd name="T6" fmla="*/ 714 w 953"/>
                      <a:gd name="T7" fmla="*/ 137 h 1074"/>
                      <a:gd name="T8" fmla="*/ 743 w 953"/>
                      <a:gd name="T9" fmla="*/ 116 h 1074"/>
                      <a:gd name="T10" fmla="*/ 743 w 953"/>
                      <a:gd name="T11" fmla="*/ 52 h 1074"/>
                      <a:gd name="T12" fmla="*/ 761 w 953"/>
                      <a:gd name="T13" fmla="*/ 18 h 1074"/>
                      <a:gd name="T14" fmla="*/ 741 w 953"/>
                      <a:gd name="T15" fmla="*/ 6 h 1074"/>
                      <a:gd name="T16" fmla="*/ 720 w 953"/>
                      <a:gd name="T17" fmla="*/ 0 h 1074"/>
                      <a:gd name="T18" fmla="*/ 701 w 953"/>
                      <a:gd name="T19" fmla="*/ 1 h 1074"/>
                      <a:gd name="T20" fmla="*/ 651 w 953"/>
                      <a:gd name="T21" fmla="*/ 30 h 1074"/>
                      <a:gd name="T22" fmla="*/ 622 w 953"/>
                      <a:gd name="T23" fmla="*/ 113 h 1074"/>
                      <a:gd name="T24" fmla="*/ 600 w 953"/>
                      <a:gd name="T25" fmla="*/ 124 h 1074"/>
                      <a:gd name="T26" fmla="*/ 530 w 953"/>
                      <a:gd name="T27" fmla="*/ 124 h 1074"/>
                      <a:gd name="T28" fmla="*/ 417 w 953"/>
                      <a:gd name="T29" fmla="*/ 151 h 1074"/>
                      <a:gd name="T30" fmla="*/ 331 w 953"/>
                      <a:gd name="T31" fmla="*/ 214 h 1074"/>
                      <a:gd name="T32" fmla="*/ 316 w 953"/>
                      <a:gd name="T33" fmla="*/ 325 h 1074"/>
                      <a:gd name="T34" fmla="*/ 351 w 953"/>
                      <a:gd name="T35" fmla="*/ 414 h 1074"/>
                      <a:gd name="T36" fmla="*/ 399 w 953"/>
                      <a:gd name="T37" fmla="*/ 387 h 1074"/>
                      <a:gd name="T38" fmla="*/ 403 w 953"/>
                      <a:gd name="T39" fmla="*/ 366 h 1074"/>
                      <a:gd name="T40" fmla="*/ 414 w 953"/>
                      <a:gd name="T41" fmla="*/ 284 h 1074"/>
                      <a:gd name="T42" fmla="*/ 452 w 953"/>
                      <a:gd name="T43" fmla="*/ 253 h 1074"/>
                      <a:gd name="T44" fmla="*/ 479 w 953"/>
                      <a:gd name="T45" fmla="*/ 282 h 1074"/>
                      <a:gd name="T46" fmla="*/ 420 w 953"/>
                      <a:gd name="T47" fmla="*/ 487 h 1074"/>
                      <a:gd name="T48" fmla="*/ 363 w 953"/>
                      <a:gd name="T49" fmla="*/ 605 h 1074"/>
                      <a:gd name="T50" fmla="*/ 272 w 953"/>
                      <a:gd name="T51" fmla="*/ 735 h 1074"/>
                      <a:gd name="T52" fmla="*/ 165 w 953"/>
                      <a:gd name="T53" fmla="*/ 867 h 1074"/>
                      <a:gd name="T54" fmla="*/ 69 w 953"/>
                      <a:gd name="T55" fmla="*/ 977 h 1074"/>
                      <a:gd name="T56" fmla="*/ 9 w 953"/>
                      <a:gd name="T57" fmla="*/ 1044 h 1074"/>
                      <a:gd name="T58" fmla="*/ 106 w 953"/>
                      <a:gd name="T59" fmla="*/ 1051 h 1074"/>
                      <a:gd name="T60" fmla="*/ 159 w 953"/>
                      <a:gd name="T61" fmla="*/ 1010 h 1074"/>
                      <a:gd name="T62" fmla="*/ 254 w 953"/>
                      <a:gd name="T63" fmla="*/ 937 h 1074"/>
                      <a:gd name="T64" fmla="*/ 364 w 953"/>
                      <a:gd name="T65" fmla="*/ 854 h 1074"/>
                      <a:gd name="T66" fmla="*/ 462 w 953"/>
                      <a:gd name="T67" fmla="*/ 781 h 1074"/>
                      <a:gd name="T68" fmla="*/ 523 w 953"/>
                      <a:gd name="T69" fmla="*/ 740 h 1074"/>
                      <a:gd name="T70" fmla="*/ 604 w 953"/>
                      <a:gd name="T71" fmla="*/ 704 h 1074"/>
                      <a:gd name="T72" fmla="*/ 685 w 953"/>
                      <a:gd name="T73" fmla="*/ 718 h 1074"/>
                      <a:gd name="T74" fmla="*/ 739 w 953"/>
                      <a:gd name="T75" fmla="*/ 867 h 1074"/>
                      <a:gd name="T76" fmla="*/ 689 w 953"/>
                      <a:gd name="T77" fmla="*/ 1068 h 1074"/>
                      <a:gd name="T78" fmla="*/ 809 w 953"/>
                      <a:gd name="T79" fmla="*/ 1025 h 1074"/>
                      <a:gd name="T80" fmla="*/ 876 w 953"/>
                      <a:gd name="T81" fmla="*/ 883 h 1074"/>
                      <a:gd name="T82" fmla="*/ 887 w 953"/>
                      <a:gd name="T83" fmla="*/ 726 h 1074"/>
                      <a:gd name="T84" fmla="*/ 808 w 953"/>
                      <a:gd name="T85" fmla="*/ 593 h 1074"/>
                      <a:gd name="T86" fmla="*/ 724 w 953"/>
                      <a:gd name="T87" fmla="*/ 520 h 1074"/>
                      <a:gd name="T88" fmla="*/ 729 w 953"/>
                      <a:gd name="T89" fmla="*/ 452 h 1074"/>
                      <a:gd name="T90" fmla="*/ 772 w 953"/>
                      <a:gd name="T91" fmla="*/ 479 h 1074"/>
                      <a:gd name="T92" fmla="*/ 829 w 953"/>
                      <a:gd name="T93" fmla="*/ 491 h 1074"/>
                      <a:gd name="T94" fmla="*/ 872 w 953"/>
                      <a:gd name="T95" fmla="*/ 487 h 1074"/>
                      <a:gd name="T96" fmla="*/ 872 w 953"/>
                      <a:gd name="T97" fmla="*/ 416 h 1074"/>
                      <a:gd name="T98" fmla="*/ 846 w 953"/>
                      <a:gd name="T99" fmla="*/ 416 h 1074"/>
                      <a:gd name="T100" fmla="*/ 903 w 953"/>
                      <a:gd name="T101" fmla="*/ 392 h 1074"/>
                      <a:gd name="T102" fmla="*/ 882 w 953"/>
                      <a:gd name="T103" fmla="*/ 412 h 1074"/>
                      <a:gd name="T104" fmla="*/ 948 w 953"/>
                      <a:gd name="T105" fmla="*/ 416 h 10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3"/>
                      <a:gd name="T160" fmla="*/ 0 h 1074"/>
                      <a:gd name="T161" fmla="*/ 953 w 953"/>
                      <a:gd name="T162" fmla="*/ 1074 h 10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3" h="1074">
                        <a:moveTo>
                          <a:pt x="834" y="420"/>
                        </a:moveTo>
                        <a:lnTo>
                          <a:pt x="796" y="351"/>
                        </a:lnTo>
                        <a:lnTo>
                          <a:pt x="794" y="336"/>
                        </a:lnTo>
                        <a:lnTo>
                          <a:pt x="794" y="322"/>
                        </a:lnTo>
                        <a:lnTo>
                          <a:pt x="793" y="310"/>
                        </a:lnTo>
                        <a:lnTo>
                          <a:pt x="792" y="286"/>
                        </a:lnTo>
                        <a:lnTo>
                          <a:pt x="790" y="263"/>
                        </a:lnTo>
                        <a:lnTo>
                          <a:pt x="786" y="242"/>
                        </a:lnTo>
                        <a:lnTo>
                          <a:pt x="780" y="223"/>
                        </a:lnTo>
                        <a:lnTo>
                          <a:pt x="773" y="206"/>
                        </a:lnTo>
                        <a:lnTo>
                          <a:pt x="763" y="192"/>
                        </a:lnTo>
                        <a:lnTo>
                          <a:pt x="752" y="179"/>
                        </a:lnTo>
                        <a:lnTo>
                          <a:pt x="738" y="169"/>
                        </a:lnTo>
                        <a:lnTo>
                          <a:pt x="733" y="166"/>
                        </a:lnTo>
                        <a:lnTo>
                          <a:pt x="729" y="163"/>
                        </a:lnTo>
                        <a:lnTo>
                          <a:pt x="724" y="161"/>
                        </a:lnTo>
                        <a:lnTo>
                          <a:pt x="720" y="158"/>
                        </a:lnTo>
                        <a:lnTo>
                          <a:pt x="716" y="155"/>
                        </a:lnTo>
                        <a:lnTo>
                          <a:pt x="711" y="153"/>
                        </a:lnTo>
                        <a:lnTo>
                          <a:pt x="707" y="151"/>
                        </a:lnTo>
                        <a:lnTo>
                          <a:pt x="702" y="148"/>
                        </a:lnTo>
                        <a:lnTo>
                          <a:pt x="706" y="145"/>
                        </a:lnTo>
                        <a:lnTo>
                          <a:pt x="710" y="141"/>
                        </a:lnTo>
                        <a:lnTo>
                          <a:pt x="714" y="137"/>
                        </a:lnTo>
                        <a:lnTo>
                          <a:pt x="717" y="132"/>
                        </a:lnTo>
                        <a:lnTo>
                          <a:pt x="721" y="128"/>
                        </a:lnTo>
                        <a:lnTo>
                          <a:pt x="724" y="123"/>
                        </a:lnTo>
                        <a:lnTo>
                          <a:pt x="727" y="118"/>
                        </a:lnTo>
                        <a:lnTo>
                          <a:pt x="730" y="113"/>
                        </a:lnTo>
                        <a:lnTo>
                          <a:pt x="743" y="116"/>
                        </a:lnTo>
                        <a:lnTo>
                          <a:pt x="741" y="79"/>
                        </a:lnTo>
                        <a:lnTo>
                          <a:pt x="743" y="72"/>
                        </a:lnTo>
                        <a:lnTo>
                          <a:pt x="743" y="65"/>
                        </a:lnTo>
                        <a:lnTo>
                          <a:pt x="743" y="58"/>
                        </a:lnTo>
                        <a:lnTo>
                          <a:pt x="743" y="52"/>
                        </a:lnTo>
                        <a:lnTo>
                          <a:pt x="770" y="27"/>
                        </a:lnTo>
                        <a:lnTo>
                          <a:pt x="770" y="26"/>
                        </a:lnTo>
                        <a:lnTo>
                          <a:pt x="769" y="25"/>
                        </a:lnTo>
                        <a:lnTo>
                          <a:pt x="766" y="23"/>
                        </a:lnTo>
                        <a:lnTo>
                          <a:pt x="764" y="21"/>
                        </a:lnTo>
                        <a:lnTo>
                          <a:pt x="761" y="18"/>
                        </a:lnTo>
                        <a:lnTo>
                          <a:pt x="758" y="15"/>
                        </a:lnTo>
                        <a:lnTo>
                          <a:pt x="754" y="13"/>
                        </a:lnTo>
                        <a:lnTo>
                          <a:pt x="750" y="11"/>
                        </a:lnTo>
                        <a:lnTo>
                          <a:pt x="747" y="9"/>
                        </a:lnTo>
                        <a:lnTo>
                          <a:pt x="744" y="7"/>
                        </a:lnTo>
                        <a:lnTo>
                          <a:pt x="741" y="6"/>
                        </a:lnTo>
                        <a:lnTo>
                          <a:pt x="738" y="5"/>
                        </a:lnTo>
                        <a:lnTo>
                          <a:pt x="735" y="4"/>
                        </a:lnTo>
                        <a:lnTo>
                          <a:pt x="732" y="3"/>
                        </a:lnTo>
                        <a:lnTo>
                          <a:pt x="728" y="2"/>
                        </a:lnTo>
                        <a:lnTo>
                          <a:pt x="723" y="1"/>
                        </a:lnTo>
                        <a:lnTo>
                          <a:pt x="720" y="0"/>
                        </a:lnTo>
                        <a:lnTo>
                          <a:pt x="717" y="0"/>
                        </a:lnTo>
                        <a:lnTo>
                          <a:pt x="714" y="0"/>
                        </a:lnTo>
                        <a:lnTo>
                          <a:pt x="711" y="0"/>
                        </a:lnTo>
                        <a:lnTo>
                          <a:pt x="708" y="0"/>
                        </a:lnTo>
                        <a:lnTo>
                          <a:pt x="704" y="0"/>
                        </a:lnTo>
                        <a:lnTo>
                          <a:pt x="701" y="1"/>
                        </a:lnTo>
                        <a:lnTo>
                          <a:pt x="697" y="2"/>
                        </a:lnTo>
                        <a:lnTo>
                          <a:pt x="687" y="4"/>
                        </a:lnTo>
                        <a:lnTo>
                          <a:pt x="678" y="8"/>
                        </a:lnTo>
                        <a:lnTo>
                          <a:pt x="668" y="14"/>
                        </a:lnTo>
                        <a:lnTo>
                          <a:pt x="659" y="21"/>
                        </a:lnTo>
                        <a:lnTo>
                          <a:pt x="651" y="30"/>
                        </a:lnTo>
                        <a:lnTo>
                          <a:pt x="642" y="41"/>
                        </a:lnTo>
                        <a:lnTo>
                          <a:pt x="636" y="53"/>
                        </a:lnTo>
                        <a:lnTo>
                          <a:pt x="630" y="67"/>
                        </a:lnTo>
                        <a:lnTo>
                          <a:pt x="625" y="83"/>
                        </a:lnTo>
                        <a:lnTo>
                          <a:pt x="623" y="98"/>
                        </a:lnTo>
                        <a:lnTo>
                          <a:pt x="622" y="113"/>
                        </a:lnTo>
                        <a:lnTo>
                          <a:pt x="625" y="127"/>
                        </a:lnTo>
                        <a:lnTo>
                          <a:pt x="620" y="126"/>
                        </a:lnTo>
                        <a:lnTo>
                          <a:pt x="615" y="125"/>
                        </a:lnTo>
                        <a:lnTo>
                          <a:pt x="610" y="125"/>
                        </a:lnTo>
                        <a:lnTo>
                          <a:pt x="605" y="124"/>
                        </a:lnTo>
                        <a:lnTo>
                          <a:pt x="600" y="124"/>
                        </a:lnTo>
                        <a:lnTo>
                          <a:pt x="594" y="124"/>
                        </a:lnTo>
                        <a:lnTo>
                          <a:pt x="588" y="123"/>
                        </a:lnTo>
                        <a:lnTo>
                          <a:pt x="583" y="123"/>
                        </a:lnTo>
                        <a:lnTo>
                          <a:pt x="566" y="123"/>
                        </a:lnTo>
                        <a:lnTo>
                          <a:pt x="548" y="123"/>
                        </a:lnTo>
                        <a:lnTo>
                          <a:pt x="530" y="124"/>
                        </a:lnTo>
                        <a:lnTo>
                          <a:pt x="511" y="127"/>
                        </a:lnTo>
                        <a:lnTo>
                          <a:pt x="492" y="129"/>
                        </a:lnTo>
                        <a:lnTo>
                          <a:pt x="473" y="133"/>
                        </a:lnTo>
                        <a:lnTo>
                          <a:pt x="454" y="138"/>
                        </a:lnTo>
                        <a:lnTo>
                          <a:pt x="436" y="144"/>
                        </a:lnTo>
                        <a:lnTo>
                          <a:pt x="417" y="151"/>
                        </a:lnTo>
                        <a:lnTo>
                          <a:pt x="400" y="158"/>
                        </a:lnTo>
                        <a:lnTo>
                          <a:pt x="384" y="167"/>
                        </a:lnTo>
                        <a:lnTo>
                          <a:pt x="368" y="177"/>
                        </a:lnTo>
                        <a:lnTo>
                          <a:pt x="355" y="188"/>
                        </a:lnTo>
                        <a:lnTo>
                          <a:pt x="342" y="200"/>
                        </a:lnTo>
                        <a:lnTo>
                          <a:pt x="331" y="214"/>
                        </a:lnTo>
                        <a:lnTo>
                          <a:pt x="323" y="229"/>
                        </a:lnTo>
                        <a:lnTo>
                          <a:pt x="316" y="245"/>
                        </a:lnTo>
                        <a:lnTo>
                          <a:pt x="314" y="263"/>
                        </a:lnTo>
                        <a:lnTo>
                          <a:pt x="312" y="283"/>
                        </a:lnTo>
                        <a:lnTo>
                          <a:pt x="314" y="303"/>
                        </a:lnTo>
                        <a:lnTo>
                          <a:pt x="316" y="325"/>
                        </a:lnTo>
                        <a:lnTo>
                          <a:pt x="321" y="347"/>
                        </a:lnTo>
                        <a:lnTo>
                          <a:pt x="326" y="369"/>
                        </a:lnTo>
                        <a:lnTo>
                          <a:pt x="333" y="402"/>
                        </a:lnTo>
                        <a:lnTo>
                          <a:pt x="342" y="411"/>
                        </a:lnTo>
                        <a:lnTo>
                          <a:pt x="333" y="402"/>
                        </a:lnTo>
                        <a:lnTo>
                          <a:pt x="351" y="414"/>
                        </a:lnTo>
                        <a:lnTo>
                          <a:pt x="360" y="414"/>
                        </a:lnTo>
                        <a:lnTo>
                          <a:pt x="378" y="408"/>
                        </a:lnTo>
                        <a:lnTo>
                          <a:pt x="390" y="393"/>
                        </a:lnTo>
                        <a:lnTo>
                          <a:pt x="396" y="387"/>
                        </a:lnTo>
                        <a:lnTo>
                          <a:pt x="405" y="375"/>
                        </a:lnTo>
                        <a:lnTo>
                          <a:pt x="399" y="387"/>
                        </a:lnTo>
                        <a:lnTo>
                          <a:pt x="402" y="369"/>
                        </a:lnTo>
                        <a:lnTo>
                          <a:pt x="405" y="372"/>
                        </a:lnTo>
                        <a:lnTo>
                          <a:pt x="402" y="363"/>
                        </a:lnTo>
                        <a:lnTo>
                          <a:pt x="402" y="378"/>
                        </a:lnTo>
                        <a:lnTo>
                          <a:pt x="399" y="366"/>
                        </a:lnTo>
                        <a:lnTo>
                          <a:pt x="403" y="366"/>
                        </a:lnTo>
                        <a:lnTo>
                          <a:pt x="407" y="367"/>
                        </a:lnTo>
                        <a:lnTo>
                          <a:pt x="406" y="349"/>
                        </a:lnTo>
                        <a:lnTo>
                          <a:pt x="407" y="332"/>
                        </a:lnTo>
                        <a:lnTo>
                          <a:pt x="408" y="314"/>
                        </a:lnTo>
                        <a:lnTo>
                          <a:pt x="410" y="298"/>
                        </a:lnTo>
                        <a:lnTo>
                          <a:pt x="414" y="284"/>
                        </a:lnTo>
                        <a:lnTo>
                          <a:pt x="419" y="272"/>
                        </a:lnTo>
                        <a:lnTo>
                          <a:pt x="426" y="264"/>
                        </a:lnTo>
                        <a:lnTo>
                          <a:pt x="435" y="257"/>
                        </a:lnTo>
                        <a:lnTo>
                          <a:pt x="440" y="256"/>
                        </a:lnTo>
                        <a:lnTo>
                          <a:pt x="446" y="254"/>
                        </a:lnTo>
                        <a:lnTo>
                          <a:pt x="452" y="253"/>
                        </a:lnTo>
                        <a:lnTo>
                          <a:pt x="459" y="252"/>
                        </a:lnTo>
                        <a:lnTo>
                          <a:pt x="466" y="252"/>
                        </a:lnTo>
                        <a:lnTo>
                          <a:pt x="473" y="252"/>
                        </a:lnTo>
                        <a:lnTo>
                          <a:pt x="480" y="252"/>
                        </a:lnTo>
                        <a:lnTo>
                          <a:pt x="488" y="253"/>
                        </a:lnTo>
                        <a:lnTo>
                          <a:pt x="479" y="282"/>
                        </a:lnTo>
                        <a:lnTo>
                          <a:pt x="471" y="315"/>
                        </a:lnTo>
                        <a:lnTo>
                          <a:pt x="461" y="350"/>
                        </a:lnTo>
                        <a:lnTo>
                          <a:pt x="451" y="386"/>
                        </a:lnTo>
                        <a:lnTo>
                          <a:pt x="440" y="422"/>
                        </a:lnTo>
                        <a:lnTo>
                          <a:pt x="429" y="456"/>
                        </a:lnTo>
                        <a:lnTo>
                          <a:pt x="420" y="487"/>
                        </a:lnTo>
                        <a:lnTo>
                          <a:pt x="410" y="514"/>
                        </a:lnTo>
                        <a:lnTo>
                          <a:pt x="403" y="530"/>
                        </a:lnTo>
                        <a:lnTo>
                          <a:pt x="395" y="548"/>
                        </a:lnTo>
                        <a:lnTo>
                          <a:pt x="386" y="566"/>
                        </a:lnTo>
                        <a:lnTo>
                          <a:pt x="375" y="585"/>
                        </a:lnTo>
                        <a:lnTo>
                          <a:pt x="363" y="605"/>
                        </a:lnTo>
                        <a:lnTo>
                          <a:pt x="350" y="625"/>
                        </a:lnTo>
                        <a:lnTo>
                          <a:pt x="336" y="647"/>
                        </a:lnTo>
                        <a:lnTo>
                          <a:pt x="321" y="668"/>
                        </a:lnTo>
                        <a:lnTo>
                          <a:pt x="305" y="690"/>
                        </a:lnTo>
                        <a:lnTo>
                          <a:pt x="288" y="712"/>
                        </a:lnTo>
                        <a:lnTo>
                          <a:pt x="272" y="735"/>
                        </a:lnTo>
                        <a:lnTo>
                          <a:pt x="254" y="757"/>
                        </a:lnTo>
                        <a:lnTo>
                          <a:pt x="236" y="780"/>
                        </a:lnTo>
                        <a:lnTo>
                          <a:pt x="219" y="802"/>
                        </a:lnTo>
                        <a:lnTo>
                          <a:pt x="201" y="824"/>
                        </a:lnTo>
                        <a:lnTo>
                          <a:pt x="183" y="846"/>
                        </a:lnTo>
                        <a:lnTo>
                          <a:pt x="165" y="867"/>
                        </a:lnTo>
                        <a:lnTo>
                          <a:pt x="148" y="887"/>
                        </a:lnTo>
                        <a:lnTo>
                          <a:pt x="130" y="907"/>
                        </a:lnTo>
                        <a:lnTo>
                          <a:pt x="114" y="926"/>
                        </a:lnTo>
                        <a:lnTo>
                          <a:pt x="98" y="944"/>
                        </a:lnTo>
                        <a:lnTo>
                          <a:pt x="83" y="961"/>
                        </a:lnTo>
                        <a:lnTo>
                          <a:pt x="69" y="977"/>
                        </a:lnTo>
                        <a:lnTo>
                          <a:pt x="56" y="992"/>
                        </a:lnTo>
                        <a:lnTo>
                          <a:pt x="44" y="1006"/>
                        </a:lnTo>
                        <a:lnTo>
                          <a:pt x="33" y="1017"/>
                        </a:lnTo>
                        <a:lnTo>
                          <a:pt x="23" y="1028"/>
                        </a:lnTo>
                        <a:lnTo>
                          <a:pt x="15" y="1037"/>
                        </a:lnTo>
                        <a:lnTo>
                          <a:pt x="9" y="1044"/>
                        </a:lnTo>
                        <a:lnTo>
                          <a:pt x="4" y="1049"/>
                        </a:lnTo>
                        <a:lnTo>
                          <a:pt x="2" y="1052"/>
                        </a:lnTo>
                        <a:lnTo>
                          <a:pt x="0" y="1053"/>
                        </a:lnTo>
                        <a:lnTo>
                          <a:pt x="102" y="1055"/>
                        </a:lnTo>
                        <a:lnTo>
                          <a:pt x="103" y="1054"/>
                        </a:lnTo>
                        <a:lnTo>
                          <a:pt x="106" y="1051"/>
                        </a:lnTo>
                        <a:lnTo>
                          <a:pt x="111" y="1048"/>
                        </a:lnTo>
                        <a:lnTo>
                          <a:pt x="117" y="1043"/>
                        </a:lnTo>
                        <a:lnTo>
                          <a:pt x="126" y="1036"/>
                        </a:lnTo>
                        <a:lnTo>
                          <a:pt x="136" y="1028"/>
                        </a:lnTo>
                        <a:lnTo>
                          <a:pt x="147" y="1020"/>
                        </a:lnTo>
                        <a:lnTo>
                          <a:pt x="159" y="1010"/>
                        </a:lnTo>
                        <a:lnTo>
                          <a:pt x="173" y="999"/>
                        </a:lnTo>
                        <a:lnTo>
                          <a:pt x="188" y="988"/>
                        </a:lnTo>
                        <a:lnTo>
                          <a:pt x="203" y="976"/>
                        </a:lnTo>
                        <a:lnTo>
                          <a:pt x="219" y="964"/>
                        </a:lnTo>
                        <a:lnTo>
                          <a:pt x="236" y="951"/>
                        </a:lnTo>
                        <a:lnTo>
                          <a:pt x="254" y="937"/>
                        </a:lnTo>
                        <a:lnTo>
                          <a:pt x="272" y="923"/>
                        </a:lnTo>
                        <a:lnTo>
                          <a:pt x="290" y="909"/>
                        </a:lnTo>
                        <a:lnTo>
                          <a:pt x="308" y="896"/>
                        </a:lnTo>
                        <a:lnTo>
                          <a:pt x="327" y="882"/>
                        </a:lnTo>
                        <a:lnTo>
                          <a:pt x="345" y="867"/>
                        </a:lnTo>
                        <a:lnTo>
                          <a:pt x="364" y="854"/>
                        </a:lnTo>
                        <a:lnTo>
                          <a:pt x="382" y="840"/>
                        </a:lnTo>
                        <a:lnTo>
                          <a:pt x="399" y="828"/>
                        </a:lnTo>
                        <a:lnTo>
                          <a:pt x="416" y="815"/>
                        </a:lnTo>
                        <a:lnTo>
                          <a:pt x="432" y="803"/>
                        </a:lnTo>
                        <a:lnTo>
                          <a:pt x="448" y="791"/>
                        </a:lnTo>
                        <a:lnTo>
                          <a:pt x="462" y="781"/>
                        </a:lnTo>
                        <a:lnTo>
                          <a:pt x="475" y="771"/>
                        </a:lnTo>
                        <a:lnTo>
                          <a:pt x="488" y="763"/>
                        </a:lnTo>
                        <a:lnTo>
                          <a:pt x="498" y="755"/>
                        </a:lnTo>
                        <a:lnTo>
                          <a:pt x="508" y="749"/>
                        </a:lnTo>
                        <a:lnTo>
                          <a:pt x="516" y="744"/>
                        </a:lnTo>
                        <a:lnTo>
                          <a:pt x="523" y="740"/>
                        </a:lnTo>
                        <a:lnTo>
                          <a:pt x="535" y="733"/>
                        </a:lnTo>
                        <a:lnTo>
                          <a:pt x="549" y="726"/>
                        </a:lnTo>
                        <a:lnTo>
                          <a:pt x="562" y="719"/>
                        </a:lnTo>
                        <a:lnTo>
                          <a:pt x="576" y="714"/>
                        </a:lnTo>
                        <a:lnTo>
                          <a:pt x="590" y="708"/>
                        </a:lnTo>
                        <a:lnTo>
                          <a:pt x="604" y="704"/>
                        </a:lnTo>
                        <a:lnTo>
                          <a:pt x="618" y="702"/>
                        </a:lnTo>
                        <a:lnTo>
                          <a:pt x="632" y="701"/>
                        </a:lnTo>
                        <a:lnTo>
                          <a:pt x="646" y="702"/>
                        </a:lnTo>
                        <a:lnTo>
                          <a:pt x="660" y="705"/>
                        </a:lnTo>
                        <a:lnTo>
                          <a:pt x="672" y="710"/>
                        </a:lnTo>
                        <a:lnTo>
                          <a:pt x="685" y="718"/>
                        </a:lnTo>
                        <a:lnTo>
                          <a:pt x="697" y="729"/>
                        </a:lnTo>
                        <a:lnTo>
                          <a:pt x="708" y="742"/>
                        </a:lnTo>
                        <a:lnTo>
                          <a:pt x="718" y="759"/>
                        </a:lnTo>
                        <a:lnTo>
                          <a:pt x="728" y="780"/>
                        </a:lnTo>
                        <a:lnTo>
                          <a:pt x="737" y="821"/>
                        </a:lnTo>
                        <a:lnTo>
                          <a:pt x="739" y="867"/>
                        </a:lnTo>
                        <a:lnTo>
                          <a:pt x="733" y="915"/>
                        </a:lnTo>
                        <a:lnTo>
                          <a:pt x="723" y="962"/>
                        </a:lnTo>
                        <a:lnTo>
                          <a:pt x="712" y="1003"/>
                        </a:lnTo>
                        <a:lnTo>
                          <a:pt x="701" y="1037"/>
                        </a:lnTo>
                        <a:lnTo>
                          <a:pt x="693" y="1060"/>
                        </a:lnTo>
                        <a:lnTo>
                          <a:pt x="689" y="1068"/>
                        </a:lnTo>
                        <a:lnTo>
                          <a:pt x="779" y="1074"/>
                        </a:lnTo>
                        <a:lnTo>
                          <a:pt x="781" y="1072"/>
                        </a:lnTo>
                        <a:lnTo>
                          <a:pt x="785" y="1066"/>
                        </a:lnTo>
                        <a:lnTo>
                          <a:pt x="791" y="1055"/>
                        </a:lnTo>
                        <a:lnTo>
                          <a:pt x="800" y="1041"/>
                        </a:lnTo>
                        <a:lnTo>
                          <a:pt x="809" y="1025"/>
                        </a:lnTo>
                        <a:lnTo>
                          <a:pt x="820" y="1006"/>
                        </a:lnTo>
                        <a:lnTo>
                          <a:pt x="832" y="984"/>
                        </a:lnTo>
                        <a:lnTo>
                          <a:pt x="844" y="960"/>
                        </a:lnTo>
                        <a:lnTo>
                          <a:pt x="856" y="935"/>
                        </a:lnTo>
                        <a:lnTo>
                          <a:pt x="866" y="909"/>
                        </a:lnTo>
                        <a:lnTo>
                          <a:pt x="876" y="883"/>
                        </a:lnTo>
                        <a:lnTo>
                          <a:pt x="884" y="856"/>
                        </a:lnTo>
                        <a:lnTo>
                          <a:pt x="890" y="829"/>
                        </a:lnTo>
                        <a:lnTo>
                          <a:pt x="894" y="803"/>
                        </a:lnTo>
                        <a:lnTo>
                          <a:pt x="895" y="778"/>
                        </a:lnTo>
                        <a:lnTo>
                          <a:pt x="893" y="753"/>
                        </a:lnTo>
                        <a:lnTo>
                          <a:pt x="887" y="726"/>
                        </a:lnTo>
                        <a:lnTo>
                          <a:pt x="878" y="701"/>
                        </a:lnTo>
                        <a:lnTo>
                          <a:pt x="866" y="676"/>
                        </a:lnTo>
                        <a:lnTo>
                          <a:pt x="854" y="653"/>
                        </a:lnTo>
                        <a:lnTo>
                          <a:pt x="839" y="632"/>
                        </a:lnTo>
                        <a:lnTo>
                          <a:pt x="824" y="612"/>
                        </a:lnTo>
                        <a:lnTo>
                          <a:pt x="808" y="593"/>
                        </a:lnTo>
                        <a:lnTo>
                          <a:pt x="792" y="576"/>
                        </a:lnTo>
                        <a:lnTo>
                          <a:pt x="776" y="562"/>
                        </a:lnTo>
                        <a:lnTo>
                          <a:pt x="760" y="548"/>
                        </a:lnTo>
                        <a:lnTo>
                          <a:pt x="747" y="537"/>
                        </a:lnTo>
                        <a:lnTo>
                          <a:pt x="735" y="528"/>
                        </a:lnTo>
                        <a:lnTo>
                          <a:pt x="724" y="520"/>
                        </a:lnTo>
                        <a:lnTo>
                          <a:pt x="716" y="515"/>
                        </a:lnTo>
                        <a:lnTo>
                          <a:pt x="711" y="511"/>
                        </a:lnTo>
                        <a:lnTo>
                          <a:pt x="709" y="510"/>
                        </a:lnTo>
                        <a:lnTo>
                          <a:pt x="717" y="441"/>
                        </a:lnTo>
                        <a:lnTo>
                          <a:pt x="722" y="446"/>
                        </a:lnTo>
                        <a:lnTo>
                          <a:pt x="729" y="452"/>
                        </a:lnTo>
                        <a:lnTo>
                          <a:pt x="735" y="457"/>
                        </a:lnTo>
                        <a:lnTo>
                          <a:pt x="741" y="462"/>
                        </a:lnTo>
                        <a:lnTo>
                          <a:pt x="748" y="466"/>
                        </a:lnTo>
                        <a:lnTo>
                          <a:pt x="756" y="471"/>
                        </a:lnTo>
                        <a:lnTo>
                          <a:pt x="764" y="475"/>
                        </a:lnTo>
                        <a:lnTo>
                          <a:pt x="772" y="479"/>
                        </a:lnTo>
                        <a:lnTo>
                          <a:pt x="780" y="482"/>
                        </a:lnTo>
                        <a:lnTo>
                          <a:pt x="789" y="485"/>
                        </a:lnTo>
                        <a:lnTo>
                          <a:pt x="798" y="487"/>
                        </a:lnTo>
                        <a:lnTo>
                          <a:pt x="808" y="489"/>
                        </a:lnTo>
                        <a:lnTo>
                          <a:pt x="818" y="490"/>
                        </a:lnTo>
                        <a:lnTo>
                          <a:pt x="829" y="491"/>
                        </a:lnTo>
                        <a:lnTo>
                          <a:pt x="840" y="491"/>
                        </a:lnTo>
                        <a:lnTo>
                          <a:pt x="851" y="490"/>
                        </a:lnTo>
                        <a:lnTo>
                          <a:pt x="857" y="490"/>
                        </a:lnTo>
                        <a:lnTo>
                          <a:pt x="862" y="489"/>
                        </a:lnTo>
                        <a:lnTo>
                          <a:pt x="867" y="488"/>
                        </a:lnTo>
                        <a:lnTo>
                          <a:pt x="872" y="487"/>
                        </a:lnTo>
                        <a:lnTo>
                          <a:pt x="876" y="485"/>
                        </a:lnTo>
                        <a:lnTo>
                          <a:pt x="881" y="484"/>
                        </a:lnTo>
                        <a:lnTo>
                          <a:pt x="885" y="482"/>
                        </a:lnTo>
                        <a:lnTo>
                          <a:pt x="889" y="480"/>
                        </a:lnTo>
                        <a:lnTo>
                          <a:pt x="875" y="415"/>
                        </a:lnTo>
                        <a:lnTo>
                          <a:pt x="872" y="416"/>
                        </a:lnTo>
                        <a:lnTo>
                          <a:pt x="869" y="417"/>
                        </a:lnTo>
                        <a:lnTo>
                          <a:pt x="865" y="418"/>
                        </a:lnTo>
                        <a:lnTo>
                          <a:pt x="862" y="418"/>
                        </a:lnTo>
                        <a:lnTo>
                          <a:pt x="856" y="418"/>
                        </a:lnTo>
                        <a:lnTo>
                          <a:pt x="851" y="417"/>
                        </a:lnTo>
                        <a:lnTo>
                          <a:pt x="846" y="416"/>
                        </a:lnTo>
                        <a:lnTo>
                          <a:pt x="841" y="415"/>
                        </a:lnTo>
                        <a:lnTo>
                          <a:pt x="837" y="413"/>
                        </a:lnTo>
                        <a:lnTo>
                          <a:pt x="832" y="412"/>
                        </a:lnTo>
                        <a:lnTo>
                          <a:pt x="828" y="409"/>
                        </a:lnTo>
                        <a:lnTo>
                          <a:pt x="824" y="407"/>
                        </a:lnTo>
                        <a:lnTo>
                          <a:pt x="903" y="392"/>
                        </a:lnTo>
                        <a:lnTo>
                          <a:pt x="900" y="396"/>
                        </a:lnTo>
                        <a:lnTo>
                          <a:pt x="896" y="399"/>
                        </a:lnTo>
                        <a:lnTo>
                          <a:pt x="893" y="403"/>
                        </a:lnTo>
                        <a:lnTo>
                          <a:pt x="889" y="406"/>
                        </a:lnTo>
                        <a:lnTo>
                          <a:pt x="885" y="409"/>
                        </a:lnTo>
                        <a:lnTo>
                          <a:pt x="882" y="412"/>
                        </a:lnTo>
                        <a:lnTo>
                          <a:pt x="878" y="414"/>
                        </a:lnTo>
                        <a:lnTo>
                          <a:pt x="903" y="473"/>
                        </a:lnTo>
                        <a:lnTo>
                          <a:pt x="918" y="460"/>
                        </a:lnTo>
                        <a:lnTo>
                          <a:pt x="931" y="446"/>
                        </a:lnTo>
                        <a:lnTo>
                          <a:pt x="941" y="431"/>
                        </a:lnTo>
                        <a:lnTo>
                          <a:pt x="948" y="416"/>
                        </a:lnTo>
                        <a:lnTo>
                          <a:pt x="953" y="403"/>
                        </a:lnTo>
                        <a:lnTo>
                          <a:pt x="945" y="381"/>
                        </a:lnTo>
                        <a:lnTo>
                          <a:pt x="921" y="375"/>
                        </a:lnTo>
                        <a:lnTo>
                          <a:pt x="834" y="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41" name="Freeform 33"/>
                  <p:cNvSpPr>
                    <a:spLocks/>
                  </p:cNvSpPr>
                  <p:nvPr/>
                </p:nvSpPr>
                <p:spPr bwMode="auto">
                  <a:xfrm>
                    <a:off x="1981" y="2574"/>
                    <a:ext cx="27" cy="66"/>
                  </a:xfrm>
                  <a:custGeom>
                    <a:avLst/>
                    <a:gdLst>
                      <a:gd name="T0" fmla="*/ 0 w 55"/>
                      <a:gd name="T1" fmla="*/ 1 h 132"/>
                      <a:gd name="T2" fmla="*/ 1 w 55"/>
                      <a:gd name="T3" fmla="*/ 9 h 132"/>
                      <a:gd name="T4" fmla="*/ 2 w 55"/>
                      <a:gd name="T5" fmla="*/ 9 h 132"/>
                      <a:gd name="T6" fmla="*/ 2 w 55"/>
                      <a:gd name="T7" fmla="*/ 8 h 132"/>
                      <a:gd name="T8" fmla="*/ 3 w 55"/>
                      <a:gd name="T9" fmla="*/ 8 h 132"/>
                      <a:gd name="T10" fmla="*/ 3 w 55"/>
                      <a:gd name="T11" fmla="*/ 7 h 132"/>
                      <a:gd name="T12" fmla="*/ 0 w 55"/>
                      <a:gd name="T13" fmla="*/ 0 h 132"/>
                      <a:gd name="T14" fmla="*/ 0 w 55"/>
                      <a:gd name="T15" fmla="*/ 1 h 132"/>
                      <a:gd name="T16" fmla="*/ 0 w 55"/>
                      <a:gd name="T17" fmla="*/ 1 h 132"/>
                      <a:gd name="T18" fmla="*/ 0 w 55"/>
                      <a:gd name="T19" fmla="*/ 1 h 132"/>
                      <a:gd name="T20" fmla="*/ 0 w 55"/>
                      <a:gd name="T21" fmla="*/ 1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2"/>
                      <a:gd name="T35" fmla="*/ 55 w 55"/>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2">
                        <a:moveTo>
                          <a:pt x="0" y="2"/>
                        </a:moveTo>
                        <a:lnTo>
                          <a:pt x="28" y="132"/>
                        </a:lnTo>
                        <a:lnTo>
                          <a:pt x="35" y="129"/>
                        </a:lnTo>
                        <a:lnTo>
                          <a:pt x="42" y="125"/>
                        </a:lnTo>
                        <a:lnTo>
                          <a:pt x="49" y="122"/>
                        </a:lnTo>
                        <a:lnTo>
                          <a:pt x="55" y="117"/>
                        </a:lnTo>
                        <a:lnTo>
                          <a:pt x="5" y="0"/>
                        </a:lnTo>
                        <a:lnTo>
                          <a:pt x="4" y="1"/>
                        </a:lnTo>
                        <a:lnTo>
                          <a:pt x="3" y="1"/>
                        </a:lnTo>
                        <a:lnTo>
                          <a:pt x="1"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42" name="Freeform 34"/>
                  <p:cNvSpPr>
                    <a:spLocks/>
                  </p:cNvSpPr>
                  <p:nvPr/>
                </p:nvSpPr>
                <p:spPr bwMode="auto">
                  <a:xfrm>
                    <a:off x="1573" y="2589"/>
                    <a:ext cx="59" cy="60"/>
                  </a:xfrm>
                  <a:custGeom>
                    <a:avLst/>
                    <a:gdLst>
                      <a:gd name="T0" fmla="*/ 3 w 119"/>
                      <a:gd name="T1" fmla="*/ 8 h 119"/>
                      <a:gd name="T2" fmla="*/ 4 w 119"/>
                      <a:gd name="T3" fmla="*/ 8 h 119"/>
                      <a:gd name="T4" fmla="*/ 5 w 119"/>
                      <a:gd name="T5" fmla="*/ 8 h 119"/>
                      <a:gd name="T6" fmla="*/ 5 w 119"/>
                      <a:gd name="T7" fmla="*/ 7 h 119"/>
                      <a:gd name="T8" fmla="*/ 6 w 119"/>
                      <a:gd name="T9" fmla="*/ 7 h 119"/>
                      <a:gd name="T10" fmla="*/ 6 w 119"/>
                      <a:gd name="T11" fmla="*/ 6 h 119"/>
                      <a:gd name="T12" fmla="*/ 7 w 119"/>
                      <a:gd name="T13" fmla="*/ 6 h 119"/>
                      <a:gd name="T14" fmla="*/ 7 w 119"/>
                      <a:gd name="T15" fmla="*/ 5 h 119"/>
                      <a:gd name="T16" fmla="*/ 7 w 119"/>
                      <a:gd name="T17" fmla="*/ 4 h 119"/>
                      <a:gd name="T18" fmla="*/ 7 w 119"/>
                      <a:gd name="T19" fmla="*/ 3 h 119"/>
                      <a:gd name="T20" fmla="*/ 7 w 119"/>
                      <a:gd name="T21" fmla="*/ 3 h 119"/>
                      <a:gd name="T22" fmla="*/ 6 w 119"/>
                      <a:gd name="T23" fmla="*/ 2 h 119"/>
                      <a:gd name="T24" fmla="*/ 6 w 119"/>
                      <a:gd name="T25" fmla="*/ 2 h 119"/>
                      <a:gd name="T26" fmla="*/ 5 w 119"/>
                      <a:gd name="T27" fmla="*/ 1 h 119"/>
                      <a:gd name="T28" fmla="*/ 5 w 119"/>
                      <a:gd name="T29" fmla="*/ 1 h 119"/>
                      <a:gd name="T30" fmla="*/ 4 w 119"/>
                      <a:gd name="T31" fmla="*/ 1 h 119"/>
                      <a:gd name="T32" fmla="*/ 3 w 119"/>
                      <a:gd name="T33" fmla="*/ 0 h 119"/>
                      <a:gd name="T34" fmla="*/ 2 w 119"/>
                      <a:gd name="T35" fmla="*/ 1 h 119"/>
                      <a:gd name="T36" fmla="*/ 2 w 119"/>
                      <a:gd name="T37" fmla="*/ 1 h 119"/>
                      <a:gd name="T38" fmla="*/ 1 w 119"/>
                      <a:gd name="T39" fmla="*/ 1 h 119"/>
                      <a:gd name="T40" fmla="*/ 1 w 119"/>
                      <a:gd name="T41" fmla="*/ 2 h 119"/>
                      <a:gd name="T42" fmla="*/ 0 w 119"/>
                      <a:gd name="T43" fmla="*/ 2 h 119"/>
                      <a:gd name="T44" fmla="*/ 0 w 119"/>
                      <a:gd name="T45" fmla="*/ 3 h 119"/>
                      <a:gd name="T46" fmla="*/ 0 w 119"/>
                      <a:gd name="T47" fmla="*/ 3 h 119"/>
                      <a:gd name="T48" fmla="*/ 0 w 119"/>
                      <a:gd name="T49" fmla="*/ 4 h 119"/>
                      <a:gd name="T50" fmla="*/ 0 w 119"/>
                      <a:gd name="T51" fmla="*/ 5 h 119"/>
                      <a:gd name="T52" fmla="*/ 0 w 119"/>
                      <a:gd name="T53" fmla="*/ 6 h 119"/>
                      <a:gd name="T54" fmla="*/ 0 w 119"/>
                      <a:gd name="T55" fmla="*/ 6 h 119"/>
                      <a:gd name="T56" fmla="*/ 1 w 119"/>
                      <a:gd name="T57" fmla="*/ 7 h 119"/>
                      <a:gd name="T58" fmla="*/ 1 w 119"/>
                      <a:gd name="T59" fmla="*/ 7 h 119"/>
                      <a:gd name="T60" fmla="*/ 2 w 119"/>
                      <a:gd name="T61" fmla="*/ 8 h 119"/>
                      <a:gd name="T62" fmla="*/ 2 w 119"/>
                      <a:gd name="T63" fmla="*/ 8 h 119"/>
                      <a:gd name="T64" fmla="*/ 3 w 119"/>
                      <a:gd name="T65" fmla="*/ 8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9"/>
                      <a:gd name="T101" fmla="*/ 119 w 119"/>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9">
                        <a:moveTo>
                          <a:pt x="59" y="119"/>
                        </a:moveTo>
                        <a:lnTo>
                          <a:pt x="72" y="118"/>
                        </a:lnTo>
                        <a:lnTo>
                          <a:pt x="82" y="115"/>
                        </a:lnTo>
                        <a:lnTo>
                          <a:pt x="92" y="109"/>
                        </a:lnTo>
                        <a:lnTo>
                          <a:pt x="102" y="102"/>
                        </a:lnTo>
                        <a:lnTo>
                          <a:pt x="109" y="93"/>
                        </a:lnTo>
                        <a:lnTo>
                          <a:pt x="114" y="82"/>
                        </a:lnTo>
                        <a:lnTo>
                          <a:pt x="118" y="72"/>
                        </a:lnTo>
                        <a:lnTo>
                          <a:pt x="119" y="59"/>
                        </a:lnTo>
                        <a:lnTo>
                          <a:pt x="118" y="47"/>
                        </a:lnTo>
                        <a:lnTo>
                          <a:pt x="114" y="36"/>
                        </a:lnTo>
                        <a:lnTo>
                          <a:pt x="109" y="26"/>
                        </a:lnTo>
                        <a:lnTo>
                          <a:pt x="102" y="17"/>
                        </a:lnTo>
                        <a:lnTo>
                          <a:pt x="92" y="10"/>
                        </a:lnTo>
                        <a:lnTo>
                          <a:pt x="82" y="4"/>
                        </a:lnTo>
                        <a:lnTo>
                          <a:pt x="72" y="1"/>
                        </a:lnTo>
                        <a:lnTo>
                          <a:pt x="59" y="0"/>
                        </a:lnTo>
                        <a:lnTo>
                          <a:pt x="47" y="1"/>
                        </a:lnTo>
                        <a:lnTo>
                          <a:pt x="36" y="4"/>
                        </a:lnTo>
                        <a:lnTo>
                          <a:pt x="27" y="10"/>
                        </a:lnTo>
                        <a:lnTo>
                          <a:pt x="18" y="17"/>
                        </a:lnTo>
                        <a:lnTo>
                          <a:pt x="11" y="26"/>
                        </a:lnTo>
                        <a:lnTo>
                          <a:pt x="5" y="36"/>
                        </a:lnTo>
                        <a:lnTo>
                          <a:pt x="1" y="47"/>
                        </a:lnTo>
                        <a:lnTo>
                          <a:pt x="0" y="59"/>
                        </a:lnTo>
                        <a:lnTo>
                          <a:pt x="1" y="72"/>
                        </a:lnTo>
                        <a:lnTo>
                          <a:pt x="5" y="82"/>
                        </a:lnTo>
                        <a:lnTo>
                          <a:pt x="11" y="93"/>
                        </a:lnTo>
                        <a:lnTo>
                          <a:pt x="18" y="102"/>
                        </a:lnTo>
                        <a:lnTo>
                          <a:pt x="27" y="109"/>
                        </a:lnTo>
                        <a:lnTo>
                          <a:pt x="36" y="115"/>
                        </a:lnTo>
                        <a:lnTo>
                          <a:pt x="47" y="118"/>
                        </a:lnTo>
                        <a:lnTo>
                          <a:pt x="5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43" name="Freeform 35"/>
                  <p:cNvSpPr>
                    <a:spLocks/>
                  </p:cNvSpPr>
                  <p:nvPr/>
                </p:nvSpPr>
                <p:spPr bwMode="auto">
                  <a:xfrm>
                    <a:off x="1730" y="2332"/>
                    <a:ext cx="74" cy="150"/>
                  </a:xfrm>
                  <a:custGeom>
                    <a:avLst/>
                    <a:gdLst>
                      <a:gd name="T0" fmla="*/ 0 w 148"/>
                      <a:gd name="T1" fmla="*/ 0 h 299"/>
                      <a:gd name="T2" fmla="*/ 2 w 148"/>
                      <a:gd name="T3" fmla="*/ 19 h 299"/>
                      <a:gd name="T4" fmla="*/ 10 w 148"/>
                      <a:gd name="T5" fmla="*/ 1 h 299"/>
                      <a:gd name="T6" fmla="*/ 10 w 148"/>
                      <a:gd name="T7" fmla="*/ 2 h 299"/>
                      <a:gd name="T8" fmla="*/ 9 w 148"/>
                      <a:gd name="T9" fmla="*/ 2 h 299"/>
                      <a:gd name="T10" fmla="*/ 9 w 148"/>
                      <a:gd name="T11" fmla="*/ 3 h 299"/>
                      <a:gd name="T12" fmla="*/ 7 w 148"/>
                      <a:gd name="T13" fmla="*/ 3 h 299"/>
                      <a:gd name="T14" fmla="*/ 6 w 148"/>
                      <a:gd name="T15" fmla="*/ 4 h 299"/>
                      <a:gd name="T16" fmla="*/ 5 w 148"/>
                      <a:gd name="T17" fmla="*/ 4 h 299"/>
                      <a:gd name="T18" fmla="*/ 5 w 148"/>
                      <a:gd name="T19" fmla="*/ 4 h 299"/>
                      <a:gd name="T20" fmla="*/ 4 w 148"/>
                      <a:gd name="T21" fmla="*/ 3 h 299"/>
                      <a:gd name="T22" fmla="*/ 3 w 148"/>
                      <a:gd name="T23" fmla="*/ 3 h 299"/>
                      <a:gd name="T24" fmla="*/ 3 w 148"/>
                      <a:gd name="T25" fmla="*/ 2 h 299"/>
                      <a:gd name="T26" fmla="*/ 2 w 148"/>
                      <a:gd name="T27" fmla="*/ 2 h 299"/>
                      <a:gd name="T28" fmla="*/ 1 w 148"/>
                      <a:gd name="T29" fmla="*/ 1 h 299"/>
                      <a:gd name="T30" fmla="*/ 1 w 148"/>
                      <a:gd name="T31" fmla="*/ 1 h 299"/>
                      <a:gd name="T32" fmla="*/ 1 w 148"/>
                      <a:gd name="T33" fmla="*/ 1 h 299"/>
                      <a:gd name="T34" fmla="*/ 1 w 148"/>
                      <a:gd name="T35" fmla="*/ 1 h 299"/>
                      <a:gd name="T36" fmla="*/ 0 w 148"/>
                      <a:gd name="T37" fmla="*/ 0 h 2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299"/>
                      <a:gd name="T59" fmla="*/ 148 w 148"/>
                      <a:gd name="T60" fmla="*/ 299 h 2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299">
                        <a:moveTo>
                          <a:pt x="0" y="0"/>
                        </a:moveTo>
                        <a:lnTo>
                          <a:pt x="26" y="299"/>
                        </a:lnTo>
                        <a:lnTo>
                          <a:pt x="148" y="16"/>
                        </a:lnTo>
                        <a:lnTo>
                          <a:pt x="146" y="18"/>
                        </a:lnTo>
                        <a:lnTo>
                          <a:pt x="139" y="25"/>
                        </a:lnTo>
                        <a:lnTo>
                          <a:pt x="129" y="33"/>
                        </a:lnTo>
                        <a:lnTo>
                          <a:pt x="116" y="42"/>
                        </a:lnTo>
                        <a:lnTo>
                          <a:pt x="102" y="49"/>
                        </a:lnTo>
                        <a:lnTo>
                          <a:pt x="87" y="54"/>
                        </a:lnTo>
                        <a:lnTo>
                          <a:pt x="74" y="54"/>
                        </a:lnTo>
                        <a:lnTo>
                          <a:pt x="63" y="48"/>
                        </a:lnTo>
                        <a:lnTo>
                          <a:pt x="53" y="39"/>
                        </a:lnTo>
                        <a:lnTo>
                          <a:pt x="42" y="30"/>
                        </a:lnTo>
                        <a:lnTo>
                          <a:pt x="31" y="22"/>
                        </a:lnTo>
                        <a:lnTo>
                          <a:pt x="21" y="13"/>
                        </a:lnTo>
                        <a:lnTo>
                          <a:pt x="12" y="8"/>
                        </a:lnTo>
                        <a:lnTo>
                          <a:pt x="5" y="3"/>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644" name="Group 36"/>
                  <p:cNvGrpSpPr>
                    <a:grpSpLocks/>
                  </p:cNvGrpSpPr>
                  <p:nvPr/>
                </p:nvGrpSpPr>
                <p:grpSpPr bwMode="auto">
                  <a:xfrm>
                    <a:off x="1828" y="2444"/>
                    <a:ext cx="278" cy="335"/>
                    <a:chOff x="3984" y="2625"/>
                    <a:chExt cx="853" cy="960"/>
                  </a:xfrm>
                </p:grpSpPr>
                <p:sp>
                  <p:nvSpPr>
                    <p:cNvPr id="17648" name="Freeform 37"/>
                    <p:cNvSpPr>
                      <a:spLocks/>
                    </p:cNvSpPr>
                    <p:nvPr/>
                  </p:nvSpPr>
                  <p:spPr bwMode="auto">
                    <a:xfrm>
                      <a:off x="4241" y="2800"/>
                      <a:ext cx="304" cy="337"/>
                    </a:xfrm>
                    <a:custGeom>
                      <a:avLst/>
                      <a:gdLst>
                        <a:gd name="T0" fmla="*/ 0 w 300"/>
                        <a:gd name="T1" fmla="*/ 0 h 486"/>
                        <a:gd name="T2" fmla="*/ 16 w 300"/>
                        <a:gd name="T3" fmla="*/ 21 h 486"/>
                        <a:gd name="T4" fmla="*/ 225 w 300"/>
                        <a:gd name="T5" fmla="*/ 80 h 486"/>
                        <a:gd name="T6" fmla="*/ 227 w 300"/>
                        <a:gd name="T7" fmla="*/ 80 h 486"/>
                        <a:gd name="T8" fmla="*/ 234 w 300"/>
                        <a:gd name="T9" fmla="*/ 82 h 486"/>
                        <a:gd name="T10" fmla="*/ 243 w 300"/>
                        <a:gd name="T11" fmla="*/ 84 h 486"/>
                        <a:gd name="T12" fmla="*/ 255 w 300"/>
                        <a:gd name="T13" fmla="*/ 87 h 486"/>
                        <a:gd name="T14" fmla="*/ 265 w 300"/>
                        <a:gd name="T15" fmla="*/ 92 h 486"/>
                        <a:gd name="T16" fmla="*/ 276 w 300"/>
                        <a:gd name="T17" fmla="*/ 97 h 486"/>
                        <a:gd name="T18" fmla="*/ 282 w 300"/>
                        <a:gd name="T19" fmla="*/ 103 h 486"/>
                        <a:gd name="T20" fmla="*/ 282 w 300"/>
                        <a:gd name="T21" fmla="*/ 109 h 486"/>
                        <a:gd name="T22" fmla="*/ 298 w 300"/>
                        <a:gd name="T23" fmla="*/ 112 h 486"/>
                        <a:gd name="T24" fmla="*/ 312 w 300"/>
                        <a:gd name="T25" fmla="*/ 106 h 486"/>
                        <a:gd name="T26" fmla="*/ 316 w 300"/>
                        <a:gd name="T27" fmla="*/ 100 h 486"/>
                        <a:gd name="T28" fmla="*/ 313 w 300"/>
                        <a:gd name="T29" fmla="*/ 93 h 486"/>
                        <a:gd name="T30" fmla="*/ 305 w 300"/>
                        <a:gd name="T31" fmla="*/ 87 h 486"/>
                        <a:gd name="T32" fmla="*/ 293 w 300"/>
                        <a:gd name="T33" fmla="*/ 83 h 486"/>
                        <a:gd name="T34" fmla="*/ 283 w 300"/>
                        <a:gd name="T35" fmla="*/ 79 h 486"/>
                        <a:gd name="T36" fmla="*/ 273 w 300"/>
                        <a:gd name="T37" fmla="*/ 76 h 486"/>
                        <a:gd name="T38" fmla="*/ 268 w 300"/>
                        <a:gd name="T39" fmla="*/ 76 h 486"/>
                        <a:gd name="T40" fmla="*/ 0 w 300"/>
                        <a:gd name="T41" fmla="*/ 0 h 4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0"/>
                        <a:gd name="T64" fmla="*/ 0 h 486"/>
                        <a:gd name="T65" fmla="*/ 300 w 300"/>
                        <a:gd name="T66" fmla="*/ 486 h 4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0" h="486">
                          <a:moveTo>
                            <a:pt x="0" y="0"/>
                          </a:moveTo>
                          <a:lnTo>
                            <a:pt x="16" y="93"/>
                          </a:lnTo>
                          <a:lnTo>
                            <a:pt x="213" y="344"/>
                          </a:lnTo>
                          <a:lnTo>
                            <a:pt x="215" y="347"/>
                          </a:lnTo>
                          <a:lnTo>
                            <a:pt x="222" y="354"/>
                          </a:lnTo>
                          <a:lnTo>
                            <a:pt x="231" y="365"/>
                          </a:lnTo>
                          <a:lnTo>
                            <a:pt x="243" y="380"/>
                          </a:lnTo>
                          <a:lnTo>
                            <a:pt x="253" y="399"/>
                          </a:lnTo>
                          <a:lnTo>
                            <a:pt x="261" y="419"/>
                          </a:lnTo>
                          <a:lnTo>
                            <a:pt x="266" y="444"/>
                          </a:lnTo>
                          <a:lnTo>
                            <a:pt x="266" y="470"/>
                          </a:lnTo>
                          <a:lnTo>
                            <a:pt x="282" y="486"/>
                          </a:lnTo>
                          <a:lnTo>
                            <a:pt x="296" y="457"/>
                          </a:lnTo>
                          <a:lnTo>
                            <a:pt x="300" y="430"/>
                          </a:lnTo>
                          <a:lnTo>
                            <a:pt x="297" y="402"/>
                          </a:lnTo>
                          <a:lnTo>
                            <a:pt x="289" y="378"/>
                          </a:lnTo>
                          <a:lnTo>
                            <a:pt x="277" y="357"/>
                          </a:lnTo>
                          <a:lnTo>
                            <a:pt x="267" y="341"/>
                          </a:lnTo>
                          <a:lnTo>
                            <a:pt x="259" y="329"/>
                          </a:lnTo>
                          <a:lnTo>
                            <a:pt x="255" y="326"/>
                          </a:lnTo>
                          <a:lnTo>
                            <a:pt x="0" y="0"/>
                          </a:lnTo>
                          <a:close/>
                        </a:path>
                      </a:pathLst>
                    </a:custGeom>
                    <a:solidFill>
                      <a:srgbClr val="59B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49" name="Freeform 38"/>
                    <p:cNvSpPr>
                      <a:spLocks/>
                    </p:cNvSpPr>
                    <p:nvPr/>
                  </p:nvSpPr>
                  <p:spPr bwMode="auto">
                    <a:xfrm>
                      <a:off x="4241" y="2625"/>
                      <a:ext cx="596" cy="476"/>
                    </a:xfrm>
                    <a:custGeom>
                      <a:avLst/>
                      <a:gdLst>
                        <a:gd name="T0" fmla="*/ 578 w 587"/>
                        <a:gd name="T1" fmla="*/ 63 h 690"/>
                        <a:gd name="T2" fmla="*/ 318 w 587"/>
                        <a:gd name="T3" fmla="*/ 0 h 690"/>
                        <a:gd name="T4" fmla="*/ 0 w 587"/>
                        <a:gd name="T5" fmla="*/ 58 h 690"/>
                        <a:gd name="T6" fmla="*/ 271 w 587"/>
                        <a:gd name="T7" fmla="*/ 132 h 690"/>
                        <a:gd name="T8" fmla="*/ 274 w 587"/>
                        <a:gd name="T9" fmla="*/ 132 h 690"/>
                        <a:gd name="T10" fmla="*/ 278 w 587"/>
                        <a:gd name="T11" fmla="*/ 134 h 690"/>
                        <a:gd name="T12" fmla="*/ 285 w 587"/>
                        <a:gd name="T13" fmla="*/ 136 h 690"/>
                        <a:gd name="T14" fmla="*/ 295 w 587"/>
                        <a:gd name="T15" fmla="*/ 139 h 690"/>
                        <a:gd name="T16" fmla="*/ 305 w 587"/>
                        <a:gd name="T17" fmla="*/ 142 h 690"/>
                        <a:gd name="T18" fmla="*/ 314 w 587"/>
                        <a:gd name="T19" fmla="*/ 146 h 690"/>
                        <a:gd name="T20" fmla="*/ 318 w 587"/>
                        <a:gd name="T21" fmla="*/ 151 h 690"/>
                        <a:gd name="T22" fmla="*/ 320 w 587"/>
                        <a:gd name="T23" fmla="*/ 155 h 690"/>
                        <a:gd name="T24" fmla="*/ 319 w 587"/>
                        <a:gd name="T25" fmla="*/ 156 h 690"/>
                        <a:gd name="T26" fmla="*/ 345 w 587"/>
                        <a:gd name="T27" fmla="*/ 155 h 690"/>
                        <a:gd name="T28" fmla="*/ 347 w 587"/>
                        <a:gd name="T29" fmla="*/ 155 h 690"/>
                        <a:gd name="T30" fmla="*/ 352 w 587"/>
                        <a:gd name="T31" fmla="*/ 155 h 690"/>
                        <a:gd name="T32" fmla="*/ 361 w 587"/>
                        <a:gd name="T33" fmla="*/ 155 h 690"/>
                        <a:gd name="T34" fmla="*/ 374 w 587"/>
                        <a:gd name="T35" fmla="*/ 154 h 690"/>
                        <a:gd name="T36" fmla="*/ 390 w 587"/>
                        <a:gd name="T37" fmla="*/ 152 h 690"/>
                        <a:gd name="T38" fmla="*/ 405 w 587"/>
                        <a:gd name="T39" fmla="*/ 151 h 690"/>
                        <a:gd name="T40" fmla="*/ 422 w 587"/>
                        <a:gd name="T41" fmla="*/ 150 h 690"/>
                        <a:gd name="T42" fmla="*/ 445 w 587"/>
                        <a:gd name="T43" fmla="*/ 148 h 690"/>
                        <a:gd name="T44" fmla="*/ 464 w 587"/>
                        <a:gd name="T45" fmla="*/ 145 h 690"/>
                        <a:gd name="T46" fmla="*/ 484 w 587"/>
                        <a:gd name="T47" fmla="*/ 142 h 690"/>
                        <a:gd name="T48" fmla="*/ 506 w 587"/>
                        <a:gd name="T49" fmla="*/ 139 h 690"/>
                        <a:gd name="T50" fmla="*/ 527 w 587"/>
                        <a:gd name="T51" fmla="*/ 135 h 690"/>
                        <a:gd name="T52" fmla="*/ 544 w 587"/>
                        <a:gd name="T53" fmla="*/ 130 h 690"/>
                        <a:gd name="T54" fmla="*/ 562 w 587"/>
                        <a:gd name="T55" fmla="*/ 125 h 690"/>
                        <a:gd name="T56" fmla="*/ 579 w 587"/>
                        <a:gd name="T57" fmla="*/ 119 h 690"/>
                        <a:gd name="T58" fmla="*/ 595 w 587"/>
                        <a:gd name="T59" fmla="*/ 112 h 690"/>
                        <a:gd name="T60" fmla="*/ 620 w 587"/>
                        <a:gd name="T61" fmla="*/ 100 h 690"/>
                        <a:gd name="T62" fmla="*/ 623 w 587"/>
                        <a:gd name="T63" fmla="*/ 91 h 690"/>
                        <a:gd name="T64" fmla="*/ 621 w 587"/>
                        <a:gd name="T65" fmla="*/ 83 h 690"/>
                        <a:gd name="T66" fmla="*/ 615 w 587"/>
                        <a:gd name="T67" fmla="*/ 77 h 690"/>
                        <a:gd name="T68" fmla="*/ 607 w 587"/>
                        <a:gd name="T69" fmla="*/ 72 h 690"/>
                        <a:gd name="T70" fmla="*/ 597 w 587"/>
                        <a:gd name="T71" fmla="*/ 68 h 690"/>
                        <a:gd name="T72" fmla="*/ 588 w 587"/>
                        <a:gd name="T73" fmla="*/ 66 h 690"/>
                        <a:gd name="T74" fmla="*/ 580 w 587"/>
                        <a:gd name="T75" fmla="*/ 63 h 690"/>
                        <a:gd name="T76" fmla="*/ 578 w 587"/>
                        <a:gd name="T77" fmla="*/ 63 h 6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7"/>
                        <a:gd name="T118" fmla="*/ 0 h 690"/>
                        <a:gd name="T119" fmla="*/ 587 w 587"/>
                        <a:gd name="T120" fmla="*/ 690 h 6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7" h="690">
                          <a:moveTo>
                            <a:pt x="544" y="278"/>
                          </a:moveTo>
                          <a:lnTo>
                            <a:pt x="298" y="0"/>
                          </a:lnTo>
                          <a:lnTo>
                            <a:pt x="0" y="256"/>
                          </a:lnTo>
                          <a:lnTo>
                            <a:pt x="255" y="582"/>
                          </a:lnTo>
                          <a:lnTo>
                            <a:pt x="258" y="584"/>
                          </a:lnTo>
                          <a:lnTo>
                            <a:pt x="262" y="590"/>
                          </a:lnTo>
                          <a:lnTo>
                            <a:pt x="269" y="600"/>
                          </a:lnTo>
                          <a:lnTo>
                            <a:pt x="279" y="613"/>
                          </a:lnTo>
                          <a:lnTo>
                            <a:pt x="287" y="628"/>
                          </a:lnTo>
                          <a:lnTo>
                            <a:pt x="294" y="645"/>
                          </a:lnTo>
                          <a:lnTo>
                            <a:pt x="298" y="665"/>
                          </a:lnTo>
                          <a:lnTo>
                            <a:pt x="300" y="686"/>
                          </a:lnTo>
                          <a:lnTo>
                            <a:pt x="299" y="690"/>
                          </a:lnTo>
                          <a:lnTo>
                            <a:pt x="325" y="686"/>
                          </a:lnTo>
                          <a:lnTo>
                            <a:pt x="327" y="686"/>
                          </a:lnTo>
                          <a:lnTo>
                            <a:pt x="332" y="685"/>
                          </a:lnTo>
                          <a:lnTo>
                            <a:pt x="341" y="682"/>
                          </a:lnTo>
                          <a:lnTo>
                            <a:pt x="352" y="679"/>
                          </a:lnTo>
                          <a:lnTo>
                            <a:pt x="366" y="674"/>
                          </a:lnTo>
                          <a:lnTo>
                            <a:pt x="381" y="667"/>
                          </a:lnTo>
                          <a:lnTo>
                            <a:pt x="398" y="660"/>
                          </a:lnTo>
                          <a:lnTo>
                            <a:pt x="418" y="651"/>
                          </a:lnTo>
                          <a:lnTo>
                            <a:pt x="436" y="640"/>
                          </a:lnTo>
                          <a:lnTo>
                            <a:pt x="456" y="627"/>
                          </a:lnTo>
                          <a:lnTo>
                            <a:pt x="476" y="611"/>
                          </a:lnTo>
                          <a:lnTo>
                            <a:pt x="495" y="594"/>
                          </a:lnTo>
                          <a:lnTo>
                            <a:pt x="512" y="574"/>
                          </a:lnTo>
                          <a:lnTo>
                            <a:pt x="530" y="552"/>
                          </a:lnTo>
                          <a:lnTo>
                            <a:pt x="545" y="527"/>
                          </a:lnTo>
                          <a:lnTo>
                            <a:pt x="559" y="499"/>
                          </a:lnTo>
                          <a:lnTo>
                            <a:pt x="584" y="441"/>
                          </a:lnTo>
                          <a:lnTo>
                            <a:pt x="587" y="403"/>
                          </a:lnTo>
                          <a:lnTo>
                            <a:pt x="585" y="370"/>
                          </a:lnTo>
                          <a:lnTo>
                            <a:pt x="579" y="341"/>
                          </a:lnTo>
                          <a:lnTo>
                            <a:pt x="571" y="318"/>
                          </a:lnTo>
                          <a:lnTo>
                            <a:pt x="561" y="301"/>
                          </a:lnTo>
                          <a:lnTo>
                            <a:pt x="553" y="288"/>
                          </a:lnTo>
                          <a:lnTo>
                            <a:pt x="546" y="280"/>
                          </a:lnTo>
                          <a:lnTo>
                            <a:pt x="544" y="278"/>
                          </a:lnTo>
                          <a:close/>
                        </a:path>
                      </a:pathLst>
                    </a:custGeom>
                    <a:solidFill>
                      <a:srgbClr val="BAE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50" name="Freeform 39"/>
                    <p:cNvSpPr>
                      <a:spLocks/>
                    </p:cNvSpPr>
                    <p:nvPr/>
                  </p:nvSpPr>
                  <p:spPr bwMode="auto">
                    <a:xfrm>
                      <a:off x="4251" y="3055"/>
                      <a:ext cx="529" cy="432"/>
                    </a:xfrm>
                    <a:custGeom>
                      <a:avLst/>
                      <a:gdLst>
                        <a:gd name="T0" fmla="*/ 367 w 522"/>
                        <a:gd name="T1" fmla="*/ 93 h 625"/>
                        <a:gd name="T2" fmla="*/ 366 w 522"/>
                        <a:gd name="T3" fmla="*/ 93 h 625"/>
                        <a:gd name="T4" fmla="*/ 362 w 522"/>
                        <a:gd name="T5" fmla="*/ 95 h 625"/>
                        <a:gd name="T6" fmla="*/ 354 w 522"/>
                        <a:gd name="T7" fmla="*/ 99 h 625"/>
                        <a:gd name="T8" fmla="*/ 342 w 522"/>
                        <a:gd name="T9" fmla="*/ 103 h 625"/>
                        <a:gd name="T10" fmla="*/ 324 w 522"/>
                        <a:gd name="T11" fmla="*/ 108 h 625"/>
                        <a:gd name="T12" fmla="*/ 302 w 522"/>
                        <a:gd name="T13" fmla="*/ 111 h 625"/>
                        <a:gd name="T14" fmla="*/ 270 w 522"/>
                        <a:gd name="T15" fmla="*/ 115 h 625"/>
                        <a:gd name="T16" fmla="*/ 231 w 522"/>
                        <a:gd name="T17" fmla="*/ 118 h 625"/>
                        <a:gd name="T18" fmla="*/ 208 w 522"/>
                        <a:gd name="T19" fmla="*/ 120 h 625"/>
                        <a:gd name="T20" fmla="*/ 182 w 522"/>
                        <a:gd name="T21" fmla="*/ 121 h 625"/>
                        <a:gd name="T22" fmla="*/ 161 w 522"/>
                        <a:gd name="T23" fmla="*/ 122 h 625"/>
                        <a:gd name="T24" fmla="*/ 141 w 522"/>
                        <a:gd name="T25" fmla="*/ 123 h 625"/>
                        <a:gd name="T26" fmla="*/ 122 w 522"/>
                        <a:gd name="T27" fmla="*/ 124 h 625"/>
                        <a:gd name="T28" fmla="*/ 100 w 522"/>
                        <a:gd name="T29" fmla="*/ 125 h 625"/>
                        <a:gd name="T30" fmla="*/ 82 w 522"/>
                        <a:gd name="T31" fmla="*/ 126 h 625"/>
                        <a:gd name="T32" fmla="*/ 67 w 522"/>
                        <a:gd name="T33" fmla="*/ 126 h 625"/>
                        <a:gd name="T34" fmla="*/ 54 w 522"/>
                        <a:gd name="T35" fmla="*/ 126 h 625"/>
                        <a:gd name="T36" fmla="*/ 37 w 522"/>
                        <a:gd name="T37" fmla="*/ 128 h 625"/>
                        <a:gd name="T38" fmla="*/ 27 w 522"/>
                        <a:gd name="T39" fmla="*/ 128 h 625"/>
                        <a:gd name="T40" fmla="*/ 17 w 522"/>
                        <a:gd name="T41" fmla="*/ 128 h 625"/>
                        <a:gd name="T42" fmla="*/ 9 w 522"/>
                        <a:gd name="T43" fmla="*/ 129 h 625"/>
                        <a:gd name="T44" fmla="*/ 5 w 522"/>
                        <a:gd name="T45" fmla="*/ 129 h 625"/>
                        <a:gd name="T46" fmla="*/ 1 w 522"/>
                        <a:gd name="T47" fmla="*/ 129 h 625"/>
                        <a:gd name="T48" fmla="*/ 0 w 522"/>
                        <a:gd name="T49" fmla="*/ 129 h 625"/>
                        <a:gd name="T50" fmla="*/ 7 w 522"/>
                        <a:gd name="T51" fmla="*/ 143 h 625"/>
                        <a:gd name="T52" fmla="*/ 8 w 522"/>
                        <a:gd name="T53" fmla="*/ 143 h 625"/>
                        <a:gd name="T54" fmla="*/ 12 w 522"/>
                        <a:gd name="T55" fmla="*/ 142 h 625"/>
                        <a:gd name="T56" fmla="*/ 17 w 522"/>
                        <a:gd name="T57" fmla="*/ 142 h 625"/>
                        <a:gd name="T58" fmla="*/ 25 w 522"/>
                        <a:gd name="T59" fmla="*/ 142 h 625"/>
                        <a:gd name="T60" fmla="*/ 36 w 522"/>
                        <a:gd name="T61" fmla="*/ 142 h 625"/>
                        <a:gd name="T62" fmla="*/ 51 w 522"/>
                        <a:gd name="T63" fmla="*/ 142 h 625"/>
                        <a:gd name="T64" fmla="*/ 65 w 522"/>
                        <a:gd name="T65" fmla="*/ 140 h 625"/>
                        <a:gd name="T66" fmla="*/ 81 w 522"/>
                        <a:gd name="T67" fmla="*/ 140 h 625"/>
                        <a:gd name="T68" fmla="*/ 97 w 522"/>
                        <a:gd name="T69" fmla="*/ 139 h 625"/>
                        <a:gd name="T70" fmla="*/ 120 w 522"/>
                        <a:gd name="T71" fmla="*/ 138 h 625"/>
                        <a:gd name="T72" fmla="*/ 138 w 522"/>
                        <a:gd name="T73" fmla="*/ 138 h 625"/>
                        <a:gd name="T74" fmla="*/ 159 w 522"/>
                        <a:gd name="T75" fmla="*/ 136 h 625"/>
                        <a:gd name="T76" fmla="*/ 180 w 522"/>
                        <a:gd name="T77" fmla="*/ 135 h 625"/>
                        <a:gd name="T78" fmla="*/ 206 w 522"/>
                        <a:gd name="T79" fmla="*/ 134 h 625"/>
                        <a:gd name="T80" fmla="*/ 229 w 522"/>
                        <a:gd name="T81" fmla="*/ 133 h 625"/>
                        <a:gd name="T82" fmla="*/ 252 w 522"/>
                        <a:gd name="T83" fmla="*/ 132 h 625"/>
                        <a:gd name="T84" fmla="*/ 285 w 522"/>
                        <a:gd name="T85" fmla="*/ 129 h 625"/>
                        <a:gd name="T86" fmla="*/ 309 w 522"/>
                        <a:gd name="T87" fmla="*/ 126 h 625"/>
                        <a:gd name="T88" fmla="*/ 327 w 522"/>
                        <a:gd name="T89" fmla="*/ 122 h 625"/>
                        <a:gd name="T90" fmla="*/ 343 w 522"/>
                        <a:gd name="T91" fmla="*/ 117 h 625"/>
                        <a:gd name="T92" fmla="*/ 357 w 522"/>
                        <a:gd name="T93" fmla="*/ 113 h 625"/>
                        <a:gd name="T94" fmla="*/ 363 w 522"/>
                        <a:gd name="T95" fmla="*/ 109 h 625"/>
                        <a:gd name="T96" fmla="*/ 367 w 522"/>
                        <a:gd name="T97" fmla="*/ 107 h 625"/>
                        <a:gd name="T98" fmla="*/ 368 w 522"/>
                        <a:gd name="T99" fmla="*/ 106 h 625"/>
                        <a:gd name="T100" fmla="*/ 550 w 522"/>
                        <a:gd name="T101" fmla="*/ 0 h 625"/>
                        <a:gd name="T102" fmla="*/ 367 w 522"/>
                        <a:gd name="T103" fmla="*/ 93 h 6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2"/>
                        <a:gd name="T157" fmla="*/ 0 h 625"/>
                        <a:gd name="T158" fmla="*/ 522 w 522"/>
                        <a:gd name="T159" fmla="*/ 625 h 6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2" h="625">
                          <a:moveTo>
                            <a:pt x="347" y="407"/>
                          </a:moveTo>
                          <a:lnTo>
                            <a:pt x="346" y="410"/>
                          </a:lnTo>
                          <a:lnTo>
                            <a:pt x="342" y="419"/>
                          </a:lnTo>
                          <a:lnTo>
                            <a:pt x="335" y="434"/>
                          </a:lnTo>
                          <a:lnTo>
                            <a:pt x="325" y="451"/>
                          </a:lnTo>
                          <a:lnTo>
                            <a:pt x="308" y="470"/>
                          </a:lnTo>
                          <a:lnTo>
                            <a:pt x="286" y="488"/>
                          </a:lnTo>
                          <a:lnTo>
                            <a:pt x="256" y="504"/>
                          </a:lnTo>
                          <a:lnTo>
                            <a:pt x="219" y="518"/>
                          </a:lnTo>
                          <a:lnTo>
                            <a:pt x="196" y="524"/>
                          </a:lnTo>
                          <a:lnTo>
                            <a:pt x="174" y="530"/>
                          </a:lnTo>
                          <a:lnTo>
                            <a:pt x="153" y="536"/>
                          </a:lnTo>
                          <a:lnTo>
                            <a:pt x="133" y="540"/>
                          </a:lnTo>
                          <a:lnTo>
                            <a:pt x="114" y="545"/>
                          </a:lnTo>
                          <a:lnTo>
                            <a:pt x="96" y="548"/>
                          </a:lnTo>
                          <a:lnTo>
                            <a:pt x="78" y="552"/>
                          </a:lnTo>
                          <a:lnTo>
                            <a:pt x="63" y="554"/>
                          </a:lnTo>
                          <a:lnTo>
                            <a:pt x="50" y="556"/>
                          </a:lnTo>
                          <a:lnTo>
                            <a:pt x="37" y="559"/>
                          </a:lnTo>
                          <a:lnTo>
                            <a:pt x="27" y="561"/>
                          </a:lnTo>
                          <a:lnTo>
                            <a:pt x="17" y="562"/>
                          </a:lnTo>
                          <a:lnTo>
                            <a:pt x="9" y="563"/>
                          </a:lnTo>
                          <a:lnTo>
                            <a:pt x="5" y="564"/>
                          </a:lnTo>
                          <a:lnTo>
                            <a:pt x="1" y="564"/>
                          </a:lnTo>
                          <a:lnTo>
                            <a:pt x="0" y="564"/>
                          </a:lnTo>
                          <a:lnTo>
                            <a:pt x="7" y="625"/>
                          </a:lnTo>
                          <a:lnTo>
                            <a:pt x="8" y="625"/>
                          </a:lnTo>
                          <a:lnTo>
                            <a:pt x="12" y="624"/>
                          </a:lnTo>
                          <a:lnTo>
                            <a:pt x="17" y="623"/>
                          </a:lnTo>
                          <a:lnTo>
                            <a:pt x="25" y="622"/>
                          </a:lnTo>
                          <a:lnTo>
                            <a:pt x="36" y="621"/>
                          </a:lnTo>
                          <a:lnTo>
                            <a:pt x="47" y="619"/>
                          </a:lnTo>
                          <a:lnTo>
                            <a:pt x="61" y="616"/>
                          </a:lnTo>
                          <a:lnTo>
                            <a:pt x="77" y="613"/>
                          </a:lnTo>
                          <a:lnTo>
                            <a:pt x="93" y="609"/>
                          </a:lnTo>
                          <a:lnTo>
                            <a:pt x="112" y="606"/>
                          </a:lnTo>
                          <a:lnTo>
                            <a:pt x="130" y="602"/>
                          </a:lnTo>
                          <a:lnTo>
                            <a:pt x="151" y="598"/>
                          </a:lnTo>
                          <a:lnTo>
                            <a:pt x="172" y="593"/>
                          </a:lnTo>
                          <a:lnTo>
                            <a:pt x="194" y="589"/>
                          </a:lnTo>
                          <a:lnTo>
                            <a:pt x="217" y="583"/>
                          </a:lnTo>
                          <a:lnTo>
                            <a:pt x="240" y="577"/>
                          </a:lnTo>
                          <a:lnTo>
                            <a:pt x="269" y="567"/>
                          </a:lnTo>
                          <a:lnTo>
                            <a:pt x="293" y="551"/>
                          </a:lnTo>
                          <a:lnTo>
                            <a:pt x="311" y="532"/>
                          </a:lnTo>
                          <a:lnTo>
                            <a:pt x="326" y="514"/>
                          </a:lnTo>
                          <a:lnTo>
                            <a:pt x="337" y="495"/>
                          </a:lnTo>
                          <a:lnTo>
                            <a:pt x="343" y="480"/>
                          </a:lnTo>
                          <a:lnTo>
                            <a:pt x="347" y="469"/>
                          </a:lnTo>
                          <a:lnTo>
                            <a:pt x="348" y="465"/>
                          </a:lnTo>
                          <a:lnTo>
                            <a:pt x="522" y="0"/>
                          </a:lnTo>
                          <a:lnTo>
                            <a:pt x="347" y="407"/>
                          </a:lnTo>
                          <a:close/>
                        </a:path>
                      </a:pathLst>
                    </a:custGeom>
                    <a:solidFill>
                      <a:srgbClr val="0591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51" name="Freeform 40"/>
                    <p:cNvSpPr>
                      <a:spLocks/>
                    </p:cNvSpPr>
                    <p:nvPr/>
                  </p:nvSpPr>
                  <p:spPr bwMode="auto">
                    <a:xfrm>
                      <a:off x="3984" y="3312"/>
                      <a:ext cx="310" cy="273"/>
                    </a:xfrm>
                    <a:custGeom>
                      <a:avLst/>
                      <a:gdLst>
                        <a:gd name="T0" fmla="*/ 319 w 307"/>
                        <a:gd name="T1" fmla="*/ 91 h 395"/>
                        <a:gd name="T2" fmla="*/ 299 w 307"/>
                        <a:gd name="T3" fmla="*/ 70 h 395"/>
                        <a:gd name="T4" fmla="*/ 0 w 307"/>
                        <a:gd name="T5" fmla="*/ 0 h 395"/>
                        <a:gd name="T6" fmla="*/ 13 w 307"/>
                        <a:gd name="T7" fmla="*/ 18 h 395"/>
                        <a:gd name="T8" fmla="*/ 319 w 307"/>
                        <a:gd name="T9" fmla="*/ 91 h 395"/>
                        <a:gd name="T10" fmla="*/ 0 60000 65536"/>
                        <a:gd name="T11" fmla="*/ 0 60000 65536"/>
                        <a:gd name="T12" fmla="*/ 0 60000 65536"/>
                        <a:gd name="T13" fmla="*/ 0 60000 65536"/>
                        <a:gd name="T14" fmla="*/ 0 60000 65536"/>
                        <a:gd name="T15" fmla="*/ 0 w 307"/>
                        <a:gd name="T16" fmla="*/ 0 h 395"/>
                        <a:gd name="T17" fmla="*/ 307 w 307"/>
                        <a:gd name="T18" fmla="*/ 395 h 395"/>
                      </a:gdLst>
                      <a:ahLst/>
                      <a:cxnLst>
                        <a:cxn ang="T10">
                          <a:pos x="T0" y="T1"/>
                        </a:cxn>
                        <a:cxn ang="T11">
                          <a:pos x="T2" y="T3"/>
                        </a:cxn>
                        <a:cxn ang="T12">
                          <a:pos x="T4" y="T5"/>
                        </a:cxn>
                        <a:cxn ang="T13">
                          <a:pos x="T6" y="T7"/>
                        </a:cxn>
                        <a:cxn ang="T14">
                          <a:pos x="T8" y="T9"/>
                        </a:cxn>
                      </a:cxnLst>
                      <a:rect l="T15" t="T16" r="T17" b="T18"/>
                      <a:pathLst>
                        <a:path w="307" h="395">
                          <a:moveTo>
                            <a:pt x="307" y="395"/>
                          </a:moveTo>
                          <a:lnTo>
                            <a:pt x="287" y="307"/>
                          </a:lnTo>
                          <a:lnTo>
                            <a:pt x="0" y="0"/>
                          </a:lnTo>
                          <a:lnTo>
                            <a:pt x="13" y="79"/>
                          </a:lnTo>
                          <a:lnTo>
                            <a:pt x="307" y="395"/>
                          </a:lnTo>
                          <a:close/>
                        </a:path>
                      </a:pathLst>
                    </a:custGeom>
                    <a:solidFill>
                      <a:srgbClr val="75CE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52" name="Freeform 41"/>
                    <p:cNvSpPr>
                      <a:spLocks/>
                    </p:cNvSpPr>
                    <p:nvPr/>
                  </p:nvSpPr>
                  <p:spPr bwMode="auto">
                    <a:xfrm>
                      <a:off x="4493" y="2799"/>
                      <a:ext cx="344" cy="307"/>
                    </a:xfrm>
                    <a:custGeom>
                      <a:avLst/>
                      <a:gdLst>
                        <a:gd name="T0" fmla="*/ 312 w 340"/>
                        <a:gd name="T1" fmla="*/ 5 h 446"/>
                        <a:gd name="T2" fmla="*/ 289 w 340"/>
                        <a:gd name="T3" fmla="*/ 0 h 446"/>
                        <a:gd name="T4" fmla="*/ 291 w 340"/>
                        <a:gd name="T5" fmla="*/ 1 h 446"/>
                        <a:gd name="T6" fmla="*/ 310 w 340"/>
                        <a:gd name="T7" fmla="*/ 13 h 446"/>
                        <a:gd name="T8" fmla="*/ 317 w 340"/>
                        <a:gd name="T9" fmla="*/ 23 h 446"/>
                        <a:gd name="T10" fmla="*/ 312 w 340"/>
                        <a:gd name="T11" fmla="*/ 32 h 446"/>
                        <a:gd name="T12" fmla="*/ 298 w 340"/>
                        <a:gd name="T13" fmla="*/ 41 h 446"/>
                        <a:gd name="T14" fmla="*/ 281 w 340"/>
                        <a:gd name="T15" fmla="*/ 49 h 446"/>
                        <a:gd name="T16" fmla="*/ 261 w 340"/>
                        <a:gd name="T17" fmla="*/ 56 h 446"/>
                        <a:gd name="T18" fmla="*/ 239 w 340"/>
                        <a:gd name="T19" fmla="*/ 63 h 446"/>
                        <a:gd name="T20" fmla="*/ 212 w 340"/>
                        <a:gd name="T21" fmla="*/ 70 h 446"/>
                        <a:gd name="T22" fmla="*/ 200 w 340"/>
                        <a:gd name="T23" fmla="*/ 74 h 446"/>
                        <a:gd name="T24" fmla="*/ 185 w 340"/>
                        <a:gd name="T25" fmla="*/ 77 h 446"/>
                        <a:gd name="T26" fmla="*/ 171 w 340"/>
                        <a:gd name="T27" fmla="*/ 80 h 446"/>
                        <a:gd name="T28" fmla="*/ 156 w 340"/>
                        <a:gd name="T29" fmla="*/ 83 h 446"/>
                        <a:gd name="T30" fmla="*/ 140 w 340"/>
                        <a:gd name="T31" fmla="*/ 85 h 446"/>
                        <a:gd name="T32" fmla="*/ 121 w 340"/>
                        <a:gd name="T33" fmla="*/ 87 h 446"/>
                        <a:gd name="T34" fmla="*/ 106 w 340"/>
                        <a:gd name="T35" fmla="*/ 90 h 446"/>
                        <a:gd name="T36" fmla="*/ 91 w 340"/>
                        <a:gd name="T37" fmla="*/ 92 h 446"/>
                        <a:gd name="T38" fmla="*/ 76 w 340"/>
                        <a:gd name="T39" fmla="*/ 94 h 446"/>
                        <a:gd name="T40" fmla="*/ 62 w 340"/>
                        <a:gd name="T41" fmla="*/ 95 h 446"/>
                        <a:gd name="T42" fmla="*/ 49 w 340"/>
                        <a:gd name="T43" fmla="*/ 96 h 446"/>
                        <a:gd name="T44" fmla="*/ 34 w 340"/>
                        <a:gd name="T45" fmla="*/ 98 h 446"/>
                        <a:gd name="T46" fmla="*/ 22 w 340"/>
                        <a:gd name="T47" fmla="*/ 98 h 446"/>
                        <a:gd name="T48" fmla="*/ 14 w 340"/>
                        <a:gd name="T49" fmla="*/ 99 h 446"/>
                        <a:gd name="T50" fmla="*/ 6 w 340"/>
                        <a:gd name="T51" fmla="*/ 100 h 446"/>
                        <a:gd name="T52" fmla="*/ 0 w 340"/>
                        <a:gd name="T53" fmla="*/ 100 h 446"/>
                        <a:gd name="T54" fmla="*/ 82 w 340"/>
                        <a:gd name="T55" fmla="*/ 96 h 446"/>
                        <a:gd name="T56" fmla="*/ 84 w 340"/>
                        <a:gd name="T57" fmla="*/ 96 h 446"/>
                        <a:gd name="T58" fmla="*/ 89 w 340"/>
                        <a:gd name="T59" fmla="*/ 96 h 446"/>
                        <a:gd name="T60" fmla="*/ 98 w 340"/>
                        <a:gd name="T61" fmla="*/ 96 h 446"/>
                        <a:gd name="T62" fmla="*/ 109 w 340"/>
                        <a:gd name="T63" fmla="*/ 96 h 446"/>
                        <a:gd name="T64" fmla="*/ 123 w 340"/>
                        <a:gd name="T65" fmla="*/ 94 h 446"/>
                        <a:gd name="T66" fmla="*/ 142 w 340"/>
                        <a:gd name="T67" fmla="*/ 92 h 446"/>
                        <a:gd name="T68" fmla="*/ 159 w 340"/>
                        <a:gd name="T69" fmla="*/ 91 h 446"/>
                        <a:gd name="T70" fmla="*/ 179 w 340"/>
                        <a:gd name="T71" fmla="*/ 89 h 446"/>
                        <a:gd name="T72" fmla="*/ 197 w 340"/>
                        <a:gd name="T73" fmla="*/ 87 h 446"/>
                        <a:gd name="T74" fmla="*/ 219 w 340"/>
                        <a:gd name="T75" fmla="*/ 84 h 446"/>
                        <a:gd name="T76" fmla="*/ 241 w 340"/>
                        <a:gd name="T77" fmla="*/ 80 h 446"/>
                        <a:gd name="T78" fmla="*/ 260 w 340"/>
                        <a:gd name="T79" fmla="*/ 76 h 446"/>
                        <a:gd name="T80" fmla="*/ 277 w 340"/>
                        <a:gd name="T81" fmla="*/ 72 h 446"/>
                        <a:gd name="T82" fmla="*/ 295 w 340"/>
                        <a:gd name="T83" fmla="*/ 67 h 446"/>
                        <a:gd name="T84" fmla="*/ 314 w 340"/>
                        <a:gd name="T85" fmla="*/ 61 h 446"/>
                        <a:gd name="T86" fmla="*/ 328 w 340"/>
                        <a:gd name="T87" fmla="*/ 55 h 446"/>
                        <a:gd name="T88" fmla="*/ 351 w 340"/>
                        <a:gd name="T89" fmla="*/ 43 h 446"/>
                        <a:gd name="T90" fmla="*/ 353 w 340"/>
                        <a:gd name="T91" fmla="*/ 41 h 446"/>
                        <a:gd name="T92" fmla="*/ 356 w 340"/>
                        <a:gd name="T93" fmla="*/ 33 h 446"/>
                        <a:gd name="T94" fmla="*/ 354 w 340"/>
                        <a:gd name="T95" fmla="*/ 25 h 446"/>
                        <a:gd name="T96" fmla="*/ 348 w 340"/>
                        <a:gd name="T97" fmla="*/ 19 h 446"/>
                        <a:gd name="T98" fmla="*/ 339 w 340"/>
                        <a:gd name="T99" fmla="*/ 14 h 446"/>
                        <a:gd name="T100" fmla="*/ 330 w 340"/>
                        <a:gd name="T101" fmla="*/ 10 h 446"/>
                        <a:gd name="T102" fmla="*/ 322 w 340"/>
                        <a:gd name="T103" fmla="*/ 7 h 446"/>
                        <a:gd name="T104" fmla="*/ 315 w 340"/>
                        <a:gd name="T105" fmla="*/ 6 h 446"/>
                        <a:gd name="T106" fmla="*/ 312 w 340"/>
                        <a:gd name="T107" fmla="*/ 5 h 4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0"/>
                        <a:gd name="T163" fmla="*/ 0 h 446"/>
                        <a:gd name="T164" fmla="*/ 340 w 340"/>
                        <a:gd name="T165" fmla="*/ 446 h 4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0" h="446">
                          <a:moveTo>
                            <a:pt x="297" y="21"/>
                          </a:moveTo>
                          <a:lnTo>
                            <a:pt x="277" y="0"/>
                          </a:lnTo>
                          <a:lnTo>
                            <a:pt x="279" y="5"/>
                          </a:lnTo>
                          <a:lnTo>
                            <a:pt x="295" y="58"/>
                          </a:lnTo>
                          <a:lnTo>
                            <a:pt x="301" y="104"/>
                          </a:lnTo>
                          <a:lnTo>
                            <a:pt x="297" y="146"/>
                          </a:lnTo>
                          <a:lnTo>
                            <a:pt x="286" y="183"/>
                          </a:lnTo>
                          <a:lnTo>
                            <a:pt x="269" y="217"/>
                          </a:lnTo>
                          <a:lnTo>
                            <a:pt x="249" y="249"/>
                          </a:lnTo>
                          <a:lnTo>
                            <a:pt x="227" y="280"/>
                          </a:lnTo>
                          <a:lnTo>
                            <a:pt x="204" y="310"/>
                          </a:lnTo>
                          <a:lnTo>
                            <a:pt x="192" y="327"/>
                          </a:lnTo>
                          <a:lnTo>
                            <a:pt x="177" y="342"/>
                          </a:lnTo>
                          <a:lnTo>
                            <a:pt x="163" y="356"/>
                          </a:lnTo>
                          <a:lnTo>
                            <a:pt x="148" y="370"/>
                          </a:lnTo>
                          <a:lnTo>
                            <a:pt x="132" y="381"/>
                          </a:lnTo>
                          <a:lnTo>
                            <a:pt x="117" y="391"/>
                          </a:lnTo>
                          <a:lnTo>
                            <a:pt x="102" y="401"/>
                          </a:lnTo>
                          <a:lnTo>
                            <a:pt x="87" y="410"/>
                          </a:lnTo>
                          <a:lnTo>
                            <a:pt x="72" y="417"/>
                          </a:lnTo>
                          <a:lnTo>
                            <a:pt x="58" y="424"/>
                          </a:lnTo>
                          <a:lnTo>
                            <a:pt x="45" y="429"/>
                          </a:lnTo>
                          <a:lnTo>
                            <a:pt x="34" y="434"/>
                          </a:lnTo>
                          <a:lnTo>
                            <a:pt x="22" y="438"/>
                          </a:lnTo>
                          <a:lnTo>
                            <a:pt x="14" y="441"/>
                          </a:lnTo>
                          <a:lnTo>
                            <a:pt x="6" y="443"/>
                          </a:lnTo>
                          <a:lnTo>
                            <a:pt x="0" y="446"/>
                          </a:lnTo>
                          <a:lnTo>
                            <a:pt x="78" y="432"/>
                          </a:lnTo>
                          <a:lnTo>
                            <a:pt x="80" y="432"/>
                          </a:lnTo>
                          <a:lnTo>
                            <a:pt x="85" y="431"/>
                          </a:lnTo>
                          <a:lnTo>
                            <a:pt x="94" y="428"/>
                          </a:lnTo>
                          <a:lnTo>
                            <a:pt x="105" y="425"/>
                          </a:lnTo>
                          <a:lnTo>
                            <a:pt x="119" y="420"/>
                          </a:lnTo>
                          <a:lnTo>
                            <a:pt x="134" y="413"/>
                          </a:lnTo>
                          <a:lnTo>
                            <a:pt x="151" y="406"/>
                          </a:lnTo>
                          <a:lnTo>
                            <a:pt x="171" y="397"/>
                          </a:lnTo>
                          <a:lnTo>
                            <a:pt x="189" y="386"/>
                          </a:lnTo>
                          <a:lnTo>
                            <a:pt x="209" y="373"/>
                          </a:lnTo>
                          <a:lnTo>
                            <a:pt x="229" y="357"/>
                          </a:lnTo>
                          <a:lnTo>
                            <a:pt x="248" y="340"/>
                          </a:lnTo>
                          <a:lnTo>
                            <a:pt x="265" y="320"/>
                          </a:lnTo>
                          <a:lnTo>
                            <a:pt x="283" y="298"/>
                          </a:lnTo>
                          <a:lnTo>
                            <a:pt x="298" y="273"/>
                          </a:lnTo>
                          <a:lnTo>
                            <a:pt x="312" y="245"/>
                          </a:lnTo>
                          <a:lnTo>
                            <a:pt x="335" y="190"/>
                          </a:lnTo>
                          <a:lnTo>
                            <a:pt x="337" y="185"/>
                          </a:lnTo>
                          <a:lnTo>
                            <a:pt x="340" y="147"/>
                          </a:lnTo>
                          <a:lnTo>
                            <a:pt x="338" y="115"/>
                          </a:lnTo>
                          <a:lnTo>
                            <a:pt x="332" y="87"/>
                          </a:lnTo>
                          <a:lnTo>
                            <a:pt x="323" y="63"/>
                          </a:lnTo>
                          <a:lnTo>
                            <a:pt x="314" y="46"/>
                          </a:lnTo>
                          <a:lnTo>
                            <a:pt x="306" y="32"/>
                          </a:lnTo>
                          <a:lnTo>
                            <a:pt x="299" y="24"/>
                          </a:lnTo>
                          <a:lnTo>
                            <a:pt x="297"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53" name="Freeform 42"/>
                    <p:cNvSpPr>
                      <a:spLocks/>
                    </p:cNvSpPr>
                    <p:nvPr/>
                  </p:nvSpPr>
                  <p:spPr bwMode="auto">
                    <a:xfrm>
                      <a:off x="3984" y="2928"/>
                      <a:ext cx="849" cy="595"/>
                    </a:xfrm>
                    <a:custGeom>
                      <a:avLst/>
                      <a:gdLst>
                        <a:gd name="T0" fmla="*/ 882 w 838"/>
                        <a:gd name="T1" fmla="*/ 0 h 863"/>
                        <a:gd name="T2" fmla="*/ 878 w 838"/>
                        <a:gd name="T3" fmla="*/ 5 h 863"/>
                        <a:gd name="T4" fmla="*/ 873 w 838"/>
                        <a:gd name="T5" fmla="*/ 10 h 863"/>
                        <a:gd name="T6" fmla="*/ 867 w 838"/>
                        <a:gd name="T7" fmla="*/ 16 h 863"/>
                        <a:gd name="T8" fmla="*/ 859 w 838"/>
                        <a:gd name="T9" fmla="*/ 22 h 863"/>
                        <a:gd name="T10" fmla="*/ 851 w 838"/>
                        <a:gd name="T11" fmla="*/ 28 h 863"/>
                        <a:gd name="T12" fmla="*/ 839 w 838"/>
                        <a:gd name="T13" fmla="*/ 35 h 863"/>
                        <a:gd name="T14" fmla="*/ 827 w 838"/>
                        <a:gd name="T15" fmla="*/ 43 h 863"/>
                        <a:gd name="T16" fmla="*/ 812 w 838"/>
                        <a:gd name="T17" fmla="*/ 50 h 863"/>
                        <a:gd name="T18" fmla="*/ 643 w 838"/>
                        <a:gd name="T19" fmla="*/ 134 h 863"/>
                        <a:gd name="T20" fmla="*/ 642 w 838"/>
                        <a:gd name="T21" fmla="*/ 134 h 863"/>
                        <a:gd name="T22" fmla="*/ 638 w 838"/>
                        <a:gd name="T23" fmla="*/ 137 h 863"/>
                        <a:gd name="T24" fmla="*/ 631 w 838"/>
                        <a:gd name="T25" fmla="*/ 140 h 863"/>
                        <a:gd name="T26" fmla="*/ 621 w 838"/>
                        <a:gd name="T27" fmla="*/ 143 h 863"/>
                        <a:gd name="T28" fmla="*/ 604 w 838"/>
                        <a:gd name="T29" fmla="*/ 148 h 863"/>
                        <a:gd name="T30" fmla="*/ 578 w 838"/>
                        <a:gd name="T31" fmla="*/ 152 h 863"/>
                        <a:gd name="T32" fmla="*/ 548 w 838"/>
                        <a:gd name="T33" fmla="*/ 155 h 863"/>
                        <a:gd name="T34" fmla="*/ 508 w 838"/>
                        <a:gd name="T35" fmla="*/ 159 h 863"/>
                        <a:gd name="T36" fmla="*/ 484 w 838"/>
                        <a:gd name="T37" fmla="*/ 160 h 863"/>
                        <a:gd name="T38" fmla="*/ 462 w 838"/>
                        <a:gd name="T39" fmla="*/ 161 h 863"/>
                        <a:gd name="T40" fmla="*/ 440 w 838"/>
                        <a:gd name="T41" fmla="*/ 163 h 863"/>
                        <a:gd name="T42" fmla="*/ 417 w 838"/>
                        <a:gd name="T43" fmla="*/ 163 h 863"/>
                        <a:gd name="T44" fmla="*/ 398 w 838"/>
                        <a:gd name="T45" fmla="*/ 165 h 863"/>
                        <a:gd name="T46" fmla="*/ 380 w 838"/>
                        <a:gd name="T47" fmla="*/ 165 h 863"/>
                        <a:gd name="T48" fmla="*/ 361 w 838"/>
                        <a:gd name="T49" fmla="*/ 166 h 863"/>
                        <a:gd name="T50" fmla="*/ 343 w 838"/>
                        <a:gd name="T51" fmla="*/ 167 h 863"/>
                        <a:gd name="T52" fmla="*/ 330 w 838"/>
                        <a:gd name="T53" fmla="*/ 168 h 863"/>
                        <a:gd name="T54" fmla="*/ 317 w 838"/>
                        <a:gd name="T55" fmla="*/ 168 h 863"/>
                        <a:gd name="T56" fmla="*/ 307 w 838"/>
                        <a:gd name="T57" fmla="*/ 168 h 863"/>
                        <a:gd name="T58" fmla="*/ 297 w 838"/>
                        <a:gd name="T59" fmla="*/ 168 h 863"/>
                        <a:gd name="T60" fmla="*/ 289 w 838"/>
                        <a:gd name="T61" fmla="*/ 169 h 863"/>
                        <a:gd name="T62" fmla="*/ 285 w 838"/>
                        <a:gd name="T63" fmla="*/ 169 h 863"/>
                        <a:gd name="T64" fmla="*/ 280 w 838"/>
                        <a:gd name="T65" fmla="*/ 169 h 863"/>
                        <a:gd name="T66" fmla="*/ 279 w 838"/>
                        <a:gd name="T67" fmla="*/ 169 h 863"/>
                        <a:gd name="T68" fmla="*/ 302 w 838"/>
                        <a:gd name="T69" fmla="*/ 195 h 863"/>
                        <a:gd name="T70" fmla="*/ 0 w 838"/>
                        <a:gd name="T71" fmla="*/ 125 h 863"/>
                        <a:gd name="T72" fmla="*/ 208 w 838"/>
                        <a:gd name="T73" fmla="*/ 47 h 863"/>
                        <a:gd name="T74" fmla="*/ 224 w 838"/>
                        <a:gd name="T75" fmla="*/ 70 h 863"/>
                        <a:gd name="T76" fmla="*/ 611 w 838"/>
                        <a:gd name="T77" fmla="*/ 56 h 863"/>
                        <a:gd name="T78" fmla="*/ 613 w 838"/>
                        <a:gd name="T79" fmla="*/ 56 h 863"/>
                        <a:gd name="T80" fmla="*/ 618 w 838"/>
                        <a:gd name="T81" fmla="*/ 55 h 863"/>
                        <a:gd name="T82" fmla="*/ 627 w 838"/>
                        <a:gd name="T83" fmla="*/ 54 h 863"/>
                        <a:gd name="T84" fmla="*/ 638 w 838"/>
                        <a:gd name="T85" fmla="*/ 54 h 863"/>
                        <a:gd name="T86" fmla="*/ 652 w 838"/>
                        <a:gd name="T87" fmla="*/ 53 h 863"/>
                        <a:gd name="T88" fmla="*/ 669 w 838"/>
                        <a:gd name="T89" fmla="*/ 51 h 863"/>
                        <a:gd name="T90" fmla="*/ 688 w 838"/>
                        <a:gd name="T91" fmla="*/ 50 h 863"/>
                        <a:gd name="T92" fmla="*/ 708 w 838"/>
                        <a:gd name="T93" fmla="*/ 48 h 863"/>
                        <a:gd name="T94" fmla="*/ 726 w 838"/>
                        <a:gd name="T95" fmla="*/ 45 h 863"/>
                        <a:gd name="T96" fmla="*/ 748 w 838"/>
                        <a:gd name="T97" fmla="*/ 42 h 863"/>
                        <a:gd name="T98" fmla="*/ 770 w 838"/>
                        <a:gd name="T99" fmla="*/ 39 h 863"/>
                        <a:gd name="T100" fmla="*/ 789 w 838"/>
                        <a:gd name="T101" fmla="*/ 34 h 863"/>
                        <a:gd name="T102" fmla="*/ 806 w 838"/>
                        <a:gd name="T103" fmla="*/ 30 h 863"/>
                        <a:gd name="T104" fmla="*/ 826 w 838"/>
                        <a:gd name="T105" fmla="*/ 26 h 863"/>
                        <a:gd name="T106" fmla="*/ 842 w 838"/>
                        <a:gd name="T107" fmla="*/ 19 h 863"/>
                        <a:gd name="T108" fmla="*/ 857 w 838"/>
                        <a:gd name="T109" fmla="*/ 13 h 863"/>
                        <a:gd name="T110" fmla="*/ 882 w 838"/>
                        <a:gd name="T111" fmla="*/ 0 h 8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63"/>
                        <a:gd name="T170" fmla="*/ 838 w 838"/>
                        <a:gd name="T171" fmla="*/ 863 h 8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63">
                          <a:moveTo>
                            <a:pt x="838" y="0"/>
                          </a:moveTo>
                          <a:lnTo>
                            <a:pt x="834" y="21"/>
                          </a:lnTo>
                          <a:lnTo>
                            <a:pt x="829" y="44"/>
                          </a:lnTo>
                          <a:lnTo>
                            <a:pt x="823" y="70"/>
                          </a:lnTo>
                          <a:lnTo>
                            <a:pt x="815" y="96"/>
                          </a:lnTo>
                          <a:lnTo>
                            <a:pt x="807" y="125"/>
                          </a:lnTo>
                          <a:lnTo>
                            <a:pt x="796" y="156"/>
                          </a:lnTo>
                          <a:lnTo>
                            <a:pt x="785" y="188"/>
                          </a:lnTo>
                          <a:lnTo>
                            <a:pt x="771" y="224"/>
                          </a:lnTo>
                          <a:lnTo>
                            <a:pt x="611" y="591"/>
                          </a:lnTo>
                          <a:lnTo>
                            <a:pt x="610" y="594"/>
                          </a:lnTo>
                          <a:lnTo>
                            <a:pt x="606" y="603"/>
                          </a:lnTo>
                          <a:lnTo>
                            <a:pt x="599" y="618"/>
                          </a:lnTo>
                          <a:lnTo>
                            <a:pt x="589" y="635"/>
                          </a:lnTo>
                          <a:lnTo>
                            <a:pt x="572" y="654"/>
                          </a:lnTo>
                          <a:lnTo>
                            <a:pt x="550" y="672"/>
                          </a:lnTo>
                          <a:lnTo>
                            <a:pt x="520" y="688"/>
                          </a:lnTo>
                          <a:lnTo>
                            <a:pt x="483" y="702"/>
                          </a:lnTo>
                          <a:lnTo>
                            <a:pt x="460" y="708"/>
                          </a:lnTo>
                          <a:lnTo>
                            <a:pt x="438" y="714"/>
                          </a:lnTo>
                          <a:lnTo>
                            <a:pt x="417" y="720"/>
                          </a:lnTo>
                          <a:lnTo>
                            <a:pt x="397" y="724"/>
                          </a:lnTo>
                          <a:lnTo>
                            <a:pt x="378" y="729"/>
                          </a:lnTo>
                          <a:lnTo>
                            <a:pt x="360" y="732"/>
                          </a:lnTo>
                          <a:lnTo>
                            <a:pt x="342" y="736"/>
                          </a:lnTo>
                          <a:lnTo>
                            <a:pt x="327" y="738"/>
                          </a:lnTo>
                          <a:lnTo>
                            <a:pt x="314" y="740"/>
                          </a:lnTo>
                          <a:lnTo>
                            <a:pt x="301" y="743"/>
                          </a:lnTo>
                          <a:lnTo>
                            <a:pt x="291" y="745"/>
                          </a:lnTo>
                          <a:lnTo>
                            <a:pt x="281" y="746"/>
                          </a:lnTo>
                          <a:lnTo>
                            <a:pt x="273" y="747"/>
                          </a:lnTo>
                          <a:lnTo>
                            <a:pt x="269" y="748"/>
                          </a:lnTo>
                          <a:lnTo>
                            <a:pt x="265" y="748"/>
                          </a:lnTo>
                          <a:lnTo>
                            <a:pt x="264" y="748"/>
                          </a:lnTo>
                          <a:lnTo>
                            <a:pt x="286" y="863"/>
                          </a:lnTo>
                          <a:lnTo>
                            <a:pt x="0" y="556"/>
                          </a:lnTo>
                          <a:lnTo>
                            <a:pt x="196" y="209"/>
                          </a:lnTo>
                          <a:lnTo>
                            <a:pt x="212" y="307"/>
                          </a:lnTo>
                          <a:lnTo>
                            <a:pt x="579" y="245"/>
                          </a:lnTo>
                          <a:lnTo>
                            <a:pt x="581" y="245"/>
                          </a:lnTo>
                          <a:lnTo>
                            <a:pt x="586" y="244"/>
                          </a:lnTo>
                          <a:lnTo>
                            <a:pt x="595" y="241"/>
                          </a:lnTo>
                          <a:lnTo>
                            <a:pt x="606" y="238"/>
                          </a:lnTo>
                          <a:lnTo>
                            <a:pt x="620" y="233"/>
                          </a:lnTo>
                          <a:lnTo>
                            <a:pt x="635" y="226"/>
                          </a:lnTo>
                          <a:lnTo>
                            <a:pt x="652" y="219"/>
                          </a:lnTo>
                          <a:lnTo>
                            <a:pt x="672" y="210"/>
                          </a:lnTo>
                          <a:lnTo>
                            <a:pt x="690" y="199"/>
                          </a:lnTo>
                          <a:lnTo>
                            <a:pt x="710" y="186"/>
                          </a:lnTo>
                          <a:lnTo>
                            <a:pt x="730" y="170"/>
                          </a:lnTo>
                          <a:lnTo>
                            <a:pt x="749" y="153"/>
                          </a:lnTo>
                          <a:lnTo>
                            <a:pt x="766" y="133"/>
                          </a:lnTo>
                          <a:lnTo>
                            <a:pt x="784" y="111"/>
                          </a:lnTo>
                          <a:lnTo>
                            <a:pt x="799" y="86"/>
                          </a:lnTo>
                          <a:lnTo>
                            <a:pt x="813" y="58"/>
                          </a:lnTo>
                          <a:lnTo>
                            <a:pt x="838" y="0"/>
                          </a:lnTo>
                          <a:close/>
                        </a:path>
                      </a:pathLst>
                    </a:custGeom>
                    <a:solidFill>
                      <a:srgbClr val="BAE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7645" name="Group 43"/>
                  <p:cNvGrpSpPr>
                    <a:grpSpLocks/>
                  </p:cNvGrpSpPr>
                  <p:nvPr/>
                </p:nvGrpSpPr>
                <p:grpSpPr bwMode="auto">
                  <a:xfrm>
                    <a:off x="912" y="2786"/>
                    <a:ext cx="1440" cy="430"/>
                    <a:chOff x="816" y="2018"/>
                    <a:chExt cx="817" cy="190"/>
                  </a:xfrm>
                </p:grpSpPr>
                <p:sp>
                  <p:nvSpPr>
                    <p:cNvPr id="17646" name="Freeform 44"/>
                    <p:cNvSpPr>
                      <a:spLocks/>
                    </p:cNvSpPr>
                    <p:nvPr/>
                  </p:nvSpPr>
                  <p:spPr bwMode="auto">
                    <a:xfrm>
                      <a:off x="816" y="2018"/>
                      <a:ext cx="817" cy="144"/>
                    </a:xfrm>
                    <a:custGeom>
                      <a:avLst/>
                      <a:gdLst>
                        <a:gd name="T0" fmla="*/ 0 w 2498"/>
                        <a:gd name="T1" fmla="*/ 1 h 255"/>
                        <a:gd name="T2" fmla="*/ 1 w 2498"/>
                        <a:gd name="T3" fmla="*/ 1 h 255"/>
                        <a:gd name="T4" fmla="*/ 3 w 2498"/>
                        <a:gd name="T5" fmla="*/ 1 h 255"/>
                        <a:gd name="T6" fmla="*/ 5 w 2498"/>
                        <a:gd name="T7" fmla="*/ 2 h 255"/>
                        <a:gd name="T8" fmla="*/ 8 w 2498"/>
                        <a:gd name="T9" fmla="*/ 3 h 255"/>
                        <a:gd name="T10" fmla="*/ 11 w 2498"/>
                        <a:gd name="T11" fmla="*/ 5 h 255"/>
                        <a:gd name="T12" fmla="*/ 14 w 2498"/>
                        <a:gd name="T13" fmla="*/ 8 h 255"/>
                        <a:gd name="T14" fmla="*/ 18 w 2498"/>
                        <a:gd name="T15" fmla="*/ 12 h 255"/>
                        <a:gd name="T16" fmla="*/ 20 w 2498"/>
                        <a:gd name="T17" fmla="*/ 14 h 255"/>
                        <a:gd name="T18" fmla="*/ 20 w 2498"/>
                        <a:gd name="T19" fmla="*/ 15 h 255"/>
                        <a:gd name="T20" fmla="*/ 21 w 2498"/>
                        <a:gd name="T21" fmla="*/ 16 h 255"/>
                        <a:gd name="T22" fmla="*/ 22 w 2498"/>
                        <a:gd name="T23" fmla="*/ 16 h 255"/>
                        <a:gd name="T24" fmla="*/ 24 w 2498"/>
                        <a:gd name="T25" fmla="*/ 16 h 255"/>
                        <a:gd name="T26" fmla="*/ 25 w 2498"/>
                        <a:gd name="T27" fmla="*/ 15 h 255"/>
                        <a:gd name="T28" fmla="*/ 26 w 2498"/>
                        <a:gd name="T29" fmla="*/ 13 h 255"/>
                        <a:gd name="T30" fmla="*/ 28 w 2498"/>
                        <a:gd name="T31" fmla="*/ 9 h 255"/>
                        <a:gd name="T32" fmla="*/ 28 w 2498"/>
                        <a:gd name="T33" fmla="*/ 6 h 255"/>
                        <a:gd name="T34" fmla="*/ 28 w 2498"/>
                        <a:gd name="T35" fmla="*/ 9 h 255"/>
                        <a:gd name="T36" fmla="*/ 27 w 2498"/>
                        <a:gd name="T37" fmla="*/ 13 h 255"/>
                        <a:gd name="T38" fmla="*/ 26 w 2498"/>
                        <a:gd name="T39" fmla="*/ 18 h 255"/>
                        <a:gd name="T40" fmla="*/ 25 w 2498"/>
                        <a:gd name="T41" fmla="*/ 23 h 255"/>
                        <a:gd name="T42" fmla="*/ 23 w 2498"/>
                        <a:gd name="T43" fmla="*/ 25 h 255"/>
                        <a:gd name="T44" fmla="*/ 21 w 2498"/>
                        <a:gd name="T45" fmla="*/ 26 h 255"/>
                        <a:gd name="T46" fmla="*/ 18 w 2498"/>
                        <a:gd name="T47" fmla="*/ 23 h 255"/>
                        <a:gd name="T48" fmla="*/ 16 w 2498"/>
                        <a:gd name="T49" fmla="*/ 20 h 255"/>
                        <a:gd name="T50" fmla="*/ 15 w 2498"/>
                        <a:gd name="T51" fmla="*/ 19 h 255"/>
                        <a:gd name="T52" fmla="*/ 13 w 2498"/>
                        <a:gd name="T53" fmla="*/ 15 h 255"/>
                        <a:gd name="T54" fmla="*/ 11 w 2498"/>
                        <a:gd name="T55" fmla="*/ 11 h 255"/>
                        <a:gd name="T56" fmla="*/ 9 w 2498"/>
                        <a:gd name="T57" fmla="*/ 7 h 255"/>
                        <a:gd name="T58" fmla="*/ 6 w 2498"/>
                        <a:gd name="T59" fmla="*/ 3 h 255"/>
                        <a:gd name="T60" fmla="*/ 3 w 2498"/>
                        <a:gd name="T61" fmla="*/ 1 h 255"/>
                        <a:gd name="T62" fmla="*/ 1 w 2498"/>
                        <a:gd name="T63" fmla="*/ 0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8"/>
                        <a:gd name="T97" fmla="*/ 0 h 255"/>
                        <a:gd name="T98" fmla="*/ 2498 w 2498"/>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8" h="255">
                          <a:moveTo>
                            <a:pt x="0" y="3"/>
                          </a:moveTo>
                          <a:lnTo>
                            <a:pt x="8" y="3"/>
                          </a:lnTo>
                          <a:lnTo>
                            <a:pt x="38" y="3"/>
                          </a:lnTo>
                          <a:lnTo>
                            <a:pt x="86" y="6"/>
                          </a:lnTo>
                          <a:lnTo>
                            <a:pt x="152" y="6"/>
                          </a:lnTo>
                          <a:lnTo>
                            <a:pt x="230" y="9"/>
                          </a:lnTo>
                          <a:lnTo>
                            <a:pt x="326" y="13"/>
                          </a:lnTo>
                          <a:lnTo>
                            <a:pt x="434" y="16"/>
                          </a:lnTo>
                          <a:lnTo>
                            <a:pt x="554" y="22"/>
                          </a:lnTo>
                          <a:lnTo>
                            <a:pt x="682" y="32"/>
                          </a:lnTo>
                          <a:lnTo>
                            <a:pt x="817" y="38"/>
                          </a:lnTo>
                          <a:lnTo>
                            <a:pt x="964" y="52"/>
                          </a:lnTo>
                          <a:lnTo>
                            <a:pt x="1114" y="64"/>
                          </a:lnTo>
                          <a:lnTo>
                            <a:pt x="1266" y="77"/>
                          </a:lnTo>
                          <a:lnTo>
                            <a:pt x="1429" y="97"/>
                          </a:lnTo>
                          <a:lnTo>
                            <a:pt x="1584" y="116"/>
                          </a:lnTo>
                          <a:lnTo>
                            <a:pt x="1745" y="138"/>
                          </a:lnTo>
                          <a:lnTo>
                            <a:pt x="1752" y="138"/>
                          </a:lnTo>
                          <a:lnTo>
                            <a:pt x="1764" y="142"/>
                          </a:lnTo>
                          <a:lnTo>
                            <a:pt x="1785" y="145"/>
                          </a:lnTo>
                          <a:lnTo>
                            <a:pt x="1815" y="149"/>
                          </a:lnTo>
                          <a:lnTo>
                            <a:pt x="1848" y="154"/>
                          </a:lnTo>
                          <a:lnTo>
                            <a:pt x="1889" y="158"/>
                          </a:lnTo>
                          <a:lnTo>
                            <a:pt x="1940" y="161"/>
                          </a:lnTo>
                          <a:lnTo>
                            <a:pt x="1992" y="161"/>
                          </a:lnTo>
                          <a:lnTo>
                            <a:pt x="2045" y="161"/>
                          </a:lnTo>
                          <a:lnTo>
                            <a:pt x="2105" y="158"/>
                          </a:lnTo>
                          <a:lnTo>
                            <a:pt x="2168" y="151"/>
                          </a:lnTo>
                          <a:lnTo>
                            <a:pt x="2234" y="142"/>
                          </a:lnTo>
                          <a:lnTo>
                            <a:pt x="2297" y="129"/>
                          </a:lnTo>
                          <a:lnTo>
                            <a:pt x="2363" y="113"/>
                          </a:lnTo>
                          <a:lnTo>
                            <a:pt x="2429" y="90"/>
                          </a:lnTo>
                          <a:lnTo>
                            <a:pt x="2498" y="57"/>
                          </a:lnTo>
                          <a:lnTo>
                            <a:pt x="2494" y="61"/>
                          </a:lnTo>
                          <a:lnTo>
                            <a:pt x="2483" y="70"/>
                          </a:lnTo>
                          <a:lnTo>
                            <a:pt x="2462" y="90"/>
                          </a:lnTo>
                          <a:lnTo>
                            <a:pt x="2434" y="109"/>
                          </a:lnTo>
                          <a:lnTo>
                            <a:pt x="2399" y="129"/>
                          </a:lnTo>
                          <a:lnTo>
                            <a:pt x="2357" y="151"/>
                          </a:lnTo>
                          <a:lnTo>
                            <a:pt x="2303" y="177"/>
                          </a:lnTo>
                          <a:lnTo>
                            <a:pt x="2243" y="199"/>
                          </a:lnTo>
                          <a:lnTo>
                            <a:pt x="2172" y="219"/>
                          </a:lnTo>
                          <a:lnTo>
                            <a:pt x="2093" y="235"/>
                          </a:lnTo>
                          <a:lnTo>
                            <a:pt x="2007" y="248"/>
                          </a:lnTo>
                          <a:lnTo>
                            <a:pt x="1908" y="255"/>
                          </a:lnTo>
                          <a:lnTo>
                            <a:pt x="1803" y="255"/>
                          </a:lnTo>
                          <a:lnTo>
                            <a:pt x="1689" y="248"/>
                          </a:lnTo>
                          <a:lnTo>
                            <a:pt x="1560" y="231"/>
                          </a:lnTo>
                          <a:lnTo>
                            <a:pt x="1425" y="203"/>
                          </a:lnTo>
                          <a:lnTo>
                            <a:pt x="1414" y="199"/>
                          </a:lnTo>
                          <a:lnTo>
                            <a:pt x="1384" y="193"/>
                          </a:lnTo>
                          <a:lnTo>
                            <a:pt x="1330" y="183"/>
                          </a:lnTo>
                          <a:lnTo>
                            <a:pt x="1260" y="167"/>
                          </a:lnTo>
                          <a:lnTo>
                            <a:pt x="1180" y="151"/>
                          </a:lnTo>
                          <a:lnTo>
                            <a:pt x="1084" y="132"/>
                          </a:lnTo>
                          <a:lnTo>
                            <a:pt x="982" y="113"/>
                          </a:lnTo>
                          <a:lnTo>
                            <a:pt x="871" y="93"/>
                          </a:lnTo>
                          <a:lnTo>
                            <a:pt x="755" y="70"/>
                          </a:lnTo>
                          <a:lnTo>
                            <a:pt x="637" y="52"/>
                          </a:lnTo>
                          <a:lnTo>
                            <a:pt x="515" y="36"/>
                          </a:lnTo>
                          <a:lnTo>
                            <a:pt x="401" y="19"/>
                          </a:lnTo>
                          <a:lnTo>
                            <a:pt x="287" y="9"/>
                          </a:lnTo>
                          <a:lnTo>
                            <a:pt x="180" y="3"/>
                          </a:lnTo>
                          <a:lnTo>
                            <a:pt x="83" y="0"/>
                          </a:lnTo>
                          <a:lnTo>
                            <a:pt x="0" y="3"/>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47" name="Freeform 45"/>
                    <p:cNvSpPr>
                      <a:spLocks/>
                    </p:cNvSpPr>
                    <p:nvPr/>
                  </p:nvSpPr>
                  <p:spPr bwMode="auto">
                    <a:xfrm>
                      <a:off x="864" y="2160"/>
                      <a:ext cx="480" cy="48"/>
                    </a:xfrm>
                    <a:custGeom>
                      <a:avLst/>
                      <a:gdLst>
                        <a:gd name="T0" fmla="*/ 0 w 1404"/>
                        <a:gd name="T1" fmla="*/ 0 h 122"/>
                        <a:gd name="T2" fmla="*/ 0 w 1404"/>
                        <a:gd name="T3" fmla="*/ 0 h 122"/>
                        <a:gd name="T4" fmla="*/ 0 w 1404"/>
                        <a:gd name="T5" fmla="*/ 0 h 122"/>
                        <a:gd name="T6" fmla="*/ 1 w 1404"/>
                        <a:gd name="T7" fmla="*/ 0 h 122"/>
                        <a:gd name="T8" fmla="*/ 2 w 1404"/>
                        <a:gd name="T9" fmla="*/ 1 h 122"/>
                        <a:gd name="T10" fmla="*/ 3 w 1404"/>
                        <a:gd name="T11" fmla="*/ 1 h 122"/>
                        <a:gd name="T12" fmla="*/ 4 w 1404"/>
                        <a:gd name="T13" fmla="*/ 1 h 122"/>
                        <a:gd name="T14" fmla="*/ 5 w 1404"/>
                        <a:gd name="T15" fmla="*/ 2 h 122"/>
                        <a:gd name="T16" fmla="*/ 6 w 1404"/>
                        <a:gd name="T17" fmla="*/ 2 h 122"/>
                        <a:gd name="T18" fmla="*/ 8 w 1404"/>
                        <a:gd name="T19" fmla="*/ 2 h 122"/>
                        <a:gd name="T20" fmla="*/ 10 w 1404"/>
                        <a:gd name="T21" fmla="*/ 2 h 122"/>
                        <a:gd name="T22" fmla="*/ 11 w 1404"/>
                        <a:gd name="T23" fmla="*/ 2 h 122"/>
                        <a:gd name="T24" fmla="*/ 13 w 1404"/>
                        <a:gd name="T25" fmla="*/ 2 h 122"/>
                        <a:gd name="T26" fmla="*/ 15 w 1404"/>
                        <a:gd name="T27" fmla="*/ 2 h 122"/>
                        <a:gd name="T28" fmla="*/ 16 w 1404"/>
                        <a:gd name="T29" fmla="*/ 2 h 122"/>
                        <a:gd name="T30" fmla="*/ 18 w 1404"/>
                        <a:gd name="T31" fmla="*/ 2 h 122"/>
                        <a:gd name="T32" fmla="*/ 19 w 1404"/>
                        <a:gd name="T33" fmla="*/ 2 h 122"/>
                        <a:gd name="T34" fmla="*/ 19 w 1404"/>
                        <a:gd name="T35" fmla="*/ 2 h 122"/>
                        <a:gd name="T36" fmla="*/ 18 w 1404"/>
                        <a:gd name="T37" fmla="*/ 2 h 122"/>
                        <a:gd name="T38" fmla="*/ 18 w 1404"/>
                        <a:gd name="T39" fmla="*/ 2 h 122"/>
                        <a:gd name="T40" fmla="*/ 17 w 1404"/>
                        <a:gd name="T41" fmla="*/ 2 h 122"/>
                        <a:gd name="T42" fmla="*/ 16 w 1404"/>
                        <a:gd name="T43" fmla="*/ 2 h 122"/>
                        <a:gd name="T44" fmla="*/ 15 w 1404"/>
                        <a:gd name="T45" fmla="*/ 2 h 122"/>
                        <a:gd name="T46" fmla="*/ 13 w 1404"/>
                        <a:gd name="T47" fmla="*/ 3 h 122"/>
                        <a:gd name="T48" fmla="*/ 12 w 1404"/>
                        <a:gd name="T49" fmla="*/ 3 h 122"/>
                        <a:gd name="T50" fmla="*/ 10 w 1404"/>
                        <a:gd name="T51" fmla="*/ 3 h 122"/>
                        <a:gd name="T52" fmla="*/ 9 w 1404"/>
                        <a:gd name="T53" fmla="*/ 3 h 122"/>
                        <a:gd name="T54" fmla="*/ 7 w 1404"/>
                        <a:gd name="T55" fmla="*/ 3 h 122"/>
                        <a:gd name="T56" fmla="*/ 5 w 1404"/>
                        <a:gd name="T57" fmla="*/ 3 h 122"/>
                        <a:gd name="T58" fmla="*/ 4 w 1404"/>
                        <a:gd name="T59" fmla="*/ 2 h 122"/>
                        <a:gd name="T60" fmla="*/ 2 w 1404"/>
                        <a:gd name="T61" fmla="*/ 2 h 122"/>
                        <a:gd name="T62" fmla="*/ 1 w 1404"/>
                        <a:gd name="T63" fmla="*/ 1 h 122"/>
                        <a:gd name="T64" fmla="*/ 0 w 1404"/>
                        <a:gd name="T65" fmla="*/ 0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4"/>
                        <a:gd name="T100" fmla="*/ 0 h 122"/>
                        <a:gd name="T101" fmla="*/ 1404 w 1404"/>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4" h="122">
                          <a:moveTo>
                            <a:pt x="0" y="0"/>
                          </a:moveTo>
                          <a:lnTo>
                            <a:pt x="9" y="2"/>
                          </a:lnTo>
                          <a:lnTo>
                            <a:pt x="36" y="6"/>
                          </a:lnTo>
                          <a:lnTo>
                            <a:pt x="81" y="16"/>
                          </a:lnTo>
                          <a:lnTo>
                            <a:pt x="138" y="22"/>
                          </a:lnTo>
                          <a:lnTo>
                            <a:pt x="213" y="35"/>
                          </a:lnTo>
                          <a:lnTo>
                            <a:pt x="296" y="48"/>
                          </a:lnTo>
                          <a:lnTo>
                            <a:pt x="386" y="58"/>
                          </a:lnTo>
                          <a:lnTo>
                            <a:pt x="491" y="70"/>
                          </a:lnTo>
                          <a:lnTo>
                            <a:pt x="599" y="81"/>
                          </a:lnTo>
                          <a:lnTo>
                            <a:pt x="713" y="86"/>
                          </a:lnTo>
                          <a:lnTo>
                            <a:pt x="829" y="93"/>
                          </a:lnTo>
                          <a:lnTo>
                            <a:pt x="947" y="97"/>
                          </a:lnTo>
                          <a:lnTo>
                            <a:pt x="1067" y="97"/>
                          </a:lnTo>
                          <a:lnTo>
                            <a:pt x="1180" y="90"/>
                          </a:lnTo>
                          <a:lnTo>
                            <a:pt x="1297" y="81"/>
                          </a:lnTo>
                          <a:lnTo>
                            <a:pt x="1404" y="64"/>
                          </a:lnTo>
                          <a:lnTo>
                            <a:pt x="1393" y="67"/>
                          </a:lnTo>
                          <a:lnTo>
                            <a:pt x="1363" y="70"/>
                          </a:lnTo>
                          <a:lnTo>
                            <a:pt x="1312" y="77"/>
                          </a:lnTo>
                          <a:lnTo>
                            <a:pt x="1247" y="86"/>
                          </a:lnTo>
                          <a:lnTo>
                            <a:pt x="1162" y="97"/>
                          </a:lnTo>
                          <a:lnTo>
                            <a:pt x="1069" y="102"/>
                          </a:lnTo>
                          <a:lnTo>
                            <a:pt x="964" y="113"/>
                          </a:lnTo>
                          <a:lnTo>
                            <a:pt x="857" y="119"/>
                          </a:lnTo>
                          <a:lnTo>
                            <a:pt x="743" y="122"/>
                          </a:lnTo>
                          <a:lnTo>
                            <a:pt x="626" y="122"/>
                          </a:lnTo>
                          <a:lnTo>
                            <a:pt x="509" y="115"/>
                          </a:lnTo>
                          <a:lnTo>
                            <a:pt x="393" y="106"/>
                          </a:lnTo>
                          <a:lnTo>
                            <a:pt x="281" y="90"/>
                          </a:lnTo>
                          <a:lnTo>
                            <a:pt x="180" y="67"/>
                          </a:lnTo>
                          <a:lnTo>
                            <a:pt x="84" y="38"/>
                          </a:lnTo>
                          <a:lnTo>
                            <a:pt x="0" y="0"/>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7618" name="Group 46"/>
                <p:cNvGrpSpPr>
                  <a:grpSpLocks/>
                </p:cNvGrpSpPr>
                <p:nvPr/>
              </p:nvGrpSpPr>
              <p:grpSpPr bwMode="auto">
                <a:xfrm>
                  <a:off x="865" y="2202"/>
                  <a:ext cx="577" cy="574"/>
                  <a:chOff x="2990" y="1824"/>
                  <a:chExt cx="914" cy="874"/>
                </a:xfrm>
              </p:grpSpPr>
              <p:sp>
                <p:nvSpPr>
                  <p:cNvPr id="17619" name="Freeform 47"/>
                  <p:cNvSpPr>
                    <a:spLocks/>
                  </p:cNvSpPr>
                  <p:nvPr/>
                </p:nvSpPr>
                <p:spPr bwMode="auto">
                  <a:xfrm>
                    <a:off x="2990" y="2056"/>
                    <a:ext cx="196" cy="222"/>
                  </a:xfrm>
                  <a:custGeom>
                    <a:avLst/>
                    <a:gdLst>
                      <a:gd name="T0" fmla="*/ 6 w 392"/>
                      <a:gd name="T1" fmla="*/ 13 h 444"/>
                      <a:gd name="T2" fmla="*/ 6 w 392"/>
                      <a:gd name="T3" fmla="*/ 10 h 444"/>
                      <a:gd name="T4" fmla="*/ 7 w 392"/>
                      <a:gd name="T5" fmla="*/ 8 h 444"/>
                      <a:gd name="T6" fmla="*/ 9 w 392"/>
                      <a:gd name="T7" fmla="*/ 6 h 444"/>
                      <a:gd name="T8" fmla="*/ 11 w 392"/>
                      <a:gd name="T9" fmla="*/ 5 h 444"/>
                      <a:gd name="T10" fmla="*/ 12 w 392"/>
                      <a:gd name="T11" fmla="*/ 4 h 444"/>
                      <a:gd name="T12" fmla="*/ 14 w 392"/>
                      <a:gd name="T13" fmla="*/ 3 h 444"/>
                      <a:gd name="T14" fmla="*/ 17 w 392"/>
                      <a:gd name="T15" fmla="*/ 2 h 444"/>
                      <a:gd name="T16" fmla="*/ 19 w 392"/>
                      <a:gd name="T17" fmla="*/ 2 h 444"/>
                      <a:gd name="T18" fmla="*/ 20 w 392"/>
                      <a:gd name="T19" fmla="*/ 2 h 444"/>
                      <a:gd name="T20" fmla="*/ 21 w 392"/>
                      <a:gd name="T21" fmla="*/ 3 h 444"/>
                      <a:gd name="T22" fmla="*/ 22 w 392"/>
                      <a:gd name="T23" fmla="*/ 3 h 444"/>
                      <a:gd name="T24" fmla="*/ 21 w 392"/>
                      <a:gd name="T25" fmla="*/ 2 h 444"/>
                      <a:gd name="T26" fmla="*/ 20 w 392"/>
                      <a:gd name="T27" fmla="*/ 1 h 444"/>
                      <a:gd name="T28" fmla="*/ 18 w 392"/>
                      <a:gd name="T29" fmla="*/ 1 h 444"/>
                      <a:gd name="T30" fmla="*/ 15 w 392"/>
                      <a:gd name="T31" fmla="*/ 1 h 444"/>
                      <a:gd name="T32" fmla="*/ 13 w 392"/>
                      <a:gd name="T33" fmla="*/ 1 h 444"/>
                      <a:gd name="T34" fmla="*/ 10 w 392"/>
                      <a:gd name="T35" fmla="*/ 1 h 444"/>
                      <a:gd name="T36" fmla="*/ 7 w 392"/>
                      <a:gd name="T37" fmla="*/ 2 h 444"/>
                      <a:gd name="T38" fmla="*/ 5 w 392"/>
                      <a:gd name="T39" fmla="*/ 4 h 444"/>
                      <a:gd name="T40" fmla="*/ 3 w 392"/>
                      <a:gd name="T41" fmla="*/ 6 h 444"/>
                      <a:gd name="T42" fmla="*/ 2 w 392"/>
                      <a:gd name="T43" fmla="*/ 7 h 444"/>
                      <a:gd name="T44" fmla="*/ 1 w 392"/>
                      <a:gd name="T45" fmla="*/ 10 h 444"/>
                      <a:gd name="T46" fmla="*/ 1 w 392"/>
                      <a:gd name="T47" fmla="*/ 13 h 444"/>
                      <a:gd name="T48" fmla="*/ 1 w 392"/>
                      <a:gd name="T49" fmla="*/ 15 h 444"/>
                      <a:gd name="T50" fmla="*/ 1 w 392"/>
                      <a:gd name="T51" fmla="*/ 18 h 444"/>
                      <a:gd name="T52" fmla="*/ 2 w 392"/>
                      <a:gd name="T53" fmla="*/ 21 h 444"/>
                      <a:gd name="T54" fmla="*/ 3 w 392"/>
                      <a:gd name="T55" fmla="*/ 23 h 444"/>
                      <a:gd name="T56" fmla="*/ 5 w 392"/>
                      <a:gd name="T57" fmla="*/ 25 h 444"/>
                      <a:gd name="T58" fmla="*/ 7 w 392"/>
                      <a:gd name="T59" fmla="*/ 27 h 444"/>
                      <a:gd name="T60" fmla="*/ 10 w 392"/>
                      <a:gd name="T61" fmla="*/ 28 h 444"/>
                      <a:gd name="T62" fmla="*/ 13 w 392"/>
                      <a:gd name="T63" fmla="*/ 28 h 444"/>
                      <a:gd name="T64" fmla="*/ 15 w 392"/>
                      <a:gd name="T65" fmla="*/ 28 h 444"/>
                      <a:gd name="T66" fmla="*/ 19 w 392"/>
                      <a:gd name="T67" fmla="*/ 27 h 444"/>
                      <a:gd name="T68" fmla="*/ 22 w 392"/>
                      <a:gd name="T69" fmla="*/ 26 h 444"/>
                      <a:gd name="T70" fmla="*/ 24 w 392"/>
                      <a:gd name="T71" fmla="*/ 24 h 444"/>
                      <a:gd name="T72" fmla="*/ 24 w 392"/>
                      <a:gd name="T73" fmla="*/ 24 h 444"/>
                      <a:gd name="T74" fmla="*/ 23 w 392"/>
                      <a:gd name="T75" fmla="*/ 25 h 444"/>
                      <a:gd name="T76" fmla="*/ 21 w 392"/>
                      <a:gd name="T77" fmla="*/ 25 h 444"/>
                      <a:gd name="T78" fmla="*/ 19 w 392"/>
                      <a:gd name="T79" fmla="*/ 25 h 444"/>
                      <a:gd name="T80" fmla="*/ 17 w 392"/>
                      <a:gd name="T81" fmla="*/ 25 h 444"/>
                      <a:gd name="T82" fmla="*/ 14 w 392"/>
                      <a:gd name="T83" fmla="*/ 25 h 444"/>
                      <a:gd name="T84" fmla="*/ 12 w 392"/>
                      <a:gd name="T85" fmla="*/ 24 h 444"/>
                      <a:gd name="T86" fmla="*/ 11 w 392"/>
                      <a:gd name="T87" fmla="*/ 23 h 444"/>
                      <a:gd name="T88" fmla="*/ 9 w 392"/>
                      <a:gd name="T89" fmla="*/ 21 h 444"/>
                      <a:gd name="T90" fmla="*/ 7 w 392"/>
                      <a:gd name="T91" fmla="*/ 19 h 444"/>
                      <a:gd name="T92" fmla="*/ 6 w 392"/>
                      <a:gd name="T93" fmla="*/ 17 h 444"/>
                      <a:gd name="T94" fmla="*/ 6 w 392"/>
                      <a:gd name="T95" fmla="*/ 15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4"/>
                      <a:gd name="T146" fmla="*/ 392 w 392"/>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4">
                        <a:moveTo>
                          <a:pt x="93" y="215"/>
                        </a:moveTo>
                        <a:lnTo>
                          <a:pt x="94" y="195"/>
                        </a:lnTo>
                        <a:lnTo>
                          <a:pt x="97" y="177"/>
                        </a:lnTo>
                        <a:lnTo>
                          <a:pt x="101" y="159"/>
                        </a:lnTo>
                        <a:lnTo>
                          <a:pt x="108" y="142"/>
                        </a:lnTo>
                        <a:lnTo>
                          <a:pt x="116" y="125"/>
                        </a:lnTo>
                        <a:lnTo>
                          <a:pt x="125" y="110"/>
                        </a:lnTo>
                        <a:lnTo>
                          <a:pt x="136" y="95"/>
                        </a:lnTo>
                        <a:lnTo>
                          <a:pt x="148" y="82"/>
                        </a:lnTo>
                        <a:lnTo>
                          <a:pt x="161" y="69"/>
                        </a:lnTo>
                        <a:lnTo>
                          <a:pt x="176" y="59"/>
                        </a:lnTo>
                        <a:lnTo>
                          <a:pt x="191" y="50"/>
                        </a:lnTo>
                        <a:lnTo>
                          <a:pt x="208" y="42"/>
                        </a:lnTo>
                        <a:lnTo>
                          <a:pt x="226" y="35"/>
                        </a:lnTo>
                        <a:lnTo>
                          <a:pt x="243" y="30"/>
                        </a:lnTo>
                        <a:lnTo>
                          <a:pt x="261" y="28"/>
                        </a:lnTo>
                        <a:lnTo>
                          <a:pt x="281" y="27"/>
                        </a:lnTo>
                        <a:lnTo>
                          <a:pt x="290" y="27"/>
                        </a:lnTo>
                        <a:lnTo>
                          <a:pt x="299" y="28"/>
                        </a:lnTo>
                        <a:lnTo>
                          <a:pt x="307" y="29"/>
                        </a:lnTo>
                        <a:lnTo>
                          <a:pt x="317" y="30"/>
                        </a:lnTo>
                        <a:lnTo>
                          <a:pt x="325" y="33"/>
                        </a:lnTo>
                        <a:lnTo>
                          <a:pt x="333" y="35"/>
                        </a:lnTo>
                        <a:lnTo>
                          <a:pt x="341" y="37"/>
                        </a:lnTo>
                        <a:lnTo>
                          <a:pt x="349" y="41"/>
                        </a:lnTo>
                        <a:lnTo>
                          <a:pt x="335" y="31"/>
                        </a:lnTo>
                        <a:lnTo>
                          <a:pt x="320" y="23"/>
                        </a:lnTo>
                        <a:lnTo>
                          <a:pt x="305" y="16"/>
                        </a:lnTo>
                        <a:lnTo>
                          <a:pt x="290" y="11"/>
                        </a:lnTo>
                        <a:lnTo>
                          <a:pt x="273" y="6"/>
                        </a:lnTo>
                        <a:lnTo>
                          <a:pt x="257" y="3"/>
                        </a:lnTo>
                        <a:lnTo>
                          <a:pt x="239" y="1"/>
                        </a:lnTo>
                        <a:lnTo>
                          <a:pt x="221" y="0"/>
                        </a:lnTo>
                        <a:lnTo>
                          <a:pt x="198" y="1"/>
                        </a:lnTo>
                        <a:lnTo>
                          <a:pt x="176" y="5"/>
                        </a:lnTo>
                        <a:lnTo>
                          <a:pt x="155" y="11"/>
                        </a:lnTo>
                        <a:lnTo>
                          <a:pt x="135" y="18"/>
                        </a:lnTo>
                        <a:lnTo>
                          <a:pt x="115" y="27"/>
                        </a:lnTo>
                        <a:lnTo>
                          <a:pt x="98" y="38"/>
                        </a:lnTo>
                        <a:lnTo>
                          <a:pt x="80" y="51"/>
                        </a:lnTo>
                        <a:lnTo>
                          <a:pt x="64" y="65"/>
                        </a:lnTo>
                        <a:lnTo>
                          <a:pt x="50" y="81"/>
                        </a:lnTo>
                        <a:lnTo>
                          <a:pt x="38" y="98"/>
                        </a:lnTo>
                        <a:lnTo>
                          <a:pt x="26" y="116"/>
                        </a:lnTo>
                        <a:lnTo>
                          <a:pt x="17" y="135"/>
                        </a:lnTo>
                        <a:lnTo>
                          <a:pt x="10" y="156"/>
                        </a:lnTo>
                        <a:lnTo>
                          <a:pt x="4" y="177"/>
                        </a:lnTo>
                        <a:lnTo>
                          <a:pt x="1" y="199"/>
                        </a:lnTo>
                        <a:lnTo>
                          <a:pt x="0" y="222"/>
                        </a:lnTo>
                        <a:lnTo>
                          <a:pt x="1" y="245"/>
                        </a:lnTo>
                        <a:lnTo>
                          <a:pt x="4" y="266"/>
                        </a:lnTo>
                        <a:lnTo>
                          <a:pt x="10" y="288"/>
                        </a:lnTo>
                        <a:lnTo>
                          <a:pt x="17" y="308"/>
                        </a:lnTo>
                        <a:lnTo>
                          <a:pt x="26" y="328"/>
                        </a:lnTo>
                        <a:lnTo>
                          <a:pt x="38" y="346"/>
                        </a:lnTo>
                        <a:lnTo>
                          <a:pt x="50" y="363"/>
                        </a:lnTo>
                        <a:lnTo>
                          <a:pt x="64" y="379"/>
                        </a:lnTo>
                        <a:lnTo>
                          <a:pt x="80" y="393"/>
                        </a:lnTo>
                        <a:lnTo>
                          <a:pt x="98" y="406"/>
                        </a:lnTo>
                        <a:lnTo>
                          <a:pt x="115" y="417"/>
                        </a:lnTo>
                        <a:lnTo>
                          <a:pt x="135" y="427"/>
                        </a:lnTo>
                        <a:lnTo>
                          <a:pt x="155" y="434"/>
                        </a:lnTo>
                        <a:lnTo>
                          <a:pt x="176" y="439"/>
                        </a:lnTo>
                        <a:lnTo>
                          <a:pt x="198" y="443"/>
                        </a:lnTo>
                        <a:lnTo>
                          <a:pt x="221" y="444"/>
                        </a:lnTo>
                        <a:lnTo>
                          <a:pt x="246" y="443"/>
                        </a:lnTo>
                        <a:lnTo>
                          <a:pt x="272" y="438"/>
                        </a:lnTo>
                        <a:lnTo>
                          <a:pt x="295" y="431"/>
                        </a:lnTo>
                        <a:lnTo>
                          <a:pt x="317" y="422"/>
                        </a:lnTo>
                        <a:lnTo>
                          <a:pt x="339" y="411"/>
                        </a:lnTo>
                        <a:lnTo>
                          <a:pt x="358" y="397"/>
                        </a:lnTo>
                        <a:lnTo>
                          <a:pt x="375" y="382"/>
                        </a:lnTo>
                        <a:lnTo>
                          <a:pt x="392" y="364"/>
                        </a:lnTo>
                        <a:lnTo>
                          <a:pt x="380" y="372"/>
                        </a:lnTo>
                        <a:lnTo>
                          <a:pt x="367" y="379"/>
                        </a:lnTo>
                        <a:lnTo>
                          <a:pt x="354" y="386"/>
                        </a:lnTo>
                        <a:lnTo>
                          <a:pt x="340" y="391"/>
                        </a:lnTo>
                        <a:lnTo>
                          <a:pt x="326" y="396"/>
                        </a:lnTo>
                        <a:lnTo>
                          <a:pt x="311" y="399"/>
                        </a:lnTo>
                        <a:lnTo>
                          <a:pt x="296" y="400"/>
                        </a:lnTo>
                        <a:lnTo>
                          <a:pt x="281" y="401"/>
                        </a:lnTo>
                        <a:lnTo>
                          <a:pt x="261" y="400"/>
                        </a:lnTo>
                        <a:lnTo>
                          <a:pt x="243" y="398"/>
                        </a:lnTo>
                        <a:lnTo>
                          <a:pt x="226" y="393"/>
                        </a:lnTo>
                        <a:lnTo>
                          <a:pt x="208" y="386"/>
                        </a:lnTo>
                        <a:lnTo>
                          <a:pt x="191" y="378"/>
                        </a:lnTo>
                        <a:lnTo>
                          <a:pt x="176" y="369"/>
                        </a:lnTo>
                        <a:lnTo>
                          <a:pt x="161" y="359"/>
                        </a:lnTo>
                        <a:lnTo>
                          <a:pt x="148" y="346"/>
                        </a:lnTo>
                        <a:lnTo>
                          <a:pt x="136" y="333"/>
                        </a:lnTo>
                        <a:lnTo>
                          <a:pt x="125" y="318"/>
                        </a:lnTo>
                        <a:lnTo>
                          <a:pt x="116" y="303"/>
                        </a:lnTo>
                        <a:lnTo>
                          <a:pt x="108" y="287"/>
                        </a:lnTo>
                        <a:lnTo>
                          <a:pt x="101" y="270"/>
                        </a:lnTo>
                        <a:lnTo>
                          <a:pt x="97" y="253"/>
                        </a:lnTo>
                        <a:lnTo>
                          <a:pt x="94" y="233"/>
                        </a:lnTo>
                        <a:lnTo>
                          <a:pt x="93"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0" name="Freeform 48"/>
                  <p:cNvSpPr>
                    <a:spLocks/>
                  </p:cNvSpPr>
                  <p:nvPr/>
                </p:nvSpPr>
                <p:spPr bwMode="auto">
                  <a:xfrm>
                    <a:off x="3185" y="1852"/>
                    <a:ext cx="196" cy="222"/>
                  </a:xfrm>
                  <a:custGeom>
                    <a:avLst/>
                    <a:gdLst>
                      <a:gd name="T0" fmla="*/ 6 w 392"/>
                      <a:gd name="T1" fmla="*/ 12 h 445"/>
                      <a:gd name="T2" fmla="*/ 6 w 392"/>
                      <a:gd name="T3" fmla="*/ 9 h 445"/>
                      <a:gd name="T4" fmla="*/ 7 w 392"/>
                      <a:gd name="T5" fmla="*/ 7 h 445"/>
                      <a:gd name="T6" fmla="*/ 9 w 392"/>
                      <a:gd name="T7" fmla="*/ 6 h 445"/>
                      <a:gd name="T8" fmla="*/ 11 w 392"/>
                      <a:gd name="T9" fmla="*/ 4 h 445"/>
                      <a:gd name="T10" fmla="*/ 12 w 392"/>
                      <a:gd name="T11" fmla="*/ 3 h 445"/>
                      <a:gd name="T12" fmla="*/ 14 w 392"/>
                      <a:gd name="T13" fmla="*/ 2 h 445"/>
                      <a:gd name="T14" fmla="*/ 17 w 392"/>
                      <a:gd name="T15" fmla="*/ 1 h 445"/>
                      <a:gd name="T16" fmla="*/ 19 w 392"/>
                      <a:gd name="T17" fmla="*/ 1 h 445"/>
                      <a:gd name="T18" fmla="*/ 20 w 392"/>
                      <a:gd name="T19" fmla="*/ 1 h 445"/>
                      <a:gd name="T20" fmla="*/ 21 w 392"/>
                      <a:gd name="T21" fmla="*/ 2 h 445"/>
                      <a:gd name="T22" fmla="*/ 22 w 392"/>
                      <a:gd name="T23" fmla="*/ 2 h 445"/>
                      <a:gd name="T24" fmla="*/ 21 w 392"/>
                      <a:gd name="T25" fmla="*/ 1 h 445"/>
                      <a:gd name="T26" fmla="*/ 20 w 392"/>
                      <a:gd name="T27" fmla="*/ 1 h 445"/>
                      <a:gd name="T28" fmla="*/ 18 w 392"/>
                      <a:gd name="T29" fmla="*/ 0 h 445"/>
                      <a:gd name="T30" fmla="*/ 15 w 392"/>
                      <a:gd name="T31" fmla="*/ 0 h 445"/>
                      <a:gd name="T32" fmla="*/ 13 w 392"/>
                      <a:gd name="T33" fmla="*/ 0 h 445"/>
                      <a:gd name="T34" fmla="*/ 10 w 392"/>
                      <a:gd name="T35" fmla="*/ 0 h 445"/>
                      <a:gd name="T36" fmla="*/ 7 w 392"/>
                      <a:gd name="T37" fmla="*/ 1 h 445"/>
                      <a:gd name="T38" fmla="*/ 6 w 392"/>
                      <a:gd name="T39" fmla="*/ 3 h 445"/>
                      <a:gd name="T40" fmla="*/ 3 w 392"/>
                      <a:gd name="T41" fmla="*/ 5 h 445"/>
                      <a:gd name="T42" fmla="*/ 2 w 392"/>
                      <a:gd name="T43" fmla="*/ 7 h 445"/>
                      <a:gd name="T44" fmla="*/ 1 w 392"/>
                      <a:gd name="T45" fmla="*/ 9 h 445"/>
                      <a:gd name="T46" fmla="*/ 1 w 392"/>
                      <a:gd name="T47" fmla="*/ 12 h 445"/>
                      <a:gd name="T48" fmla="*/ 1 w 392"/>
                      <a:gd name="T49" fmla="*/ 15 h 445"/>
                      <a:gd name="T50" fmla="*/ 1 w 392"/>
                      <a:gd name="T51" fmla="*/ 18 h 445"/>
                      <a:gd name="T52" fmla="*/ 2 w 392"/>
                      <a:gd name="T53" fmla="*/ 20 h 445"/>
                      <a:gd name="T54" fmla="*/ 3 w 392"/>
                      <a:gd name="T55" fmla="*/ 22 h 445"/>
                      <a:gd name="T56" fmla="*/ 6 w 392"/>
                      <a:gd name="T57" fmla="*/ 24 h 445"/>
                      <a:gd name="T58" fmla="*/ 7 w 392"/>
                      <a:gd name="T59" fmla="*/ 26 h 445"/>
                      <a:gd name="T60" fmla="*/ 10 w 392"/>
                      <a:gd name="T61" fmla="*/ 27 h 445"/>
                      <a:gd name="T62" fmla="*/ 13 w 392"/>
                      <a:gd name="T63" fmla="*/ 27 h 445"/>
                      <a:gd name="T64" fmla="*/ 15 w 392"/>
                      <a:gd name="T65" fmla="*/ 27 h 445"/>
                      <a:gd name="T66" fmla="*/ 19 w 392"/>
                      <a:gd name="T67" fmla="*/ 27 h 445"/>
                      <a:gd name="T68" fmla="*/ 22 w 392"/>
                      <a:gd name="T69" fmla="*/ 25 h 445"/>
                      <a:gd name="T70" fmla="*/ 24 w 392"/>
                      <a:gd name="T71" fmla="*/ 23 h 445"/>
                      <a:gd name="T72" fmla="*/ 24 w 392"/>
                      <a:gd name="T73" fmla="*/ 23 h 445"/>
                      <a:gd name="T74" fmla="*/ 23 w 392"/>
                      <a:gd name="T75" fmla="*/ 24 h 445"/>
                      <a:gd name="T76" fmla="*/ 21 w 392"/>
                      <a:gd name="T77" fmla="*/ 24 h 445"/>
                      <a:gd name="T78" fmla="*/ 19 w 392"/>
                      <a:gd name="T79" fmla="*/ 25 h 445"/>
                      <a:gd name="T80" fmla="*/ 17 w 392"/>
                      <a:gd name="T81" fmla="*/ 25 h 445"/>
                      <a:gd name="T82" fmla="*/ 14 w 392"/>
                      <a:gd name="T83" fmla="*/ 24 h 445"/>
                      <a:gd name="T84" fmla="*/ 12 w 392"/>
                      <a:gd name="T85" fmla="*/ 23 h 445"/>
                      <a:gd name="T86" fmla="*/ 11 w 392"/>
                      <a:gd name="T87" fmla="*/ 22 h 445"/>
                      <a:gd name="T88" fmla="*/ 9 w 392"/>
                      <a:gd name="T89" fmla="*/ 20 h 445"/>
                      <a:gd name="T90" fmla="*/ 7 w 392"/>
                      <a:gd name="T91" fmla="*/ 19 h 445"/>
                      <a:gd name="T92" fmla="*/ 6 w 392"/>
                      <a:gd name="T93" fmla="*/ 16 h 445"/>
                      <a:gd name="T94" fmla="*/ 6 w 392"/>
                      <a:gd name="T95" fmla="*/ 14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5"/>
                      <a:gd name="T146" fmla="*/ 392 w 392"/>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5">
                        <a:moveTo>
                          <a:pt x="95" y="215"/>
                        </a:moveTo>
                        <a:lnTo>
                          <a:pt x="96" y="196"/>
                        </a:lnTo>
                        <a:lnTo>
                          <a:pt x="98" y="177"/>
                        </a:lnTo>
                        <a:lnTo>
                          <a:pt x="103" y="159"/>
                        </a:lnTo>
                        <a:lnTo>
                          <a:pt x="110" y="142"/>
                        </a:lnTo>
                        <a:lnTo>
                          <a:pt x="117" y="126"/>
                        </a:lnTo>
                        <a:lnTo>
                          <a:pt x="126" y="111"/>
                        </a:lnTo>
                        <a:lnTo>
                          <a:pt x="136" y="96"/>
                        </a:lnTo>
                        <a:lnTo>
                          <a:pt x="149" y="83"/>
                        </a:lnTo>
                        <a:lnTo>
                          <a:pt x="162" y="71"/>
                        </a:lnTo>
                        <a:lnTo>
                          <a:pt x="177" y="60"/>
                        </a:lnTo>
                        <a:lnTo>
                          <a:pt x="192" y="51"/>
                        </a:lnTo>
                        <a:lnTo>
                          <a:pt x="208" y="43"/>
                        </a:lnTo>
                        <a:lnTo>
                          <a:pt x="225" y="36"/>
                        </a:lnTo>
                        <a:lnTo>
                          <a:pt x="242" y="31"/>
                        </a:lnTo>
                        <a:lnTo>
                          <a:pt x="261" y="29"/>
                        </a:lnTo>
                        <a:lnTo>
                          <a:pt x="280" y="28"/>
                        </a:lnTo>
                        <a:lnTo>
                          <a:pt x="290" y="28"/>
                        </a:lnTo>
                        <a:lnTo>
                          <a:pt x="299" y="29"/>
                        </a:lnTo>
                        <a:lnTo>
                          <a:pt x="307" y="30"/>
                        </a:lnTo>
                        <a:lnTo>
                          <a:pt x="316" y="31"/>
                        </a:lnTo>
                        <a:lnTo>
                          <a:pt x="324" y="33"/>
                        </a:lnTo>
                        <a:lnTo>
                          <a:pt x="332" y="35"/>
                        </a:lnTo>
                        <a:lnTo>
                          <a:pt x="340" y="38"/>
                        </a:lnTo>
                        <a:lnTo>
                          <a:pt x="348" y="41"/>
                        </a:lnTo>
                        <a:lnTo>
                          <a:pt x="334" y="31"/>
                        </a:lnTo>
                        <a:lnTo>
                          <a:pt x="321" y="23"/>
                        </a:lnTo>
                        <a:lnTo>
                          <a:pt x="305" y="16"/>
                        </a:lnTo>
                        <a:lnTo>
                          <a:pt x="290" y="11"/>
                        </a:lnTo>
                        <a:lnTo>
                          <a:pt x="273" y="6"/>
                        </a:lnTo>
                        <a:lnTo>
                          <a:pt x="256" y="3"/>
                        </a:lnTo>
                        <a:lnTo>
                          <a:pt x="239" y="1"/>
                        </a:lnTo>
                        <a:lnTo>
                          <a:pt x="222" y="0"/>
                        </a:lnTo>
                        <a:lnTo>
                          <a:pt x="198" y="1"/>
                        </a:lnTo>
                        <a:lnTo>
                          <a:pt x="177" y="5"/>
                        </a:lnTo>
                        <a:lnTo>
                          <a:pt x="156" y="11"/>
                        </a:lnTo>
                        <a:lnTo>
                          <a:pt x="135" y="18"/>
                        </a:lnTo>
                        <a:lnTo>
                          <a:pt x="116" y="27"/>
                        </a:lnTo>
                        <a:lnTo>
                          <a:pt x="98" y="38"/>
                        </a:lnTo>
                        <a:lnTo>
                          <a:pt x="81" y="51"/>
                        </a:lnTo>
                        <a:lnTo>
                          <a:pt x="65" y="66"/>
                        </a:lnTo>
                        <a:lnTo>
                          <a:pt x="51" y="81"/>
                        </a:lnTo>
                        <a:lnTo>
                          <a:pt x="38" y="98"/>
                        </a:lnTo>
                        <a:lnTo>
                          <a:pt x="27" y="117"/>
                        </a:lnTo>
                        <a:lnTo>
                          <a:pt x="18" y="136"/>
                        </a:lnTo>
                        <a:lnTo>
                          <a:pt x="11" y="157"/>
                        </a:lnTo>
                        <a:lnTo>
                          <a:pt x="5" y="178"/>
                        </a:lnTo>
                        <a:lnTo>
                          <a:pt x="1" y="200"/>
                        </a:lnTo>
                        <a:lnTo>
                          <a:pt x="0" y="223"/>
                        </a:lnTo>
                        <a:lnTo>
                          <a:pt x="1" y="246"/>
                        </a:lnTo>
                        <a:lnTo>
                          <a:pt x="5" y="268"/>
                        </a:lnTo>
                        <a:lnTo>
                          <a:pt x="11" y="288"/>
                        </a:lnTo>
                        <a:lnTo>
                          <a:pt x="18" y="309"/>
                        </a:lnTo>
                        <a:lnTo>
                          <a:pt x="27" y="329"/>
                        </a:lnTo>
                        <a:lnTo>
                          <a:pt x="38" y="347"/>
                        </a:lnTo>
                        <a:lnTo>
                          <a:pt x="51" y="364"/>
                        </a:lnTo>
                        <a:lnTo>
                          <a:pt x="65" y="379"/>
                        </a:lnTo>
                        <a:lnTo>
                          <a:pt x="81" y="394"/>
                        </a:lnTo>
                        <a:lnTo>
                          <a:pt x="98" y="407"/>
                        </a:lnTo>
                        <a:lnTo>
                          <a:pt x="116" y="419"/>
                        </a:lnTo>
                        <a:lnTo>
                          <a:pt x="135" y="428"/>
                        </a:lnTo>
                        <a:lnTo>
                          <a:pt x="156" y="435"/>
                        </a:lnTo>
                        <a:lnTo>
                          <a:pt x="177" y="440"/>
                        </a:lnTo>
                        <a:lnTo>
                          <a:pt x="198" y="444"/>
                        </a:lnTo>
                        <a:lnTo>
                          <a:pt x="222" y="445"/>
                        </a:lnTo>
                        <a:lnTo>
                          <a:pt x="247" y="444"/>
                        </a:lnTo>
                        <a:lnTo>
                          <a:pt x="271" y="439"/>
                        </a:lnTo>
                        <a:lnTo>
                          <a:pt x="294" y="432"/>
                        </a:lnTo>
                        <a:lnTo>
                          <a:pt x="317" y="423"/>
                        </a:lnTo>
                        <a:lnTo>
                          <a:pt x="338" y="412"/>
                        </a:lnTo>
                        <a:lnTo>
                          <a:pt x="358" y="398"/>
                        </a:lnTo>
                        <a:lnTo>
                          <a:pt x="376" y="382"/>
                        </a:lnTo>
                        <a:lnTo>
                          <a:pt x="392" y="364"/>
                        </a:lnTo>
                        <a:lnTo>
                          <a:pt x="381" y="372"/>
                        </a:lnTo>
                        <a:lnTo>
                          <a:pt x="368" y="381"/>
                        </a:lnTo>
                        <a:lnTo>
                          <a:pt x="354" y="386"/>
                        </a:lnTo>
                        <a:lnTo>
                          <a:pt x="340" y="392"/>
                        </a:lnTo>
                        <a:lnTo>
                          <a:pt x="325" y="397"/>
                        </a:lnTo>
                        <a:lnTo>
                          <a:pt x="311" y="400"/>
                        </a:lnTo>
                        <a:lnTo>
                          <a:pt x="295" y="401"/>
                        </a:lnTo>
                        <a:lnTo>
                          <a:pt x="280" y="402"/>
                        </a:lnTo>
                        <a:lnTo>
                          <a:pt x="261" y="401"/>
                        </a:lnTo>
                        <a:lnTo>
                          <a:pt x="242" y="399"/>
                        </a:lnTo>
                        <a:lnTo>
                          <a:pt x="225" y="394"/>
                        </a:lnTo>
                        <a:lnTo>
                          <a:pt x="208" y="387"/>
                        </a:lnTo>
                        <a:lnTo>
                          <a:pt x="192" y="379"/>
                        </a:lnTo>
                        <a:lnTo>
                          <a:pt x="177" y="370"/>
                        </a:lnTo>
                        <a:lnTo>
                          <a:pt x="162" y="360"/>
                        </a:lnTo>
                        <a:lnTo>
                          <a:pt x="149" y="347"/>
                        </a:lnTo>
                        <a:lnTo>
                          <a:pt x="136" y="334"/>
                        </a:lnTo>
                        <a:lnTo>
                          <a:pt x="126" y="319"/>
                        </a:lnTo>
                        <a:lnTo>
                          <a:pt x="117" y="304"/>
                        </a:lnTo>
                        <a:lnTo>
                          <a:pt x="110" y="287"/>
                        </a:lnTo>
                        <a:lnTo>
                          <a:pt x="103" y="270"/>
                        </a:lnTo>
                        <a:lnTo>
                          <a:pt x="98" y="253"/>
                        </a:lnTo>
                        <a:lnTo>
                          <a:pt x="96" y="234"/>
                        </a:lnTo>
                        <a:lnTo>
                          <a:pt x="95"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1" name="Freeform 49"/>
                  <p:cNvSpPr>
                    <a:spLocks/>
                  </p:cNvSpPr>
                  <p:nvPr/>
                </p:nvSpPr>
                <p:spPr bwMode="auto">
                  <a:xfrm>
                    <a:off x="3621" y="1824"/>
                    <a:ext cx="196" cy="222"/>
                  </a:xfrm>
                  <a:custGeom>
                    <a:avLst/>
                    <a:gdLst>
                      <a:gd name="T0" fmla="*/ 5 w 393"/>
                      <a:gd name="T1" fmla="*/ 13 h 444"/>
                      <a:gd name="T2" fmla="*/ 6 w 393"/>
                      <a:gd name="T3" fmla="*/ 10 h 444"/>
                      <a:gd name="T4" fmla="*/ 7 w 393"/>
                      <a:gd name="T5" fmla="*/ 8 h 444"/>
                      <a:gd name="T6" fmla="*/ 8 w 393"/>
                      <a:gd name="T7" fmla="*/ 6 h 444"/>
                      <a:gd name="T8" fmla="*/ 10 w 393"/>
                      <a:gd name="T9" fmla="*/ 5 h 444"/>
                      <a:gd name="T10" fmla="*/ 12 w 393"/>
                      <a:gd name="T11" fmla="*/ 4 h 444"/>
                      <a:gd name="T12" fmla="*/ 14 w 393"/>
                      <a:gd name="T13" fmla="*/ 3 h 444"/>
                      <a:gd name="T14" fmla="*/ 16 w 393"/>
                      <a:gd name="T15" fmla="*/ 2 h 444"/>
                      <a:gd name="T16" fmla="*/ 18 w 393"/>
                      <a:gd name="T17" fmla="*/ 2 h 444"/>
                      <a:gd name="T18" fmla="*/ 19 w 393"/>
                      <a:gd name="T19" fmla="*/ 2 h 444"/>
                      <a:gd name="T20" fmla="*/ 20 w 393"/>
                      <a:gd name="T21" fmla="*/ 2 h 444"/>
                      <a:gd name="T22" fmla="*/ 21 w 393"/>
                      <a:gd name="T23" fmla="*/ 3 h 444"/>
                      <a:gd name="T24" fmla="*/ 20 w 393"/>
                      <a:gd name="T25" fmla="*/ 2 h 444"/>
                      <a:gd name="T26" fmla="*/ 19 w 393"/>
                      <a:gd name="T27" fmla="*/ 1 h 444"/>
                      <a:gd name="T28" fmla="*/ 17 w 393"/>
                      <a:gd name="T29" fmla="*/ 1 h 444"/>
                      <a:gd name="T30" fmla="*/ 14 w 393"/>
                      <a:gd name="T31" fmla="*/ 1 h 444"/>
                      <a:gd name="T32" fmla="*/ 12 w 393"/>
                      <a:gd name="T33" fmla="*/ 1 h 444"/>
                      <a:gd name="T34" fmla="*/ 9 w 393"/>
                      <a:gd name="T35" fmla="*/ 1 h 444"/>
                      <a:gd name="T36" fmla="*/ 7 w 393"/>
                      <a:gd name="T37" fmla="*/ 2 h 444"/>
                      <a:gd name="T38" fmla="*/ 5 w 393"/>
                      <a:gd name="T39" fmla="*/ 4 h 444"/>
                      <a:gd name="T40" fmla="*/ 3 w 393"/>
                      <a:gd name="T41" fmla="*/ 6 h 444"/>
                      <a:gd name="T42" fmla="*/ 1 w 393"/>
                      <a:gd name="T43" fmla="*/ 7 h 444"/>
                      <a:gd name="T44" fmla="*/ 0 w 393"/>
                      <a:gd name="T45" fmla="*/ 10 h 444"/>
                      <a:gd name="T46" fmla="*/ 0 w 393"/>
                      <a:gd name="T47" fmla="*/ 13 h 444"/>
                      <a:gd name="T48" fmla="*/ 0 w 393"/>
                      <a:gd name="T49" fmla="*/ 15 h 444"/>
                      <a:gd name="T50" fmla="*/ 0 w 393"/>
                      <a:gd name="T51" fmla="*/ 18 h 444"/>
                      <a:gd name="T52" fmla="*/ 1 w 393"/>
                      <a:gd name="T53" fmla="*/ 21 h 444"/>
                      <a:gd name="T54" fmla="*/ 3 w 393"/>
                      <a:gd name="T55" fmla="*/ 23 h 444"/>
                      <a:gd name="T56" fmla="*/ 5 w 393"/>
                      <a:gd name="T57" fmla="*/ 25 h 444"/>
                      <a:gd name="T58" fmla="*/ 7 w 393"/>
                      <a:gd name="T59" fmla="*/ 27 h 444"/>
                      <a:gd name="T60" fmla="*/ 9 w 393"/>
                      <a:gd name="T61" fmla="*/ 28 h 444"/>
                      <a:gd name="T62" fmla="*/ 12 w 393"/>
                      <a:gd name="T63" fmla="*/ 28 h 444"/>
                      <a:gd name="T64" fmla="*/ 15 w 393"/>
                      <a:gd name="T65" fmla="*/ 28 h 444"/>
                      <a:gd name="T66" fmla="*/ 18 w 393"/>
                      <a:gd name="T67" fmla="*/ 27 h 444"/>
                      <a:gd name="T68" fmla="*/ 21 w 393"/>
                      <a:gd name="T69" fmla="*/ 26 h 444"/>
                      <a:gd name="T70" fmla="*/ 23 w 393"/>
                      <a:gd name="T71" fmla="*/ 24 h 444"/>
                      <a:gd name="T72" fmla="*/ 23 w 393"/>
                      <a:gd name="T73" fmla="*/ 24 h 444"/>
                      <a:gd name="T74" fmla="*/ 22 w 393"/>
                      <a:gd name="T75" fmla="*/ 25 h 444"/>
                      <a:gd name="T76" fmla="*/ 20 w 393"/>
                      <a:gd name="T77" fmla="*/ 25 h 444"/>
                      <a:gd name="T78" fmla="*/ 18 w 393"/>
                      <a:gd name="T79" fmla="*/ 25 h 444"/>
                      <a:gd name="T80" fmla="*/ 16 w 393"/>
                      <a:gd name="T81" fmla="*/ 25 h 444"/>
                      <a:gd name="T82" fmla="*/ 14 w 393"/>
                      <a:gd name="T83" fmla="*/ 25 h 444"/>
                      <a:gd name="T84" fmla="*/ 12 w 393"/>
                      <a:gd name="T85" fmla="*/ 24 h 444"/>
                      <a:gd name="T86" fmla="*/ 10 w 393"/>
                      <a:gd name="T87" fmla="*/ 23 h 444"/>
                      <a:gd name="T88" fmla="*/ 8 w 393"/>
                      <a:gd name="T89" fmla="*/ 21 h 444"/>
                      <a:gd name="T90" fmla="*/ 7 w 393"/>
                      <a:gd name="T91" fmla="*/ 19 h 444"/>
                      <a:gd name="T92" fmla="*/ 6 w 393"/>
                      <a:gd name="T93" fmla="*/ 17 h 444"/>
                      <a:gd name="T94" fmla="*/ 5 w 393"/>
                      <a:gd name="T95" fmla="*/ 15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444"/>
                      <a:gd name="T146" fmla="*/ 393 w 393"/>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444">
                        <a:moveTo>
                          <a:pt x="94" y="214"/>
                        </a:moveTo>
                        <a:lnTo>
                          <a:pt x="95" y="195"/>
                        </a:lnTo>
                        <a:lnTo>
                          <a:pt x="98" y="176"/>
                        </a:lnTo>
                        <a:lnTo>
                          <a:pt x="102" y="159"/>
                        </a:lnTo>
                        <a:lnTo>
                          <a:pt x="109" y="142"/>
                        </a:lnTo>
                        <a:lnTo>
                          <a:pt x="116" y="126"/>
                        </a:lnTo>
                        <a:lnTo>
                          <a:pt x="126" y="109"/>
                        </a:lnTo>
                        <a:lnTo>
                          <a:pt x="137" y="96"/>
                        </a:lnTo>
                        <a:lnTo>
                          <a:pt x="148" y="82"/>
                        </a:lnTo>
                        <a:lnTo>
                          <a:pt x="162" y="70"/>
                        </a:lnTo>
                        <a:lnTo>
                          <a:pt x="176" y="60"/>
                        </a:lnTo>
                        <a:lnTo>
                          <a:pt x="192" y="50"/>
                        </a:lnTo>
                        <a:lnTo>
                          <a:pt x="208" y="43"/>
                        </a:lnTo>
                        <a:lnTo>
                          <a:pt x="226" y="36"/>
                        </a:lnTo>
                        <a:lnTo>
                          <a:pt x="243" y="31"/>
                        </a:lnTo>
                        <a:lnTo>
                          <a:pt x="261" y="29"/>
                        </a:lnTo>
                        <a:lnTo>
                          <a:pt x="281" y="28"/>
                        </a:lnTo>
                        <a:lnTo>
                          <a:pt x="290" y="28"/>
                        </a:lnTo>
                        <a:lnTo>
                          <a:pt x="299" y="29"/>
                        </a:lnTo>
                        <a:lnTo>
                          <a:pt x="307" y="30"/>
                        </a:lnTo>
                        <a:lnTo>
                          <a:pt x="317" y="31"/>
                        </a:lnTo>
                        <a:lnTo>
                          <a:pt x="325" y="32"/>
                        </a:lnTo>
                        <a:lnTo>
                          <a:pt x="333" y="35"/>
                        </a:lnTo>
                        <a:lnTo>
                          <a:pt x="341" y="38"/>
                        </a:lnTo>
                        <a:lnTo>
                          <a:pt x="349" y="40"/>
                        </a:lnTo>
                        <a:lnTo>
                          <a:pt x="335" y="31"/>
                        </a:lnTo>
                        <a:lnTo>
                          <a:pt x="321" y="23"/>
                        </a:lnTo>
                        <a:lnTo>
                          <a:pt x="305" y="16"/>
                        </a:lnTo>
                        <a:lnTo>
                          <a:pt x="290" y="10"/>
                        </a:lnTo>
                        <a:lnTo>
                          <a:pt x="274" y="6"/>
                        </a:lnTo>
                        <a:lnTo>
                          <a:pt x="257" y="2"/>
                        </a:lnTo>
                        <a:lnTo>
                          <a:pt x="239" y="1"/>
                        </a:lnTo>
                        <a:lnTo>
                          <a:pt x="222" y="0"/>
                        </a:lnTo>
                        <a:lnTo>
                          <a:pt x="199" y="1"/>
                        </a:lnTo>
                        <a:lnTo>
                          <a:pt x="177" y="5"/>
                        </a:lnTo>
                        <a:lnTo>
                          <a:pt x="155" y="10"/>
                        </a:lnTo>
                        <a:lnTo>
                          <a:pt x="136" y="17"/>
                        </a:lnTo>
                        <a:lnTo>
                          <a:pt x="116" y="27"/>
                        </a:lnTo>
                        <a:lnTo>
                          <a:pt x="98" y="38"/>
                        </a:lnTo>
                        <a:lnTo>
                          <a:pt x="80" y="51"/>
                        </a:lnTo>
                        <a:lnTo>
                          <a:pt x="64" y="65"/>
                        </a:lnTo>
                        <a:lnTo>
                          <a:pt x="50" y="81"/>
                        </a:lnTo>
                        <a:lnTo>
                          <a:pt x="38" y="98"/>
                        </a:lnTo>
                        <a:lnTo>
                          <a:pt x="26" y="116"/>
                        </a:lnTo>
                        <a:lnTo>
                          <a:pt x="17" y="136"/>
                        </a:lnTo>
                        <a:lnTo>
                          <a:pt x="10" y="156"/>
                        </a:lnTo>
                        <a:lnTo>
                          <a:pt x="4" y="177"/>
                        </a:lnTo>
                        <a:lnTo>
                          <a:pt x="1" y="199"/>
                        </a:lnTo>
                        <a:lnTo>
                          <a:pt x="0" y="222"/>
                        </a:lnTo>
                        <a:lnTo>
                          <a:pt x="1" y="245"/>
                        </a:lnTo>
                        <a:lnTo>
                          <a:pt x="4" y="267"/>
                        </a:lnTo>
                        <a:lnTo>
                          <a:pt x="10" y="288"/>
                        </a:lnTo>
                        <a:lnTo>
                          <a:pt x="17" y="309"/>
                        </a:lnTo>
                        <a:lnTo>
                          <a:pt x="26" y="328"/>
                        </a:lnTo>
                        <a:lnTo>
                          <a:pt x="38" y="346"/>
                        </a:lnTo>
                        <a:lnTo>
                          <a:pt x="50" y="363"/>
                        </a:lnTo>
                        <a:lnTo>
                          <a:pt x="64" y="379"/>
                        </a:lnTo>
                        <a:lnTo>
                          <a:pt x="80" y="393"/>
                        </a:lnTo>
                        <a:lnTo>
                          <a:pt x="98" y="406"/>
                        </a:lnTo>
                        <a:lnTo>
                          <a:pt x="116" y="417"/>
                        </a:lnTo>
                        <a:lnTo>
                          <a:pt x="136" y="426"/>
                        </a:lnTo>
                        <a:lnTo>
                          <a:pt x="155" y="433"/>
                        </a:lnTo>
                        <a:lnTo>
                          <a:pt x="177" y="439"/>
                        </a:lnTo>
                        <a:lnTo>
                          <a:pt x="199" y="442"/>
                        </a:lnTo>
                        <a:lnTo>
                          <a:pt x="222" y="444"/>
                        </a:lnTo>
                        <a:lnTo>
                          <a:pt x="247" y="442"/>
                        </a:lnTo>
                        <a:lnTo>
                          <a:pt x="272" y="438"/>
                        </a:lnTo>
                        <a:lnTo>
                          <a:pt x="295" y="431"/>
                        </a:lnTo>
                        <a:lnTo>
                          <a:pt x="318" y="422"/>
                        </a:lnTo>
                        <a:lnTo>
                          <a:pt x="338" y="410"/>
                        </a:lnTo>
                        <a:lnTo>
                          <a:pt x="358" y="396"/>
                        </a:lnTo>
                        <a:lnTo>
                          <a:pt x="377" y="381"/>
                        </a:lnTo>
                        <a:lnTo>
                          <a:pt x="393" y="364"/>
                        </a:lnTo>
                        <a:lnTo>
                          <a:pt x="381" y="372"/>
                        </a:lnTo>
                        <a:lnTo>
                          <a:pt x="368" y="379"/>
                        </a:lnTo>
                        <a:lnTo>
                          <a:pt x="355" y="386"/>
                        </a:lnTo>
                        <a:lnTo>
                          <a:pt x="341" y="391"/>
                        </a:lnTo>
                        <a:lnTo>
                          <a:pt x="326" y="395"/>
                        </a:lnTo>
                        <a:lnTo>
                          <a:pt x="312" y="399"/>
                        </a:lnTo>
                        <a:lnTo>
                          <a:pt x="296" y="400"/>
                        </a:lnTo>
                        <a:lnTo>
                          <a:pt x="281" y="401"/>
                        </a:lnTo>
                        <a:lnTo>
                          <a:pt x="261" y="400"/>
                        </a:lnTo>
                        <a:lnTo>
                          <a:pt x="243" y="398"/>
                        </a:lnTo>
                        <a:lnTo>
                          <a:pt x="226" y="393"/>
                        </a:lnTo>
                        <a:lnTo>
                          <a:pt x="208" y="386"/>
                        </a:lnTo>
                        <a:lnTo>
                          <a:pt x="192" y="379"/>
                        </a:lnTo>
                        <a:lnTo>
                          <a:pt x="176" y="369"/>
                        </a:lnTo>
                        <a:lnTo>
                          <a:pt x="162" y="358"/>
                        </a:lnTo>
                        <a:lnTo>
                          <a:pt x="148" y="347"/>
                        </a:lnTo>
                        <a:lnTo>
                          <a:pt x="137" y="333"/>
                        </a:lnTo>
                        <a:lnTo>
                          <a:pt x="126" y="319"/>
                        </a:lnTo>
                        <a:lnTo>
                          <a:pt x="116" y="303"/>
                        </a:lnTo>
                        <a:lnTo>
                          <a:pt x="109" y="287"/>
                        </a:lnTo>
                        <a:lnTo>
                          <a:pt x="102" y="270"/>
                        </a:lnTo>
                        <a:lnTo>
                          <a:pt x="98" y="252"/>
                        </a:lnTo>
                        <a:lnTo>
                          <a:pt x="95" y="234"/>
                        </a:lnTo>
                        <a:lnTo>
                          <a:pt x="94"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2" name="Freeform 50"/>
                  <p:cNvSpPr>
                    <a:spLocks/>
                  </p:cNvSpPr>
                  <p:nvPr/>
                </p:nvSpPr>
                <p:spPr bwMode="auto">
                  <a:xfrm>
                    <a:off x="3394" y="2010"/>
                    <a:ext cx="197" cy="221"/>
                  </a:xfrm>
                  <a:custGeom>
                    <a:avLst/>
                    <a:gdLst>
                      <a:gd name="T0" fmla="*/ 6 w 393"/>
                      <a:gd name="T1" fmla="*/ 12 h 444"/>
                      <a:gd name="T2" fmla="*/ 7 w 393"/>
                      <a:gd name="T3" fmla="*/ 9 h 444"/>
                      <a:gd name="T4" fmla="*/ 8 w 393"/>
                      <a:gd name="T5" fmla="*/ 7 h 444"/>
                      <a:gd name="T6" fmla="*/ 9 w 393"/>
                      <a:gd name="T7" fmla="*/ 5 h 444"/>
                      <a:gd name="T8" fmla="*/ 11 w 393"/>
                      <a:gd name="T9" fmla="*/ 4 h 444"/>
                      <a:gd name="T10" fmla="*/ 12 w 393"/>
                      <a:gd name="T11" fmla="*/ 3 h 444"/>
                      <a:gd name="T12" fmla="*/ 15 w 393"/>
                      <a:gd name="T13" fmla="*/ 2 h 444"/>
                      <a:gd name="T14" fmla="*/ 17 w 393"/>
                      <a:gd name="T15" fmla="*/ 1 h 444"/>
                      <a:gd name="T16" fmla="*/ 19 w 393"/>
                      <a:gd name="T17" fmla="*/ 1 h 444"/>
                      <a:gd name="T18" fmla="*/ 20 w 393"/>
                      <a:gd name="T19" fmla="*/ 1 h 444"/>
                      <a:gd name="T20" fmla="*/ 21 w 393"/>
                      <a:gd name="T21" fmla="*/ 2 h 444"/>
                      <a:gd name="T22" fmla="*/ 22 w 393"/>
                      <a:gd name="T23" fmla="*/ 2 h 444"/>
                      <a:gd name="T24" fmla="*/ 21 w 393"/>
                      <a:gd name="T25" fmla="*/ 1 h 444"/>
                      <a:gd name="T26" fmla="*/ 20 w 393"/>
                      <a:gd name="T27" fmla="*/ 1 h 444"/>
                      <a:gd name="T28" fmla="*/ 18 w 393"/>
                      <a:gd name="T29" fmla="*/ 0 h 444"/>
                      <a:gd name="T30" fmla="*/ 15 w 393"/>
                      <a:gd name="T31" fmla="*/ 0 h 444"/>
                      <a:gd name="T32" fmla="*/ 13 w 393"/>
                      <a:gd name="T33" fmla="*/ 0 h 444"/>
                      <a:gd name="T34" fmla="*/ 10 w 393"/>
                      <a:gd name="T35" fmla="*/ 0 h 444"/>
                      <a:gd name="T36" fmla="*/ 8 w 393"/>
                      <a:gd name="T37" fmla="*/ 1 h 444"/>
                      <a:gd name="T38" fmla="*/ 5 w 393"/>
                      <a:gd name="T39" fmla="*/ 3 h 444"/>
                      <a:gd name="T40" fmla="*/ 4 w 393"/>
                      <a:gd name="T41" fmla="*/ 5 h 444"/>
                      <a:gd name="T42" fmla="*/ 2 w 393"/>
                      <a:gd name="T43" fmla="*/ 7 h 444"/>
                      <a:gd name="T44" fmla="*/ 1 w 393"/>
                      <a:gd name="T45" fmla="*/ 9 h 444"/>
                      <a:gd name="T46" fmla="*/ 1 w 393"/>
                      <a:gd name="T47" fmla="*/ 12 h 444"/>
                      <a:gd name="T48" fmla="*/ 1 w 393"/>
                      <a:gd name="T49" fmla="*/ 15 h 444"/>
                      <a:gd name="T50" fmla="*/ 1 w 393"/>
                      <a:gd name="T51" fmla="*/ 17 h 444"/>
                      <a:gd name="T52" fmla="*/ 2 w 393"/>
                      <a:gd name="T53" fmla="*/ 20 h 444"/>
                      <a:gd name="T54" fmla="*/ 4 w 393"/>
                      <a:gd name="T55" fmla="*/ 22 h 444"/>
                      <a:gd name="T56" fmla="*/ 5 w 393"/>
                      <a:gd name="T57" fmla="*/ 24 h 444"/>
                      <a:gd name="T58" fmla="*/ 8 w 393"/>
                      <a:gd name="T59" fmla="*/ 26 h 444"/>
                      <a:gd name="T60" fmla="*/ 10 w 393"/>
                      <a:gd name="T61" fmla="*/ 27 h 444"/>
                      <a:gd name="T62" fmla="*/ 13 w 393"/>
                      <a:gd name="T63" fmla="*/ 27 h 444"/>
                      <a:gd name="T64" fmla="*/ 16 w 393"/>
                      <a:gd name="T65" fmla="*/ 27 h 444"/>
                      <a:gd name="T66" fmla="*/ 19 w 393"/>
                      <a:gd name="T67" fmla="*/ 26 h 444"/>
                      <a:gd name="T68" fmla="*/ 22 w 393"/>
                      <a:gd name="T69" fmla="*/ 25 h 444"/>
                      <a:gd name="T70" fmla="*/ 24 w 393"/>
                      <a:gd name="T71" fmla="*/ 23 h 444"/>
                      <a:gd name="T72" fmla="*/ 24 w 393"/>
                      <a:gd name="T73" fmla="*/ 23 h 444"/>
                      <a:gd name="T74" fmla="*/ 23 w 393"/>
                      <a:gd name="T75" fmla="*/ 24 h 444"/>
                      <a:gd name="T76" fmla="*/ 21 w 393"/>
                      <a:gd name="T77" fmla="*/ 24 h 444"/>
                      <a:gd name="T78" fmla="*/ 19 w 393"/>
                      <a:gd name="T79" fmla="*/ 24 h 444"/>
                      <a:gd name="T80" fmla="*/ 17 w 393"/>
                      <a:gd name="T81" fmla="*/ 24 h 444"/>
                      <a:gd name="T82" fmla="*/ 15 w 393"/>
                      <a:gd name="T83" fmla="*/ 24 h 444"/>
                      <a:gd name="T84" fmla="*/ 12 w 393"/>
                      <a:gd name="T85" fmla="*/ 23 h 444"/>
                      <a:gd name="T86" fmla="*/ 11 w 393"/>
                      <a:gd name="T87" fmla="*/ 22 h 444"/>
                      <a:gd name="T88" fmla="*/ 9 w 393"/>
                      <a:gd name="T89" fmla="*/ 20 h 444"/>
                      <a:gd name="T90" fmla="*/ 8 w 393"/>
                      <a:gd name="T91" fmla="*/ 18 h 444"/>
                      <a:gd name="T92" fmla="*/ 7 w 393"/>
                      <a:gd name="T93" fmla="*/ 16 h 444"/>
                      <a:gd name="T94" fmla="*/ 6 w 393"/>
                      <a:gd name="T95" fmla="*/ 14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444"/>
                      <a:gd name="T146" fmla="*/ 393 w 393"/>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444">
                        <a:moveTo>
                          <a:pt x="94" y="214"/>
                        </a:moveTo>
                        <a:lnTo>
                          <a:pt x="95" y="195"/>
                        </a:lnTo>
                        <a:lnTo>
                          <a:pt x="98" y="176"/>
                        </a:lnTo>
                        <a:lnTo>
                          <a:pt x="102" y="159"/>
                        </a:lnTo>
                        <a:lnTo>
                          <a:pt x="109" y="142"/>
                        </a:lnTo>
                        <a:lnTo>
                          <a:pt x="116" y="124"/>
                        </a:lnTo>
                        <a:lnTo>
                          <a:pt x="127" y="109"/>
                        </a:lnTo>
                        <a:lnTo>
                          <a:pt x="137" y="94"/>
                        </a:lnTo>
                        <a:lnTo>
                          <a:pt x="148" y="82"/>
                        </a:lnTo>
                        <a:lnTo>
                          <a:pt x="162" y="69"/>
                        </a:lnTo>
                        <a:lnTo>
                          <a:pt x="176" y="59"/>
                        </a:lnTo>
                        <a:lnTo>
                          <a:pt x="192" y="50"/>
                        </a:lnTo>
                        <a:lnTo>
                          <a:pt x="208" y="41"/>
                        </a:lnTo>
                        <a:lnTo>
                          <a:pt x="226" y="35"/>
                        </a:lnTo>
                        <a:lnTo>
                          <a:pt x="243" y="30"/>
                        </a:lnTo>
                        <a:lnTo>
                          <a:pt x="261" y="28"/>
                        </a:lnTo>
                        <a:lnTo>
                          <a:pt x="281" y="27"/>
                        </a:lnTo>
                        <a:lnTo>
                          <a:pt x="290" y="27"/>
                        </a:lnTo>
                        <a:lnTo>
                          <a:pt x="299" y="28"/>
                        </a:lnTo>
                        <a:lnTo>
                          <a:pt x="307" y="29"/>
                        </a:lnTo>
                        <a:lnTo>
                          <a:pt x="317" y="30"/>
                        </a:lnTo>
                        <a:lnTo>
                          <a:pt x="325" y="32"/>
                        </a:lnTo>
                        <a:lnTo>
                          <a:pt x="333" y="35"/>
                        </a:lnTo>
                        <a:lnTo>
                          <a:pt x="341" y="37"/>
                        </a:lnTo>
                        <a:lnTo>
                          <a:pt x="349" y="40"/>
                        </a:lnTo>
                        <a:lnTo>
                          <a:pt x="335" y="31"/>
                        </a:lnTo>
                        <a:lnTo>
                          <a:pt x="321" y="23"/>
                        </a:lnTo>
                        <a:lnTo>
                          <a:pt x="305" y="16"/>
                        </a:lnTo>
                        <a:lnTo>
                          <a:pt x="290" y="10"/>
                        </a:lnTo>
                        <a:lnTo>
                          <a:pt x="274" y="6"/>
                        </a:lnTo>
                        <a:lnTo>
                          <a:pt x="257" y="2"/>
                        </a:lnTo>
                        <a:lnTo>
                          <a:pt x="239" y="1"/>
                        </a:lnTo>
                        <a:lnTo>
                          <a:pt x="222" y="0"/>
                        </a:lnTo>
                        <a:lnTo>
                          <a:pt x="199" y="1"/>
                        </a:lnTo>
                        <a:lnTo>
                          <a:pt x="177" y="5"/>
                        </a:lnTo>
                        <a:lnTo>
                          <a:pt x="155" y="10"/>
                        </a:lnTo>
                        <a:lnTo>
                          <a:pt x="136" y="17"/>
                        </a:lnTo>
                        <a:lnTo>
                          <a:pt x="116" y="27"/>
                        </a:lnTo>
                        <a:lnTo>
                          <a:pt x="98" y="38"/>
                        </a:lnTo>
                        <a:lnTo>
                          <a:pt x="80" y="51"/>
                        </a:lnTo>
                        <a:lnTo>
                          <a:pt x="64" y="65"/>
                        </a:lnTo>
                        <a:lnTo>
                          <a:pt x="50" y="81"/>
                        </a:lnTo>
                        <a:lnTo>
                          <a:pt x="38" y="98"/>
                        </a:lnTo>
                        <a:lnTo>
                          <a:pt x="26" y="116"/>
                        </a:lnTo>
                        <a:lnTo>
                          <a:pt x="17" y="136"/>
                        </a:lnTo>
                        <a:lnTo>
                          <a:pt x="10" y="156"/>
                        </a:lnTo>
                        <a:lnTo>
                          <a:pt x="4" y="177"/>
                        </a:lnTo>
                        <a:lnTo>
                          <a:pt x="1" y="199"/>
                        </a:lnTo>
                        <a:lnTo>
                          <a:pt x="0" y="222"/>
                        </a:lnTo>
                        <a:lnTo>
                          <a:pt x="1" y="245"/>
                        </a:lnTo>
                        <a:lnTo>
                          <a:pt x="4" y="267"/>
                        </a:lnTo>
                        <a:lnTo>
                          <a:pt x="10" y="288"/>
                        </a:lnTo>
                        <a:lnTo>
                          <a:pt x="17" y="309"/>
                        </a:lnTo>
                        <a:lnTo>
                          <a:pt x="26" y="328"/>
                        </a:lnTo>
                        <a:lnTo>
                          <a:pt x="38" y="346"/>
                        </a:lnTo>
                        <a:lnTo>
                          <a:pt x="50" y="363"/>
                        </a:lnTo>
                        <a:lnTo>
                          <a:pt x="64" y="379"/>
                        </a:lnTo>
                        <a:lnTo>
                          <a:pt x="80" y="393"/>
                        </a:lnTo>
                        <a:lnTo>
                          <a:pt x="98" y="406"/>
                        </a:lnTo>
                        <a:lnTo>
                          <a:pt x="116" y="417"/>
                        </a:lnTo>
                        <a:lnTo>
                          <a:pt x="136" y="426"/>
                        </a:lnTo>
                        <a:lnTo>
                          <a:pt x="155" y="433"/>
                        </a:lnTo>
                        <a:lnTo>
                          <a:pt x="177" y="439"/>
                        </a:lnTo>
                        <a:lnTo>
                          <a:pt x="199" y="442"/>
                        </a:lnTo>
                        <a:lnTo>
                          <a:pt x="222" y="444"/>
                        </a:lnTo>
                        <a:lnTo>
                          <a:pt x="248" y="442"/>
                        </a:lnTo>
                        <a:lnTo>
                          <a:pt x="272" y="438"/>
                        </a:lnTo>
                        <a:lnTo>
                          <a:pt x="296" y="431"/>
                        </a:lnTo>
                        <a:lnTo>
                          <a:pt x="318" y="422"/>
                        </a:lnTo>
                        <a:lnTo>
                          <a:pt x="339" y="410"/>
                        </a:lnTo>
                        <a:lnTo>
                          <a:pt x="358" y="396"/>
                        </a:lnTo>
                        <a:lnTo>
                          <a:pt x="377" y="381"/>
                        </a:lnTo>
                        <a:lnTo>
                          <a:pt x="393" y="364"/>
                        </a:lnTo>
                        <a:lnTo>
                          <a:pt x="381" y="372"/>
                        </a:lnTo>
                        <a:lnTo>
                          <a:pt x="369" y="379"/>
                        </a:lnTo>
                        <a:lnTo>
                          <a:pt x="355" y="386"/>
                        </a:lnTo>
                        <a:lnTo>
                          <a:pt x="341" y="391"/>
                        </a:lnTo>
                        <a:lnTo>
                          <a:pt x="326" y="395"/>
                        </a:lnTo>
                        <a:lnTo>
                          <a:pt x="312" y="399"/>
                        </a:lnTo>
                        <a:lnTo>
                          <a:pt x="296" y="400"/>
                        </a:lnTo>
                        <a:lnTo>
                          <a:pt x="281" y="401"/>
                        </a:lnTo>
                        <a:lnTo>
                          <a:pt x="261" y="400"/>
                        </a:lnTo>
                        <a:lnTo>
                          <a:pt x="243" y="398"/>
                        </a:lnTo>
                        <a:lnTo>
                          <a:pt x="226" y="393"/>
                        </a:lnTo>
                        <a:lnTo>
                          <a:pt x="208" y="386"/>
                        </a:lnTo>
                        <a:lnTo>
                          <a:pt x="192" y="378"/>
                        </a:lnTo>
                        <a:lnTo>
                          <a:pt x="176" y="369"/>
                        </a:lnTo>
                        <a:lnTo>
                          <a:pt x="162" y="358"/>
                        </a:lnTo>
                        <a:lnTo>
                          <a:pt x="148" y="346"/>
                        </a:lnTo>
                        <a:lnTo>
                          <a:pt x="137" y="333"/>
                        </a:lnTo>
                        <a:lnTo>
                          <a:pt x="127" y="318"/>
                        </a:lnTo>
                        <a:lnTo>
                          <a:pt x="116" y="303"/>
                        </a:lnTo>
                        <a:lnTo>
                          <a:pt x="109" y="287"/>
                        </a:lnTo>
                        <a:lnTo>
                          <a:pt x="102" y="270"/>
                        </a:lnTo>
                        <a:lnTo>
                          <a:pt x="98" y="252"/>
                        </a:lnTo>
                        <a:lnTo>
                          <a:pt x="95" y="233"/>
                        </a:lnTo>
                        <a:lnTo>
                          <a:pt x="94"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3" name="Freeform 51"/>
                  <p:cNvSpPr>
                    <a:spLocks/>
                  </p:cNvSpPr>
                  <p:nvPr/>
                </p:nvSpPr>
                <p:spPr bwMode="auto">
                  <a:xfrm>
                    <a:off x="3209" y="2200"/>
                    <a:ext cx="196" cy="221"/>
                  </a:xfrm>
                  <a:custGeom>
                    <a:avLst/>
                    <a:gdLst>
                      <a:gd name="T0" fmla="*/ 6 w 391"/>
                      <a:gd name="T1" fmla="*/ 12 h 443"/>
                      <a:gd name="T2" fmla="*/ 7 w 391"/>
                      <a:gd name="T3" fmla="*/ 9 h 443"/>
                      <a:gd name="T4" fmla="*/ 8 w 391"/>
                      <a:gd name="T5" fmla="*/ 7 h 443"/>
                      <a:gd name="T6" fmla="*/ 9 w 391"/>
                      <a:gd name="T7" fmla="*/ 5 h 443"/>
                      <a:gd name="T8" fmla="*/ 11 w 391"/>
                      <a:gd name="T9" fmla="*/ 4 h 443"/>
                      <a:gd name="T10" fmla="*/ 12 w 391"/>
                      <a:gd name="T11" fmla="*/ 3 h 443"/>
                      <a:gd name="T12" fmla="*/ 15 w 391"/>
                      <a:gd name="T13" fmla="*/ 2 h 443"/>
                      <a:gd name="T14" fmla="*/ 17 w 391"/>
                      <a:gd name="T15" fmla="*/ 1 h 443"/>
                      <a:gd name="T16" fmla="*/ 19 w 391"/>
                      <a:gd name="T17" fmla="*/ 1 h 443"/>
                      <a:gd name="T18" fmla="*/ 20 w 391"/>
                      <a:gd name="T19" fmla="*/ 1 h 443"/>
                      <a:gd name="T20" fmla="*/ 21 w 391"/>
                      <a:gd name="T21" fmla="*/ 2 h 443"/>
                      <a:gd name="T22" fmla="*/ 22 w 391"/>
                      <a:gd name="T23" fmla="*/ 2 h 443"/>
                      <a:gd name="T24" fmla="*/ 21 w 391"/>
                      <a:gd name="T25" fmla="*/ 1 h 443"/>
                      <a:gd name="T26" fmla="*/ 19 w 391"/>
                      <a:gd name="T27" fmla="*/ 1 h 443"/>
                      <a:gd name="T28" fmla="*/ 17 w 391"/>
                      <a:gd name="T29" fmla="*/ 0 h 443"/>
                      <a:gd name="T30" fmla="*/ 15 w 391"/>
                      <a:gd name="T31" fmla="*/ 0 h 443"/>
                      <a:gd name="T32" fmla="*/ 13 w 391"/>
                      <a:gd name="T33" fmla="*/ 0 h 443"/>
                      <a:gd name="T34" fmla="*/ 10 w 391"/>
                      <a:gd name="T35" fmla="*/ 0 h 443"/>
                      <a:gd name="T36" fmla="*/ 8 w 391"/>
                      <a:gd name="T37" fmla="*/ 1 h 443"/>
                      <a:gd name="T38" fmla="*/ 5 w 391"/>
                      <a:gd name="T39" fmla="*/ 3 h 443"/>
                      <a:gd name="T40" fmla="*/ 4 w 391"/>
                      <a:gd name="T41" fmla="*/ 5 h 443"/>
                      <a:gd name="T42" fmla="*/ 2 w 391"/>
                      <a:gd name="T43" fmla="*/ 7 h 443"/>
                      <a:gd name="T44" fmla="*/ 1 w 391"/>
                      <a:gd name="T45" fmla="*/ 9 h 443"/>
                      <a:gd name="T46" fmla="*/ 1 w 391"/>
                      <a:gd name="T47" fmla="*/ 12 h 443"/>
                      <a:gd name="T48" fmla="*/ 1 w 391"/>
                      <a:gd name="T49" fmla="*/ 15 h 443"/>
                      <a:gd name="T50" fmla="*/ 1 w 391"/>
                      <a:gd name="T51" fmla="*/ 17 h 443"/>
                      <a:gd name="T52" fmla="*/ 2 w 391"/>
                      <a:gd name="T53" fmla="*/ 20 h 443"/>
                      <a:gd name="T54" fmla="*/ 4 w 391"/>
                      <a:gd name="T55" fmla="*/ 22 h 443"/>
                      <a:gd name="T56" fmla="*/ 5 w 391"/>
                      <a:gd name="T57" fmla="*/ 24 h 443"/>
                      <a:gd name="T58" fmla="*/ 8 w 391"/>
                      <a:gd name="T59" fmla="*/ 26 h 443"/>
                      <a:gd name="T60" fmla="*/ 10 w 391"/>
                      <a:gd name="T61" fmla="*/ 27 h 443"/>
                      <a:gd name="T62" fmla="*/ 13 w 391"/>
                      <a:gd name="T63" fmla="*/ 27 h 443"/>
                      <a:gd name="T64" fmla="*/ 16 w 391"/>
                      <a:gd name="T65" fmla="*/ 27 h 443"/>
                      <a:gd name="T66" fmla="*/ 19 w 391"/>
                      <a:gd name="T67" fmla="*/ 26 h 443"/>
                      <a:gd name="T68" fmla="*/ 22 w 391"/>
                      <a:gd name="T69" fmla="*/ 25 h 443"/>
                      <a:gd name="T70" fmla="*/ 24 w 391"/>
                      <a:gd name="T71" fmla="*/ 23 h 443"/>
                      <a:gd name="T72" fmla="*/ 24 w 391"/>
                      <a:gd name="T73" fmla="*/ 23 h 443"/>
                      <a:gd name="T74" fmla="*/ 22 w 391"/>
                      <a:gd name="T75" fmla="*/ 24 h 443"/>
                      <a:gd name="T76" fmla="*/ 21 w 391"/>
                      <a:gd name="T77" fmla="*/ 24 h 443"/>
                      <a:gd name="T78" fmla="*/ 19 w 391"/>
                      <a:gd name="T79" fmla="*/ 24 h 443"/>
                      <a:gd name="T80" fmla="*/ 17 w 391"/>
                      <a:gd name="T81" fmla="*/ 24 h 443"/>
                      <a:gd name="T82" fmla="*/ 15 w 391"/>
                      <a:gd name="T83" fmla="*/ 24 h 443"/>
                      <a:gd name="T84" fmla="*/ 12 w 391"/>
                      <a:gd name="T85" fmla="*/ 23 h 443"/>
                      <a:gd name="T86" fmla="*/ 11 w 391"/>
                      <a:gd name="T87" fmla="*/ 22 h 443"/>
                      <a:gd name="T88" fmla="*/ 9 w 391"/>
                      <a:gd name="T89" fmla="*/ 20 h 443"/>
                      <a:gd name="T90" fmla="*/ 8 w 391"/>
                      <a:gd name="T91" fmla="*/ 18 h 443"/>
                      <a:gd name="T92" fmla="*/ 7 w 391"/>
                      <a:gd name="T93" fmla="*/ 16 h 443"/>
                      <a:gd name="T94" fmla="*/ 6 w 391"/>
                      <a:gd name="T95" fmla="*/ 14 h 4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443"/>
                      <a:gd name="T146" fmla="*/ 391 w 391"/>
                      <a:gd name="T147" fmla="*/ 443 h 4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443">
                        <a:moveTo>
                          <a:pt x="93" y="215"/>
                        </a:moveTo>
                        <a:lnTo>
                          <a:pt x="94" y="195"/>
                        </a:lnTo>
                        <a:lnTo>
                          <a:pt x="97" y="177"/>
                        </a:lnTo>
                        <a:lnTo>
                          <a:pt x="101" y="159"/>
                        </a:lnTo>
                        <a:lnTo>
                          <a:pt x="108" y="142"/>
                        </a:lnTo>
                        <a:lnTo>
                          <a:pt x="115" y="125"/>
                        </a:lnTo>
                        <a:lnTo>
                          <a:pt x="125" y="110"/>
                        </a:lnTo>
                        <a:lnTo>
                          <a:pt x="136" y="95"/>
                        </a:lnTo>
                        <a:lnTo>
                          <a:pt x="147" y="82"/>
                        </a:lnTo>
                        <a:lnTo>
                          <a:pt x="161" y="69"/>
                        </a:lnTo>
                        <a:lnTo>
                          <a:pt x="175" y="59"/>
                        </a:lnTo>
                        <a:lnTo>
                          <a:pt x="191" y="50"/>
                        </a:lnTo>
                        <a:lnTo>
                          <a:pt x="207" y="42"/>
                        </a:lnTo>
                        <a:lnTo>
                          <a:pt x="225" y="35"/>
                        </a:lnTo>
                        <a:lnTo>
                          <a:pt x="242" y="30"/>
                        </a:lnTo>
                        <a:lnTo>
                          <a:pt x="260" y="28"/>
                        </a:lnTo>
                        <a:lnTo>
                          <a:pt x="280" y="27"/>
                        </a:lnTo>
                        <a:lnTo>
                          <a:pt x="289" y="27"/>
                        </a:lnTo>
                        <a:lnTo>
                          <a:pt x="297" y="28"/>
                        </a:lnTo>
                        <a:lnTo>
                          <a:pt x="306" y="29"/>
                        </a:lnTo>
                        <a:lnTo>
                          <a:pt x="314" y="30"/>
                        </a:lnTo>
                        <a:lnTo>
                          <a:pt x="324" y="32"/>
                        </a:lnTo>
                        <a:lnTo>
                          <a:pt x="332" y="35"/>
                        </a:lnTo>
                        <a:lnTo>
                          <a:pt x="340" y="37"/>
                        </a:lnTo>
                        <a:lnTo>
                          <a:pt x="348" y="41"/>
                        </a:lnTo>
                        <a:lnTo>
                          <a:pt x="334" y="31"/>
                        </a:lnTo>
                        <a:lnTo>
                          <a:pt x="319" y="23"/>
                        </a:lnTo>
                        <a:lnTo>
                          <a:pt x="304" y="16"/>
                        </a:lnTo>
                        <a:lnTo>
                          <a:pt x="289" y="11"/>
                        </a:lnTo>
                        <a:lnTo>
                          <a:pt x="272" y="6"/>
                        </a:lnTo>
                        <a:lnTo>
                          <a:pt x="256" y="3"/>
                        </a:lnTo>
                        <a:lnTo>
                          <a:pt x="238" y="1"/>
                        </a:lnTo>
                        <a:lnTo>
                          <a:pt x="220" y="0"/>
                        </a:lnTo>
                        <a:lnTo>
                          <a:pt x="197" y="1"/>
                        </a:lnTo>
                        <a:lnTo>
                          <a:pt x="175" y="5"/>
                        </a:lnTo>
                        <a:lnTo>
                          <a:pt x="154" y="11"/>
                        </a:lnTo>
                        <a:lnTo>
                          <a:pt x="134" y="18"/>
                        </a:lnTo>
                        <a:lnTo>
                          <a:pt x="115" y="27"/>
                        </a:lnTo>
                        <a:lnTo>
                          <a:pt x="97" y="38"/>
                        </a:lnTo>
                        <a:lnTo>
                          <a:pt x="79" y="51"/>
                        </a:lnTo>
                        <a:lnTo>
                          <a:pt x="64" y="65"/>
                        </a:lnTo>
                        <a:lnTo>
                          <a:pt x="49" y="81"/>
                        </a:lnTo>
                        <a:lnTo>
                          <a:pt x="37" y="98"/>
                        </a:lnTo>
                        <a:lnTo>
                          <a:pt x="26" y="115"/>
                        </a:lnTo>
                        <a:lnTo>
                          <a:pt x="17" y="135"/>
                        </a:lnTo>
                        <a:lnTo>
                          <a:pt x="10" y="156"/>
                        </a:lnTo>
                        <a:lnTo>
                          <a:pt x="4" y="177"/>
                        </a:lnTo>
                        <a:lnTo>
                          <a:pt x="1" y="198"/>
                        </a:lnTo>
                        <a:lnTo>
                          <a:pt x="0" y="221"/>
                        </a:lnTo>
                        <a:lnTo>
                          <a:pt x="1" y="244"/>
                        </a:lnTo>
                        <a:lnTo>
                          <a:pt x="4" y="266"/>
                        </a:lnTo>
                        <a:lnTo>
                          <a:pt x="10" y="287"/>
                        </a:lnTo>
                        <a:lnTo>
                          <a:pt x="17" y="308"/>
                        </a:lnTo>
                        <a:lnTo>
                          <a:pt x="26" y="327"/>
                        </a:lnTo>
                        <a:lnTo>
                          <a:pt x="37" y="345"/>
                        </a:lnTo>
                        <a:lnTo>
                          <a:pt x="49" y="362"/>
                        </a:lnTo>
                        <a:lnTo>
                          <a:pt x="64" y="378"/>
                        </a:lnTo>
                        <a:lnTo>
                          <a:pt x="79" y="392"/>
                        </a:lnTo>
                        <a:lnTo>
                          <a:pt x="97" y="405"/>
                        </a:lnTo>
                        <a:lnTo>
                          <a:pt x="115" y="416"/>
                        </a:lnTo>
                        <a:lnTo>
                          <a:pt x="134" y="425"/>
                        </a:lnTo>
                        <a:lnTo>
                          <a:pt x="154" y="432"/>
                        </a:lnTo>
                        <a:lnTo>
                          <a:pt x="175" y="438"/>
                        </a:lnTo>
                        <a:lnTo>
                          <a:pt x="197" y="442"/>
                        </a:lnTo>
                        <a:lnTo>
                          <a:pt x="220" y="443"/>
                        </a:lnTo>
                        <a:lnTo>
                          <a:pt x="245" y="442"/>
                        </a:lnTo>
                        <a:lnTo>
                          <a:pt x="271" y="437"/>
                        </a:lnTo>
                        <a:lnTo>
                          <a:pt x="294" y="430"/>
                        </a:lnTo>
                        <a:lnTo>
                          <a:pt x="316" y="421"/>
                        </a:lnTo>
                        <a:lnTo>
                          <a:pt x="337" y="409"/>
                        </a:lnTo>
                        <a:lnTo>
                          <a:pt x="357" y="395"/>
                        </a:lnTo>
                        <a:lnTo>
                          <a:pt x="374" y="380"/>
                        </a:lnTo>
                        <a:lnTo>
                          <a:pt x="391" y="363"/>
                        </a:lnTo>
                        <a:lnTo>
                          <a:pt x="379" y="371"/>
                        </a:lnTo>
                        <a:lnTo>
                          <a:pt x="366" y="378"/>
                        </a:lnTo>
                        <a:lnTo>
                          <a:pt x="352" y="385"/>
                        </a:lnTo>
                        <a:lnTo>
                          <a:pt x="339" y="390"/>
                        </a:lnTo>
                        <a:lnTo>
                          <a:pt x="325" y="394"/>
                        </a:lnTo>
                        <a:lnTo>
                          <a:pt x="310" y="398"/>
                        </a:lnTo>
                        <a:lnTo>
                          <a:pt x="295" y="399"/>
                        </a:lnTo>
                        <a:lnTo>
                          <a:pt x="280" y="400"/>
                        </a:lnTo>
                        <a:lnTo>
                          <a:pt x="260" y="399"/>
                        </a:lnTo>
                        <a:lnTo>
                          <a:pt x="242" y="397"/>
                        </a:lnTo>
                        <a:lnTo>
                          <a:pt x="225" y="392"/>
                        </a:lnTo>
                        <a:lnTo>
                          <a:pt x="207" y="385"/>
                        </a:lnTo>
                        <a:lnTo>
                          <a:pt x="191" y="377"/>
                        </a:lnTo>
                        <a:lnTo>
                          <a:pt x="175" y="368"/>
                        </a:lnTo>
                        <a:lnTo>
                          <a:pt x="161" y="357"/>
                        </a:lnTo>
                        <a:lnTo>
                          <a:pt x="147" y="345"/>
                        </a:lnTo>
                        <a:lnTo>
                          <a:pt x="136" y="332"/>
                        </a:lnTo>
                        <a:lnTo>
                          <a:pt x="125" y="318"/>
                        </a:lnTo>
                        <a:lnTo>
                          <a:pt x="115" y="302"/>
                        </a:lnTo>
                        <a:lnTo>
                          <a:pt x="108" y="286"/>
                        </a:lnTo>
                        <a:lnTo>
                          <a:pt x="101" y="270"/>
                        </a:lnTo>
                        <a:lnTo>
                          <a:pt x="97" y="251"/>
                        </a:lnTo>
                        <a:lnTo>
                          <a:pt x="94" y="233"/>
                        </a:lnTo>
                        <a:lnTo>
                          <a:pt x="93"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4" name="Freeform 52"/>
                  <p:cNvSpPr>
                    <a:spLocks/>
                  </p:cNvSpPr>
                  <p:nvPr/>
                </p:nvSpPr>
                <p:spPr bwMode="auto">
                  <a:xfrm>
                    <a:off x="3603" y="2188"/>
                    <a:ext cx="196" cy="221"/>
                  </a:xfrm>
                  <a:custGeom>
                    <a:avLst/>
                    <a:gdLst>
                      <a:gd name="T0" fmla="*/ 6 w 392"/>
                      <a:gd name="T1" fmla="*/ 12 h 443"/>
                      <a:gd name="T2" fmla="*/ 6 w 392"/>
                      <a:gd name="T3" fmla="*/ 9 h 443"/>
                      <a:gd name="T4" fmla="*/ 7 w 392"/>
                      <a:gd name="T5" fmla="*/ 7 h 443"/>
                      <a:gd name="T6" fmla="*/ 9 w 392"/>
                      <a:gd name="T7" fmla="*/ 5 h 443"/>
                      <a:gd name="T8" fmla="*/ 11 w 392"/>
                      <a:gd name="T9" fmla="*/ 4 h 443"/>
                      <a:gd name="T10" fmla="*/ 12 w 392"/>
                      <a:gd name="T11" fmla="*/ 3 h 443"/>
                      <a:gd name="T12" fmla="*/ 14 w 392"/>
                      <a:gd name="T13" fmla="*/ 2 h 443"/>
                      <a:gd name="T14" fmla="*/ 17 w 392"/>
                      <a:gd name="T15" fmla="*/ 1 h 443"/>
                      <a:gd name="T16" fmla="*/ 19 w 392"/>
                      <a:gd name="T17" fmla="*/ 1 h 443"/>
                      <a:gd name="T18" fmla="*/ 20 w 392"/>
                      <a:gd name="T19" fmla="*/ 1 h 443"/>
                      <a:gd name="T20" fmla="*/ 21 w 392"/>
                      <a:gd name="T21" fmla="*/ 2 h 443"/>
                      <a:gd name="T22" fmla="*/ 22 w 392"/>
                      <a:gd name="T23" fmla="*/ 2 h 443"/>
                      <a:gd name="T24" fmla="*/ 21 w 392"/>
                      <a:gd name="T25" fmla="*/ 1 h 443"/>
                      <a:gd name="T26" fmla="*/ 20 w 392"/>
                      <a:gd name="T27" fmla="*/ 1 h 443"/>
                      <a:gd name="T28" fmla="*/ 18 w 392"/>
                      <a:gd name="T29" fmla="*/ 0 h 443"/>
                      <a:gd name="T30" fmla="*/ 15 w 392"/>
                      <a:gd name="T31" fmla="*/ 0 h 443"/>
                      <a:gd name="T32" fmla="*/ 13 w 392"/>
                      <a:gd name="T33" fmla="*/ 0 h 443"/>
                      <a:gd name="T34" fmla="*/ 10 w 392"/>
                      <a:gd name="T35" fmla="*/ 0 h 443"/>
                      <a:gd name="T36" fmla="*/ 7 w 392"/>
                      <a:gd name="T37" fmla="*/ 1 h 443"/>
                      <a:gd name="T38" fmla="*/ 6 w 392"/>
                      <a:gd name="T39" fmla="*/ 3 h 443"/>
                      <a:gd name="T40" fmla="*/ 3 w 392"/>
                      <a:gd name="T41" fmla="*/ 5 h 443"/>
                      <a:gd name="T42" fmla="*/ 2 w 392"/>
                      <a:gd name="T43" fmla="*/ 7 h 443"/>
                      <a:gd name="T44" fmla="*/ 1 w 392"/>
                      <a:gd name="T45" fmla="*/ 9 h 443"/>
                      <a:gd name="T46" fmla="*/ 1 w 392"/>
                      <a:gd name="T47" fmla="*/ 12 h 443"/>
                      <a:gd name="T48" fmla="*/ 1 w 392"/>
                      <a:gd name="T49" fmla="*/ 15 h 443"/>
                      <a:gd name="T50" fmla="*/ 1 w 392"/>
                      <a:gd name="T51" fmla="*/ 17 h 443"/>
                      <a:gd name="T52" fmla="*/ 2 w 392"/>
                      <a:gd name="T53" fmla="*/ 20 h 443"/>
                      <a:gd name="T54" fmla="*/ 3 w 392"/>
                      <a:gd name="T55" fmla="*/ 22 h 443"/>
                      <a:gd name="T56" fmla="*/ 6 w 392"/>
                      <a:gd name="T57" fmla="*/ 24 h 443"/>
                      <a:gd name="T58" fmla="*/ 7 w 392"/>
                      <a:gd name="T59" fmla="*/ 26 h 443"/>
                      <a:gd name="T60" fmla="*/ 10 w 392"/>
                      <a:gd name="T61" fmla="*/ 27 h 443"/>
                      <a:gd name="T62" fmla="*/ 13 w 392"/>
                      <a:gd name="T63" fmla="*/ 27 h 443"/>
                      <a:gd name="T64" fmla="*/ 15 w 392"/>
                      <a:gd name="T65" fmla="*/ 27 h 443"/>
                      <a:gd name="T66" fmla="*/ 19 w 392"/>
                      <a:gd name="T67" fmla="*/ 26 h 443"/>
                      <a:gd name="T68" fmla="*/ 22 w 392"/>
                      <a:gd name="T69" fmla="*/ 25 h 443"/>
                      <a:gd name="T70" fmla="*/ 24 w 392"/>
                      <a:gd name="T71" fmla="*/ 23 h 443"/>
                      <a:gd name="T72" fmla="*/ 24 w 392"/>
                      <a:gd name="T73" fmla="*/ 23 h 443"/>
                      <a:gd name="T74" fmla="*/ 23 w 392"/>
                      <a:gd name="T75" fmla="*/ 24 h 443"/>
                      <a:gd name="T76" fmla="*/ 21 w 392"/>
                      <a:gd name="T77" fmla="*/ 24 h 443"/>
                      <a:gd name="T78" fmla="*/ 19 w 392"/>
                      <a:gd name="T79" fmla="*/ 24 h 443"/>
                      <a:gd name="T80" fmla="*/ 17 w 392"/>
                      <a:gd name="T81" fmla="*/ 24 h 443"/>
                      <a:gd name="T82" fmla="*/ 14 w 392"/>
                      <a:gd name="T83" fmla="*/ 24 h 443"/>
                      <a:gd name="T84" fmla="*/ 12 w 392"/>
                      <a:gd name="T85" fmla="*/ 23 h 443"/>
                      <a:gd name="T86" fmla="*/ 11 w 392"/>
                      <a:gd name="T87" fmla="*/ 22 h 443"/>
                      <a:gd name="T88" fmla="*/ 9 w 392"/>
                      <a:gd name="T89" fmla="*/ 20 h 443"/>
                      <a:gd name="T90" fmla="*/ 7 w 392"/>
                      <a:gd name="T91" fmla="*/ 18 h 443"/>
                      <a:gd name="T92" fmla="*/ 6 w 392"/>
                      <a:gd name="T93" fmla="*/ 16 h 443"/>
                      <a:gd name="T94" fmla="*/ 6 w 392"/>
                      <a:gd name="T95" fmla="*/ 14 h 4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3"/>
                      <a:gd name="T146" fmla="*/ 392 w 392"/>
                      <a:gd name="T147" fmla="*/ 443 h 4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3">
                        <a:moveTo>
                          <a:pt x="93" y="214"/>
                        </a:moveTo>
                        <a:lnTo>
                          <a:pt x="94" y="195"/>
                        </a:lnTo>
                        <a:lnTo>
                          <a:pt x="97" y="176"/>
                        </a:lnTo>
                        <a:lnTo>
                          <a:pt x="101" y="159"/>
                        </a:lnTo>
                        <a:lnTo>
                          <a:pt x="108" y="142"/>
                        </a:lnTo>
                        <a:lnTo>
                          <a:pt x="116" y="125"/>
                        </a:lnTo>
                        <a:lnTo>
                          <a:pt x="126" y="110"/>
                        </a:lnTo>
                        <a:lnTo>
                          <a:pt x="136" y="95"/>
                        </a:lnTo>
                        <a:lnTo>
                          <a:pt x="149" y="82"/>
                        </a:lnTo>
                        <a:lnTo>
                          <a:pt x="161" y="69"/>
                        </a:lnTo>
                        <a:lnTo>
                          <a:pt x="176" y="59"/>
                        </a:lnTo>
                        <a:lnTo>
                          <a:pt x="191" y="50"/>
                        </a:lnTo>
                        <a:lnTo>
                          <a:pt x="209" y="42"/>
                        </a:lnTo>
                        <a:lnTo>
                          <a:pt x="226" y="35"/>
                        </a:lnTo>
                        <a:lnTo>
                          <a:pt x="243" y="30"/>
                        </a:lnTo>
                        <a:lnTo>
                          <a:pt x="262" y="28"/>
                        </a:lnTo>
                        <a:lnTo>
                          <a:pt x="281" y="27"/>
                        </a:lnTo>
                        <a:lnTo>
                          <a:pt x="290" y="27"/>
                        </a:lnTo>
                        <a:lnTo>
                          <a:pt x="298" y="28"/>
                        </a:lnTo>
                        <a:lnTo>
                          <a:pt x="308" y="29"/>
                        </a:lnTo>
                        <a:lnTo>
                          <a:pt x="316" y="30"/>
                        </a:lnTo>
                        <a:lnTo>
                          <a:pt x="325" y="32"/>
                        </a:lnTo>
                        <a:lnTo>
                          <a:pt x="333" y="35"/>
                        </a:lnTo>
                        <a:lnTo>
                          <a:pt x="341" y="37"/>
                        </a:lnTo>
                        <a:lnTo>
                          <a:pt x="349" y="41"/>
                        </a:lnTo>
                        <a:lnTo>
                          <a:pt x="335" y="31"/>
                        </a:lnTo>
                        <a:lnTo>
                          <a:pt x="320" y="23"/>
                        </a:lnTo>
                        <a:lnTo>
                          <a:pt x="305" y="16"/>
                        </a:lnTo>
                        <a:lnTo>
                          <a:pt x="290" y="11"/>
                        </a:lnTo>
                        <a:lnTo>
                          <a:pt x="273" y="6"/>
                        </a:lnTo>
                        <a:lnTo>
                          <a:pt x="257" y="2"/>
                        </a:lnTo>
                        <a:lnTo>
                          <a:pt x="240" y="1"/>
                        </a:lnTo>
                        <a:lnTo>
                          <a:pt x="221" y="0"/>
                        </a:lnTo>
                        <a:lnTo>
                          <a:pt x="198" y="1"/>
                        </a:lnTo>
                        <a:lnTo>
                          <a:pt x="176" y="5"/>
                        </a:lnTo>
                        <a:lnTo>
                          <a:pt x="156" y="11"/>
                        </a:lnTo>
                        <a:lnTo>
                          <a:pt x="135" y="17"/>
                        </a:lnTo>
                        <a:lnTo>
                          <a:pt x="115" y="27"/>
                        </a:lnTo>
                        <a:lnTo>
                          <a:pt x="98" y="38"/>
                        </a:lnTo>
                        <a:lnTo>
                          <a:pt x="81" y="51"/>
                        </a:lnTo>
                        <a:lnTo>
                          <a:pt x="64" y="65"/>
                        </a:lnTo>
                        <a:lnTo>
                          <a:pt x="51" y="81"/>
                        </a:lnTo>
                        <a:lnTo>
                          <a:pt x="38" y="98"/>
                        </a:lnTo>
                        <a:lnTo>
                          <a:pt x="26" y="115"/>
                        </a:lnTo>
                        <a:lnTo>
                          <a:pt x="17" y="135"/>
                        </a:lnTo>
                        <a:lnTo>
                          <a:pt x="10" y="156"/>
                        </a:lnTo>
                        <a:lnTo>
                          <a:pt x="5" y="176"/>
                        </a:lnTo>
                        <a:lnTo>
                          <a:pt x="1" y="198"/>
                        </a:lnTo>
                        <a:lnTo>
                          <a:pt x="0" y="221"/>
                        </a:lnTo>
                        <a:lnTo>
                          <a:pt x="1" y="244"/>
                        </a:lnTo>
                        <a:lnTo>
                          <a:pt x="5" y="266"/>
                        </a:lnTo>
                        <a:lnTo>
                          <a:pt x="10" y="287"/>
                        </a:lnTo>
                        <a:lnTo>
                          <a:pt x="17" y="308"/>
                        </a:lnTo>
                        <a:lnTo>
                          <a:pt x="26" y="327"/>
                        </a:lnTo>
                        <a:lnTo>
                          <a:pt x="38" y="345"/>
                        </a:lnTo>
                        <a:lnTo>
                          <a:pt x="51" y="362"/>
                        </a:lnTo>
                        <a:lnTo>
                          <a:pt x="64" y="378"/>
                        </a:lnTo>
                        <a:lnTo>
                          <a:pt x="81" y="392"/>
                        </a:lnTo>
                        <a:lnTo>
                          <a:pt x="98" y="405"/>
                        </a:lnTo>
                        <a:lnTo>
                          <a:pt x="115" y="416"/>
                        </a:lnTo>
                        <a:lnTo>
                          <a:pt x="135" y="425"/>
                        </a:lnTo>
                        <a:lnTo>
                          <a:pt x="156" y="432"/>
                        </a:lnTo>
                        <a:lnTo>
                          <a:pt x="176" y="438"/>
                        </a:lnTo>
                        <a:lnTo>
                          <a:pt x="198" y="441"/>
                        </a:lnTo>
                        <a:lnTo>
                          <a:pt x="221" y="443"/>
                        </a:lnTo>
                        <a:lnTo>
                          <a:pt x="247" y="441"/>
                        </a:lnTo>
                        <a:lnTo>
                          <a:pt x="272" y="437"/>
                        </a:lnTo>
                        <a:lnTo>
                          <a:pt x="295" y="430"/>
                        </a:lnTo>
                        <a:lnTo>
                          <a:pt x="317" y="421"/>
                        </a:lnTo>
                        <a:lnTo>
                          <a:pt x="339" y="409"/>
                        </a:lnTo>
                        <a:lnTo>
                          <a:pt x="358" y="395"/>
                        </a:lnTo>
                        <a:lnTo>
                          <a:pt x="376" y="380"/>
                        </a:lnTo>
                        <a:lnTo>
                          <a:pt x="392" y="363"/>
                        </a:lnTo>
                        <a:lnTo>
                          <a:pt x="380" y="371"/>
                        </a:lnTo>
                        <a:lnTo>
                          <a:pt x="368" y="378"/>
                        </a:lnTo>
                        <a:lnTo>
                          <a:pt x="354" y="385"/>
                        </a:lnTo>
                        <a:lnTo>
                          <a:pt x="340" y="390"/>
                        </a:lnTo>
                        <a:lnTo>
                          <a:pt x="326" y="394"/>
                        </a:lnTo>
                        <a:lnTo>
                          <a:pt x="311" y="398"/>
                        </a:lnTo>
                        <a:lnTo>
                          <a:pt x="296" y="399"/>
                        </a:lnTo>
                        <a:lnTo>
                          <a:pt x="281" y="400"/>
                        </a:lnTo>
                        <a:lnTo>
                          <a:pt x="262" y="399"/>
                        </a:lnTo>
                        <a:lnTo>
                          <a:pt x="243" y="397"/>
                        </a:lnTo>
                        <a:lnTo>
                          <a:pt x="226" y="392"/>
                        </a:lnTo>
                        <a:lnTo>
                          <a:pt x="209" y="385"/>
                        </a:lnTo>
                        <a:lnTo>
                          <a:pt x="191" y="377"/>
                        </a:lnTo>
                        <a:lnTo>
                          <a:pt x="176" y="368"/>
                        </a:lnTo>
                        <a:lnTo>
                          <a:pt x="161" y="357"/>
                        </a:lnTo>
                        <a:lnTo>
                          <a:pt x="149" y="345"/>
                        </a:lnTo>
                        <a:lnTo>
                          <a:pt x="136" y="332"/>
                        </a:lnTo>
                        <a:lnTo>
                          <a:pt x="126" y="318"/>
                        </a:lnTo>
                        <a:lnTo>
                          <a:pt x="116" y="302"/>
                        </a:lnTo>
                        <a:lnTo>
                          <a:pt x="108" y="286"/>
                        </a:lnTo>
                        <a:lnTo>
                          <a:pt x="101" y="270"/>
                        </a:lnTo>
                        <a:lnTo>
                          <a:pt x="97" y="251"/>
                        </a:lnTo>
                        <a:lnTo>
                          <a:pt x="94" y="233"/>
                        </a:lnTo>
                        <a:lnTo>
                          <a:pt x="93"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5" name="Freeform 53"/>
                  <p:cNvSpPr>
                    <a:spLocks/>
                  </p:cNvSpPr>
                  <p:nvPr/>
                </p:nvSpPr>
                <p:spPr bwMode="auto">
                  <a:xfrm>
                    <a:off x="3178" y="2476"/>
                    <a:ext cx="195" cy="222"/>
                  </a:xfrm>
                  <a:custGeom>
                    <a:avLst/>
                    <a:gdLst>
                      <a:gd name="T0" fmla="*/ 5 w 391"/>
                      <a:gd name="T1" fmla="*/ 13 h 444"/>
                      <a:gd name="T2" fmla="*/ 6 w 391"/>
                      <a:gd name="T3" fmla="*/ 10 h 444"/>
                      <a:gd name="T4" fmla="*/ 7 w 391"/>
                      <a:gd name="T5" fmla="*/ 8 h 444"/>
                      <a:gd name="T6" fmla="*/ 8 w 391"/>
                      <a:gd name="T7" fmla="*/ 6 h 444"/>
                      <a:gd name="T8" fmla="*/ 10 w 391"/>
                      <a:gd name="T9" fmla="*/ 5 h 444"/>
                      <a:gd name="T10" fmla="*/ 12 w 391"/>
                      <a:gd name="T11" fmla="*/ 4 h 444"/>
                      <a:gd name="T12" fmla="*/ 14 w 391"/>
                      <a:gd name="T13" fmla="*/ 3 h 444"/>
                      <a:gd name="T14" fmla="*/ 16 w 391"/>
                      <a:gd name="T15" fmla="*/ 2 h 444"/>
                      <a:gd name="T16" fmla="*/ 18 w 391"/>
                      <a:gd name="T17" fmla="*/ 2 h 444"/>
                      <a:gd name="T18" fmla="*/ 19 w 391"/>
                      <a:gd name="T19" fmla="*/ 2 h 444"/>
                      <a:gd name="T20" fmla="*/ 20 w 391"/>
                      <a:gd name="T21" fmla="*/ 3 h 444"/>
                      <a:gd name="T22" fmla="*/ 21 w 391"/>
                      <a:gd name="T23" fmla="*/ 3 h 444"/>
                      <a:gd name="T24" fmla="*/ 20 w 391"/>
                      <a:gd name="T25" fmla="*/ 2 h 444"/>
                      <a:gd name="T26" fmla="*/ 19 w 391"/>
                      <a:gd name="T27" fmla="*/ 1 h 444"/>
                      <a:gd name="T28" fmla="*/ 17 w 391"/>
                      <a:gd name="T29" fmla="*/ 1 h 444"/>
                      <a:gd name="T30" fmla="*/ 14 w 391"/>
                      <a:gd name="T31" fmla="*/ 1 h 444"/>
                      <a:gd name="T32" fmla="*/ 12 w 391"/>
                      <a:gd name="T33" fmla="*/ 1 h 444"/>
                      <a:gd name="T34" fmla="*/ 9 w 391"/>
                      <a:gd name="T35" fmla="*/ 1 h 444"/>
                      <a:gd name="T36" fmla="*/ 7 w 391"/>
                      <a:gd name="T37" fmla="*/ 2 h 444"/>
                      <a:gd name="T38" fmla="*/ 5 w 391"/>
                      <a:gd name="T39" fmla="*/ 4 h 444"/>
                      <a:gd name="T40" fmla="*/ 3 w 391"/>
                      <a:gd name="T41" fmla="*/ 6 h 444"/>
                      <a:gd name="T42" fmla="*/ 1 w 391"/>
                      <a:gd name="T43" fmla="*/ 7 h 444"/>
                      <a:gd name="T44" fmla="*/ 0 w 391"/>
                      <a:gd name="T45" fmla="*/ 10 h 444"/>
                      <a:gd name="T46" fmla="*/ 0 w 391"/>
                      <a:gd name="T47" fmla="*/ 13 h 444"/>
                      <a:gd name="T48" fmla="*/ 0 w 391"/>
                      <a:gd name="T49" fmla="*/ 15 h 444"/>
                      <a:gd name="T50" fmla="*/ 0 w 391"/>
                      <a:gd name="T51" fmla="*/ 18 h 444"/>
                      <a:gd name="T52" fmla="*/ 1 w 391"/>
                      <a:gd name="T53" fmla="*/ 21 h 444"/>
                      <a:gd name="T54" fmla="*/ 3 w 391"/>
                      <a:gd name="T55" fmla="*/ 23 h 444"/>
                      <a:gd name="T56" fmla="*/ 5 w 391"/>
                      <a:gd name="T57" fmla="*/ 25 h 444"/>
                      <a:gd name="T58" fmla="*/ 7 w 391"/>
                      <a:gd name="T59" fmla="*/ 27 h 444"/>
                      <a:gd name="T60" fmla="*/ 9 w 391"/>
                      <a:gd name="T61" fmla="*/ 28 h 444"/>
                      <a:gd name="T62" fmla="*/ 12 w 391"/>
                      <a:gd name="T63" fmla="*/ 28 h 444"/>
                      <a:gd name="T64" fmla="*/ 15 w 391"/>
                      <a:gd name="T65" fmla="*/ 28 h 444"/>
                      <a:gd name="T66" fmla="*/ 18 w 391"/>
                      <a:gd name="T67" fmla="*/ 27 h 444"/>
                      <a:gd name="T68" fmla="*/ 21 w 391"/>
                      <a:gd name="T69" fmla="*/ 26 h 444"/>
                      <a:gd name="T70" fmla="*/ 23 w 391"/>
                      <a:gd name="T71" fmla="*/ 24 h 444"/>
                      <a:gd name="T72" fmla="*/ 23 w 391"/>
                      <a:gd name="T73" fmla="*/ 24 h 444"/>
                      <a:gd name="T74" fmla="*/ 22 w 391"/>
                      <a:gd name="T75" fmla="*/ 25 h 444"/>
                      <a:gd name="T76" fmla="*/ 20 w 391"/>
                      <a:gd name="T77" fmla="*/ 25 h 444"/>
                      <a:gd name="T78" fmla="*/ 18 w 391"/>
                      <a:gd name="T79" fmla="*/ 25 h 444"/>
                      <a:gd name="T80" fmla="*/ 16 w 391"/>
                      <a:gd name="T81" fmla="*/ 25 h 444"/>
                      <a:gd name="T82" fmla="*/ 14 w 391"/>
                      <a:gd name="T83" fmla="*/ 25 h 444"/>
                      <a:gd name="T84" fmla="*/ 12 w 391"/>
                      <a:gd name="T85" fmla="*/ 24 h 444"/>
                      <a:gd name="T86" fmla="*/ 10 w 391"/>
                      <a:gd name="T87" fmla="*/ 23 h 444"/>
                      <a:gd name="T88" fmla="*/ 8 w 391"/>
                      <a:gd name="T89" fmla="*/ 21 h 444"/>
                      <a:gd name="T90" fmla="*/ 7 w 391"/>
                      <a:gd name="T91" fmla="*/ 19 h 444"/>
                      <a:gd name="T92" fmla="*/ 6 w 391"/>
                      <a:gd name="T93" fmla="*/ 17 h 444"/>
                      <a:gd name="T94" fmla="*/ 5 w 391"/>
                      <a:gd name="T95" fmla="*/ 15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444"/>
                      <a:gd name="T146" fmla="*/ 391 w 391"/>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444">
                        <a:moveTo>
                          <a:pt x="94" y="215"/>
                        </a:moveTo>
                        <a:lnTo>
                          <a:pt x="95" y="195"/>
                        </a:lnTo>
                        <a:lnTo>
                          <a:pt x="97" y="177"/>
                        </a:lnTo>
                        <a:lnTo>
                          <a:pt x="102" y="159"/>
                        </a:lnTo>
                        <a:lnTo>
                          <a:pt x="109" y="142"/>
                        </a:lnTo>
                        <a:lnTo>
                          <a:pt x="116" y="126"/>
                        </a:lnTo>
                        <a:lnTo>
                          <a:pt x="126" y="110"/>
                        </a:lnTo>
                        <a:lnTo>
                          <a:pt x="136" y="96"/>
                        </a:lnTo>
                        <a:lnTo>
                          <a:pt x="148" y="82"/>
                        </a:lnTo>
                        <a:lnTo>
                          <a:pt x="162" y="71"/>
                        </a:lnTo>
                        <a:lnTo>
                          <a:pt x="176" y="60"/>
                        </a:lnTo>
                        <a:lnTo>
                          <a:pt x="192" y="50"/>
                        </a:lnTo>
                        <a:lnTo>
                          <a:pt x="208" y="43"/>
                        </a:lnTo>
                        <a:lnTo>
                          <a:pt x="225" y="36"/>
                        </a:lnTo>
                        <a:lnTo>
                          <a:pt x="242" y="31"/>
                        </a:lnTo>
                        <a:lnTo>
                          <a:pt x="261" y="29"/>
                        </a:lnTo>
                        <a:lnTo>
                          <a:pt x="280" y="28"/>
                        </a:lnTo>
                        <a:lnTo>
                          <a:pt x="289" y="28"/>
                        </a:lnTo>
                        <a:lnTo>
                          <a:pt x="298" y="29"/>
                        </a:lnTo>
                        <a:lnTo>
                          <a:pt x="306" y="30"/>
                        </a:lnTo>
                        <a:lnTo>
                          <a:pt x="315" y="31"/>
                        </a:lnTo>
                        <a:lnTo>
                          <a:pt x="323" y="33"/>
                        </a:lnTo>
                        <a:lnTo>
                          <a:pt x="332" y="35"/>
                        </a:lnTo>
                        <a:lnTo>
                          <a:pt x="340" y="38"/>
                        </a:lnTo>
                        <a:lnTo>
                          <a:pt x="348" y="41"/>
                        </a:lnTo>
                        <a:lnTo>
                          <a:pt x="335" y="31"/>
                        </a:lnTo>
                        <a:lnTo>
                          <a:pt x="320" y="23"/>
                        </a:lnTo>
                        <a:lnTo>
                          <a:pt x="305" y="16"/>
                        </a:lnTo>
                        <a:lnTo>
                          <a:pt x="289" y="11"/>
                        </a:lnTo>
                        <a:lnTo>
                          <a:pt x="272" y="6"/>
                        </a:lnTo>
                        <a:lnTo>
                          <a:pt x="255" y="3"/>
                        </a:lnTo>
                        <a:lnTo>
                          <a:pt x="238" y="1"/>
                        </a:lnTo>
                        <a:lnTo>
                          <a:pt x="221" y="0"/>
                        </a:lnTo>
                        <a:lnTo>
                          <a:pt x="199" y="1"/>
                        </a:lnTo>
                        <a:lnTo>
                          <a:pt x="177" y="5"/>
                        </a:lnTo>
                        <a:lnTo>
                          <a:pt x="155" y="11"/>
                        </a:lnTo>
                        <a:lnTo>
                          <a:pt x="135" y="18"/>
                        </a:lnTo>
                        <a:lnTo>
                          <a:pt x="116" y="27"/>
                        </a:lnTo>
                        <a:lnTo>
                          <a:pt x="97" y="38"/>
                        </a:lnTo>
                        <a:lnTo>
                          <a:pt x="81" y="51"/>
                        </a:lnTo>
                        <a:lnTo>
                          <a:pt x="65" y="65"/>
                        </a:lnTo>
                        <a:lnTo>
                          <a:pt x="51" y="81"/>
                        </a:lnTo>
                        <a:lnTo>
                          <a:pt x="38" y="98"/>
                        </a:lnTo>
                        <a:lnTo>
                          <a:pt x="27" y="117"/>
                        </a:lnTo>
                        <a:lnTo>
                          <a:pt x="18" y="136"/>
                        </a:lnTo>
                        <a:lnTo>
                          <a:pt x="11" y="156"/>
                        </a:lnTo>
                        <a:lnTo>
                          <a:pt x="5" y="178"/>
                        </a:lnTo>
                        <a:lnTo>
                          <a:pt x="2" y="200"/>
                        </a:lnTo>
                        <a:lnTo>
                          <a:pt x="0" y="223"/>
                        </a:lnTo>
                        <a:lnTo>
                          <a:pt x="2" y="246"/>
                        </a:lnTo>
                        <a:lnTo>
                          <a:pt x="5" y="268"/>
                        </a:lnTo>
                        <a:lnTo>
                          <a:pt x="11" y="288"/>
                        </a:lnTo>
                        <a:lnTo>
                          <a:pt x="18" y="309"/>
                        </a:lnTo>
                        <a:lnTo>
                          <a:pt x="27" y="329"/>
                        </a:lnTo>
                        <a:lnTo>
                          <a:pt x="38" y="346"/>
                        </a:lnTo>
                        <a:lnTo>
                          <a:pt x="51" y="363"/>
                        </a:lnTo>
                        <a:lnTo>
                          <a:pt x="65" y="379"/>
                        </a:lnTo>
                        <a:lnTo>
                          <a:pt x="81" y="393"/>
                        </a:lnTo>
                        <a:lnTo>
                          <a:pt x="97" y="406"/>
                        </a:lnTo>
                        <a:lnTo>
                          <a:pt x="116" y="417"/>
                        </a:lnTo>
                        <a:lnTo>
                          <a:pt x="135" y="427"/>
                        </a:lnTo>
                        <a:lnTo>
                          <a:pt x="155" y="433"/>
                        </a:lnTo>
                        <a:lnTo>
                          <a:pt x="177" y="439"/>
                        </a:lnTo>
                        <a:lnTo>
                          <a:pt x="199" y="443"/>
                        </a:lnTo>
                        <a:lnTo>
                          <a:pt x="221" y="444"/>
                        </a:lnTo>
                        <a:lnTo>
                          <a:pt x="246" y="443"/>
                        </a:lnTo>
                        <a:lnTo>
                          <a:pt x="271" y="438"/>
                        </a:lnTo>
                        <a:lnTo>
                          <a:pt x="294" y="431"/>
                        </a:lnTo>
                        <a:lnTo>
                          <a:pt x="316" y="422"/>
                        </a:lnTo>
                        <a:lnTo>
                          <a:pt x="338" y="410"/>
                        </a:lnTo>
                        <a:lnTo>
                          <a:pt x="358" y="397"/>
                        </a:lnTo>
                        <a:lnTo>
                          <a:pt x="375" y="382"/>
                        </a:lnTo>
                        <a:lnTo>
                          <a:pt x="391" y="364"/>
                        </a:lnTo>
                        <a:lnTo>
                          <a:pt x="380" y="372"/>
                        </a:lnTo>
                        <a:lnTo>
                          <a:pt x="367" y="379"/>
                        </a:lnTo>
                        <a:lnTo>
                          <a:pt x="353" y="386"/>
                        </a:lnTo>
                        <a:lnTo>
                          <a:pt x="339" y="391"/>
                        </a:lnTo>
                        <a:lnTo>
                          <a:pt x="325" y="395"/>
                        </a:lnTo>
                        <a:lnTo>
                          <a:pt x="310" y="399"/>
                        </a:lnTo>
                        <a:lnTo>
                          <a:pt x="295" y="400"/>
                        </a:lnTo>
                        <a:lnTo>
                          <a:pt x="280" y="401"/>
                        </a:lnTo>
                        <a:lnTo>
                          <a:pt x="261" y="400"/>
                        </a:lnTo>
                        <a:lnTo>
                          <a:pt x="242" y="398"/>
                        </a:lnTo>
                        <a:lnTo>
                          <a:pt x="225" y="393"/>
                        </a:lnTo>
                        <a:lnTo>
                          <a:pt x="208" y="386"/>
                        </a:lnTo>
                        <a:lnTo>
                          <a:pt x="192" y="379"/>
                        </a:lnTo>
                        <a:lnTo>
                          <a:pt x="176" y="369"/>
                        </a:lnTo>
                        <a:lnTo>
                          <a:pt x="162" y="359"/>
                        </a:lnTo>
                        <a:lnTo>
                          <a:pt x="148" y="347"/>
                        </a:lnTo>
                        <a:lnTo>
                          <a:pt x="136" y="333"/>
                        </a:lnTo>
                        <a:lnTo>
                          <a:pt x="126" y="319"/>
                        </a:lnTo>
                        <a:lnTo>
                          <a:pt x="116" y="303"/>
                        </a:lnTo>
                        <a:lnTo>
                          <a:pt x="109" y="287"/>
                        </a:lnTo>
                        <a:lnTo>
                          <a:pt x="102" y="270"/>
                        </a:lnTo>
                        <a:lnTo>
                          <a:pt x="97" y="253"/>
                        </a:lnTo>
                        <a:lnTo>
                          <a:pt x="95" y="234"/>
                        </a:lnTo>
                        <a:lnTo>
                          <a:pt x="94"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6" name="Freeform 54"/>
                  <p:cNvSpPr>
                    <a:spLocks/>
                  </p:cNvSpPr>
                  <p:nvPr/>
                </p:nvSpPr>
                <p:spPr bwMode="auto">
                  <a:xfrm>
                    <a:off x="3681" y="2488"/>
                    <a:ext cx="223" cy="191"/>
                  </a:xfrm>
                  <a:custGeom>
                    <a:avLst/>
                    <a:gdLst>
                      <a:gd name="T0" fmla="*/ 10 w 445"/>
                      <a:gd name="T1" fmla="*/ 17 h 384"/>
                      <a:gd name="T2" fmla="*/ 6 w 445"/>
                      <a:gd name="T3" fmla="*/ 14 h 384"/>
                      <a:gd name="T4" fmla="*/ 4 w 445"/>
                      <a:gd name="T5" fmla="*/ 10 h 384"/>
                      <a:gd name="T6" fmla="*/ 3 w 445"/>
                      <a:gd name="T7" fmla="*/ 6 h 384"/>
                      <a:gd name="T8" fmla="*/ 3 w 445"/>
                      <a:gd name="T9" fmla="*/ 3 h 384"/>
                      <a:gd name="T10" fmla="*/ 4 w 445"/>
                      <a:gd name="T11" fmla="*/ 0 h 384"/>
                      <a:gd name="T12" fmla="*/ 4 w 445"/>
                      <a:gd name="T13" fmla="*/ 0 h 384"/>
                      <a:gd name="T14" fmla="*/ 3 w 445"/>
                      <a:gd name="T15" fmla="*/ 2 h 384"/>
                      <a:gd name="T16" fmla="*/ 2 w 445"/>
                      <a:gd name="T17" fmla="*/ 4 h 384"/>
                      <a:gd name="T18" fmla="*/ 1 w 445"/>
                      <a:gd name="T19" fmla="*/ 6 h 384"/>
                      <a:gd name="T20" fmla="*/ 1 w 445"/>
                      <a:gd name="T21" fmla="*/ 8 h 384"/>
                      <a:gd name="T22" fmla="*/ 1 w 445"/>
                      <a:gd name="T23" fmla="*/ 11 h 384"/>
                      <a:gd name="T24" fmla="*/ 1 w 445"/>
                      <a:gd name="T25" fmla="*/ 14 h 384"/>
                      <a:gd name="T26" fmla="*/ 2 w 445"/>
                      <a:gd name="T27" fmla="*/ 16 h 384"/>
                      <a:gd name="T28" fmla="*/ 3 w 445"/>
                      <a:gd name="T29" fmla="*/ 18 h 384"/>
                      <a:gd name="T30" fmla="*/ 5 w 445"/>
                      <a:gd name="T31" fmla="*/ 20 h 384"/>
                      <a:gd name="T32" fmla="*/ 8 w 445"/>
                      <a:gd name="T33" fmla="*/ 22 h 384"/>
                      <a:gd name="T34" fmla="*/ 10 w 445"/>
                      <a:gd name="T35" fmla="*/ 23 h 384"/>
                      <a:gd name="T36" fmla="*/ 13 w 445"/>
                      <a:gd name="T37" fmla="*/ 23 h 384"/>
                      <a:gd name="T38" fmla="*/ 16 w 445"/>
                      <a:gd name="T39" fmla="*/ 23 h 384"/>
                      <a:gd name="T40" fmla="*/ 18 w 445"/>
                      <a:gd name="T41" fmla="*/ 23 h 384"/>
                      <a:gd name="T42" fmla="*/ 21 w 445"/>
                      <a:gd name="T43" fmla="*/ 22 h 384"/>
                      <a:gd name="T44" fmla="*/ 23 w 445"/>
                      <a:gd name="T45" fmla="*/ 20 h 384"/>
                      <a:gd name="T46" fmla="*/ 25 w 445"/>
                      <a:gd name="T47" fmla="*/ 19 h 384"/>
                      <a:gd name="T48" fmla="*/ 27 w 445"/>
                      <a:gd name="T49" fmla="*/ 16 h 384"/>
                      <a:gd name="T50" fmla="*/ 28 w 445"/>
                      <a:gd name="T51" fmla="*/ 14 h 384"/>
                      <a:gd name="T52" fmla="*/ 28 w 445"/>
                      <a:gd name="T53" fmla="*/ 11 h 384"/>
                      <a:gd name="T54" fmla="*/ 28 w 445"/>
                      <a:gd name="T55" fmla="*/ 8 h 384"/>
                      <a:gd name="T56" fmla="*/ 27 w 445"/>
                      <a:gd name="T57" fmla="*/ 5 h 384"/>
                      <a:gd name="T58" fmla="*/ 26 w 445"/>
                      <a:gd name="T59" fmla="*/ 2 h 384"/>
                      <a:gd name="T60" fmla="*/ 26 w 445"/>
                      <a:gd name="T61" fmla="*/ 3 h 384"/>
                      <a:gd name="T62" fmla="*/ 26 w 445"/>
                      <a:gd name="T63" fmla="*/ 6 h 384"/>
                      <a:gd name="T64" fmla="*/ 26 w 445"/>
                      <a:gd name="T65" fmla="*/ 10 h 384"/>
                      <a:gd name="T66" fmla="*/ 25 w 445"/>
                      <a:gd name="T67" fmla="*/ 12 h 384"/>
                      <a:gd name="T68" fmla="*/ 24 w 445"/>
                      <a:gd name="T69" fmla="*/ 14 h 384"/>
                      <a:gd name="T70" fmla="*/ 22 w 445"/>
                      <a:gd name="T71" fmla="*/ 15 h 384"/>
                      <a:gd name="T72" fmla="*/ 20 w 445"/>
                      <a:gd name="T73" fmla="*/ 16 h 384"/>
                      <a:gd name="T74" fmla="*/ 18 w 445"/>
                      <a:gd name="T75" fmla="*/ 17 h 384"/>
                      <a:gd name="T76" fmla="*/ 16 w 445"/>
                      <a:gd name="T77" fmla="*/ 18 h 384"/>
                      <a:gd name="T78" fmla="*/ 13 w 445"/>
                      <a:gd name="T79" fmla="*/ 18 h 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
                      <a:gd name="T121" fmla="*/ 0 h 384"/>
                      <a:gd name="T122" fmla="*/ 445 w 445"/>
                      <a:gd name="T123" fmla="*/ 384 h 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 h="384">
                        <a:moveTo>
                          <a:pt x="188" y="286"/>
                        </a:moveTo>
                        <a:lnTo>
                          <a:pt x="152" y="275"/>
                        </a:lnTo>
                        <a:lnTo>
                          <a:pt x="120" y="257"/>
                        </a:lnTo>
                        <a:lnTo>
                          <a:pt x="92" y="234"/>
                        </a:lnTo>
                        <a:lnTo>
                          <a:pt x="70" y="205"/>
                        </a:lnTo>
                        <a:lnTo>
                          <a:pt x="54" y="174"/>
                        </a:lnTo>
                        <a:lnTo>
                          <a:pt x="43" y="140"/>
                        </a:lnTo>
                        <a:lnTo>
                          <a:pt x="40" y="103"/>
                        </a:lnTo>
                        <a:lnTo>
                          <a:pt x="43" y="65"/>
                        </a:lnTo>
                        <a:lnTo>
                          <a:pt x="48" y="48"/>
                        </a:lnTo>
                        <a:lnTo>
                          <a:pt x="54" y="30"/>
                        </a:lnTo>
                        <a:lnTo>
                          <a:pt x="62" y="15"/>
                        </a:lnTo>
                        <a:lnTo>
                          <a:pt x="70" y="0"/>
                        </a:lnTo>
                        <a:lnTo>
                          <a:pt x="58" y="12"/>
                        </a:lnTo>
                        <a:lnTo>
                          <a:pt x="48" y="25"/>
                        </a:lnTo>
                        <a:lnTo>
                          <a:pt x="38" y="38"/>
                        </a:lnTo>
                        <a:lnTo>
                          <a:pt x="28" y="52"/>
                        </a:lnTo>
                        <a:lnTo>
                          <a:pt x="22" y="67"/>
                        </a:lnTo>
                        <a:lnTo>
                          <a:pt x="15" y="83"/>
                        </a:lnTo>
                        <a:lnTo>
                          <a:pt x="9" y="99"/>
                        </a:lnTo>
                        <a:lnTo>
                          <a:pt x="4" y="117"/>
                        </a:lnTo>
                        <a:lnTo>
                          <a:pt x="1" y="139"/>
                        </a:lnTo>
                        <a:lnTo>
                          <a:pt x="0" y="162"/>
                        </a:lnTo>
                        <a:lnTo>
                          <a:pt x="1" y="184"/>
                        </a:lnTo>
                        <a:lnTo>
                          <a:pt x="3" y="204"/>
                        </a:lnTo>
                        <a:lnTo>
                          <a:pt x="9" y="226"/>
                        </a:lnTo>
                        <a:lnTo>
                          <a:pt x="16" y="246"/>
                        </a:lnTo>
                        <a:lnTo>
                          <a:pt x="25" y="265"/>
                        </a:lnTo>
                        <a:lnTo>
                          <a:pt x="35" y="284"/>
                        </a:lnTo>
                        <a:lnTo>
                          <a:pt x="48" y="301"/>
                        </a:lnTo>
                        <a:lnTo>
                          <a:pt x="62" y="317"/>
                        </a:lnTo>
                        <a:lnTo>
                          <a:pt x="78" y="331"/>
                        </a:lnTo>
                        <a:lnTo>
                          <a:pt x="95" y="345"/>
                        </a:lnTo>
                        <a:lnTo>
                          <a:pt x="114" y="356"/>
                        </a:lnTo>
                        <a:lnTo>
                          <a:pt x="133" y="366"/>
                        </a:lnTo>
                        <a:lnTo>
                          <a:pt x="154" y="374"/>
                        </a:lnTo>
                        <a:lnTo>
                          <a:pt x="176" y="379"/>
                        </a:lnTo>
                        <a:lnTo>
                          <a:pt x="198" y="383"/>
                        </a:lnTo>
                        <a:lnTo>
                          <a:pt x="221" y="384"/>
                        </a:lnTo>
                        <a:lnTo>
                          <a:pt x="243" y="383"/>
                        </a:lnTo>
                        <a:lnTo>
                          <a:pt x="265" y="381"/>
                        </a:lnTo>
                        <a:lnTo>
                          <a:pt x="285" y="375"/>
                        </a:lnTo>
                        <a:lnTo>
                          <a:pt x="305" y="368"/>
                        </a:lnTo>
                        <a:lnTo>
                          <a:pt x="325" y="360"/>
                        </a:lnTo>
                        <a:lnTo>
                          <a:pt x="343" y="348"/>
                        </a:lnTo>
                        <a:lnTo>
                          <a:pt x="360" y="336"/>
                        </a:lnTo>
                        <a:lnTo>
                          <a:pt x="377" y="322"/>
                        </a:lnTo>
                        <a:lnTo>
                          <a:pt x="391" y="307"/>
                        </a:lnTo>
                        <a:lnTo>
                          <a:pt x="405" y="290"/>
                        </a:lnTo>
                        <a:lnTo>
                          <a:pt x="417" y="271"/>
                        </a:lnTo>
                        <a:lnTo>
                          <a:pt x="426" y="251"/>
                        </a:lnTo>
                        <a:lnTo>
                          <a:pt x="434" y="231"/>
                        </a:lnTo>
                        <a:lnTo>
                          <a:pt x="440" y="209"/>
                        </a:lnTo>
                        <a:lnTo>
                          <a:pt x="443" y="184"/>
                        </a:lnTo>
                        <a:lnTo>
                          <a:pt x="445" y="159"/>
                        </a:lnTo>
                        <a:lnTo>
                          <a:pt x="442" y="135"/>
                        </a:lnTo>
                        <a:lnTo>
                          <a:pt x="438" y="111"/>
                        </a:lnTo>
                        <a:lnTo>
                          <a:pt x="431" y="88"/>
                        </a:lnTo>
                        <a:lnTo>
                          <a:pt x="421" y="66"/>
                        </a:lnTo>
                        <a:lnTo>
                          <a:pt x="410" y="45"/>
                        </a:lnTo>
                        <a:lnTo>
                          <a:pt x="396" y="26"/>
                        </a:lnTo>
                        <a:lnTo>
                          <a:pt x="406" y="52"/>
                        </a:lnTo>
                        <a:lnTo>
                          <a:pt x="412" y="81"/>
                        </a:lnTo>
                        <a:lnTo>
                          <a:pt x="413" y="111"/>
                        </a:lnTo>
                        <a:lnTo>
                          <a:pt x="410" y="142"/>
                        </a:lnTo>
                        <a:lnTo>
                          <a:pt x="405" y="160"/>
                        </a:lnTo>
                        <a:lnTo>
                          <a:pt x="398" y="178"/>
                        </a:lnTo>
                        <a:lnTo>
                          <a:pt x="390" y="195"/>
                        </a:lnTo>
                        <a:lnTo>
                          <a:pt x="380" y="210"/>
                        </a:lnTo>
                        <a:lnTo>
                          <a:pt x="370" y="225"/>
                        </a:lnTo>
                        <a:lnTo>
                          <a:pt x="357" y="238"/>
                        </a:lnTo>
                        <a:lnTo>
                          <a:pt x="343" y="250"/>
                        </a:lnTo>
                        <a:lnTo>
                          <a:pt x="328" y="261"/>
                        </a:lnTo>
                        <a:lnTo>
                          <a:pt x="313" y="269"/>
                        </a:lnTo>
                        <a:lnTo>
                          <a:pt x="297" y="277"/>
                        </a:lnTo>
                        <a:lnTo>
                          <a:pt x="280" y="283"/>
                        </a:lnTo>
                        <a:lnTo>
                          <a:pt x="262" y="287"/>
                        </a:lnTo>
                        <a:lnTo>
                          <a:pt x="244" y="290"/>
                        </a:lnTo>
                        <a:lnTo>
                          <a:pt x="226" y="291"/>
                        </a:lnTo>
                        <a:lnTo>
                          <a:pt x="206" y="290"/>
                        </a:lnTo>
                        <a:lnTo>
                          <a:pt x="188" y="286"/>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7" name="Freeform 55"/>
                  <p:cNvSpPr>
                    <a:spLocks/>
                  </p:cNvSpPr>
                  <p:nvPr/>
                </p:nvSpPr>
                <p:spPr bwMode="auto">
                  <a:xfrm>
                    <a:off x="3419" y="2379"/>
                    <a:ext cx="205" cy="222"/>
                  </a:xfrm>
                  <a:custGeom>
                    <a:avLst/>
                    <a:gdLst>
                      <a:gd name="T0" fmla="*/ 18 w 412"/>
                      <a:gd name="T1" fmla="*/ 19 h 443"/>
                      <a:gd name="T2" fmla="*/ 17 w 412"/>
                      <a:gd name="T3" fmla="*/ 21 h 443"/>
                      <a:gd name="T4" fmla="*/ 15 w 412"/>
                      <a:gd name="T5" fmla="*/ 23 h 443"/>
                      <a:gd name="T6" fmla="*/ 13 w 412"/>
                      <a:gd name="T7" fmla="*/ 24 h 443"/>
                      <a:gd name="T8" fmla="*/ 11 w 412"/>
                      <a:gd name="T9" fmla="*/ 25 h 443"/>
                      <a:gd name="T10" fmla="*/ 9 w 412"/>
                      <a:gd name="T11" fmla="*/ 25 h 443"/>
                      <a:gd name="T12" fmla="*/ 6 w 412"/>
                      <a:gd name="T13" fmla="*/ 25 h 443"/>
                      <a:gd name="T14" fmla="*/ 4 w 412"/>
                      <a:gd name="T15" fmla="*/ 24 h 443"/>
                      <a:gd name="T16" fmla="*/ 3 w 412"/>
                      <a:gd name="T17" fmla="*/ 24 h 443"/>
                      <a:gd name="T18" fmla="*/ 2 w 412"/>
                      <a:gd name="T19" fmla="*/ 23 h 443"/>
                      <a:gd name="T20" fmla="*/ 1 w 412"/>
                      <a:gd name="T21" fmla="*/ 23 h 443"/>
                      <a:gd name="T22" fmla="*/ 0 w 412"/>
                      <a:gd name="T23" fmla="*/ 22 h 443"/>
                      <a:gd name="T24" fmla="*/ 0 w 412"/>
                      <a:gd name="T25" fmla="*/ 22 h 443"/>
                      <a:gd name="T26" fmla="*/ 1 w 412"/>
                      <a:gd name="T27" fmla="*/ 24 h 443"/>
                      <a:gd name="T28" fmla="*/ 3 w 412"/>
                      <a:gd name="T29" fmla="*/ 25 h 443"/>
                      <a:gd name="T30" fmla="*/ 5 w 412"/>
                      <a:gd name="T31" fmla="*/ 27 h 443"/>
                      <a:gd name="T32" fmla="*/ 7 w 412"/>
                      <a:gd name="T33" fmla="*/ 28 h 443"/>
                      <a:gd name="T34" fmla="*/ 10 w 412"/>
                      <a:gd name="T35" fmla="*/ 28 h 443"/>
                      <a:gd name="T36" fmla="*/ 12 w 412"/>
                      <a:gd name="T37" fmla="*/ 28 h 443"/>
                      <a:gd name="T38" fmla="*/ 15 w 412"/>
                      <a:gd name="T39" fmla="*/ 28 h 443"/>
                      <a:gd name="T40" fmla="*/ 18 w 412"/>
                      <a:gd name="T41" fmla="*/ 27 h 443"/>
                      <a:gd name="T42" fmla="*/ 20 w 412"/>
                      <a:gd name="T43" fmla="*/ 25 h 443"/>
                      <a:gd name="T44" fmla="*/ 22 w 412"/>
                      <a:gd name="T45" fmla="*/ 23 h 443"/>
                      <a:gd name="T46" fmla="*/ 23 w 412"/>
                      <a:gd name="T47" fmla="*/ 21 h 443"/>
                      <a:gd name="T48" fmla="*/ 25 w 412"/>
                      <a:gd name="T49" fmla="*/ 17 h 443"/>
                      <a:gd name="T50" fmla="*/ 25 w 412"/>
                      <a:gd name="T51" fmla="*/ 12 h 443"/>
                      <a:gd name="T52" fmla="*/ 23 w 412"/>
                      <a:gd name="T53" fmla="*/ 7 h 443"/>
                      <a:gd name="T54" fmla="*/ 19 w 412"/>
                      <a:gd name="T55" fmla="*/ 3 h 443"/>
                      <a:gd name="T56" fmla="*/ 16 w 412"/>
                      <a:gd name="T57" fmla="*/ 1 h 443"/>
                      <a:gd name="T58" fmla="*/ 15 w 412"/>
                      <a:gd name="T59" fmla="*/ 1 h 443"/>
                      <a:gd name="T60" fmla="*/ 13 w 412"/>
                      <a:gd name="T61" fmla="*/ 1 h 443"/>
                      <a:gd name="T62" fmla="*/ 12 w 412"/>
                      <a:gd name="T63" fmla="*/ 0 h 443"/>
                      <a:gd name="T64" fmla="*/ 10 w 412"/>
                      <a:gd name="T65" fmla="*/ 1 h 443"/>
                      <a:gd name="T66" fmla="*/ 9 w 412"/>
                      <a:gd name="T67" fmla="*/ 1 h 443"/>
                      <a:gd name="T68" fmla="*/ 7 w 412"/>
                      <a:gd name="T69" fmla="*/ 1 h 443"/>
                      <a:gd name="T70" fmla="*/ 6 w 412"/>
                      <a:gd name="T71" fmla="*/ 2 h 443"/>
                      <a:gd name="T72" fmla="*/ 6 w 412"/>
                      <a:gd name="T73" fmla="*/ 2 h 443"/>
                      <a:gd name="T74" fmla="*/ 8 w 412"/>
                      <a:gd name="T75" fmla="*/ 2 h 443"/>
                      <a:gd name="T76" fmla="*/ 10 w 412"/>
                      <a:gd name="T77" fmla="*/ 2 h 443"/>
                      <a:gd name="T78" fmla="*/ 12 w 412"/>
                      <a:gd name="T79" fmla="*/ 2 h 443"/>
                      <a:gd name="T80" fmla="*/ 15 w 412"/>
                      <a:gd name="T81" fmla="*/ 4 h 443"/>
                      <a:gd name="T82" fmla="*/ 18 w 412"/>
                      <a:gd name="T83" fmla="*/ 7 h 443"/>
                      <a:gd name="T84" fmla="*/ 19 w 412"/>
                      <a:gd name="T85" fmla="*/ 11 h 443"/>
                      <a:gd name="T86" fmla="*/ 19 w 412"/>
                      <a:gd name="T87" fmla="*/ 16 h 4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2"/>
                      <a:gd name="T133" fmla="*/ 0 h 443"/>
                      <a:gd name="T134" fmla="*/ 412 w 412"/>
                      <a:gd name="T135" fmla="*/ 443 h 4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2" h="443">
                        <a:moveTo>
                          <a:pt x="303" y="281"/>
                        </a:moveTo>
                        <a:lnTo>
                          <a:pt x="295" y="298"/>
                        </a:lnTo>
                        <a:lnTo>
                          <a:pt x="285" y="314"/>
                        </a:lnTo>
                        <a:lnTo>
                          <a:pt x="273" y="328"/>
                        </a:lnTo>
                        <a:lnTo>
                          <a:pt x="261" y="342"/>
                        </a:lnTo>
                        <a:lnTo>
                          <a:pt x="247" y="353"/>
                        </a:lnTo>
                        <a:lnTo>
                          <a:pt x="232" y="364"/>
                        </a:lnTo>
                        <a:lnTo>
                          <a:pt x="216" y="372"/>
                        </a:lnTo>
                        <a:lnTo>
                          <a:pt x="200" y="380"/>
                        </a:lnTo>
                        <a:lnTo>
                          <a:pt x="182" y="386"/>
                        </a:lnTo>
                        <a:lnTo>
                          <a:pt x="165" y="389"/>
                        </a:lnTo>
                        <a:lnTo>
                          <a:pt x="148" y="391"/>
                        </a:lnTo>
                        <a:lnTo>
                          <a:pt x="129" y="392"/>
                        </a:lnTo>
                        <a:lnTo>
                          <a:pt x="111" y="391"/>
                        </a:lnTo>
                        <a:lnTo>
                          <a:pt x="92" y="388"/>
                        </a:lnTo>
                        <a:lnTo>
                          <a:pt x="75" y="383"/>
                        </a:lnTo>
                        <a:lnTo>
                          <a:pt x="57" y="376"/>
                        </a:lnTo>
                        <a:lnTo>
                          <a:pt x="49" y="373"/>
                        </a:lnTo>
                        <a:lnTo>
                          <a:pt x="40" y="368"/>
                        </a:lnTo>
                        <a:lnTo>
                          <a:pt x="34" y="364"/>
                        </a:lnTo>
                        <a:lnTo>
                          <a:pt x="27" y="359"/>
                        </a:lnTo>
                        <a:lnTo>
                          <a:pt x="20" y="354"/>
                        </a:lnTo>
                        <a:lnTo>
                          <a:pt x="13" y="349"/>
                        </a:lnTo>
                        <a:lnTo>
                          <a:pt x="6" y="343"/>
                        </a:lnTo>
                        <a:lnTo>
                          <a:pt x="0" y="337"/>
                        </a:lnTo>
                        <a:lnTo>
                          <a:pt x="9" y="351"/>
                        </a:lnTo>
                        <a:lnTo>
                          <a:pt x="19" y="364"/>
                        </a:lnTo>
                        <a:lnTo>
                          <a:pt x="30" y="376"/>
                        </a:lnTo>
                        <a:lnTo>
                          <a:pt x="42" y="388"/>
                        </a:lnTo>
                        <a:lnTo>
                          <a:pt x="55" y="398"/>
                        </a:lnTo>
                        <a:lnTo>
                          <a:pt x="69" y="409"/>
                        </a:lnTo>
                        <a:lnTo>
                          <a:pt x="84" y="417"/>
                        </a:lnTo>
                        <a:lnTo>
                          <a:pt x="100" y="425"/>
                        </a:lnTo>
                        <a:lnTo>
                          <a:pt x="121" y="433"/>
                        </a:lnTo>
                        <a:lnTo>
                          <a:pt x="143" y="439"/>
                        </a:lnTo>
                        <a:lnTo>
                          <a:pt x="165" y="442"/>
                        </a:lnTo>
                        <a:lnTo>
                          <a:pt x="187" y="443"/>
                        </a:lnTo>
                        <a:lnTo>
                          <a:pt x="208" y="443"/>
                        </a:lnTo>
                        <a:lnTo>
                          <a:pt x="229" y="440"/>
                        </a:lnTo>
                        <a:lnTo>
                          <a:pt x="250" y="435"/>
                        </a:lnTo>
                        <a:lnTo>
                          <a:pt x="270" y="428"/>
                        </a:lnTo>
                        <a:lnTo>
                          <a:pt x="289" y="420"/>
                        </a:lnTo>
                        <a:lnTo>
                          <a:pt x="308" y="410"/>
                        </a:lnTo>
                        <a:lnTo>
                          <a:pt x="326" y="397"/>
                        </a:lnTo>
                        <a:lnTo>
                          <a:pt x="342" y="383"/>
                        </a:lnTo>
                        <a:lnTo>
                          <a:pt x="357" y="368"/>
                        </a:lnTo>
                        <a:lnTo>
                          <a:pt x="371" y="351"/>
                        </a:lnTo>
                        <a:lnTo>
                          <a:pt x="383" y="333"/>
                        </a:lnTo>
                        <a:lnTo>
                          <a:pt x="393" y="312"/>
                        </a:lnTo>
                        <a:lnTo>
                          <a:pt x="407" y="269"/>
                        </a:lnTo>
                        <a:lnTo>
                          <a:pt x="412" y="225"/>
                        </a:lnTo>
                        <a:lnTo>
                          <a:pt x="408" y="183"/>
                        </a:lnTo>
                        <a:lnTo>
                          <a:pt x="397" y="141"/>
                        </a:lnTo>
                        <a:lnTo>
                          <a:pt x="378" y="103"/>
                        </a:lnTo>
                        <a:lnTo>
                          <a:pt x="352" y="69"/>
                        </a:lnTo>
                        <a:lnTo>
                          <a:pt x="318" y="40"/>
                        </a:lnTo>
                        <a:lnTo>
                          <a:pt x="279" y="18"/>
                        </a:lnTo>
                        <a:lnTo>
                          <a:pt x="268" y="13"/>
                        </a:lnTo>
                        <a:lnTo>
                          <a:pt x="256" y="9"/>
                        </a:lnTo>
                        <a:lnTo>
                          <a:pt x="243" y="5"/>
                        </a:lnTo>
                        <a:lnTo>
                          <a:pt x="232" y="3"/>
                        </a:lnTo>
                        <a:lnTo>
                          <a:pt x="219" y="1"/>
                        </a:lnTo>
                        <a:lnTo>
                          <a:pt x="208" y="0"/>
                        </a:lnTo>
                        <a:lnTo>
                          <a:pt x="195" y="0"/>
                        </a:lnTo>
                        <a:lnTo>
                          <a:pt x="183" y="0"/>
                        </a:lnTo>
                        <a:lnTo>
                          <a:pt x="171" y="1"/>
                        </a:lnTo>
                        <a:lnTo>
                          <a:pt x="159" y="2"/>
                        </a:lnTo>
                        <a:lnTo>
                          <a:pt x="148" y="4"/>
                        </a:lnTo>
                        <a:lnTo>
                          <a:pt x="136" y="6"/>
                        </a:lnTo>
                        <a:lnTo>
                          <a:pt x="125" y="10"/>
                        </a:lnTo>
                        <a:lnTo>
                          <a:pt x="113" y="13"/>
                        </a:lnTo>
                        <a:lnTo>
                          <a:pt x="102" y="18"/>
                        </a:lnTo>
                        <a:lnTo>
                          <a:pt x="91" y="23"/>
                        </a:lnTo>
                        <a:lnTo>
                          <a:pt x="105" y="20"/>
                        </a:lnTo>
                        <a:lnTo>
                          <a:pt x="120" y="18"/>
                        </a:lnTo>
                        <a:lnTo>
                          <a:pt x="135" y="18"/>
                        </a:lnTo>
                        <a:lnTo>
                          <a:pt x="150" y="19"/>
                        </a:lnTo>
                        <a:lnTo>
                          <a:pt x="164" y="20"/>
                        </a:lnTo>
                        <a:lnTo>
                          <a:pt x="179" y="24"/>
                        </a:lnTo>
                        <a:lnTo>
                          <a:pt x="194" y="28"/>
                        </a:lnTo>
                        <a:lnTo>
                          <a:pt x="208" y="34"/>
                        </a:lnTo>
                        <a:lnTo>
                          <a:pt x="241" y="53"/>
                        </a:lnTo>
                        <a:lnTo>
                          <a:pt x="269" y="77"/>
                        </a:lnTo>
                        <a:lnTo>
                          <a:pt x="291" y="106"/>
                        </a:lnTo>
                        <a:lnTo>
                          <a:pt x="307" y="138"/>
                        </a:lnTo>
                        <a:lnTo>
                          <a:pt x="317" y="172"/>
                        </a:lnTo>
                        <a:lnTo>
                          <a:pt x="319" y="208"/>
                        </a:lnTo>
                        <a:lnTo>
                          <a:pt x="315" y="245"/>
                        </a:lnTo>
                        <a:lnTo>
                          <a:pt x="303" y="281"/>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8" name="Freeform 56"/>
                  <p:cNvSpPr>
                    <a:spLocks/>
                  </p:cNvSpPr>
                  <p:nvPr/>
                </p:nvSpPr>
                <p:spPr bwMode="auto">
                  <a:xfrm>
                    <a:off x="3118" y="2046"/>
                    <a:ext cx="136" cy="147"/>
                  </a:xfrm>
                  <a:custGeom>
                    <a:avLst/>
                    <a:gdLst>
                      <a:gd name="T0" fmla="*/ 0 w 272"/>
                      <a:gd name="T1" fmla="*/ 14 h 292"/>
                      <a:gd name="T2" fmla="*/ 3 w 272"/>
                      <a:gd name="T3" fmla="*/ 19 h 292"/>
                      <a:gd name="T4" fmla="*/ 17 w 272"/>
                      <a:gd name="T5" fmla="*/ 0 h 292"/>
                      <a:gd name="T6" fmla="*/ 0 w 272"/>
                      <a:gd name="T7" fmla="*/ 14 h 292"/>
                      <a:gd name="T8" fmla="*/ 0 60000 65536"/>
                      <a:gd name="T9" fmla="*/ 0 60000 65536"/>
                      <a:gd name="T10" fmla="*/ 0 60000 65536"/>
                      <a:gd name="T11" fmla="*/ 0 60000 65536"/>
                      <a:gd name="T12" fmla="*/ 0 w 272"/>
                      <a:gd name="T13" fmla="*/ 0 h 292"/>
                      <a:gd name="T14" fmla="*/ 272 w 272"/>
                      <a:gd name="T15" fmla="*/ 292 h 292"/>
                    </a:gdLst>
                    <a:ahLst/>
                    <a:cxnLst>
                      <a:cxn ang="T8">
                        <a:pos x="T0" y="T1"/>
                      </a:cxn>
                      <a:cxn ang="T9">
                        <a:pos x="T2" y="T3"/>
                      </a:cxn>
                      <a:cxn ang="T10">
                        <a:pos x="T4" y="T5"/>
                      </a:cxn>
                      <a:cxn ang="T11">
                        <a:pos x="T6" y="T7"/>
                      </a:cxn>
                    </a:cxnLst>
                    <a:rect l="T12" t="T13" r="T14" b="T15"/>
                    <a:pathLst>
                      <a:path w="272" h="292">
                        <a:moveTo>
                          <a:pt x="0" y="213"/>
                        </a:moveTo>
                        <a:lnTo>
                          <a:pt x="40" y="292"/>
                        </a:lnTo>
                        <a:lnTo>
                          <a:pt x="272" y="0"/>
                        </a:lnTo>
                        <a:lnTo>
                          <a:pt x="0" y="213"/>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9" name="Freeform 57"/>
                  <p:cNvSpPr>
                    <a:spLocks/>
                  </p:cNvSpPr>
                  <p:nvPr/>
                </p:nvSpPr>
                <p:spPr bwMode="auto">
                  <a:xfrm>
                    <a:off x="3326" y="1924"/>
                    <a:ext cx="110" cy="121"/>
                  </a:xfrm>
                  <a:custGeom>
                    <a:avLst/>
                    <a:gdLst>
                      <a:gd name="T0" fmla="*/ 0 w 220"/>
                      <a:gd name="T1" fmla="*/ 7 h 241"/>
                      <a:gd name="T2" fmla="*/ 0 w 220"/>
                      <a:gd name="T3" fmla="*/ 0 h 241"/>
                      <a:gd name="T4" fmla="*/ 14 w 220"/>
                      <a:gd name="T5" fmla="*/ 16 h 241"/>
                      <a:gd name="T6" fmla="*/ 0 w 220"/>
                      <a:gd name="T7" fmla="*/ 7 h 241"/>
                      <a:gd name="T8" fmla="*/ 0 60000 65536"/>
                      <a:gd name="T9" fmla="*/ 0 60000 65536"/>
                      <a:gd name="T10" fmla="*/ 0 60000 65536"/>
                      <a:gd name="T11" fmla="*/ 0 60000 65536"/>
                      <a:gd name="T12" fmla="*/ 0 w 220"/>
                      <a:gd name="T13" fmla="*/ 0 h 241"/>
                      <a:gd name="T14" fmla="*/ 220 w 220"/>
                      <a:gd name="T15" fmla="*/ 241 h 241"/>
                    </a:gdLst>
                    <a:ahLst/>
                    <a:cxnLst>
                      <a:cxn ang="T8">
                        <a:pos x="T0" y="T1"/>
                      </a:cxn>
                      <a:cxn ang="T9">
                        <a:pos x="T2" y="T3"/>
                      </a:cxn>
                      <a:cxn ang="T10">
                        <a:pos x="T4" y="T5"/>
                      </a:cxn>
                      <a:cxn ang="T11">
                        <a:pos x="T6" y="T7"/>
                      </a:cxn>
                    </a:cxnLst>
                    <a:rect l="T12" t="T13" r="T14" b="T15"/>
                    <a:pathLst>
                      <a:path w="220" h="241">
                        <a:moveTo>
                          <a:pt x="0" y="110"/>
                        </a:moveTo>
                        <a:lnTo>
                          <a:pt x="0" y="0"/>
                        </a:lnTo>
                        <a:lnTo>
                          <a:pt x="220" y="241"/>
                        </a:lnTo>
                        <a:lnTo>
                          <a:pt x="0" y="11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30" name="Freeform 58"/>
                  <p:cNvSpPr>
                    <a:spLocks/>
                  </p:cNvSpPr>
                  <p:nvPr/>
                </p:nvSpPr>
                <p:spPr bwMode="auto">
                  <a:xfrm>
                    <a:off x="3525" y="1999"/>
                    <a:ext cx="155" cy="94"/>
                  </a:xfrm>
                  <a:custGeom>
                    <a:avLst/>
                    <a:gdLst>
                      <a:gd name="T0" fmla="*/ 0 w 309"/>
                      <a:gd name="T1" fmla="*/ 11 h 189"/>
                      <a:gd name="T2" fmla="*/ 20 w 309"/>
                      <a:gd name="T3" fmla="*/ 0 h 189"/>
                      <a:gd name="T4" fmla="*/ 1 w 309"/>
                      <a:gd name="T5" fmla="*/ 6 h 189"/>
                      <a:gd name="T6" fmla="*/ 0 w 309"/>
                      <a:gd name="T7" fmla="*/ 11 h 189"/>
                      <a:gd name="T8" fmla="*/ 0 60000 65536"/>
                      <a:gd name="T9" fmla="*/ 0 60000 65536"/>
                      <a:gd name="T10" fmla="*/ 0 60000 65536"/>
                      <a:gd name="T11" fmla="*/ 0 60000 65536"/>
                      <a:gd name="T12" fmla="*/ 0 w 309"/>
                      <a:gd name="T13" fmla="*/ 0 h 189"/>
                      <a:gd name="T14" fmla="*/ 309 w 309"/>
                      <a:gd name="T15" fmla="*/ 189 h 189"/>
                    </a:gdLst>
                    <a:ahLst/>
                    <a:cxnLst>
                      <a:cxn ang="T8">
                        <a:pos x="T0" y="T1"/>
                      </a:cxn>
                      <a:cxn ang="T9">
                        <a:pos x="T2" y="T3"/>
                      </a:cxn>
                      <a:cxn ang="T10">
                        <a:pos x="T4" y="T5"/>
                      </a:cxn>
                      <a:cxn ang="T11">
                        <a:pos x="T6" y="T7"/>
                      </a:cxn>
                    </a:cxnLst>
                    <a:rect l="T12" t="T13" r="T14" b="T15"/>
                    <a:pathLst>
                      <a:path w="309" h="189">
                        <a:moveTo>
                          <a:pt x="0" y="189"/>
                        </a:moveTo>
                        <a:lnTo>
                          <a:pt x="309" y="0"/>
                        </a:lnTo>
                        <a:lnTo>
                          <a:pt x="11" y="106"/>
                        </a:lnTo>
                        <a:lnTo>
                          <a:pt x="0" y="189"/>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31" name="Freeform 59"/>
                  <p:cNvSpPr>
                    <a:spLocks/>
                  </p:cNvSpPr>
                  <p:nvPr/>
                </p:nvSpPr>
                <p:spPr bwMode="auto">
                  <a:xfrm>
                    <a:off x="3512" y="2116"/>
                    <a:ext cx="123" cy="139"/>
                  </a:xfrm>
                  <a:custGeom>
                    <a:avLst/>
                    <a:gdLst>
                      <a:gd name="T0" fmla="*/ 0 w 246"/>
                      <a:gd name="T1" fmla="*/ 3 h 280"/>
                      <a:gd name="T2" fmla="*/ 3 w 246"/>
                      <a:gd name="T3" fmla="*/ 0 h 280"/>
                      <a:gd name="T4" fmla="*/ 16 w 246"/>
                      <a:gd name="T5" fmla="*/ 17 h 280"/>
                      <a:gd name="T6" fmla="*/ 0 w 246"/>
                      <a:gd name="T7" fmla="*/ 3 h 280"/>
                      <a:gd name="T8" fmla="*/ 0 60000 65536"/>
                      <a:gd name="T9" fmla="*/ 0 60000 65536"/>
                      <a:gd name="T10" fmla="*/ 0 60000 65536"/>
                      <a:gd name="T11" fmla="*/ 0 60000 65536"/>
                      <a:gd name="T12" fmla="*/ 0 w 246"/>
                      <a:gd name="T13" fmla="*/ 0 h 280"/>
                      <a:gd name="T14" fmla="*/ 246 w 246"/>
                      <a:gd name="T15" fmla="*/ 280 h 280"/>
                    </a:gdLst>
                    <a:ahLst/>
                    <a:cxnLst>
                      <a:cxn ang="T8">
                        <a:pos x="T0" y="T1"/>
                      </a:cxn>
                      <a:cxn ang="T9">
                        <a:pos x="T2" y="T3"/>
                      </a:cxn>
                      <a:cxn ang="T10">
                        <a:pos x="T4" y="T5"/>
                      </a:cxn>
                      <a:cxn ang="T11">
                        <a:pos x="T6" y="T7"/>
                      </a:cxn>
                    </a:cxnLst>
                    <a:rect l="T12" t="T13" r="T14" b="T15"/>
                    <a:pathLst>
                      <a:path w="246" h="280">
                        <a:moveTo>
                          <a:pt x="0" y="62"/>
                        </a:moveTo>
                        <a:lnTo>
                          <a:pt x="44" y="0"/>
                        </a:lnTo>
                        <a:lnTo>
                          <a:pt x="246" y="280"/>
                        </a:lnTo>
                        <a:lnTo>
                          <a:pt x="0" y="62"/>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32" name="Freeform 60"/>
                  <p:cNvSpPr>
                    <a:spLocks/>
                  </p:cNvSpPr>
                  <p:nvPr/>
                </p:nvSpPr>
                <p:spPr bwMode="auto">
                  <a:xfrm>
                    <a:off x="3322" y="2197"/>
                    <a:ext cx="117" cy="122"/>
                  </a:xfrm>
                  <a:custGeom>
                    <a:avLst/>
                    <a:gdLst>
                      <a:gd name="T0" fmla="*/ 0 w 234"/>
                      <a:gd name="T1" fmla="*/ 11 h 244"/>
                      <a:gd name="T2" fmla="*/ 15 w 234"/>
                      <a:gd name="T3" fmla="*/ 0 h 244"/>
                      <a:gd name="T4" fmla="*/ 3 w 234"/>
                      <a:gd name="T5" fmla="*/ 16 h 244"/>
                      <a:gd name="T6" fmla="*/ 0 w 234"/>
                      <a:gd name="T7" fmla="*/ 11 h 244"/>
                      <a:gd name="T8" fmla="*/ 0 60000 65536"/>
                      <a:gd name="T9" fmla="*/ 0 60000 65536"/>
                      <a:gd name="T10" fmla="*/ 0 60000 65536"/>
                      <a:gd name="T11" fmla="*/ 0 60000 65536"/>
                      <a:gd name="T12" fmla="*/ 0 w 234"/>
                      <a:gd name="T13" fmla="*/ 0 h 244"/>
                      <a:gd name="T14" fmla="*/ 234 w 234"/>
                      <a:gd name="T15" fmla="*/ 244 h 244"/>
                    </a:gdLst>
                    <a:ahLst/>
                    <a:cxnLst>
                      <a:cxn ang="T8">
                        <a:pos x="T0" y="T1"/>
                      </a:cxn>
                      <a:cxn ang="T9">
                        <a:pos x="T2" y="T3"/>
                      </a:cxn>
                      <a:cxn ang="T10">
                        <a:pos x="T4" y="T5"/>
                      </a:cxn>
                      <a:cxn ang="T11">
                        <a:pos x="T6" y="T7"/>
                      </a:cxn>
                    </a:cxnLst>
                    <a:rect l="T12" t="T13" r="T14" b="T15"/>
                    <a:pathLst>
                      <a:path w="234" h="244">
                        <a:moveTo>
                          <a:pt x="0" y="174"/>
                        </a:moveTo>
                        <a:lnTo>
                          <a:pt x="234" y="0"/>
                        </a:lnTo>
                        <a:lnTo>
                          <a:pt x="42" y="244"/>
                        </a:lnTo>
                        <a:lnTo>
                          <a:pt x="0" y="17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33" name="Freeform 61"/>
                  <p:cNvSpPr>
                    <a:spLocks/>
                  </p:cNvSpPr>
                  <p:nvPr/>
                </p:nvSpPr>
                <p:spPr bwMode="auto">
                  <a:xfrm>
                    <a:off x="3296" y="2503"/>
                    <a:ext cx="201" cy="106"/>
                  </a:xfrm>
                  <a:custGeom>
                    <a:avLst/>
                    <a:gdLst>
                      <a:gd name="T0" fmla="*/ 1 w 402"/>
                      <a:gd name="T1" fmla="*/ 7 h 211"/>
                      <a:gd name="T2" fmla="*/ 0 w 402"/>
                      <a:gd name="T3" fmla="*/ 14 h 211"/>
                      <a:gd name="T4" fmla="*/ 25 w 402"/>
                      <a:gd name="T5" fmla="*/ 0 h 211"/>
                      <a:gd name="T6" fmla="*/ 1 w 402"/>
                      <a:gd name="T7" fmla="*/ 7 h 211"/>
                      <a:gd name="T8" fmla="*/ 0 60000 65536"/>
                      <a:gd name="T9" fmla="*/ 0 60000 65536"/>
                      <a:gd name="T10" fmla="*/ 0 60000 65536"/>
                      <a:gd name="T11" fmla="*/ 0 60000 65536"/>
                      <a:gd name="T12" fmla="*/ 0 w 402"/>
                      <a:gd name="T13" fmla="*/ 0 h 211"/>
                      <a:gd name="T14" fmla="*/ 402 w 402"/>
                      <a:gd name="T15" fmla="*/ 211 h 211"/>
                    </a:gdLst>
                    <a:ahLst/>
                    <a:cxnLst>
                      <a:cxn ang="T8">
                        <a:pos x="T0" y="T1"/>
                      </a:cxn>
                      <a:cxn ang="T9">
                        <a:pos x="T2" y="T3"/>
                      </a:cxn>
                      <a:cxn ang="T10">
                        <a:pos x="T4" y="T5"/>
                      </a:cxn>
                      <a:cxn ang="T11">
                        <a:pos x="T6" y="T7"/>
                      </a:cxn>
                    </a:cxnLst>
                    <a:rect l="T12" t="T13" r="T14" b="T15"/>
                    <a:pathLst>
                      <a:path w="402" h="211">
                        <a:moveTo>
                          <a:pt x="2" y="103"/>
                        </a:moveTo>
                        <a:lnTo>
                          <a:pt x="0" y="211"/>
                        </a:lnTo>
                        <a:lnTo>
                          <a:pt x="402" y="0"/>
                        </a:lnTo>
                        <a:lnTo>
                          <a:pt x="2" y="103"/>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34" name="Freeform 62"/>
                  <p:cNvSpPr>
                    <a:spLocks/>
                  </p:cNvSpPr>
                  <p:nvPr/>
                </p:nvSpPr>
                <p:spPr bwMode="auto">
                  <a:xfrm>
                    <a:off x="3575" y="2514"/>
                    <a:ext cx="210" cy="54"/>
                  </a:xfrm>
                  <a:custGeom>
                    <a:avLst/>
                    <a:gdLst>
                      <a:gd name="T0" fmla="*/ 4 w 419"/>
                      <a:gd name="T1" fmla="*/ 0 h 107"/>
                      <a:gd name="T2" fmla="*/ 27 w 419"/>
                      <a:gd name="T3" fmla="*/ 6 h 107"/>
                      <a:gd name="T4" fmla="*/ 0 w 419"/>
                      <a:gd name="T5" fmla="*/ 7 h 107"/>
                      <a:gd name="T6" fmla="*/ 4 w 419"/>
                      <a:gd name="T7" fmla="*/ 0 h 107"/>
                      <a:gd name="T8" fmla="*/ 0 60000 65536"/>
                      <a:gd name="T9" fmla="*/ 0 60000 65536"/>
                      <a:gd name="T10" fmla="*/ 0 60000 65536"/>
                      <a:gd name="T11" fmla="*/ 0 60000 65536"/>
                      <a:gd name="T12" fmla="*/ 0 w 419"/>
                      <a:gd name="T13" fmla="*/ 0 h 107"/>
                      <a:gd name="T14" fmla="*/ 419 w 419"/>
                      <a:gd name="T15" fmla="*/ 107 h 107"/>
                    </a:gdLst>
                    <a:ahLst/>
                    <a:cxnLst>
                      <a:cxn ang="T8">
                        <a:pos x="T0" y="T1"/>
                      </a:cxn>
                      <a:cxn ang="T9">
                        <a:pos x="T2" y="T3"/>
                      </a:cxn>
                      <a:cxn ang="T10">
                        <a:pos x="T4" y="T5"/>
                      </a:cxn>
                      <a:cxn ang="T11">
                        <a:pos x="T6" y="T7"/>
                      </a:cxn>
                    </a:cxnLst>
                    <a:rect l="T12" t="T13" r="T14" b="T15"/>
                    <a:pathLst>
                      <a:path w="419" h="107">
                        <a:moveTo>
                          <a:pt x="55" y="0"/>
                        </a:moveTo>
                        <a:lnTo>
                          <a:pt x="419" y="87"/>
                        </a:lnTo>
                        <a:lnTo>
                          <a:pt x="0" y="107"/>
                        </a:lnTo>
                        <a:lnTo>
                          <a:pt x="55" y="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35" name="Freeform 63"/>
                  <p:cNvSpPr>
                    <a:spLocks/>
                  </p:cNvSpPr>
                  <p:nvPr/>
                </p:nvSpPr>
                <p:spPr bwMode="auto">
                  <a:xfrm>
                    <a:off x="3557" y="2313"/>
                    <a:ext cx="159" cy="123"/>
                  </a:xfrm>
                  <a:custGeom>
                    <a:avLst/>
                    <a:gdLst>
                      <a:gd name="T0" fmla="*/ 3 w 319"/>
                      <a:gd name="T1" fmla="*/ 15 h 248"/>
                      <a:gd name="T2" fmla="*/ 19 w 319"/>
                      <a:gd name="T3" fmla="*/ 0 h 248"/>
                      <a:gd name="T4" fmla="*/ 0 w 319"/>
                      <a:gd name="T5" fmla="*/ 10 h 248"/>
                      <a:gd name="T6" fmla="*/ 3 w 319"/>
                      <a:gd name="T7" fmla="*/ 15 h 248"/>
                      <a:gd name="T8" fmla="*/ 0 60000 65536"/>
                      <a:gd name="T9" fmla="*/ 0 60000 65536"/>
                      <a:gd name="T10" fmla="*/ 0 60000 65536"/>
                      <a:gd name="T11" fmla="*/ 0 60000 65536"/>
                      <a:gd name="T12" fmla="*/ 0 w 319"/>
                      <a:gd name="T13" fmla="*/ 0 h 248"/>
                      <a:gd name="T14" fmla="*/ 319 w 319"/>
                      <a:gd name="T15" fmla="*/ 248 h 248"/>
                    </a:gdLst>
                    <a:ahLst/>
                    <a:cxnLst>
                      <a:cxn ang="T8">
                        <a:pos x="T0" y="T1"/>
                      </a:cxn>
                      <a:cxn ang="T9">
                        <a:pos x="T2" y="T3"/>
                      </a:cxn>
                      <a:cxn ang="T10">
                        <a:pos x="T4" y="T5"/>
                      </a:cxn>
                      <a:cxn ang="T11">
                        <a:pos x="T6" y="T7"/>
                      </a:cxn>
                    </a:cxnLst>
                    <a:rect l="T12" t="T13" r="T14" b="T15"/>
                    <a:pathLst>
                      <a:path w="319" h="248">
                        <a:moveTo>
                          <a:pt x="61" y="248"/>
                        </a:moveTo>
                        <a:lnTo>
                          <a:pt x="319" y="0"/>
                        </a:lnTo>
                        <a:lnTo>
                          <a:pt x="0" y="175"/>
                        </a:lnTo>
                        <a:lnTo>
                          <a:pt x="61" y="248"/>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36" name="Freeform 64"/>
                  <p:cNvSpPr>
                    <a:spLocks/>
                  </p:cNvSpPr>
                  <p:nvPr/>
                </p:nvSpPr>
                <p:spPr bwMode="auto">
                  <a:xfrm>
                    <a:off x="3344" y="2325"/>
                    <a:ext cx="133" cy="152"/>
                  </a:xfrm>
                  <a:custGeom>
                    <a:avLst/>
                    <a:gdLst>
                      <a:gd name="T0" fmla="*/ 0 w 265"/>
                      <a:gd name="T1" fmla="*/ 4 h 305"/>
                      <a:gd name="T2" fmla="*/ 3 w 265"/>
                      <a:gd name="T3" fmla="*/ 0 h 305"/>
                      <a:gd name="T4" fmla="*/ 17 w 265"/>
                      <a:gd name="T5" fmla="*/ 19 h 305"/>
                      <a:gd name="T6" fmla="*/ 0 w 265"/>
                      <a:gd name="T7" fmla="*/ 4 h 305"/>
                      <a:gd name="T8" fmla="*/ 0 60000 65536"/>
                      <a:gd name="T9" fmla="*/ 0 60000 65536"/>
                      <a:gd name="T10" fmla="*/ 0 60000 65536"/>
                      <a:gd name="T11" fmla="*/ 0 60000 65536"/>
                      <a:gd name="T12" fmla="*/ 0 w 265"/>
                      <a:gd name="T13" fmla="*/ 0 h 305"/>
                      <a:gd name="T14" fmla="*/ 265 w 265"/>
                      <a:gd name="T15" fmla="*/ 305 h 305"/>
                    </a:gdLst>
                    <a:ahLst/>
                    <a:cxnLst>
                      <a:cxn ang="T8">
                        <a:pos x="T0" y="T1"/>
                      </a:cxn>
                      <a:cxn ang="T9">
                        <a:pos x="T2" y="T3"/>
                      </a:cxn>
                      <a:cxn ang="T10">
                        <a:pos x="T4" y="T5"/>
                      </a:cxn>
                      <a:cxn ang="T11">
                        <a:pos x="T6" y="T7"/>
                      </a:cxn>
                    </a:cxnLst>
                    <a:rect l="T12" t="T13" r="T14" b="T15"/>
                    <a:pathLst>
                      <a:path w="265" h="305">
                        <a:moveTo>
                          <a:pt x="0" y="70"/>
                        </a:moveTo>
                        <a:lnTo>
                          <a:pt x="44" y="0"/>
                        </a:lnTo>
                        <a:lnTo>
                          <a:pt x="265" y="305"/>
                        </a:lnTo>
                        <a:lnTo>
                          <a:pt x="0" y="7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7615" name="TextBox 188"/>
              <p:cNvSpPr txBox="1">
                <a:spLocks noChangeArrowheads="1"/>
              </p:cNvSpPr>
              <p:nvPr/>
            </p:nvSpPr>
            <p:spPr bwMode="auto">
              <a:xfrm>
                <a:off x="3929060" y="2357429"/>
                <a:ext cx="697838" cy="41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فرهنگ و </a:t>
                </a:r>
              </a:p>
              <a:p>
                <a:pPr eaLnBrk="1" hangingPunct="1">
                  <a:spcBef>
                    <a:spcPct val="0"/>
                  </a:spcBef>
                  <a:buFontTx/>
                  <a:buNone/>
                </a:pPr>
                <a:r>
                  <a:rPr lang="fa-IR" sz="1200">
                    <a:latin typeface="Arial" panose="020B0604020202020204" pitchFamily="34" charset="0"/>
                    <a:cs typeface="B Jadid" pitchFamily="2" charset="-78"/>
                  </a:rPr>
                  <a:t>رفتار فردي</a:t>
                </a:r>
              </a:p>
            </p:txBody>
          </p:sp>
          <p:sp>
            <p:nvSpPr>
              <p:cNvPr id="17616" name="Rectangle 646"/>
              <p:cNvSpPr>
                <a:spLocks noChangeArrowheads="1"/>
              </p:cNvSpPr>
              <p:nvPr/>
            </p:nvSpPr>
            <p:spPr bwMode="auto">
              <a:xfrm>
                <a:off x="3997381" y="1857364"/>
                <a:ext cx="500066" cy="50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solidFill>
                    <a:srgbClr val="000099"/>
                  </a:solidFill>
                  <a:latin typeface="Times New Roman" panose="02020603050405020304" pitchFamily="18" charset="0"/>
                  <a:cs typeface="Zar" pitchFamily="2" charset="-78"/>
                </a:endParaRPr>
              </a:p>
            </p:txBody>
          </p:sp>
        </p:grpSp>
      </p:grpSp>
      <p:cxnSp>
        <p:nvCxnSpPr>
          <p:cNvPr id="654" name="Curved Connector 653"/>
          <p:cNvCxnSpPr>
            <a:cxnSpLocks noChangeShapeType="1"/>
          </p:cNvCxnSpPr>
          <p:nvPr/>
        </p:nvCxnSpPr>
        <p:spPr bwMode="auto">
          <a:xfrm flipV="1">
            <a:off x="2922588" y="1858963"/>
            <a:ext cx="577850" cy="974725"/>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30" name="Group 671"/>
          <p:cNvGrpSpPr>
            <a:grpSpLocks/>
          </p:cNvGrpSpPr>
          <p:nvPr/>
        </p:nvGrpSpPr>
        <p:grpSpPr bwMode="auto">
          <a:xfrm>
            <a:off x="0" y="3497263"/>
            <a:ext cx="1031875" cy="844550"/>
            <a:chOff x="3749485" y="5072074"/>
            <a:chExt cx="838347" cy="752967"/>
          </a:xfrm>
        </p:grpSpPr>
        <p:sp>
          <p:nvSpPr>
            <p:cNvPr id="17600" name="Text Box 15"/>
            <p:cNvSpPr txBox="1">
              <a:spLocks noChangeArrowheads="1"/>
            </p:cNvSpPr>
            <p:nvPr/>
          </p:nvSpPr>
          <p:spPr bwMode="auto">
            <a:xfrm>
              <a:off x="3749485" y="5576045"/>
              <a:ext cx="838347" cy="24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1200">
                  <a:solidFill>
                    <a:srgbClr val="000066"/>
                  </a:solidFill>
                  <a:latin typeface="Arial" panose="020B0604020202020204" pitchFamily="34" charset="0"/>
                  <a:cs typeface="B Jadid" pitchFamily="2" charset="-78"/>
                </a:rPr>
                <a:t>سياستهاي ملي</a:t>
              </a:r>
              <a:endParaRPr lang="en-US" sz="1200">
                <a:solidFill>
                  <a:srgbClr val="000066"/>
                </a:solidFill>
                <a:latin typeface="Arial" panose="020B0604020202020204" pitchFamily="34" charset="0"/>
                <a:cs typeface="B Jadid" pitchFamily="2" charset="-78"/>
              </a:endParaRPr>
            </a:p>
          </p:txBody>
        </p:sp>
        <p:sp>
          <p:nvSpPr>
            <p:cNvPr id="17601" name="AutoShape 49"/>
            <p:cNvSpPr>
              <a:spLocks noChangeArrowheads="1"/>
            </p:cNvSpPr>
            <p:nvPr/>
          </p:nvSpPr>
          <p:spPr bwMode="auto">
            <a:xfrm>
              <a:off x="3857620" y="5143512"/>
              <a:ext cx="325312" cy="243958"/>
            </a:xfrm>
            <a:prstGeom prst="flowChartExtract">
              <a:avLst/>
            </a:prstGeom>
            <a:solidFill>
              <a:srgbClr val="FFCC00"/>
            </a:solidFill>
            <a:ln w="9525" algn="ctr">
              <a:solidFill>
                <a:srgbClr val="FF0066"/>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solidFill>
                  <a:srgbClr val="A50021"/>
                </a:solidFill>
                <a:cs typeface="Zar" pitchFamily="2" charset="-78"/>
              </a:endParaRPr>
            </a:p>
          </p:txBody>
        </p:sp>
        <p:grpSp>
          <p:nvGrpSpPr>
            <p:cNvPr id="17602" name="Group 38"/>
            <p:cNvGrpSpPr>
              <a:grpSpLocks/>
            </p:cNvGrpSpPr>
            <p:nvPr/>
          </p:nvGrpSpPr>
          <p:grpSpPr bwMode="auto">
            <a:xfrm>
              <a:off x="3929058" y="5072074"/>
              <a:ext cx="488866" cy="570430"/>
              <a:chOff x="4150" y="1344"/>
              <a:chExt cx="1422" cy="1417"/>
            </a:xfrm>
          </p:grpSpPr>
          <p:sp>
            <p:nvSpPr>
              <p:cNvPr id="17603" name="AutoShape 39"/>
              <p:cNvSpPr>
                <a:spLocks noChangeAspect="1" noChangeArrowheads="1" noTextEdit="1"/>
              </p:cNvSpPr>
              <p:nvPr/>
            </p:nvSpPr>
            <p:spPr bwMode="auto">
              <a:xfrm>
                <a:off x="4150" y="1344"/>
                <a:ext cx="1422"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604" name="Freeform 40"/>
              <p:cNvSpPr>
                <a:spLocks/>
              </p:cNvSpPr>
              <p:nvPr/>
            </p:nvSpPr>
            <p:spPr bwMode="auto">
              <a:xfrm>
                <a:off x="4591" y="1756"/>
                <a:ext cx="276" cy="409"/>
              </a:xfrm>
              <a:custGeom>
                <a:avLst/>
                <a:gdLst>
                  <a:gd name="T0" fmla="*/ 24 w 552"/>
                  <a:gd name="T1" fmla="*/ 28 h 817"/>
                  <a:gd name="T2" fmla="*/ 20 w 552"/>
                  <a:gd name="T3" fmla="*/ 20 h 817"/>
                  <a:gd name="T4" fmla="*/ 21 w 552"/>
                  <a:gd name="T5" fmla="*/ 6 h 817"/>
                  <a:gd name="T6" fmla="*/ 30 w 552"/>
                  <a:gd name="T7" fmla="*/ 0 h 817"/>
                  <a:gd name="T8" fmla="*/ 39 w 552"/>
                  <a:gd name="T9" fmla="*/ 2 h 817"/>
                  <a:gd name="T10" fmla="*/ 46 w 552"/>
                  <a:gd name="T11" fmla="*/ 10 h 817"/>
                  <a:gd name="T12" fmla="*/ 47 w 552"/>
                  <a:gd name="T13" fmla="*/ 21 h 817"/>
                  <a:gd name="T14" fmla="*/ 40 w 552"/>
                  <a:gd name="T15" fmla="*/ 28 h 817"/>
                  <a:gd name="T16" fmla="*/ 39 w 552"/>
                  <a:gd name="T17" fmla="*/ 39 h 817"/>
                  <a:gd name="T18" fmla="*/ 46 w 552"/>
                  <a:gd name="T19" fmla="*/ 63 h 817"/>
                  <a:gd name="T20" fmla="*/ 51 w 552"/>
                  <a:gd name="T21" fmla="*/ 71 h 817"/>
                  <a:gd name="T22" fmla="*/ 64 w 552"/>
                  <a:gd name="T23" fmla="*/ 75 h 817"/>
                  <a:gd name="T24" fmla="*/ 69 w 552"/>
                  <a:gd name="T25" fmla="*/ 85 h 817"/>
                  <a:gd name="T26" fmla="*/ 66 w 552"/>
                  <a:gd name="T27" fmla="*/ 95 h 817"/>
                  <a:gd name="T28" fmla="*/ 49 w 552"/>
                  <a:gd name="T29" fmla="*/ 101 h 817"/>
                  <a:gd name="T30" fmla="*/ 24 w 552"/>
                  <a:gd name="T31" fmla="*/ 103 h 817"/>
                  <a:gd name="T32" fmla="*/ 5 w 552"/>
                  <a:gd name="T33" fmla="*/ 95 h 817"/>
                  <a:gd name="T34" fmla="*/ 0 w 552"/>
                  <a:gd name="T35" fmla="*/ 83 h 817"/>
                  <a:gd name="T36" fmla="*/ 5 w 552"/>
                  <a:gd name="T37" fmla="*/ 77 h 817"/>
                  <a:gd name="T38" fmla="*/ 13 w 552"/>
                  <a:gd name="T39" fmla="*/ 72 h 817"/>
                  <a:gd name="T40" fmla="*/ 21 w 552"/>
                  <a:gd name="T41" fmla="*/ 66 h 817"/>
                  <a:gd name="T42" fmla="*/ 26 w 552"/>
                  <a:gd name="T43" fmla="*/ 55 h 817"/>
                  <a:gd name="T44" fmla="*/ 22 w 552"/>
                  <a:gd name="T45" fmla="*/ 68 h 817"/>
                  <a:gd name="T46" fmla="*/ 12 w 552"/>
                  <a:gd name="T47" fmla="*/ 77 h 817"/>
                  <a:gd name="T48" fmla="*/ 8 w 552"/>
                  <a:gd name="T49" fmla="*/ 84 h 817"/>
                  <a:gd name="T50" fmla="*/ 13 w 552"/>
                  <a:gd name="T51" fmla="*/ 95 h 817"/>
                  <a:gd name="T52" fmla="*/ 28 w 552"/>
                  <a:gd name="T53" fmla="*/ 99 h 817"/>
                  <a:gd name="T54" fmla="*/ 55 w 552"/>
                  <a:gd name="T55" fmla="*/ 98 h 817"/>
                  <a:gd name="T56" fmla="*/ 64 w 552"/>
                  <a:gd name="T57" fmla="*/ 91 h 817"/>
                  <a:gd name="T58" fmla="*/ 65 w 552"/>
                  <a:gd name="T59" fmla="*/ 82 h 817"/>
                  <a:gd name="T60" fmla="*/ 60 w 552"/>
                  <a:gd name="T61" fmla="*/ 85 h 817"/>
                  <a:gd name="T62" fmla="*/ 47 w 552"/>
                  <a:gd name="T63" fmla="*/ 88 h 817"/>
                  <a:gd name="T64" fmla="*/ 33 w 552"/>
                  <a:gd name="T65" fmla="*/ 87 h 817"/>
                  <a:gd name="T66" fmla="*/ 56 w 552"/>
                  <a:gd name="T67" fmla="*/ 84 h 817"/>
                  <a:gd name="T68" fmla="*/ 59 w 552"/>
                  <a:gd name="T69" fmla="*/ 78 h 817"/>
                  <a:gd name="T70" fmla="*/ 47 w 552"/>
                  <a:gd name="T71" fmla="*/ 72 h 817"/>
                  <a:gd name="T72" fmla="*/ 40 w 552"/>
                  <a:gd name="T73" fmla="*/ 56 h 817"/>
                  <a:gd name="T74" fmla="*/ 36 w 552"/>
                  <a:gd name="T75" fmla="*/ 37 h 817"/>
                  <a:gd name="T76" fmla="*/ 31 w 552"/>
                  <a:gd name="T77" fmla="*/ 30 h 817"/>
                  <a:gd name="T78" fmla="*/ 35 w 552"/>
                  <a:gd name="T79" fmla="*/ 24 h 817"/>
                  <a:gd name="T80" fmla="*/ 40 w 552"/>
                  <a:gd name="T81" fmla="*/ 17 h 817"/>
                  <a:gd name="T82" fmla="*/ 39 w 552"/>
                  <a:gd name="T83" fmla="*/ 8 h 817"/>
                  <a:gd name="T84" fmla="*/ 34 w 552"/>
                  <a:gd name="T85" fmla="*/ 4 h 817"/>
                  <a:gd name="T86" fmla="*/ 26 w 552"/>
                  <a:gd name="T87" fmla="*/ 5 h 817"/>
                  <a:gd name="T88" fmla="*/ 22 w 552"/>
                  <a:gd name="T89" fmla="*/ 12 h 817"/>
                  <a:gd name="T90" fmla="*/ 24 w 552"/>
                  <a:gd name="T91" fmla="*/ 22 h 817"/>
                  <a:gd name="T92" fmla="*/ 30 w 552"/>
                  <a:gd name="T93" fmla="*/ 24 h 817"/>
                  <a:gd name="T94" fmla="*/ 31 w 552"/>
                  <a:gd name="T95" fmla="*/ 31 h 817"/>
                  <a:gd name="T96" fmla="*/ 33 w 552"/>
                  <a:gd name="T97" fmla="*/ 59 h 817"/>
                  <a:gd name="T98" fmla="*/ 28 w 552"/>
                  <a:gd name="T99" fmla="*/ 75 h 817"/>
                  <a:gd name="T100" fmla="*/ 20 w 552"/>
                  <a:gd name="T101" fmla="*/ 79 h 817"/>
                  <a:gd name="T102" fmla="*/ 24 w 552"/>
                  <a:gd name="T103" fmla="*/ 68 h 817"/>
                  <a:gd name="T104" fmla="*/ 26 w 552"/>
                  <a:gd name="T105" fmla="*/ 54 h 8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2"/>
                  <a:gd name="T160" fmla="*/ 0 h 817"/>
                  <a:gd name="T161" fmla="*/ 552 w 552"/>
                  <a:gd name="T162" fmla="*/ 817 h 8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2" h="817">
                    <a:moveTo>
                      <a:pt x="211" y="232"/>
                    </a:moveTo>
                    <a:lnTo>
                      <a:pt x="188" y="217"/>
                    </a:lnTo>
                    <a:lnTo>
                      <a:pt x="171" y="188"/>
                    </a:lnTo>
                    <a:lnTo>
                      <a:pt x="158" y="154"/>
                    </a:lnTo>
                    <a:lnTo>
                      <a:pt x="153" y="107"/>
                    </a:lnTo>
                    <a:lnTo>
                      <a:pt x="168" y="47"/>
                    </a:lnTo>
                    <a:lnTo>
                      <a:pt x="196" y="17"/>
                    </a:lnTo>
                    <a:lnTo>
                      <a:pt x="238" y="0"/>
                    </a:lnTo>
                    <a:lnTo>
                      <a:pt x="278" y="0"/>
                    </a:lnTo>
                    <a:lnTo>
                      <a:pt x="311" y="9"/>
                    </a:lnTo>
                    <a:lnTo>
                      <a:pt x="349" y="30"/>
                    </a:lnTo>
                    <a:lnTo>
                      <a:pt x="366" y="79"/>
                    </a:lnTo>
                    <a:lnTo>
                      <a:pt x="377" y="117"/>
                    </a:lnTo>
                    <a:lnTo>
                      <a:pt x="373" y="165"/>
                    </a:lnTo>
                    <a:lnTo>
                      <a:pt x="358" y="197"/>
                    </a:lnTo>
                    <a:lnTo>
                      <a:pt x="321" y="224"/>
                    </a:lnTo>
                    <a:lnTo>
                      <a:pt x="311" y="232"/>
                    </a:lnTo>
                    <a:lnTo>
                      <a:pt x="314" y="312"/>
                    </a:lnTo>
                    <a:lnTo>
                      <a:pt x="331" y="405"/>
                    </a:lnTo>
                    <a:lnTo>
                      <a:pt x="364" y="503"/>
                    </a:lnTo>
                    <a:lnTo>
                      <a:pt x="384" y="540"/>
                    </a:lnTo>
                    <a:lnTo>
                      <a:pt x="409" y="568"/>
                    </a:lnTo>
                    <a:lnTo>
                      <a:pt x="467" y="583"/>
                    </a:lnTo>
                    <a:lnTo>
                      <a:pt x="510" y="600"/>
                    </a:lnTo>
                    <a:lnTo>
                      <a:pt x="542" y="631"/>
                    </a:lnTo>
                    <a:lnTo>
                      <a:pt x="552" y="676"/>
                    </a:lnTo>
                    <a:lnTo>
                      <a:pt x="547" y="718"/>
                    </a:lnTo>
                    <a:lnTo>
                      <a:pt x="525" y="754"/>
                    </a:lnTo>
                    <a:lnTo>
                      <a:pt x="467" y="788"/>
                    </a:lnTo>
                    <a:lnTo>
                      <a:pt x="392" y="806"/>
                    </a:lnTo>
                    <a:lnTo>
                      <a:pt x="314" y="817"/>
                    </a:lnTo>
                    <a:lnTo>
                      <a:pt x="194" y="817"/>
                    </a:lnTo>
                    <a:lnTo>
                      <a:pt x="108" y="798"/>
                    </a:lnTo>
                    <a:lnTo>
                      <a:pt x="35" y="756"/>
                    </a:lnTo>
                    <a:lnTo>
                      <a:pt x="0" y="708"/>
                    </a:lnTo>
                    <a:lnTo>
                      <a:pt x="0" y="663"/>
                    </a:lnTo>
                    <a:lnTo>
                      <a:pt x="17" y="631"/>
                    </a:lnTo>
                    <a:lnTo>
                      <a:pt x="42" y="610"/>
                    </a:lnTo>
                    <a:lnTo>
                      <a:pt x="68" y="595"/>
                    </a:lnTo>
                    <a:lnTo>
                      <a:pt x="105" y="576"/>
                    </a:lnTo>
                    <a:lnTo>
                      <a:pt x="143" y="558"/>
                    </a:lnTo>
                    <a:lnTo>
                      <a:pt x="168" y="523"/>
                    </a:lnTo>
                    <a:lnTo>
                      <a:pt x="188" y="477"/>
                    </a:lnTo>
                    <a:lnTo>
                      <a:pt x="211" y="433"/>
                    </a:lnTo>
                    <a:lnTo>
                      <a:pt x="206" y="496"/>
                    </a:lnTo>
                    <a:lnTo>
                      <a:pt x="175" y="540"/>
                    </a:lnTo>
                    <a:lnTo>
                      <a:pt x="141" y="591"/>
                    </a:lnTo>
                    <a:lnTo>
                      <a:pt x="97" y="610"/>
                    </a:lnTo>
                    <a:lnTo>
                      <a:pt x="73" y="631"/>
                    </a:lnTo>
                    <a:lnTo>
                      <a:pt x="63" y="665"/>
                    </a:lnTo>
                    <a:lnTo>
                      <a:pt x="73" y="720"/>
                    </a:lnTo>
                    <a:lnTo>
                      <a:pt x="105" y="756"/>
                    </a:lnTo>
                    <a:lnTo>
                      <a:pt x="141" y="773"/>
                    </a:lnTo>
                    <a:lnTo>
                      <a:pt x="221" y="788"/>
                    </a:lnTo>
                    <a:lnTo>
                      <a:pt x="329" y="788"/>
                    </a:lnTo>
                    <a:lnTo>
                      <a:pt x="439" y="781"/>
                    </a:lnTo>
                    <a:lnTo>
                      <a:pt x="489" y="748"/>
                    </a:lnTo>
                    <a:lnTo>
                      <a:pt x="510" y="726"/>
                    </a:lnTo>
                    <a:lnTo>
                      <a:pt x="520" y="693"/>
                    </a:lnTo>
                    <a:lnTo>
                      <a:pt x="520" y="656"/>
                    </a:lnTo>
                    <a:lnTo>
                      <a:pt x="510" y="646"/>
                    </a:lnTo>
                    <a:lnTo>
                      <a:pt x="479" y="673"/>
                    </a:lnTo>
                    <a:lnTo>
                      <a:pt x="436" y="699"/>
                    </a:lnTo>
                    <a:lnTo>
                      <a:pt x="377" y="703"/>
                    </a:lnTo>
                    <a:lnTo>
                      <a:pt x="278" y="703"/>
                    </a:lnTo>
                    <a:lnTo>
                      <a:pt x="259" y="691"/>
                    </a:lnTo>
                    <a:lnTo>
                      <a:pt x="399" y="691"/>
                    </a:lnTo>
                    <a:lnTo>
                      <a:pt x="447" y="665"/>
                    </a:lnTo>
                    <a:lnTo>
                      <a:pt x="474" y="636"/>
                    </a:lnTo>
                    <a:lnTo>
                      <a:pt x="474" y="618"/>
                    </a:lnTo>
                    <a:lnTo>
                      <a:pt x="411" y="603"/>
                    </a:lnTo>
                    <a:lnTo>
                      <a:pt x="377" y="573"/>
                    </a:lnTo>
                    <a:lnTo>
                      <a:pt x="346" y="511"/>
                    </a:lnTo>
                    <a:lnTo>
                      <a:pt x="321" y="443"/>
                    </a:lnTo>
                    <a:lnTo>
                      <a:pt x="301" y="359"/>
                    </a:lnTo>
                    <a:lnTo>
                      <a:pt x="286" y="295"/>
                    </a:lnTo>
                    <a:lnTo>
                      <a:pt x="284" y="235"/>
                    </a:lnTo>
                    <a:lnTo>
                      <a:pt x="248" y="235"/>
                    </a:lnTo>
                    <a:lnTo>
                      <a:pt x="251" y="197"/>
                    </a:lnTo>
                    <a:lnTo>
                      <a:pt x="278" y="190"/>
                    </a:lnTo>
                    <a:lnTo>
                      <a:pt x="311" y="169"/>
                    </a:lnTo>
                    <a:lnTo>
                      <a:pt x="321" y="135"/>
                    </a:lnTo>
                    <a:lnTo>
                      <a:pt x="318" y="102"/>
                    </a:lnTo>
                    <a:lnTo>
                      <a:pt x="311" y="62"/>
                    </a:lnTo>
                    <a:lnTo>
                      <a:pt x="297" y="44"/>
                    </a:lnTo>
                    <a:lnTo>
                      <a:pt x="268" y="27"/>
                    </a:lnTo>
                    <a:lnTo>
                      <a:pt x="238" y="17"/>
                    </a:lnTo>
                    <a:lnTo>
                      <a:pt x="206" y="34"/>
                    </a:lnTo>
                    <a:lnTo>
                      <a:pt x="188" y="62"/>
                    </a:lnTo>
                    <a:lnTo>
                      <a:pt x="175" y="91"/>
                    </a:lnTo>
                    <a:lnTo>
                      <a:pt x="179" y="127"/>
                    </a:lnTo>
                    <a:lnTo>
                      <a:pt x="194" y="172"/>
                    </a:lnTo>
                    <a:lnTo>
                      <a:pt x="223" y="190"/>
                    </a:lnTo>
                    <a:lnTo>
                      <a:pt x="240" y="190"/>
                    </a:lnTo>
                    <a:lnTo>
                      <a:pt x="255" y="199"/>
                    </a:lnTo>
                    <a:lnTo>
                      <a:pt x="251" y="243"/>
                    </a:lnTo>
                    <a:lnTo>
                      <a:pt x="255" y="397"/>
                    </a:lnTo>
                    <a:lnTo>
                      <a:pt x="259" y="465"/>
                    </a:lnTo>
                    <a:lnTo>
                      <a:pt x="251" y="538"/>
                    </a:lnTo>
                    <a:lnTo>
                      <a:pt x="223" y="600"/>
                    </a:lnTo>
                    <a:lnTo>
                      <a:pt x="186" y="636"/>
                    </a:lnTo>
                    <a:lnTo>
                      <a:pt x="158" y="631"/>
                    </a:lnTo>
                    <a:lnTo>
                      <a:pt x="179" y="583"/>
                    </a:lnTo>
                    <a:lnTo>
                      <a:pt x="194" y="540"/>
                    </a:lnTo>
                    <a:lnTo>
                      <a:pt x="206" y="520"/>
                    </a:lnTo>
                    <a:lnTo>
                      <a:pt x="211" y="425"/>
                    </a:lnTo>
                    <a:lnTo>
                      <a:pt x="211"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05" name="Freeform 41"/>
              <p:cNvSpPr>
                <a:spLocks/>
              </p:cNvSpPr>
              <p:nvPr/>
            </p:nvSpPr>
            <p:spPr bwMode="auto">
              <a:xfrm>
                <a:off x="4215" y="2084"/>
                <a:ext cx="276" cy="410"/>
              </a:xfrm>
              <a:custGeom>
                <a:avLst/>
                <a:gdLst>
                  <a:gd name="T0" fmla="*/ 23 w 554"/>
                  <a:gd name="T1" fmla="*/ 27 h 820"/>
                  <a:gd name="T2" fmla="*/ 19 w 554"/>
                  <a:gd name="T3" fmla="*/ 20 h 820"/>
                  <a:gd name="T4" fmla="*/ 21 w 554"/>
                  <a:gd name="T5" fmla="*/ 6 h 820"/>
                  <a:gd name="T6" fmla="*/ 30 w 554"/>
                  <a:gd name="T7" fmla="*/ 0 h 820"/>
                  <a:gd name="T8" fmla="*/ 38 w 554"/>
                  <a:gd name="T9" fmla="*/ 2 h 820"/>
                  <a:gd name="T10" fmla="*/ 45 w 554"/>
                  <a:gd name="T11" fmla="*/ 10 h 820"/>
                  <a:gd name="T12" fmla="*/ 46 w 554"/>
                  <a:gd name="T13" fmla="*/ 21 h 820"/>
                  <a:gd name="T14" fmla="*/ 40 w 554"/>
                  <a:gd name="T15" fmla="*/ 28 h 820"/>
                  <a:gd name="T16" fmla="*/ 39 w 554"/>
                  <a:gd name="T17" fmla="*/ 40 h 820"/>
                  <a:gd name="T18" fmla="*/ 45 w 554"/>
                  <a:gd name="T19" fmla="*/ 63 h 820"/>
                  <a:gd name="T20" fmla="*/ 51 w 554"/>
                  <a:gd name="T21" fmla="*/ 72 h 820"/>
                  <a:gd name="T22" fmla="*/ 63 w 554"/>
                  <a:gd name="T23" fmla="*/ 76 h 820"/>
                  <a:gd name="T24" fmla="*/ 69 w 554"/>
                  <a:gd name="T25" fmla="*/ 85 h 820"/>
                  <a:gd name="T26" fmla="*/ 65 w 554"/>
                  <a:gd name="T27" fmla="*/ 95 h 820"/>
                  <a:gd name="T28" fmla="*/ 48 w 554"/>
                  <a:gd name="T29" fmla="*/ 102 h 820"/>
                  <a:gd name="T30" fmla="*/ 24 w 554"/>
                  <a:gd name="T31" fmla="*/ 103 h 820"/>
                  <a:gd name="T32" fmla="*/ 4 w 554"/>
                  <a:gd name="T33" fmla="*/ 96 h 820"/>
                  <a:gd name="T34" fmla="*/ 0 w 554"/>
                  <a:gd name="T35" fmla="*/ 84 h 820"/>
                  <a:gd name="T36" fmla="*/ 5 w 554"/>
                  <a:gd name="T37" fmla="*/ 77 h 820"/>
                  <a:gd name="T38" fmla="*/ 13 w 554"/>
                  <a:gd name="T39" fmla="*/ 73 h 820"/>
                  <a:gd name="T40" fmla="*/ 21 w 554"/>
                  <a:gd name="T41" fmla="*/ 66 h 820"/>
                  <a:gd name="T42" fmla="*/ 26 w 554"/>
                  <a:gd name="T43" fmla="*/ 55 h 820"/>
                  <a:gd name="T44" fmla="*/ 22 w 554"/>
                  <a:gd name="T45" fmla="*/ 68 h 820"/>
                  <a:gd name="T46" fmla="*/ 12 w 554"/>
                  <a:gd name="T47" fmla="*/ 77 h 820"/>
                  <a:gd name="T48" fmla="*/ 7 w 554"/>
                  <a:gd name="T49" fmla="*/ 84 h 820"/>
                  <a:gd name="T50" fmla="*/ 13 w 554"/>
                  <a:gd name="T51" fmla="*/ 96 h 820"/>
                  <a:gd name="T52" fmla="*/ 27 w 554"/>
                  <a:gd name="T53" fmla="*/ 100 h 820"/>
                  <a:gd name="T54" fmla="*/ 54 w 554"/>
                  <a:gd name="T55" fmla="*/ 99 h 820"/>
                  <a:gd name="T56" fmla="*/ 63 w 554"/>
                  <a:gd name="T57" fmla="*/ 92 h 820"/>
                  <a:gd name="T58" fmla="*/ 64 w 554"/>
                  <a:gd name="T59" fmla="*/ 83 h 820"/>
                  <a:gd name="T60" fmla="*/ 59 w 554"/>
                  <a:gd name="T61" fmla="*/ 85 h 820"/>
                  <a:gd name="T62" fmla="*/ 47 w 554"/>
                  <a:gd name="T63" fmla="*/ 88 h 820"/>
                  <a:gd name="T64" fmla="*/ 32 w 554"/>
                  <a:gd name="T65" fmla="*/ 87 h 820"/>
                  <a:gd name="T66" fmla="*/ 55 w 554"/>
                  <a:gd name="T67" fmla="*/ 84 h 820"/>
                  <a:gd name="T68" fmla="*/ 59 w 554"/>
                  <a:gd name="T69" fmla="*/ 78 h 820"/>
                  <a:gd name="T70" fmla="*/ 47 w 554"/>
                  <a:gd name="T71" fmla="*/ 73 h 820"/>
                  <a:gd name="T72" fmla="*/ 40 w 554"/>
                  <a:gd name="T73" fmla="*/ 56 h 820"/>
                  <a:gd name="T74" fmla="*/ 35 w 554"/>
                  <a:gd name="T75" fmla="*/ 38 h 820"/>
                  <a:gd name="T76" fmla="*/ 31 w 554"/>
                  <a:gd name="T77" fmla="*/ 30 h 820"/>
                  <a:gd name="T78" fmla="*/ 34 w 554"/>
                  <a:gd name="T79" fmla="*/ 25 h 820"/>
                  <a:gd name="T80" fmla="*/ 40 w 554"/>
                  <a:gd name="T81" fmla="*/ 17 h 820"/>
                  <a:gd name="T82" fmla="*/ 38 w 554"/>
                  <a:gd name="T83" fmla="*/ 8 h 820"/>
                  <a:gd name="T84" fmla="*/ 33 w 554"/>
                  <a:gd name="T85" fmla="*/ 3 h 820"/>
                  <a:gd name="T86" fmla="*/ 25 w 554"/>
                  <a:gd name="T87" fmla="*/ 5 h 820"/>
                  <a:gd name="T88" fmla="*/ 22 w 554"/>
                  <a:gd name="T89" fmla="*/ 12 h 820"/>
                  <a:gd name="T90" fmla="*/ 24 w 554"/>
                  <a:gd name="T91" fmla="*/ 22 h 820"/>
                  <a:gd name="T92" fmla="*/ 30 w 554"/>
                  <a:gd name="T93" fmla="*/ 25 h 820"/>
                  <a:gd name="T94" fmla="*/ 31 w 554"/>
                  <a:gd name="T95" fmla="*/ 30 h 820"/>
                  <a:gd name="T96" fmla="*/ 32 w 554"/>
                  <a:gd name="T97" fmla="*/ 59 h 820"/>
                  <a:gd name="T98" fmla="*/ 28 w 554"/>
                  <a:gd name="T99" fmla="*/ 76 h 820"/>
                  <a:gd name="T100" fmla="*/ 19 w 554"/>
                  <a:gd name="T101" fmla="*/ 80 h 820"/>
                  <a:gd name="T102" fmla="*/ 24 w 554"/>
                  <a:gd name="T103" fmla="*/ 68 h 820"/>
                  <a:gd name="T104" fmla="*/ 26 w 554"/>
                  <a:gd name="T105" fmla="*/ 53 h 8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4"/>
                  <a:gd name="T160" fmla="*/ 0 h 820"/>
                  <a:gd name="T161" fmla="*/ 554 w 554"/>
                  <a:gd name="T162" fmla="*/ 820 h 8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4" h="820">
                    <a:moveTo>
                      <a:pt x="212" y="234"/>
                    </a:moveTo>
                    <a:lnTo>
                      <a:pt x="188" y="219"/>
                    </a:lnTo>
                    <a:lnTo>
                      <a:pt x="170" y="188"/>
                    </a:lnTo>
                    <a:lnTo>
                      <a:pt x="157" y="156"/>
                    </a:lnTo>
                    <a:lnTo>
                      <a:pt x="153" y="108"/>
                    </a:lnTo>
                    <a:lnTo>
                      <a:pt x="168" y="48"/>
                    </a:lnTo>
                    <a:lnTo>
                      <a:pt x="197" y="17"/>
                    </a:lnTo>
                    <a:lnTo>
                      <a:pt x="240" y="0"/>
                    </a:lnTo>
                    <a:lnTo>
                      <a:pt x="278" y="0"/>
                    </a:lnTo>
                    <a:lnTo>
                      <a:pt x="311" y="10"/>
                    </a:lnTo>
                    <a:lnTo>
                      <a:pt x="351" y="30"/>
                    </a:lnTo>
                    <a:lnTo>
                      <a:pt x="368" y="80"/>
                    </a:lnTo>
                    <a:lnTo>
                      <a:pt x="378" y="118"/>
                    </a:lnTo>
                    <a:lnTo>
                      <a:pt x="373" y="166"/>
                    </a:lnTo>
                    <a:lnTo>
                      <a:pt x="358" y="198"/>
                    </a:lnTo>
                    <a:lnTo>
                      <a:pt x="323" y="226"/>
                    </a:lnTo>
                    <a:lnTo>
                      <a:pt x="311" y="234"/>
                    </a:lnTo>
                    <a:lnTo>
                      <a:pt x="313" y="316"/>
                    </a:lnTo>
                    <a:lnTo>
                      <a:pt x="333" y="409"/>
                    </a:lnTo>
                    <a:lnTo>
                      <a:pt x="366" y="504"/>
                    </a:lnTo>
                    <a:lnTo>
                      <a:pt x="385" y="544"/>
                    </a:lnTo>
                    <a:lnTo>
                      <a:pt x="410" y="572"/>
                    </a:lnTo>
                    <a:lnTo>
                      <a:pt x="465" y="587"/>
                    </a:lnTo>
                    <a:lnTo>
                      <a:pt x="510" y="605"/>
                    </a:lnTo>
                    <a:lnTo>
                      <a:pt x="543" y="635"/>
                    </a:lnTo>
                    <a:lnTo>
                      <a:pt x="554" y="679"/>
                    </a:lnTo>
                    <a:lnTo>
                      <a:pt x="548" y="721"/>
                    </a:lnTo>
                    <a:lnTo>
                      <a:pt x="526" y="757"/>
                    </a:lnTo>
                    <a:lnTo>
                      <a:pt x="465" y="793"/>
                    </a:lnTo>
                    <a:lnTo>
                      <a:pt x="391" y="810"/>
                    </a:lnTo>
                    <a:lnTo>
                      <a:pt x="313" y="820"/>
                    </a:lnTo>
                    <a:lnTo>
                      <a:pt x="195" y="820"/>
                    </a:lnTo>
                    <a:lnTo>
                      <a:pt x="108" y="803"/>
                    </a:lnTo>
                    <a:lnTo>
                      <a:pt x="35" y="761"/>
                    </a:lnTo>
                    <a:lnTo>
                      <a:pt x="0" y="713"/>
                    </a:lnTo>
                    <a:lnTo>
                      <a:pt x="0" y="668"/>
                    </a:lnTo>
                    <a:lnTo>
                      <a:pt x="18" y="635"/>
                    </a:lnTo>
                    <a:lnTo>
                      <a:pt x="43" y="612"/>
                    </a:lnTo>
                    <a:lnTo>
                      <a:pt x="68" y="597"/>
                    </a:lnTo>
                    <a:lnTo>
                      <a:pt x="105" y="580"/>
                    </a:lnTo>
                    <a:lnTo>
                      <a:pt x="142" y="562"/>
                    </a:lnTo>
                    <a:lnTo>
                      <a:pt x="168" y="527"/>
                    </a:lnTo>
                    <a:lnTo>
                      <a:pt x="188" y="481"/>
                    </a:lnTo>
                    <a:lnTo>
                      <a:pt x="212" y="436"/>
                    </a:lnTo>
                    <a:lnTo>
                      <a:pt x="205" y="499"/>
                    </a:lnTo>
                    <a:lnTo>
                      <a:pt x="176" y="544"/>
                    </a:lnTo>
                    <a:lnTo>
                      <a:pt x="140" y="595"/>
                    </a:lnTo>
                    <a:lnTo>
                      <a:pt x="98" y="612"/>
                    </a:lnTo>
                    <a:lnTo>
                      <a:pt x="73" y="635"/>
                    </a:lnTo>
                    <a:lnTo>
                      <a:pt x="62" y="670"/>
                    </a:lnTo>
                    <a:lnTo>
                      <a:pt x="73" y="725"/>
                    </a:lnTo>
                    <a:lnTo>
                      <a:pt x="105" y="761"/>
                    </a:lnTo>
                    <a:lnTo>
                      <a:pt x="140" y="778"/>
                    </a:lnTo>
                    <a:lnTo>
                      <a:pt x="220" y="793"/>
                    </a:lnTo>
                    <a:lnTo>
                      <a:pt x="328" y="793"/>
                    </a:lnTo>
                    <a:lnTo>
                      <a:pt x="440" y="785"/>
                    </a:lnTo>
                    <a:lnTo>
                      <a:pt x="491" y="750"/>
                    </a:lnTo>
                    <a:lnTo>
                      <a:pt x="510" y="730"/>
                    </a:lnTo>
                    <a:lnTo>
                      <a:pt x="520" y="698"/>
                    </a:lnTo>
                    <a:lnTo>
                      <a:pt x="520" y="658"/>
                    </a:lnTo>
                    <a:lnTo>
                      <a:pt x="510" y="650"/>
                    </a:lnTo>
                    <a:lnTo>
                      <a:pt x="480" y="677"/>
                    </a:lnTo>
                    <a:lnTo>
                      <a:pt x="436" y="702"/>
                    </a:lnTo>
                    <a:lnTo>
                      <a:pt x="378" y="704"/>
                    </a:lnTo>
                    <a:lnTo>
                      <a:pt x="278" y="704"/>
                    </a:lnTo>
                    <a:lnTo>
                      <a:pt x="260" y="695"/>
                    </a:lnTo>
                    <a:lnTo>
                      <a:pt x="400" y="695"/>
                    </a:lnTo>
                    <a:lnTo>
                      <a:pt x="448" y="670"/>
                    </a:lnTo>
                    <a:lnTo>
                      <a:pt x="476" y="639"/>
                    </a:lnTo>
                    <a:lnTo>
                      <a:pt x="476" y="622"/>
                    </a:lnTo>
                    <a:lnTo>
                      <a:pt x="413" y="607"/>
                    </a:lnTo>
                    <a:lnTo>
                      <a:pt x="378" y="577"/>
                    </a:lnTo>
                    <a:lnTo>
                      <a:pt x="347" y="514"/>
                    </a:lnTo>
                    <a:lnTo>
                      <a:pt x="323" y="444"/>
                    </a:lnTo>
                    <a:lnTo>
                      <a:pt x="303" y="364"/>
                    </a:lnTo>
                    <a:lnTo>
                      <a:pt x="288" y="299"/>
                    </a:lnTo>
                    <a:lnTo>
                      <a:pt x="283" y="238"/>
                    </a:lnTo>
                    <a:lnTo>
                      <a:pt x="248" y="238"/>
                    </a:lnTo>
                    <a:lnTo>
                      <a:pt x="250" y="198"/>
                    </a:lnTo>
                    <a:lnTo>
                      <a:pt x="278" y="194"/>
                    </a:lnTo>
                    <a:lnTo>
                      <a:pt x="311" y="171"/>
                    </a:lnTo>
                    <a:lnTo>
                      <a:pt x="323" y="135"/>
                    </a:lnTo>
                    <a:lnTo>
                      <a:pt x="320" y="103"/>
                    </a:lnTo>
                    <a:lnTo>
                      <a:pt x="311" y="63"/>
                    </a:lnTo>
                    <a:lnTo>
                      <a:pt x="295" y="46"/>
                    </a:lnTo>
                    <a:lnTo>
                      <a:pt x="271" y="27"/>
                    </a:lnTo>
                    <a:lnTo>
                      <a:pt x="240" y="17"/>
                    </a:lnTo>
                    <a:lnTo>
                      <a:pt x="205" y="36"/>
                    </a:lnTo>
                    <a:lnTo>
                      <a:pt x="188" y="63"/>
                    </a:lnTo>
                    <a:lnTo>
                      <a:pt x="176" y="93"/>
                    </a:lnTo>
                    <a:lnTo>
                      <a:pt x="180" y="131"/>
                    </a:lnTo>
                    <a:lnTo>
                      <a:pt x="195" y="173"/>
                    </a:lnTo>
                    <a:lnTo>
                      <a:pt x="225" y="194"/>
                    </a:lnTo>
                    <a:lnTo>
                      <a:pt x="243" y="194"/>
                    </a:lnTo>
                    <a:lnTo>
                      <a:pt x="258" y="200"/>
                    </a:lnTo>
                    <a:lnTo>
                      <a:pt x="250" y="243"/>
                    </a:lnTo>
                    <a:lnTo>
                      <a:pt x="258" y="399"/>
                    </a:lnTo>
                    <a:lnTo>
                      <a:pt x="260" y="470"/>
                    </a:lnTo>
                    <a:lnTo>
                      <a:pt x="250" y="542"/>
                    </a:lnTo>
                    <a:lnTo>
                      <a:pt x="225" y="605"/>
                    </a:lnTo>
                    <a:lnTo>
                      <a:pt x="185" y="639"/>
                    </a:lnTo>
                    <a:lnTo>
                      <a:pt x="157" y="635"/>
                    </a:lnTo>
                    <a:lnTo>
                      <a:pt x="180" y="587"/>
                    </a:lnTo>
                    <a:lnTo>
                      <a:pt x="195" y="544"/>
                    </a:lnTo>
                    <a:lnTo>
                      <a:pt x="205" y="522"/>
                    </a:lnTo>
                    <a:lnTo>
                      <a:pt x="212" y="426"/>
                    </a:lnTo>
                    <a:lnTo>
                      <a:pt x="212"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06" name="Freeform 42"/>
              <p:cNvSpPr>
                <a:spLocks/>
              </p:cNvSpPr>
              <p:nvPr/>
            </p:nvSpPr>
            <p:spPr bwMode="auto">
              <a:xfrm>
                <a:off x="4527" y="1988"/>
                <a:ext cx="68" cy="773"/>
              </a:xfrm>
              <a:custGeom>
                <a:avLst/>
                <a:gdLst>
                  <a:gd name="T0" fmla="*/ 13 w 135"/>
                  <a:gd name="T1" fmla="*/ 186 h 1546"/>
                  <a:gd name="T2" fmla="*/ 9 w 135"/>
                  <a:gd name="T3" fmla="*/ 160 h 1546"/>
                  <a:gd name="T4" fmla="*/ 6 w 135"/>
                  <a:gd name="T5" fmla="*/ 138 h 1546"/>
                  <a:gd name="T6" fmla="*/ 5 w 135"/>
                  <a:gd name="T7" fmla="*/ 115 h 1546"/>
                  <a:gd name="T8" fmla="*/ 4 w 135"/>
                  <a:gd name="T9" fmla="*/ 85 h 1546"/>
                  <a:gd name="T10" fmla="*/ 4 w 135"/>
                  <a:gd name="T11" fmla="*/ 49 h 1546"/>
                  <a:gd name="T12" fmla="*/ 4 w 135"/>
                  <a:gd name="T13" fmla="*/ 21 h 1546"/>
                  <a:gd name="T14" fmla="*/ 3 w 135"/>
                  <a:gd name="T15" fmla="*/ 14 h 1546"/>
                  <a:gd name="T16" fmla="*/ 0 w 135"/>
                  <a:gd name="T17" fmla="*/ 7 h 1546"/>
                  <a:gd name="T18" fmla="*/ 3 w 135"/>
                  <a:gd name="T19" fmla="*/ 0 h 1546"/>
                  <a:gd name="T20" fmla="*/ 5 w 135"/>
                  <a:gd name="T21" fmla="*/ 4 h 1546"/>
                  <a:gd name="T22" fmla="*/ 8 w 135"/>
                  <a:gd name="T23" fmla="*/ 13 h 1546"/>
                  <a:gd name="T24" fmla="*/ 9 w 135"/>
                  <a:gd name="T25" fmla="*/ 25 h 1546"/>
                  <a:gd name="T26" fmla="*/ 9 w 135"/>
                  <a:gd name="T27" fmla="*/ 66 h 1546"/>
                  <a:gd name="T28" fmla="*/ 9 w 135"/>
                  <a:gd name="T29" fmla="*/ 100 h 1546"/>
                  <a:gd name="T30" fmla="*/ 9 w 135"/>
                  <a:gd name="T31" fmla="*/ 126 h 1546"/>
                  <a:gd name="T32" fmla="*/ 11 w 135"/>
                  <a:gd name="T33" fmla="*/ 150 h 1546"/>
                  <a:gd name="T34" fmla="*/ 14 w 135"/>
                  <a:gd name="T35" fmla="*/ 174 h 1546"/>
                  <a:gd name="T36" fmla="*/ 17 w 135"/>
                  <a:gd name="T37" fmla="*/ 194 h 1546"/>
                  <a:gd name="T38" fmla="*/ 13 w 135"/>
                  <a:gd name="T39" fmla="*/ 186 h 15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5"/>
                  <a:gd name="T61" fmla="*/ 0 h 1546"/>
                  <a:gd name="T62" fmla="*/ 135 w 135"/>
                  <a:gd name="T63" fmla="*/ 1546 h 15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5" h="1546">
                    <a:moveTo>
                      <a:pt x="99" y="1486"/>
                    </a:moveTo>
                    <a:lnTo>
                      <a:pt x="65" y="1276"/>
                    </a:lnTo>
                    <a:lnTo>
                      <a:pt x="48" y="1097"/>
                    </a:lnTo>
                    <a:lnTo>
                      <a:pt x="35" y="922"/>
                    </a:lnTo>
                    <a:lnTo>
                      <a:pt x="30" y="677"/>
                    </a:lnTo>
                    <a:lnTo>
                      <a:pt x="30" y="388"/>
                    </a:lnTo>
                    <a:lnTo>
                      <a:pt x="30" y="168"/>
                    </a:lnTo>
                    <a:lnTo>
                      <a:pt x="17" y="113"/>
                    </a:lnTo>
                    <a:lnTo>
                      <a:pt x="0" y="55"/>
                    </a:lnTo>
                    <a:lnTo>
                      <a:pt x="23" y="0"/>
                    </a:lnTo>
                    <a:lnTo>
                      <a:pt x="40" y="29"/>
                    </a:lnTo>
                    <a:lnTo>
                      <a:pt x="57" y="107"/>
                    </a:lnTo>
                    <a:lnTo>
                      <a:pt x="65" y="198"/>
                    </a:lnTo>
                    <a:lnTo>
                      <a:pt x="65" y="526"/>
                    </a:lnTo>
                    <a:lnTo>
                      <a:pt x="65" y="801"/>
                    </a:lnTo>
                    <a:lnTo>
                      <a:pt x="70" y="1008"/>
                    </a:lnTo>
                    <a:lnTo>
                      <a:pt x="87" y="1198"/>
                    </a:lnTo>
                    <a:lnTo>
                      <a:pt x="112" y="1390"/>
                    </a:lnTo>
                    <a:lnTo>
                      <a:pt x="135" y="1546"/>
                    </a:lnTo>
                    <a:lnTo>
                      <a:pt x="99" y="14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07" name="Freeform 43"/>
              <p:cNvSpPr>
                <a:spLocks/>
              </p:cNvSpPr>
              <p:nvPr/>
            </p:nvSpPr>
            <p:spPr bwMode="auto">
              <a:xfrm>
                <a:off x="4874" y="2012"/>
                <a:ext cx="322" cy="676"/>
              </a:xfrm>
              <a:custGeom>
                <a:avLst/>
                <a:gdLst>
                  <a:gd name="T0" fmla="*/ 81 w 643"/>
                  <a:gd name="T1" fmla="*/ 169 h 1352"/>
                  <a:gd name="T2" fmla="*/ 69 w 643"/>
                  <a:gd name="T3" fmla="*/ 158 h 1352"/>
                  <a:gd name="T4" fmla="*/ 61 w 643"/>
                  <a:gd name="T5" fmla="*/ 142 h 1352"/>
                  <a:gd name="T6" fmla="*/ 51 w 643"/>
                  <a:gd name="T7" fmla="*/ 121 h 1352"/>
                  <a:gd name="T8" fmla="*/ 38 w 643"/>
                  <a:gd name="T9" fmla="*/ 93 h 1352"/>
                  <a:gd name="T10" fmla="*/ 24 w 643"/>
                  <a:gd name="T11" fmla="*/ 65 h 1352"/>
                  <a:gd name="T12" fmla="*/ 15 w 643"/>
                  <a:gd name="T13" fmla="*/ 44 h 1352"/>
                  <a:gd name="T14" fmla="*/ 5 w 643"/>
                  <a:gd name="T15" fmla="*/ 21 h 1352"/>
                  <a:gd name="T16" fmla="*/ 0 w 643"/>
                  <a:gd name="T17" fmla="*/ 8 h 1352"/>
                  <a:gd name="T18" fmla="*/ 0 w 643"/>
                  <a:gd name="T19" fmla="*/ 4 h 1352"/>
                  <a:gd name="T20" fmla="*/ 1 w 643"/>
                  <a:gd name="T21" fmla="*/ 1 h 1352"/>
                  <a:gd name="T22" fmla="*/ 4 w 643"/>
                  <a:gd name="T23" fmla="*/ 0 h 1352"/>
                  <a:gd name="T24" fmla="*/ 6 w 643"/>
                  <a:gd name="T25" fmla="*/ 2 h 1352"/>
                  <a:gd name="T26" fmla="*/ 8 w 643"/>
                  <a:gd name="T27" fmla="*/ 10 h 1352"/>
                  <a:gd name="T28" fmla="*/ 11 w 643"/>
                  <a:gd name="T29" fmla="*/ 22 h 1352"/>
                  <a:gd name="T30" fmla="*/ 18 w 643"/>
                  <a:gd name="T31" fmla="*/ 39 h 1352"/>
                  <a:gd name="T32" fmla="*/ 29 w 643"/>
                  <a:gd name="T33" fmla="*/ 65 h 1352"/>
                  <a:gd name="T34" fmla="*/ 39 w 643"/>
                  <a:gd name="T35" fmla="*/ 87 h 1352"/>
                  <a:gd name="T36" fmla="*/ 48 w 643"/>
                  <a:gd name="T37" fmla="*/ 104 h 1352"/>
                  <a:gd name="T38" fmla="*/ 57 w 643"/>
                  <a:gd name="T39" fmla="*/ 126 h 1352"/>
                  <a:gd name="T40" fmla="*/ 68 w 643"/>
                  <a:gd name="T41" fmla="*/ 147 h 1352"/>
                  <a:gd name="T42" fmla="*/ 81 w 643"/>
                  <a:gd name="T43" fmla="*/ 169 h 1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3"/>
                  <a:gd name="T67" fmla="*/ 0 h 1352"/>
                  <a:gd name="T68" fmla="*/ 643 w 643"/>
                  <a:gd name="T69" fmla="*/ 1352 h 13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3" h="1352">
                    <a:moveTo>
                      <a:pt x="643" y="1352"/>
                    </a:moveTo>
                    <a:lnTo>
                      <a:pt x="551" y="1263"/>
                    </a:lnTo>
                    <a:lnTo>
                      <a:pt x="481" y="1134"/>
                    </a:lnTo>
                    <a:lnTo>
                      <a:pt x="405" y="970"/>
                    </a:lnTo>
                    <a:lnTo>
                      <a:pt x="303" y="740"/>
                    </a:lnTo>
                    <a:lnTo>
                      <a:pt x="190" y="519"/>
                    </a:lnTo>
                    <a:lnTo>
                      <a:pt x="115" y="348"/>
                    </a:lnTo>
                    <a:lnTo>
                      <a:pt x="40" y="162"/>
                    </a:lnTo>
                    <a:lnTo>
                      <a:pt x="0" y="63"/>
                    </a:lnTo>
                    <a:lnTo>
                      <a:pt x="0" y="30"/>
                    </a:lnTo>
                    <a:lnTo>
                      <a:pt x="4" y="8"/>
                    </a:lnTo>
                    <a:lnTo>
                      <a:pt x="25" y="0"/>
                    </a:lnTo>
                    <a:lnTo>
                      <a:pt x="44" y="15"/>
                    </a:lnTo>
                    <a:lnTo>
                      <a:pt x="57" y="80"/>
                    </a:lnTo>
                    <a:lnTo>
                      <a:pt x="85" y="179"/>
                    </a:lnTo>
                    <a:lnTo>
                      <a:pt x="137" y="311"/>
                    </a:lnTo>
                    <a:lnTo>
                      <a:pt x="228" y="514"/>
                    </a:lnTo>
                    <a:lnTo>
                      <a:pt x="312" y="692"/>
                    </a:lnTo>
                    <a:lnTo>
                      <a:pt x="380" y="830"/>
                    </a:lnTo>
                    <a:lnTo>
                      <a:pt x="453" y="1006"/>
                    </a:lnTo>
                    <a:lnTo>
                      <a:pt x="538" y="1176"/>
                    </a:lnTo>
                    <a:lnTo>
                      <a:pt x="643" y="13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08" name="Freeform 44"/>
              <p:cNvSpPr>
                <a:spLocks/>
              </p:cNvSpPr>
              <p:nvPr/>
            </p:nvSpPr>
            <p:spPr bwMode="auto">
              <a:xfrm>
                <a:off x="4150" y="2444"/>
                <a:ext cx="1421" cy="142"/>
              </a:xfrm>
              <a:custGeom>
                <a:avLst/>
                <a:gdLst>
                  <a:gd name="T0" fmla="*/ 0 w 2843"/>
                  <a:gd name="T1" fmla="*/ 29 h 284"/>
                  <a:gd name="T2" fmla="*/ 18 w 2843"/>
                  <a:gd name="T3" fmla="*/ 31 h 284"/>
                  <a:gd name="T4" fmla="*/ 45 w 2843"/>
                  <a:gd name="T5" fmla="*/ 31 h 284"/>
                  <a:gd name="T6" fmla="*/ 86 w 2843"/>
                  <a:gd name="T7" fmla="*/ 29 h 284"/>
                  <a:gd name="T8" fmla="*/ 126 w 2843"/>
                  <a:gd name="T9" fmla="*/ 28 h 284"/>
                  <a:gd name="T10" fmla="*/ 185 w 2843"/>
                  <a:gd name="T11" fmla="*/ 24 h 284"/>
                  <a:gd name="T12" fmla="*/ 232 w 2843"/>
                  <a:gd name="T13" fmla="*/ 19 h 284"/>
                  <a:gd name="T14" fmla="*/ 279 w 2843"/>
                  <a:gd name="T15" fmla="*/ 15 h 284"/>
                  <a:gd name="T16" fmla="*/ 316 w 2843"/>
                  <a:gd name="T17" fmla="*/ 9 h 284"/>
                  <a:gd name="T18" fmla="*/ 341 w 2843"/>
                  <a:gd name="T19" fmla="*/ 5 h 284"/>
                  <a:gd name="T20" fmla="*/ 349 w 2843"/>
                  <a:gd name="T21" fmla="*/ 0 h 284"/>
                  <a:gd name="T22" fmla="*/ 355 w 2843"/>
                  <a:gd name="T23" fmla="*/ 1 h 284"/>
                  <a:gd name="T24" fmla="*/ 347 w 2843"/>
                  <a:gd name="T25" fmla="*/ 5 h 284"/>
                  <a:gd name="T26" fmla="*/ 330 w 2843"/>
                  <a:gd name="T27" fmla="*/ 10 h 284"/>
                  <a:gd name="T28" fmla="*/ 303 w 2843"/>
                  <a:gd name="T29" fmla="*/ 15 h 284"/>
                  <a:gd name="T30" fmla="*/ 265 w 2843"/>
                  <a:gd name="T31" fmla="*/ 20 h 284"/>
                  <a:gd name="T32" fmla="*/ 226 w 2843"/>
                  <a:gd name="T33" fmla="*/ 23 h 284"/>
                  <a:gd name="T34" fmla="*/ 170 w 2843"/>
                  <a:gd name="T35" fmla="*/ 28 h 284"/>
                  <a:gd name="T36" fmla="*/ 113 w 2843"/>
                  <a:gd name="T37" fmla="*/ 32 h 284"/>
                  <a:gd name="T38" fmla="*/ 77 w 2843"/>
                  <a:gd name="T39" fmla="*/ 34 h 284"/>
                  <a:gd name="T40" fmla="*/ 35 w 2843"/>
                  <a:gd name="T41" fmla="*/ 36 h 284"/>
                  <a:gd name="T42" fmla="*/ 4 w 2843"/>
                  <a:gd name="T43" fmla="*/ 35 h 284"/>
                  <a:gd name="T44" fmla="*/ 0 w 2843"/>
                  <a:gd name="T45" fmla="*/ 29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43"/>
                  <a:gd name="T70" fmla="*/ 0 h 284"/>
                  <a:gd name="T71" fmla="*/ 2843 w 2843"/>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43" h="284">
                    <a:moveTo>
                      <a:pt x="0" y="234"/>
                    </a:moveTo>
                    <a:lnTo>
                      <a:pt x="145" y="244"/>
                    </a:lnTo>
                    <a:lnTo>
                      <a:pt x="367" y="249"/>
                    </a:lnTo>
                    <a:lnTo>
                      <a:pt x="694" y="232"/>
                    </a:lnTo>
                    <a:lnTo>
                      <a:pt x="1015" y="221"/>
                    </a:lnTo>
                    <a:lnTo>
                      <a:pt x="1482" y="192"/>
                    </a:lnTo>
                    <a:lnTo>
                      <a:pt x="1858" y="154"/>
                    </a:lnTo>
                    <a:lnTo>
                      <a:pt x="2234" y="121"/>
                    </a:lnTo>
                    <a:lnTo>
                      <a:pt x="2535" y="74"/>
                    </a:lnTo>
                    <a:lnTo>
                      <a:pt x="2731" y="36"/>
                    </a:lnTo>
                    <a:lnTo>
                      <a:pt x="2792" y="0"/>
                    </a:lnTo>
                    <a:lnTo>
                      <a:pt x="2843" y="3"/>
                    </a:lnTo>
                    <a:lnTo>
                      <a:pt x="2778" y="43"/>
                    </a:lnTo>
                    <a:lnTo>
                      <a:pt x="2642" y="81"/>
                    </a:lnTo>
                    <a:lnTo>
                      <a:pt x="2424" y="118"/>
                    </a:lnTo>
                    <a:lnTo>
                      <a:pt x="2126" y="156"/>
                    </a:lnTo>
                    <a:lnTo>
                      <a:pt x="1810" y="187"/>
                    </a:lnTo>
                    <a:lnTo>
                      <a:pt x="1364" y="227"/>
                    </a:lnTo>
                    <a:lnTo>
                      <a:pt x="905" y="252"/>
                    </a:lnTo>
                    <a:lnTo>
                      <a:pt x="620" y="267"/>
                    </a:lnTo>
                    <a:lnTo>
                      <a:pt x="286" y="284"/>
                    </a:lnTo>
                    <a:lnTo>
                      <a:pt x="38" y="280"/>
                    </a:lnTo>
                    <a:lnTo>
                      <a:pt x="0"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09" name="Freeform 45"/>
              <p:cNvSpPr>
                <a:spLocks/>
              </p:cNvSpPr>
              <p:nvPr/>
            </p:nvSpPr>
            <p:spPr bwMode="auto">
              <a:xfrm>
                <a:off x="4521" y="2202"/>
                <a:ext cx="537" cy="69"/>
              </a:xfrm>
              <a:custGeom>
                <a:avLst/>
                <a:gdLst>
                  <a:gd name="T0" fmla="*/ 134 w 1076"/>
                  <a:gd name="T1" fmla="*/ 0 h 137"/>
                  <a:gd name="T2" fmla="*/ 121 w 1076"/>
                  <a:gd name="T3" fmla="*/ 3 h 137"/>
                  <a:gd name="T4" fmla="*/ 101 w 1076"/>
                  <a:gd name="T5" fmla="*/ 7 h 137"/>
                  <a:gd name="T6" fmla="*/ 71 w 1076"/>
                  <a:gd name="T7" fmla="*/ 9 h 137"/>
                  <a:gd name="T8" fmla="*/ 42 w 1076"/>
                  <a:gd name="T9" fmla="*/ 12 h 137"/>
                  <a:gd name="T10" fmla="*/ 0 w 1076"/>
                  <a:gd name="T11" fmla="*/ 16 h 137"/>
                  <a:gd name="T12" fmla="*/ 11 w 1076"/>
                  <a:gd name="T13" fmla="*/ 18 h 137"/>
                  <a:gd name="T14" fmla="*/ 53 w 1076"/>
                  <a:gd name="T15" fmla="*/ 14 h 137"/>
                  <a:gd name="T16" fmla="*/ 78 w 1076"/>
                  <a:gd name="T17" fmla="*/ 11 h 137"/>
                  <a:gd name="T18" fmla="*/ 109 w 1076"/>
                  <a:gd name="T19" fmla="*/ 9 h 137"/>
                  <a:gd name="T20" fmla="*/ 131 w 1076"/>
                  <a:gd name="T21" fmla="*/ 5 h 137"/>
                  <a:gd name="T22" fmla="*/ 134 w 1076"/>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6"/>
                  <a:gd name="T37" fmla="*/ 0 h 137"/>
                  <a:gd name="T38" fmla="*/ 1076 w 1076"/>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6" h="137">
                    <a:moveTo>
                      <a:pt x="1076" y="0"/>
                    </a:moveTo>
                    <a:lnTo>
                      <a:pt x="973" y="23"/>
                    </a:lnTo>
                    <a:lnTo>
                      <a:pt x="810" y="50"/>
                    </a:lnTo>
                    <a:lnTo>
                      <a:pt x="572" y="70"/>
                    </a:lnTo>
                    <a:lnTo>
                      <a:pt x="340" y="95"/>
                    </a:lnTo>
                    <a:lnTo>
                      <a:pt x="0" y="123"/>
                    </a:lnTo>
                    <a:lnTo>
                      <a:pt x="89" y="137"/>
                    </a:lnTo>
                    <a:lnTo>
                      <a:pt x="424" y="108"/>
                    </a:lnTo>
                    <a:lnTo>
                      <a:pt x="631" y="87"/>
                    </a:lnTo>
                    <a:lnTo>
                      <a:pt x="874" y="68"/>
                    </a:lnTo>
                    <a:lnTo>
                      <a:pt x="1050" y="38"/>
                    </a:lnTo>
                    <a:lnTo>
                      <a:pt x="10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10" name="Freeform 46"/>
              <p:cNvSpPr>
                <a:spLocks/>
              </p:cNvSpPr>
              <p:nvPr/>
            </p:nvSpPr>
            <p:spPr bwMode="auto">
              <a:xfrm>
                <a:off x="5092" y="1618"/>
                <a:ext cx="391" cy="457"/>
              </a:xfrm>
              <a:custGeom>
                <a:avLst/>
                <a:gdLst>
                  <a:gd name="T0" fmla="*/ 27 w 782"/>
                  <a:gd name="T1" fmla="*/ 83 h 915"/>
                  <a:gd name="T2" fmla="*/ 38 w 782"/>
                  <a:gd name="T3" fmla="*/ 63 h 915"/>
                  <a:gd name="T4" fmla="*/ 31 w 782"/>
                  <a:gd name="T5" fmla="*/ 60 h 915"/>
                  <a:gd name="T6" fmla="*/ 23 w 782"/>
                  <a:gd name="T7" fmla="*/ 76 h 915"/>
                  <a:gd name="T8" fmla="*/ 14 w 782"/>
                  <a:gd name="T9" fmla="*/ 72 h 915"/>
                  <a:gd name="T10" fmla="*/ 20 w 782"/>
                  <a:gd name="T11" fmla="*/ 66 h 915"/>
                  <a:gd name="T12" fmla="*/ 12 w 782"/>
                  <a:gd name="T13" fmla="*/ 69 h 915"/>
                  <a:gd name="T14" fmla="*/ 2 w 782"/>
                  <a:gd name="T15" fmla="*/ 65 h 915"/>
                  <a:gd name="T16" fmla="*/ 5 w 782"/>
                  <a:gd name="T17" fmla="*/ 50 h 915"/>
                  <a:gd name="T18" fmla="*/ 17 w 782"/>
                  <a:gd name="T19" fmla="*/ 26 h 915"/>
                  <a:gd name="T20" fmla="*/ 30 w 782"/>
                  <a:gd name="T21" fmla="*/ 0 h 915"/>
                  <a:gd name="T22" fmla="*/ 43 w 782"/>
                  <a:gd name="T23" fmla="*/ 6 h 915"/>
                  <a:gd name="T24" fmla="*/ 50 w 782"/>
                  <a:gd name="T25" fmla="*/ 1 h 915"/>
                  <a:gd name="T26" fmla="*/ 59 w 782"/>
                  <a:gd name="T27" fmla="*/ 7 h 915"/>
                  <a:gd name="T28" fmla="*/ 70 w 782"/>
                  <a:gd name="T29" fmla="*/ 7 h 915"/>
                  <a:gd name="T30" fmla="*/ 74 w 782"/>
                  <a:gd name="T31" fmla="*/ 16 h 915"/>
                  <a:gd name="T32" fmla="*/ 82 w 782"/>
                  <a:gd name="T33" fmla="*/ 20 h 915"/>
                  <a:gd name="T34" fmla="*/ 86 w 782"/>
                  <a:gd name="T35" fmla="*/ 29 h 915"/>
                  <a:gd name="T36" fmla="*/ 91 w 782"/>
                  <a:gd name="T37" fmla="*/ 35 h 915"/>
                  <a:gd name="T38" fmla="*/ 93 w 782"/>
                  <a:gd name="T39" fmla="*/ 46 h 915"/>
                  <a:gd name="T40" fmla="*/ 98 w 782"/>
                  <a:gd name="T41" fmla="*/ 56 h 915"/>
                  <a:gd name="T42" fmla="*/ 95 w 782"/>
                  <a:gd name="T43" fmla="*/ 65 h 915"/>
                  <a:gd name="T44" fmla="*/ 98 w 782"/>
                  <a:gd name="T45" fmla="*/ 76 h 915"/>
                  <a:gd name="T46" fmla="*/ 95 w 782"/>
                  <a:gd name="T47" fmla="*/ 85 h 915"/>
                  <a:gd name="T48" fmla="*/ 98 w 782"/>
                  <a:gd name="T49" fmla="*/ 98 h 915"/>
                  <a:gd name="T50" fmla="*/ 85 w 782"/>
                  <a:gd name="T51" fmla="*/ 110 h 915"/>
                  <a:gd name="T52" fmla="*/ 75 w 782"/>
                  <a:gd name="T53" fmla="*/ 104 h 915"/>
                  <a:gd name="T54" fmla="*/ 92 w 782"/>
                  <a:gd name="T55" fmla="*/ 84 h 915"/>
                  <a:gd name="T56" fmla="*/ 89 w 782"/>
                  <a:gd name="T57" fmla="*/ 48 h 915"/>
                  <a:gd name="T58" fmla="*/ 72 w 782"/>
                  <a:gd name="T59" fmla="*/ 21 h 915"/>
                  <a:gd name="T60" fmla="*/ 49 w 782"/>
                  <a:gd name="T61" fmla="*/ 10 h 915"/>
                  <a:gd name="T62" fmla="*/ 42 w 782"/>
                  <a:gd name="T63" fmla="*/ 12 h 915"/>
                  <a:gd name="T64" fmla="*/ 34 w 782"/>
                  <a:gd name="T65" fmla="*/ 7 h 915"/>
                  <a:gd name="T66" fmla="*/ 29 w 782"/>
                  <a:gd name="T67" fmla="*/ 20 h 915"/>
                  <a:gd name="T68" fmla="*/ 20 w 782"/>
                  <a:gd name="T69" fmla="*/ 31 h 915"/>
                  <a:gd name="T70" fmla="*/ 12 w 782"/>
                  <a:gd name="T71" fmla="*/ 46 h 915"/>
                  <a:gd name="T72" fmla="*/ 5 w 782"/>
                  <a:gd name="T73" fmla="*/ 60 h 915"/>
                  <a:gd name="T74" fmla="*/ 16 w 782"/>
                  <a:gd name="T75" fmla="*/ 62 h 915"/>
                  <a:gd name="T76" fmla="*/ 27 w 782"/>
                  <a:gd name="T77" fmla="*/ 57 h 915"/>
                  <a:gd name="T78" fmla="*/ 43 w 782"/>
                  <a:gd name="T79" fmla="*/ 60 h 915"/>
                  <a:gd name="T80" fmla="*/ 32 w 782"/>
                  <a:gd name="T81" fmla="*/ 85 h 915"/>
                  <a:gd name="T82" fmla="*/ 29 w 782"/>
                  <a:gd name="T83" fmla="*/ 112 h 9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2"/>
                  <a:gd name="T127" fmla="*/ 0 h 915"/>
                  <a:gd name="T128" fmla="*/ 782 w 782"/>
                  <a:gd name="T129" fmla="*/ 915 h 9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2" h="915">
                    <a:moveTo>
                      <a:pt x="152" y="824"/>
                    </a:moveTo>
                    <a:lnTo>
                      <a:pt x="180" y="734"/>
                    </a:lnTo>
                    <a:lnTo>
                      <a:pt x="213" y="669"/>
                    </a:lnTo>
                    <a:lnTo>
                      <a:pt x="255" y="599"/>
                    </a:lnTo>
                    <a:lnTo>
                      <a:pt x="277" y="531"/>
                    </a:lnTo>
                    <a:lnTo>
                      <a:pt x="302" y="508"/>
                    </a:lnTo>
                    <a:lnTo>
                      <a:pt x="302" y="483"/>
                    </a:lnTo>
                    <a:lnTo>
                      <a:pt x="288" y="470"/>
                    </a:lnTo>
                    <a:lnTo>
                      <a:pt x="250" y="483"/>
                    </a:lnTo>
                    <a:lnTo>
                      <a:pt x="222" y="508"/>
                    </a:lnTo>
                    <a:lnTo>
                      <a:pt x="195" y="578"/>
                    </a:lnTo>
                    <a:lnTo>
                      <a:pt x="184" y="609"/>
                    </a:lnTo>
                    <a:lnTo>
                      <a:pt x="148" y="620"/>
                    </a:lnTo>
                    <a:lnTo>
                      <a:pt x="108" y="599"/>
                    </a:lnTo>
                    <a:lnTo>
                      <a:pt x="108" y="578"/>
                    </a:lnTo>
                    <a:lnTo>
                      <a:pt x="135" y="569"/>
                    </a:lnTo>
                    <a:lnTo>
                      <a:pt x="157" y="561"/>
                    </a:lnTo>
                    <a:lnTo>
                      <a:pt x="157" y="531"/>
                    </a:lnTo>
                    <a:lnTo>
                      <a:pt x="135" y="525"/>
                    </a:lnTo>
                    <a:lnTo>
                      <a:pt x="120" y="538"/>
                    </a:lnTo>
                    <a:lnTo>
                      <a:pt x="92" y="556"/>
                    </a:lnTo>
                    <a:lnTo>
                      <a:pt x="70" y="556"/>
                    </a:lnTo>
                    <a:lnTo>
                      <a:pt x="32" y="556"/>
                    </a:lnTo>
                    <a:lnTo>
                      <a:pt x="9" y="525"/>
                    </a:lnTo>
                    <a:lnTo>
                      <a:pt x="0" y="491"/>
                    </a:lnTo>
                    <a:lnTo>
                      <a:pt x="0" y="443"/>
                    </a:lnTo>
                    <a:lnTo>
                      <a:pt x="37" y="400"/>
                    </a:lnTo>
                    <a:lnTo>
                      <a:pt x="120" y="310"/>
                    </a:lnTo>
                    <a:lnTo>
                      <a:pt x="125" y="257"/>
                    </a:lnTo>
                    <a:lnTo>
                      <a:pt x="135" y="215"/>
                    </a:lnTo>
                    <a:lnTo>
                      <a:pt x="233" y="102"/>
                    </a:lnTo>
                    <a:lnTo>
                      <a:pt x="245" y="65"/>
                    </a:lnTo>
                    <a:lnTo>
                      <a:pt x="237" y="4"/>
                    </a:lnTo>
                    <a:lnTo>
                      <a:pt x="260" y="17"/>
                    </a:lnTo>
                    <a:lnTo>
                      <a:pt x="288" y="0"/>
                    </a:lnTo>
                    <a:lnTo>
                      <a:pt x="342" y="52"/>
                    </a:lnTo>
                    <a:lnTo>
                      <a:pt x="359" y="4"/>
                    </a:lnTo>
                    <a:lnTo>
                      <a:pt x="376" y="29"/>
                    </a:lnTo>
                    <a:lnTo>
                      <a:pt x="401" y="12"/>
                    </a:lnTo>
                    <a:lnTo>
                      <a:pt x="418" y="34"/>
                    </a:lnTo>
                    <a:lnTo>
                      <a:pt x="466" y="24"/>
                    </a:lnTo>
                    <a:lnTo>
                      <a:pt x="473" y="59"/>
                    </a:lnTo>
                    <a:lnTo>
                      <a:pt x="506" y="42"/>
                    </a:lnTo>
                    <a:lnTo>
                      <a:pt x="521" y="76"/>
                    </a:lnTo>
                    <a:lnTo>
                      <a:pt x="553" y="59"/>
                    </a:lnTo>
                    <a:lnTo>
                      <a:pt x="564" y="102"/>
                    </a:lnTo>
                    <a:lnTo>
                      <a:pt x="586" y="102"/>
                    </a:lnTo>
                    <a:lnTo>
                      <a:pt x="591" y="129"/>
                    </a:lnTo>
                    <a:lnTo>
                      <a:pt x="619" y="129"/>
                    </a:lnTo>
                    <a:lnTo>
                      <a:pt x="624" y="167"/>
                    </a:lnTo>
                    <a:lnTo>
                      <a:pt x="656" y="167"/>
                    </a:lnTo>
                    <a:lnTo>
                      <a:pt x="656" y="202"/>
                    </a:lnTo>
                    <a:lnTo>
                      <a:pt x="690" y="207"/>
                    </a:lnTo>
                    <a:lnTo>
                      <a:pt x="684" y="232"/>
                    </a:lnTo>
                    <a:lnTo>
                      <a:pt x="711" y="245"/>
                    </a:lnTo>
                    <a:lnTo>
                      <a:pt x="707" y="280"/>
                    </a:lnTo>
                    <a:lnTo>
                      <a:pt x="726" y="280"/>
                    </a:lnTo>
                    <a:lnTo>
                      <a:pt x="726" y="323"/>
                    </a:lnTo>
                    <a:lnTo>
                      <a:pt x="745" y="335"/>
                    </a:lnTo>
                    <a:lnTo>
                      <a:pt x="739" y="371"/>
                    </a:lnTo>
                    <a:lnTo>
                      <a:pt x="766" y="375"/>
                    </a:lnTo>
                    <a:lnTo>
                      <a:pt x="749" y="430"/>
                    </a:lnTo>
                    <a:lnTo>
                      <a:pt x="777" y="453"/>
                    </a:lnTo>
                    <a:lnTo>
                      <a:pt x="754" y="470"/>
                    </a:lnTo>
                    <a:lnTo>
                      <a:pt x="772" y="500"/>
                    </a:lnTo>
                    <a:lnTo>
                      <a:pt x="759" y="525"/>
                    </a:lnTo>
                    <a:lnTo>
                      <a:pt x="777" y="548"/>
                    </a:lnTo>
                    <a:lnTo>
                      <a:pt x="754" y="578"/>
                    </a:lnTo>
                    <a:lnTo>
                      <a:pt x="782" y="609"/>
                    </a:lnTo>
                    <a:lnTo>
                      <a:pt x="759" y="626"/>
                    </a:lnTo>
                    <a:lnTo>
                      <a:pt x="782" y="656"/>
                    </a:lnTo>
                    <a:lnTo>
                      <a:pt x="759" y="686"/>
                    </a:lnTo>
                    <a:lnTo>
                      <a:pt x="782" y="729"/>
                    </a:lnTo>
                    <a:lnTo>
                      <a:pt x="759" y="753"/>
                    </a:lnTo>
                    <a:lnTo>
                      <a:pt x="782" y="784"/>
                    </a:lnTo>
                    <a:lnTo>
                      <a:pt x="766" y="822"/>
                    </a:lnTo>
                    <a:lnTo>
                      <a:pt x="734" y="854"/>
                    </a:lnTo>
                    <a:lnTo>
                      <a:pt x="674" y="887"/>
                    </a:lnTo>
                    <a:lnTo>
                      <a:pt x="606" y="909"/>
                    </a:lnTo>
                    <a:lnTo>
                      <a:pt x="528" y="915"/>
                    </a:lnTo>
                    <a:lnTo>
                      <a:pt x="599" y="837"/>
                    </a:lnTo>
                    <a:lnTo>
                      <a:pt x="659" y="791"/>
                    </a:lnTo>
                    <a:lnTo>
                      <a:pt x="696" y="744"/>
                    </a:lnTo>
                    <a:lnTo>
                      <a:pt x="734" y="677"/>
                    </a:lnTo>
                    <a:lnTo>
                      <a:pt x="737" y="563"/>
                    </a:lnTo>
                    <a:lnTo>
                      <a:pt x="726" y="463"/>
                    </a:lnTo>
                    <a:lnTo>
                      <a:pt x="711" y="388"/>
                    </a:lnTo>
                    <a:lnTo>
                      <a:pt x="694" y="323"/>
                    </a:lnTo>
                    <a:lnTo>
                      <a:pt x="654" y="260"/>
                    </a:lnTo>
                    <a:lnTo>
                      <a:pt x="576" y="173"/>
                    </a:lnTo>
                    <a:lnTo>
                      <a:pt x="513" y="122"/>
                    </a:lnTo>
                    <a:lnTo>
                      <a:pt x="441" y="87"/>
                    </a:lnTo>
                    <a:lnTo>
                      <a:pt x="395" y="82"/>
                    </a:lnTo>
                    <a:lnTo>
                      <a:pt x="380" y="65"/>
                    </a:lnTo>
                    <a:lnTo>
                      <a:pt x="363" y="89"/>
                    </a:lnTo>
                    <a:lnTo>
                      <a:pt x="333" y="97"/>
                    </a:lnTo>
                    <a:lnTo>
                      <a:pt x="315" y="82"/>
                    </a:lnTo>
                    <a:lnTo>
                      <a:pt x="290" y="59"/>
                    </a:lnTo>
                    <a:lnTo>
                      <a:pt x="270" y="59"/>
                    </a:lnTo>
                    <a:lnTo>
                      <a:pt x="270" y="95"/>
                    </a:lnTo>
                    <a:lnTo>
                      <a:pt x="260" y="129"/>
                    </a:lnTo>
                    <a:lnTo>
                      <a:pt x="230" y="160"/>
                    </a:lnTo>
                    <a:lnTo>
                      <a:pt x="200" y="185"/>
                    </a:lnTo>
                    <a:lnTo>
                      <a:pt x="184" y="213"/>
                    </a:lnTo>
                    <a:lnTo>
                      <a:pt x="155" y="249"/>
                    </a:lnTo>
                    <a:lnTo>
                      <a:pt x="157" y="297"/>
                    </a:lnTo>
                    <a:lnTo>
                      <a:pt x="135" y="327"/>
                    </a:lnTo>
                    <a:lnTo>
                      <a:pt x="92" y="375"/>
                    </a:lnTo>
                    <a:lnTo>
                      <a:pt x="70" y="405"/>
                    </a:lnTo>
                    <a:lnTo>
                      <a:pt x="30" y="458"/>
                    </a:lnTo>
                    <a:lnTo>
                      <a:pt x="37" y="485"/>
                    </a:lnTo>
                    <a:lnTo>
                      <a:pt x="57" y="516"/>
                    </a:lnTo>
                    <a:lnTo>
                      <a:pt x="89" y="523"/>
                    </a:lnTo>
                    <a:lnTo>
                      <a:pt x="125" y="500"/>
                    </a:lnTo>
                    <a:lnTo>
                      <a:pt x="163" y="496"/>
                    </a:lnTo>
                    <a:lnTo>
                      <a:pt x="195" y="493"/>
                    </a:lnTo>
                    <a:lnTo>
                      <a:pt x="215" y="460"/>
                    </a:lnTo>
                    <a:lnTo>
                      <a:pt x="268" y="445"/>
                    </a:lnTo>
                    <a:lnTo>
                      <a:pt x="318" y="451"/>
                    </a:lnTo>
                    <a:lnTo>
                      <a:pt x="342" y="481"/>
                    </a:lnTo>
                    <a:lnTo>
                      <a:pt x="330" y="544"/>
                    </a:lnTo>
                    <a:lnTo>
                      <a:pt x="288" y="616"/>
                    </a:lnTo>
                    <a:lnTo>
                      <a:pt x="255" y="686"/>
                    </a:lnTo>
                    <a:lnTo>
                      <a:pt x="245" y="753"/>
                    </a:lnTo>
                    <a:lnTo>
                      <a:pt x="233" y="842"/>
                    </a:lnTo>
                    <a:lnTo>
                      <a:pt x="233" y="896"/>
                    </a:lnTo>
                    <a:lnTo>
                      <a:pt x="184" y="871"/>
                    </a:lnTo>
                    <a:lnTo>
                      <a:pt x="152" y="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11" name="Freeform 47"/>
              <p:cNvSpPr>
                <a:spLocks/>
              </p:cNvSpPr>
              <p:nvPr/>
            </p:nvSpPr>
            <p:spPr bwMode="auto">
              <a:xfrm>
                <a:off x="5078" y="1973"/>
                <a:ext cx="448" cy="492"/>
              </a:xfrm>
              <a:custGeom>
                <a:avLst/>
                <a:gdLst>
                  <a:gd name="T0" fmla="*/ 104 w 894"/>
                  <a:gd name="T1" fmla="*/ 7 h 983"/>
                  <a:gd name="T2" fmla="*/ 113 w 894"/>
                  <a:gd name="T3" fmla="*/ 20 h 983"/>
                  <a:gd name="T4" fmla="*/ 110 w 894"/>
                  <a:gd name="T5" fmla="*/ 34 h 983"/>
                  <a:gd name="T6" fmla="*/ 101 w 894"/>
                  <a:gd name="T7" fmla="*/ 42 h 983"/>
                  <a:gd name="T8" fmla="*/ 99 w 894"/>
                  <a:gd name="T9" fmla="*/ 50 h 983"/>
                  <a:gd name="T10" fmla="*/ 105 w 894"/>
                  <a:gd name="T11" fmla="*/ 60 h 983"/>
                  <a:gd name="T12" fmla="*/ 103 w 894"/>
                  <a:gd name="T13" fmla="*/ 81 h 983"/>
                  <a:gd name="T14" fmla="*/ 105 w 894"/>
                  <a:gd name="T15" fmla="*/ 87 h 983"/>
                  <a:gd name="T16" fmla="*/ 110 w 894"/>
                  <a:gd name="T17" fmla="*/ 97 h 983"/>
                  <a:gd name="T18" fmla="*/ 105 w 894"/>
                  <a:gd name="T19" fmla="*/ 110 h 983"/>
                  <a:gd name="T20" fmla="*/ 82 w 894"/>
                  <a:gd name="T21" fmla="*/ 121 h 983"/>
                  <a:gd name="T22" fmla="*/ 48 w 894"/>
                  <a:gd name="T23" fmla="*/ 123 h 983"/>
                  <a:gd name="T24" fmla="*/ 16 w 894"/>
                  <a:gd name="T25" fmla="*/ 116 h 983"/>
                  <a:gd name="T26" fmla="*/ 4 w 894"/>
                  <a:gd name="T27" fmla="*/ 102 h 983"/>
                  <a:gd name="T28" fmla="*/ 1 w 894"/>
                  <a:gd name="T29" fmla="*/ 86 h 983"/>
                  <a:gd name="T30" fmla="*/ 12 w 894"/>
                  <a:gd name="T31" fmla="*/ 78 h 983"/>
                  <a:gd name="T32" fmla="*/ 10 w 894"/>
                  <a:gd name="T33" fmla="*/ 58 h 983"/>
                  <a:gd name="T34" fmla="*/ 20 w 894"/>
                  <a:gd name="T35" fmla="*/ 44 h 983"/>
                  <a:gd name="T36" fmla="*/ 14 w 894"/>
                  <a:gd name="T37" fmla="*/ 39 h 983"/>
                  <a:gd name="T38" fmla="*/ 11 w 894"/>
                  <a:gd name="T39" fmla="*/ 23 h 983"/>
                  <a:gd name="T40" fmla="*/ 18 w 894"/>
                  <a:gd name="T41" fmla="*/ 6 h 983"/>
                  <a:gd name="T42" fmla="*/ 30 w 894"/>
                  <a:gd name="T43" fmla="*/ 0 h 983"/>
                  <a:gd name="T44" fmla="*/ 21 w 894"/>
                  <a:gd name="T45" fmla="*/ 9 h 983"/>
                  <a:gd name="T46" fmla="*/ 14 w 894"/>
                  <a:gd name="T47" fmla="*/ 21 h 983"/>
                  <a:gd name="T48" fmla="*/ 17 w 894"/>
                  <a:gd name="T49" fmla="*/ 34 h 983"/>
                  <a:gd name="T50" fmla="*/ 27 w 894"/>
                  <a:gd name="T51" fmla="*/ 41 h 983"/>
                  <a:gd name="T52" fmla="*/ 20 w 894"/>
                  <a:gd name="T53" fmla="*/ 50 h 983"/>
                  <a:gd name="T54" fmla="*/ 16 w 894"/>
                  <a:gd name="T55" fmla="*/ 66 h 983"/>
                  <a:gd name="T56" fmla="*/ 19 w 894"/>
                  <a:gd name="T57" fmla="*/ 82 h 983"/>
                  <a:gd name="T58" fmla="*/ 36 w 894"/>
                  <a:gd name="T59" fmla="*/ 94 h 983"/>
                  <a:gd name="T60" fmla="*/ 49 w 894"/>
                  <a:gd name="T61" fmla="*/ 100 h 983"/>
                  <a:gd name="T62" fmla="*/ 26 w 894"/>
                  <a:gd name="T63" fmla="*/ 93 h 983"/>
                  <a:gd name="T64" fmla="*/ 11 w 894"/>
                  <a:gd name="T65" fmla="*/ 88 h 983"/>
                  <a:gd name="T66" fmla="*/ 7 w 894"/>
                  <a:gd name="T67" fmla="*/ 99 h 983"/>
                  <a:gd name="T68" fmla="*/ 21 w 894"/>
                  <a:gd name="T69" fmla="*/ 111 h 983"/>
                  <a:gd name="T70" fmla="*/ 49 w 894"/>
                  <a:gd name="T71" fmla="*/ 118 h 983"/>
                  <a:gd name="T72" fmla="*/ 77 w 894"/>
                  <a:gd name="T73" fmla="*/ 117 h 983"/>
                  <a:gd name="T74" fmla="*/ 98 w 894"/>
                  <a:gd name="T75" fmla="*/ 107 h 983"/>
                  <a:gd name="T76" fmla="*/ 102 w 894"/>
                  <a:gd name="T77" fmla="*/ 98 h 983"/>
                  <a:gd name="T78" fmla="*/ 93 w 894"/>
                  <a:gd name="T79" fmla="*/ 88 h 983"/>
                  <a:gd name="T80" fmla="*/ 98 w 894"/>
                  <a:gd name="T81" fmla="*/ 71 h 983"/>
                  <a:gd name="T82" fmla="*/ 91 w 894"/>
                  <a:gd name="T83" fmla="*/ 53 h 983"/>
                  <a:gd name="T84" fmla="*/ 78 w 894"/>
                  <a:gd name="T85" fmla="*/ 47 h 983"/>
                  <a:gd name="T86" fmla="*/ 93 w 894"/>
                  <a:gd name="T87" fmla="*/ 43 h 983"/>
                  <a:gd name="T88" fmla="*/ 105 w 894"/>
                  <a:gd name="T89" fmla="*/ 31 h 983"/>
                  <a:gd name="T90" fmla="*/ 104 w 894"/>
                  <a:gd name="T91" fmla="*/ 24 h 983"/>
                  <a:gd name="T92" fmla="*/ 91 w 894"/>
                  <a:gd name="T93" fmla="*/ 35 h 983"/>
                  <a:gd name="T94" fmla="*/ 56 w 894"/>
                  <a:gd name="T95" fmla="*/ 39 h 983"/>
                  <a:gd name="T96" fmla="*/ 31 w 894"/>
                  <a:gd name="T97" fmla="*/ 32 h 983"/>
                  <a:gd name="T98" fmla="*/ 42 w 894"/>
                  <a:gd name="T99" fmla="*/ 33 h 983"/>
                  <a:gd name="T100" fmla="*/ 72 w 894"/>
                  <a:gd name="T101" fmla="*/ 33 h 983"/>
                  <a:gd name="T102" fmla="*/ 97 w 894"/>
                  <a:gd name="T103" fmla="*/ 26 h 983"/>
                  <a:gd name="T104" fmla="*/ 103 w 894"/>
                  <a:gd name="T105" fmla="*/ 15 h 983"/>
                  <a:gd name="T106" fmla="*/ 95 w 894"/>
                  <a:gd name="T107" fmla="*/ 7 h 9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4"/>
                  <a:gd name="T163" fmla="*/ 0 h 983"/>
                  <a:gd name="T164" fmla="*/ 894 w 894"/>
                  <a:gd name="T165" fmla="*/ 983 h 9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4" h="983">
                    <a:moveTo>
                      <a:pt x="787" y="30"/>
                    </a:moveTo>
                    <a:lnTo>
                      <a:pt x="829" y="55"/>
                    </a:lnTo>
                    <a:lnTo>
                      <a:pt x="878" y="108"/>
                    </a:lnTo>
                    <a:lnTo>
                      <a:pt x="894" y="156"/>
                    </a:lnTo>
                    <a:lnTo>
                      <a:pt x="894" y="215"/>
                    </a:lnTo>
                    <a:lnTo>
                      <a:pt x="878" y="270"/>
                    </a:lnTo>
                    <a:lnTo>
                      <a:pt x="838" y="318"/>
                    </a:lnTo>
                    <a:lnTo>
                      <a:pt x="801" y="336"/>
                    </a:lnTo>
                    <a:lnTo>
                      <a:pt x="749" y="366"/>
                    </a:lnTo>
                    <a:lnTo>
                      <a:pt x="791" y="396"/>
                    </a:lnTo>
                    <a:lnTo>
                      <a:pt x="814" y="431"/>
                    </a:lnTo>
                    <a:lnTo>
                      <a:pt x="834" y="479"/>
                    </a:lnTo>
                    <a:lnTo>
                      <a:pt x="838" y="564"/>
                    </a:lnTo>
                    <a:lnTo>
                      <a:pt x="823" y="641"/>
                    </a:lnTo>
                    <a:lnTo>
                      <a:pt x="814" y="664"/>
                    </a:lnTo>
                    <a:lnTo>
                      <a:pt x="838" y="690"/>
                    </a:lnTo>
                    <a:lnTo>
                      <a:pt x="867" y="725"/>
                    </a:lnTo>
                    <a:lnTo>
                      <a:pt x="878" y="772"/>
                    </a:lnTo>
                    <a:lnTo>
                      <a:pt x="871" y="827"/>
                    </a:lnTo>
                    <a:lnTo>
                      <a:pt x="834" y="875"/>
                    </a:lnTo>
                    <a:lnTo>
                      <a:pt x="753" y="928"/>
                    </a:lnTo>
                    <a:lnTo>
                      <a:pt x="650" y="966"/>
                    </a:lnTo>
                    <a:lnTo>
                      <a:pt x="521" y="983"/>
                    </a:lnTo>
                    <a:lnTo>
                      <a:pt x="378" y="983"/>
                    </a:lnTo>
                    <a:lnTo>
                      <a:pt x="228" y="958"/>
                    </a:lnTo>
                    <a:lnTo>
                      <a:pt x="125" y="928"/>
                    </a:lnTo>
                    <a:lnTo>
                      <a:pt x="47" y="875"/>
                    </a:lnTo>
                    <a:lnTo>
                      <a:pt x="27" y="814"/>
                    </a:lnTo>
                    <a:lnTo>
                      <a:pt x="0" y="762"/>
                    </a:lnTo>
                    <a:lnTo>
                      <a:pt x="4" y="681"/>
                    </a:lnTo>
                    <a:lnTo>
                      <a:pt x="42" y="635"/>
                    </a:lnTo>
                    <a:lnTo>
                      <a:pt x="92" y="624"/>
                    </a:lnTo>
                    <a:lnTo>
                      <a:pt x="70" y="554"/>
                    </a:lnTo>
                    <a:lnTo>
                      <a:pt x="76" y="464"/>
                    </a:lnTo>
                    <a:lnTo>
                      <a:pt x="112" y="384"/>
                    </a:lnTo>
                    <a:lnTo>
                      <a:pt x="157" y="348"/>
                    </a:lnTo>
                    <a:lnTo>
                      <a:pt x="167" y="341"/>
                    </a:lnTo>
                    <a:lnTo>
                      <a:pt x="107" y="306"/>
                    </a:lnTo>
                    <a:lnTo>
                      <a:pt x="87" y="245"/>
                    </a:lnTo>
                    <a:lnTo>
                      <a:pt x="87" y="181"/>
                    </a:lnTo>
                    <a:lnTo>
                      <a:pt x="97" y="82"/>
                    </a:lnTo>
                    <a:lnTo>
                      <a:pt x="139" y="42"/>
                    </a:lnTo>
                    <a:lnTo>
                      <a:pt x="190" y="13"/>
                    </a:lnTo>
                    <a:lnTo>
                      <a:pt x="237" y="0"/>
                    </a:lnTo>
                    <a:lnTo>
                      <a:pt x="217" y="61"/>
                    </a:lnTo>
                    <a:lnTo>
                      <a:pt x="167" y="65"/>
                    </a:lnTo>
                    <a:lnTo>
                      <a:pt x="129" y="108"/>
                    </a:lnTo>
                    <a:lnTo>
                      <a:pt x="112" y="163"/>
                    </a:lnTo>
                    <a:lnTo>
                      <a:pt x="112" y="234"/>
                    </a:lnTo>
                    <a:lnTo>
                      <a:pt x="135" y="270"/>
                    </a:lnTo>
                    <a:lnTo>
                      <a:pt x="167" y="289"/>
                    </a:lnTo>
                    <a:lnTo>
                      <a:pt x="213" y="321"/>
                    </a:lnTo>
                    <a:lnTo>
                      <a:pt x="197" y="369"/>
                    </a:lnTo>
                    <a:lnTo>
                      <a:pt x="154" y="399"/>
                    </a:lnTo>
                    <a:lnTo>
                      <a:pt x="137" y="462"/>
                    </a:lnTo>
                    <a:lnTo>
                      <a:pt x="122" y="523"/>
                    </a:lnTo>
                    <a:lnTo>
                      <a:pt x="129" y="594"/>
                    </a:lnTo>
                    <a:lnTo>
                      <a:pt x="152" y="649"/>
                    </a:lnTo>
                    <a:lnTo>
                      <a:pt x="194" y="696"/>
                    </a:lnTo>
                    <a:lnTo>
                      <a:pt x="287" y="747"/>
                    </a:lnTo>
                    <a:lnTo>
                      <a:pt x="410" y="780"/>
                    </a:lnTo>
                    <a:lnTo>
                      <a:pt x="385" y="793"/>
                    </a:lnTo>
                    <a:lnTo>
                      <a:pt x="310" y="778"/>
                    </a:lnTo>
                    <a:lnTo>
                      <a:pt x="202" y="740"/>
                    </a:lnTo>
                    <a:lnTo>
                      <a:pt x="120" y="702"/>
                    </a:lnTo>
                    <a:lnTo>
                      <a:pt x="87" y="702"/>
                    </a:lnTo>
                    <a:lnTo>
                      <a:pt x="55" y="732"/>
                    </a:lnTo>
                    <a:lnTo>
                      <a:pt x="55" y="785"/>
                    </a:lnTo>
                    <a:lnTo>
                      <a:pt x="97" y="850"/>
                    </a:lnTo>
                    <a:lnTo>
                      <a:pt x="162" y="888"/>
                    </a:lnTo>
                    <a:lnTo>
                      <a:pt x="283" y="922"/>
                    </a:lnTo>
                    <a:lnTo>
                      <a:pt x="385" y="940"/>
                    </a:lnTo>
                    <a:lnTo>
                      <a:pt x="503" y="947"/>
                    </a:lnTo>
                    <a:lnTo>
                      <a:pt x="610" y="935"/>
                    </a:lnTo>
                    <a:lnTo>
                      <a:pt x="716" y="892"/>
                    </a:lnTo>
                    <a:lnTo>
                      <a:pt x="781" y="850"/>
                    </a:lnTo>
                    <a:lnTo>
                      <a:pt x="801" y="820"/>
                    </a:lnTo>
                    <a:lnTo>
                      <a:pt x="814" y="780"/>
                    </a:lnTo>
                    <a:lnTo>
                      <a:pt x="791" y="732"/>
                    </a:lnTo>
                    <a:lnTo>
                      <a:pt x="741" y="702"/>
                    </a:lnTo>
                    <a:lnTo>
                      <a:pt x="768" y="641"/>
                    </a:lnTo>
                    <a:lnTo>
                      <a:pt x="783" y="564"/>
                    </a:lnTo>
                    <a:lnTo>
                      <a:pt x="768" y="466"/>
                    </a:lnTo>
                    <a:lnTo>
                      <a:pt x="726" y="419"/>
                    </a:lnTo>
                    <a:lnTo>
                      <a:pt x="688" y="388"/>
                    </a:lnTo>
                    <a:lnTo>
                      <a:pt x="623" y="371"/>
                    </a:lnTo>
                    <a:lnTo>
                      <a:pt x="643" y="354"/>
                    </a:lnTo>
                    <a:lnTo>
                      <a:pt x="736" y="341"/>
                    </a:lnTo>
                    <a:lnTo>
                      <a:pt x="796" y="301"/>
                    </a:lnTo>
                    <a:lnTo>
                      <a:pt x="838" y="245"/>
                    </a:lnTo>
                    <a:lnTo>
                      <a:pt x="846" y="198"/>
                    </a:lnTo>
                    <a:lnTo>
                      <a:pt x="829" y="185"/>
                    </a:lnTo>
                    <a:lnTo>
                      <a:pt x="791" y="228"/>
                    </a:lnTo>
                    <a:lnTo>
                      <a:pt x="726" y="276"/>
                    </a:lnTo>
                    <a:lnTo>
                      <a:pt x="591" y="301"/>
                    </a:lnTo>
                    <a:lnTo>
                      <a:pt x="443" y="306"/>
                    </a:lnTo>
                    <a:lnTo>
                      <a:pt x="330" y="281"/>
                    </a:lnTo>
                    <a:lnTo>
                      <a:pt x="242" y="251"/>
                    </a:lnTo>
                    <a:lnTo>
                      <a:pt x="264" y="234"/>
                    </a:lnTo>
                    <a:lnTo>
                      <a:pt x="330" y="263"/>
                    </a:lnTo>
                    <a:lnTo>
                      <a:pt x="456" y="270"/>
                    </a:lnTo>
                    <a:lnTo>
                      <a:pt x="574" y="263"/>
                    </a:lnTo>
                    <a:lnTo>
                      <a:pt x="698" y="245"/>
                    </a:lnTo>
                    <a:lnTo>
                      <a:pt x="774" y="203"/>
                    </a:lnTo>
                    <a:lnTo>
                      <a:pt x="806" y="163"/>
                    </a:lnTo>
                    <a:lnTo>
                      <a:pt x="823" y="120"/>
                    </a:lnTo>
                    <a:lnTo>
                      <a:pt x="814" y="82"/>
                    </a:lnTo>
                    <a:lnTo>
                      <a:pt x="753" y="55"/>
                    </a:lnTo>
                    <a:lnTo>
                      <a:pt x="78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3866" name="Group 683"/>
          <p:cNvGrpSpPr>
            <a:grpSpLocks/>
          </p:cNvGrpSpPr>
          <p:nvPr/>
        </p:nvGrpSpPr>
        <p:grpSpPr bwMode="auto">
          <a:xfrm>
            <a:off x="4191000" y="4697413"/>
            <a:ext cx="1508125" cy="1189037"/>
            <a:chOff x="4419414" y="5269114"/>
            <a:chExt cx="1662370" cy="1446254"/>
          </a:xfrm>
        </p:grpSpPr>
        <p:sp>
          <p:nvSpPr>
            <p:cNvPr id="17597" name="TextBox 473"/>
            <p:cNvSpPr txBox="1">
              <a:spLocks noChangeArrowheads="1"/>
            </p:cNvSpPr>
            <p:nvPr/>
          </p:nvSpPr>
          <p:spPr bwMode="auto">
            <a:xfrm>
              <a:off x="4419414" y="5929333"/>
              <a:ext cx="1662370" cy="7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بسترها و سازوكارهاي </a:t>
              </a:r>
            </a:p>
            <a:p>
              <a:pPr eaLnBrk="1" hangingPunct="1">
                <a:spcBef>
                  <a:spcPct val="0"/>
                </a:spcBef>
                <a:buFontTx/>
                <a:buNone/>
              </a:pPr>
              <a:r>
                <a:rPr lang="fa-IR" sz="1200">
                  <a:latin typeface="Arial" panose="020B0604020202020204" pitchFamily="34" charset="0"/>
                  <a:cs typeface="B Jadid" pitchFamily="2" charset="-78"/>
                </a:rPr>
                <a:t>ايمني، تشخيص، درمان </a:t>
              </a:r>
            </a:p>
            <a:p>
              <a:pPr eaLnBrk="1" hangingPunct="1">
                <a:spcBef>
                  <a:spcPct val="0"/>
                </a:spcBef>
                <a:buFontTx/>
                <a:buNone/>
              </a:pPr>
              <a:r>
                <a:rPr lang="fa-IR" sz="1200">
                  <a:latin typeface="Arial" panose="020B0604020202020204" pitchFamily="34" charset="0"/>
                  <a:cs typeface="B Jadid" pitchFamily="2" charset="-78"/>
                </a:rPr>
                <a:t>و توانبخشي</a:t>
              </a:r>
            </a:p>
          </p:txBody>
        </p:sp>
        <p:pic>
          <p:nvPicPr>
            <p:cNvPr id="17598" name="Picture 9" descr="C:\Program Files\Microsoft Office\Media\CntCD1\ClipArt8\j0343705.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86314" y="5269114"/>
              <a:ext cx="642942" cy="64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99" name="Picture 7" descr="C:\Program Files\Microsoft Office\Media\CntCD1\ClipArt6\j0296175.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53242" y="5603780"/>
              <a:ext cx="357190" cy="44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86" name="Curved Connector 685"/>
          <p:cNvCxnSpPr>
            <a:cxnSpLocks noChangeShapeType="1"/>
            <a:stCxn id="17600" idx="2"/>
            <a:endCxn id="17511" idx="0"/>
          </p:cNvCxnSpPr>
          <p:nvPr/>
        </p:nvCxnSpPr>
        <p:spPr bwMode="auto">
          <a:xfrm rot="16200000" flipH="1">
            <a:off x="454026" y="4403725"/>
            <a:ext cx="355600" cy="231775"/>
          </a:xfrm>
          <a:prstGeom prst="curvedConnector3">
            <a:avLst>
              <a:gd name="adj1" fmla="val 50000"/>
            </a:avLst>
          </a:prstGeom>
          <a:noFill/>
          <a:ln w="9525" algn="ctr">
            <a:solidFill>
              <a:schemeClr val="tx2"/>
            </a:solidFill>
            <a:round/>
            <a:headEnd type="stealth" w="med" len="med"/>
            <a:tailEnd type="stealth" w="med" len="med"/>
          </a:ln>
          <a:extLst>
            <a:ext uri="{909E8E84-426E-40DD-AFC4-6F175D3DCCD1}">
              <a14:hiddenFill xmlns:a14="http://schemas.microsoft.com/office/drawing/2010/main">
                <a:noFill/>
              </a14:hiddenFill>
            </a:ext>
          </a:extLst>
        </p:spPr>
      </p:cxnSp>
      <p:grpSp>
        <p:nvGrpSpPr>
          <p:cNvPr id="33869" name="Group 688"/>
          <p:cNvGrpSpPr>
            <a:grpSpLocks/>
          </p:cNvGrpSpPr>
          <p:nvPr/>
        </p:nvGrpSpPr>
        <p:grpSpPr bwMode="auto">
          <a:xfrm>
            <a:off x="0" y="4697413"/>
            <a:ext cx="1676400" cy="1474787"/>
            <a:chOff x="214282" y="5072074"/>
            <a:chExt cx="1362002" cy="1317224"/>
          </a:xfrm>
        </p:grpSpPr>
        <p:grpSp>
          <p:nvGrpSpPr>
            <p:cNvPr id="17510" name="Group 272"/>
            <p:cNvGrpSpPr>
              <a:grpSpLocks/>
            </p:cNvGrpSpPr>
            <p:nvPr/>
          </p:nvGrpSpPr>
          <p:grpSpPr bwMode="auto">
            <a:xfrm>
              <a:off x="330137" y="5143512"/>
              <a:ext cx="1246147" cy="1245786"/>
              <a:chOff x="204" y="754"/>
              <a:chExt cx="882" cy="834"/>
            </a:xfrm>
          </p:grpSpPr>
          <p:grpSp>
            <p:nvGrpSpPr>
              <p:cNvPr id="17512" name="Group 273"/>
              <p:cNvGrpSpPr>
                <a:grpSpLocks/>
              </p:cNvGrpSpPr>
              <p:nvPr/>
            </p:nvGrpSpPr>
            <p:grpSpPr bwMode="auto">
              <a:xfrm>
                <a:off x="204" y="754"/>
                <a:ext cx="408" cy="328"/>
                <a:chOff x="4660" y="1591"/>
                <a:chExt cx="1261" cy="963"/>
              </a:xfrm>
            </p:grpSpPr>
            <p:sp>
              <p:nvSpPr>
                <p:cNvPr id="17515" name="Freeform 274"/>
                <p:cNvSpPr>
                  <a:spLocks/>
                </p:cNvSpPr>
                <p:nvPr/>
              </p:nvSpPr>
              <p:spPr bwMode="auto">
                <a:xfrm>
                  <a:off x="4660" y="1591"/>
                  <a:ext cx="1261" cy="963"/>
                </a:xfrm>
                <a:custGeom>
                  <a:avLst/>
                  <a:gdLst>
                    <a:gd name="T0" fmla="*/ 709 w 1261"/>
                    <a:gd name="T1" fmla="*/ 3 h 963"/>
                    <a:gd name="T2" fmla="*/ 831 w 1261"/>
                    <a:gd name="T3" fmla="*/ 4 h 963"/>
                    <a:gd name="T4" fmla="*/ 835 w 1261"/>
                    <a:gd name="T5" fmla="*/ 78 h 963"/>
                    <a:gd name="T6" fmla="*/ 842 w 1261"/>
                    <a:gd name="T7" fmla="*/ 141 h 963"/>
                    <a:gd name="T8" fmla="*/ 857 w 1261"/>
                    <a:gd name="T9" fmla="*/ 146 h 963"/>
                    <a:gd name="T10" fmla="*/ 870 w 1261"/>
                    <a:gd name="T11" fmla="*/ 153 h 963"/>
                    <a:gd name="T12" fmla="*/ 874 w 1261"/>
                    <a:gd name="T13" fmla="*/ 186 h 963"/>
                    <a:gd name="T14" fmla="*/ 1021 w 1261"/>
                    <a:gd name="T15" fmla="*/ 216 h 963"/>
                    <a:gd name="T16" fmla="*/ 1025 w 1261"/>
                    <a:gd name="T17" fmla="*/ 228 h 963"/>
                    <a:gd name="T18" fmla="*/ 1027 w 1261"/>
                    <a:gd name="T19" fmla="*/ 266 h 963"/>
                    <a:gd name="T20" fmla="*/ 1184 w 1261"/>
                    <a:gd name="T21" fmla="*/ 272 h 963"/>
                    <a:gd name="T22" fmla="*/ 1189 w 1261"/>
                    <a:gd name="T23" fmla="*/ 283 h 963"/>
                    <a:gd name="T24" fmla="*/ 1199 w 1261"/>
                    <a:gd name="T25" fmla="*/ 370 h 963"/>
                    <a:gd name="T26" fmla="*/ 1211 w 1261"/>
                    <a:gd name="T27" fmla="*/ 497 h 963"/>
                    <a:gd name="T28" fmla="*/ 1225 w 1261"/>
                    <a:gd name="T29" fmla="*/ 624 h 963"/>
                    <a:gd name="T30" fmla="*/ 1238 w 1261"/>
                    <a:gd name="T31" fmla="*/ 751 h 963"/>
                    <a:gd name="T32" fmla="*/ 1252 w 1261"/>
                    <a:gd name="T33" fmla="*/ 876 h 963"/>
                    <a:gd name="T34" fmla="*/ 1260 w 1261"/>
                    <a:gd name="T35" fmla="*/ 962 h 963"/>
                    <a:gd name="T36" fmla="*/ 912 w 1261"/>
                    <a:gd name="T37" fmla="*/ 962 h 963"/>
                    <a:gd name="T38" fmla="*/ 245 w 1261"/>
                    <a:gd name="T39" fmla="*/ 959 h 963"/>
                    <a:gd name="T40" fmla="*/ 0 w 1261"/>
                    <a:gd name="T41" fmla="*/ 952 h 963"/>
                    <a:gd name="T42" fmla="*/ 11 w 1261"/>
                    <a:gd name="T43" fmla="*/ 859 h 963"/>
                    <a:gd name="T44" fmla="*/ 23 w 1261"/>
                    <a:gd name="T45" fmla="*/ 765 h 963"/>
                    <a:gd name="T46" fmla="*/ 32 w 1261"/>
                    <a:gd name="T47" fmla="*/ 686 h 963"/>
                    <a:gd name="T48" fmla="*/ 39 w 1261"/>
                    <a:gd name="T49" fmla="*/ 632 h 963"/>
                    <a:gd name="T50" fmla="*/ 45 w 1261"/>
                    <a:gd name="T51" fmla="*/ 579 h 963"/>
                    <a:gd name="T52" fmla="*/ 50 w 1261"/>
                    <a:gd name="T53" fmla="*/ 533 h 963"/>
                    <a:gd name="T54" fmla="*/ 55 w 1261"/>
                    <a:gd name="T55" fmla="*/ 491 h 963"/>
                    <a:gd name="T56" fmla="*/ 60 w 1261"/>
                    <a:gd name="T57" fmla="*/ 449 h 963"/>
                    <a:gd name="T58" fmla="*/ 82 w 1261"/>
                    <a:gd name="T59" fmla="*/ 272 h 963"/>
                    <a:gd name="T60" fmla="*/ 85 w 1261"/>
                    <a:gd name="T61" fmla="*/ 264 h 963"/>
                    <a:gd name="T62" fmla="*/ 98 w 1261"/>
                    <a:gd name="T63" fmla="*/ 264 h 963"/>
                    <a:gd name="T64" fmla="*/ 246 w 1261"/>
                    <a:gd name="T65" fmla="*/ 264 h 963"/>
                    <a:gd name="T66" fmla="*/ 249 w 1261"/>
                    <a:gd name="T67" fmla="*/ 231 h 963"/>
                    <a:gd name="T68" fmla="*/ 398 w 1261"/>
                    <a:gd name="T69" fmla="*/ 218 h 963"/>
                    <a:gd name="T70" fmla="*/ 402 w 1261"/>
                    <a:gd name="T71" fmla="*/ 165 h 963"/>
                    <a:gd name="T72" fmla="*/ 409 w 1261"/>
                    <a:gd name="T73" fmla="*/ 146 h 963"/>
                    <a:gd name="T74" fmla="*/ 417 w 1261"/>
                    <a:gd name="T75" fmla="*/ 143 h 963"/>
                    <a:gd name="T76" fmla="*/ 424 w 1261"/>
                    <a:gd name="T77" fmla="*/ 140 h 963"/>
                    <a:gd name="T78" fmla="*/ 434 w 1261"/>
                    <a:gd name="T79" fmla="*/ 137 h 963"/>
                    <a:gd name="T80" fmla="*/ 441 w 1261"/>
                    <a:gd name="T81" fmla="*/ 136 h 963"/>
                    <a:gd name="T82" fmla="*/ 447 w 1261"/>
                    <a:gd name="T83" fmla="*/ 71 h 963"/>
                    <a:gd name="T84" fmla="*/ 453 w 1261"/>
                    <a:gd name="T85" fmla="*/ 4 h 963"/>
                    <a:gd name="T86" fmla="*/ 456 w 1261"/>
                    <a:gd name="T87" fmla="*/ 3 h 963"/>
                    <a:gd name="T88" fmla="*/ 460 w 1261"/>
                    <a:gd name="T89" fmla="*/ 0 h 963"/>
                    <a:gd name="T90" fmla="*/ 693 w 1261"/>
                    <a:gd name="T91" fmla="*/ 1 h 9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1"/>
                    <a:gd name="T139" fmla="*/ 0 h 963"/>
                    <a:gd name="T140" fmla="*/ 1261 w 1261"/>
                    <a:gd name="T141" fmla="*/ 963 h 9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1" h="963">
                      <a:moveTo>
                        <a:pt x="693" y="1"/>
                      </a:moveTo>
                      <a:lnTo>
                        <a:pt x="701" y="1"/>
                      </a:lnTo>
                      <a:lnTo>
                        <a:pt x="709" y="3"/>
                      </a:lnTo>
                      <a:lnTo>
                        <a:pt x="808" y="3"/>
                      </a:lnTo>
                      <a:lnTo>
                        <a:pt x="815" y="4"/>
                      </a:lnTo>
                      <a:lnTo>
                        <a:pt x="831" y="4"/>
                      </a:lnTo>
                      <a:lnTo>
                        <a:pt x="834" y="13"/>
                      </a:lnTo>
                      <a:lnTo>
                        <a:pt x="834" y="45"/>
                      </a:lnTo>
                      <a:lnTo>
                        <a:pt x="835" y="78"/>
                      </a:lnTo>
                      <a:lnTo>
                        <a:pt x="837" y="109"/>
                      </a:lnTo>
                      <a:lnTo>
                        <a:pt x="838" y="140"/>
                      </a:lnTo>
                      <a:lnTo>
                        <a:pt x="842" y="141"/>
                      </a:lnTo>
                      <a:lnTo>
                        <a:pt x="849" y="143"/>
                      </a:lnTo>
                      <a:lnTo>
                        <a:pt x="853" y="144"/>
                      </a:lnTo>
                      <a:lnTo>
                        <a:pt x="857" y="146"/>
                      </a:lnTo>
                      <a:lnTo>
                        <a:pt x="861" y="147"/>
                      </a:lnTo>
                      <a:lnTo>
                        <a:pt x="866" y="150"/>
                      </a:lnTo>
                      <a:lnTo>
                        <a:pt x="870" y="153"/>
                      </a:lnTo>
                      <a:lnTo>
                        <a:pt x="873" y="156"/>
                      </a:lnTo>
                      <a:lnTo>
                        <a:pt x="873" y="172"/>
                      </a:lnTo>
                      <a:lnTo>
                        <a:pt x="874" y="186"/>
                      </a:lnTo>
                      <a:lnTo>
                        <a:pt x="874" y="201"/>
                      </a:lnTo>
                      <a:lnTo>
                        <a:pt x="876" y="216"/>
                      </a:lnTo>
                      <a:lnTo>
                        <a:pt x="1021" y="216"/>
                      </a:lnTo>
                      <a:lnTo>
                        <a:pt x="1022" y="219"/>
                      </a:lnTo>
                      <a:lnTo>
                        <a:pt x="1023" y="224"/>
                      </a:lnTo>
                      <a:lnTo>
                        <a:pt x="1025" y="228"/>
                      </a:lnTo>
                      <a:lnTo>
                        <a:pt x="1025" y="240"/>
                      </a:lnTo>
                      <a:lnTo>
                        <a:pt x="1027" y="248"/>
                      </a:lnTo>
                      <a:lnTo>
                        <a:pt x="1027" y="266"/>
                      </a:lnTo>
                      <a:lnTo>
                        <a:pt x="1030" y="267"/>
                      </a:lnTo>
                      <a:lnTo>
                        <a:pt x="1184" y="267"/>
                      </a:lnTo>
                      <a:lnTo>
                        <a:pt x="1184" y="272"/>
                      </a:lnTo>
                      <a:lnTo>
                        <a:pt x="1186" y="274"/>
                      </a:lnTo>
                      <a:lnTo>
                        <a:pt x="1187" y="279"/>
                      </a:lnTo>
                      <a:lnTo>
                        <a:pt x="1189" y="283"/>
                      </a:lnTo>
                      <a:lnTo>
                        <a:pt x="1190" y="286"/>
                      </a:lnTo>
                      <a:lnTo>
                        <a:pt x="1194" y="328"/>
                      </a:lnTo>
                      <a:lnTo>
                        <a:pt x="1199" y="370"/>
                      </a:lnTo>
                      <a:lnTo>
                        <a:pt x="1202" y="413"/>
                      </a:lnTo>
                      <a:lnTo>
                        <a:pt x="1206" y="455"/>
                      </a:lnTo>
                      <a:lnTo>
                        <a:pt x="1211" y="497"/>
                      </a:lnTo>
                      <a:lnTo>
                        <a:pt x="1215" y="539"/>
                      </a:lnTo>
                      <a:lnTo>
                        <a:pt x="1219" y="582"/>
                      </a:lnTo>
                      <a:lnTo>
                        <a:pt x="1225" y="624"/>
                      </a:lnTo>
                      <a:lnTo>
                        <a:pt x="1229" y="666"/>
                      </a:lnTo>
                      <a:lnTo>
                        <a:pt x="1234" y="707"/>
                      </a:lnTo>
                      <a:lnTo>
                        <a:pt x="1238" y="751"/>
                      </a:lnTo>
                      <a:lnTo>
                        <a:pt x="1242" y="793"/>
                      </a:lnTo>
                      <a:lnTo>
                        <a:pt x="1248" y="835"/>
                      </a:lnTo>
                      <a:lnTo>
                        <a:pt x="1252" y="876"/>
                      </a:lnTo>
                      <a:lnTo>
                        <a:pt x="1257" y="918"/>
                      </a:lnTo>
                      <a:lnTo>
                        <a:pt x="1261" y="960"/>
                      </a:lnTo>
                      <a:lnTo>
                        <a:pt x="1260" y="962"/>
                      </a:lnTo>
                      <a:lnTo>
                        <a:pt x="1257" y="963"/>
                      </a:lnTo>
                      <a:lnTo>
                        <a:pt x="919" y="963"/>
                      </a:lnTo>
                      <a:lnTo>
                        <a:pt x="912" y="962"/>
                      </a:lnTo>
                      <a:lnTo>
                        <a:pt x="782" y="962"/>
                      </a:lnTo>
                      <a:lnTo>
                        <a:pt x="441" y="960"/>
                      </a:lnTo>
                      <a:lnTo>
                        <a:pt x="245" y="959"/>
                      </a:lnTo>
                      <a:lnTo>
                        <a:pt x="1" y="959"/>
                      </a:lnTo>
                      <a:lnTo>
                        <a:pt x="0" y="957"/>
                      </a:lnTo>
                      <a:lnTo>
                        <a:pt x="0" y="952"/>
                      </a:lnTo>
                      <a:lnTo>
                        <a:pt x="4" y="921"/>
                      </a:lnTo>
                      <a:lnTo>
                        <a:pt x="8" y="891"/>
                      </a:lnTo>
                      <a:lnTo>
                        <a:pt x="11" y="859"/>
                      </a:lnTo>
                      <a:lnTo>
                        <a:pt x="16" y="829"/>
                      </a:lnTo>
                      <a:lnTo>
                        <a:pt x="18" y="797"/>
                      </a:lnTo>
                      <a:lnTo>
                        <a:pt x="23" y="765"/>
                      </a:lnTo>
                      <a:lnTo>
                        <a:pt x="26" y="734"/>
                      </a:lnTo>
                      <a:lnTo>
                        <a:pt x="30" y="703"/>
                      </a:lnTo>
                      <a:lnTo>
                        <a:pt x="32" y="686"/>
                      </a:lnTo>
                      <a:lnTo>
                        <a:pt x="35" y="667"/>
                      </a:lnTo>
                      <a:lnTo>
                        <a:pt x="36" y="650"/>
                      </a:lnTo>
                      <a:lnTo>
                        <a:pt x="39" y="632"/>
                      </a:lnTo>
                      <a:lnTo>
                        <a:pt x="40" y="614"/>
                      </a:lnTo>
                      <a:lnTo>
                        <a:pt x="43" y="596"/>
                      </a:lnTo>
                      <a:lnTo>
                        <a:pt x="45" y="579"/>
                      </a:lnTo>
                      <a:lnTo>
                        <a:pt x="46" y="562"/>
                      </a:lnTo>
                      <a:lnTo>
                        <a:pt x="49" y="547"/>
                      </a:lnTo>
                      <a:lnTo>
                        <a:pt x="50" y="533"/>
                      </a:lnTo>
                      <a:lnTo>
                        <a:pt x="52" y="518"/>
                      </a:lnTo>
                      <a:lnTo>
                        <a:pt x="53" y="505"/>
                      </a:lnTo>
                      <a:lnTo>
                        <a:pt x="55" y="491"/>
                      </a:lnTo>
                      <a:lnTo>
                        <a:pt x="58" y="478"/>
                      </a:lnTo>
                      <a:lnTo>
                        <a:pt x="59" y="463"/>
                      </a:lnTo>
                      <a:lnTo>
                        <a:pt x="60" y="449"/>
                      </a:lnTo>
                      <a:lnTo>
                        <a:pt x="81" y="283"/>
                      </a:lnTo>
                      <a:lnTo>
                        <a:pt x="81" y="276"/>
                      </a:lnTo>
                      <a:lnTo>
                        <a:pt x="82" y="272"/>
                      </a:lnTo>
                      <a:lnTo>
                        <a:pt x="84" y="268"/>
                      </a:lnTo>
                      <a:lnTo>
                        <a:pt x="82" y="267"/>
                      </a:lnTo>
                      <a:lnTo>
                        <a:pt x="85" y="264"/>
                      </a:lnTo>
                      <a:lnTo>
                        <a:pt x="88" y="263"/>
                      </a:lnTo>
                      <a:lnTo>
                        <a:pt x="95" y="263"/>
                      </a:lnTo>
                      <a:lnTo>
                        <a:pt x="98" y="264"/>
                      </a:lnTo>
                      <a:lnTo>
                        <a:pt x="108" y="264"/>
                      </a:lnTo>
                      <a:lnTo>
                        <a:pt x="245" y="266"/>
                      </a:lnTo>
                      <a:lnTo>
                        <a:pt x="246" y="264"/>
                      </a:lnTo>
                      <a:lnTo>
                        <a:pt x="246" y="253"/>
                      </a:lnTo>
                      <a:lnTo>
                        <a:pt x="247" y="241"/>
                      </a:lnTo>
                      <a:lnTo>
                        <a:pt x="249" y="231"/>
                      </a:lnTo>
                      <a:lnTo>
                        <a:pt x="249" y="221"/>
                      </a:lnTo>
                      <a:lnTo>
                        <a:pt x="252" y="218"/>
                      </a:lnTo>
                      <a:lnTo>
                        <a:pt x="398" y="218"/>
                      </a:lnTo>
                      <a:lnTo>
                        <a:pt x="399" y="201"/>
                      </a:lnTo>
                      <a:lnTo>
                        <a:pt x="402" y="182"/>
                      </a:lnTo>
                      <a:lnTo>
                        <a:pt x="402" y="165"/>
                      </a:lnTo>
                      <a:lnTo>
                        <a:pt x="405" y="147"/>
                      </a:lnTo>
                      <a:lnTo>
                        <a:pt x="407" y="147"/>
                      </a:lnTo>
                      <a:lnTo>
                        <a:pt x="409" y="146"/>
                      </a:lnTo>
                      <a:lnTo>
                        <a:pt x="412" y="146"/>
                      </a:lnTo>
                      <a:lnTo>
                        <a:pt x="416" y="144"/>
                      </a:lnTo>
                      <a:lnTo>
                        <a:pt x="417" y="143"/>
                      </a:lnTo>
                      <a:lnTo>
                        <a:pt x="420" y="141"/>
                      </a:lnTo>
                      <a:lnTo>
                        <a:pt x="421" y="141"/>
                      </a:lnTo>
                      <a:lnTo>
                        <a:pt x="424" y="140"/>
                      </a:lnTo>
                      <a:lnTo>
                        <a:pt x="427" y="138"/>
                      </a:lnTo>
                      <a:lnTo>
                        <a:pt x="431" y="138"/>
                      </a:lnTo>
                      <a:lnTo>
                        <a:pt x="434" y="137"/>
                      </a:lnTo>
                      <a:lnTo>
                        <a:pt x="437" y="137"/>
                      </a:lnTo>
                      <a:lnTo>
                        <a:pt x="440" y="136"/>
                      </a:lnTo>
                      <a:lnTo>
                        <a:pt x="441" y="136"/>
                      </a:lnTo>
                      <a:lnTo>
                        <a:pt x="444" y="134"/>
                      </a:lnTo>
                      <a:lnTo>
                        <a:pt x="446" y="103"/>
                      </a:lnTo>
                      <a:lnTo>
                        <a:pt x="447" y="71"/>
                      </a:lnTo>
                      <a:lnTo>
                        <a:pt x="450" y="39"/>
                      </a:lnTo>
                      <a:lnTo>
                        <a:pt x="450" y="7"/>
                      </a:lnTo>
                      <a:lnTo>
                        <a:pt x="453" y="4"/>
                      </a:lnTo>
                      <a:lnTo>
                        <a:pt x="451" y="4"/>
                      </a:lnTo>
                      <a:lnTo>
                        <a:pt x="453" y="3"/>
                      </a:lnTo>
                      <a:lnTo>
                        <a:pt x="456" y="3"/>
                      </a:lnTo>
                      <a:lnTo>
                        <a:pt x="457" y="1"/>
                      </a:lnTo>
                      <a:lnTo>
                        <a:pt x="459" y="1"/>
                      </a:lnTo>
                      <a:lnTo>
                        <a:pt x="460" y="0"/>
                      </a:lnTo>
                      <a:lnTo>
                        <a:pt x="463" y="0"/>
                      </a:lnTo>
                      <a:lnTo>
                        <a:pt x="491" y="1"/>
                      </a:lnTo>
                      <a:lnTo>
                        <a:pt x="6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6" name="Freeform 275"/>
                <p:cNvSpPr>
                  <a:spLocks/>
                </p:cNvSpPr>
                <p:nvPr/>
              </p:nvSpPr>
              <p:spPr bwMode="auto">
                <a:xfrm>
                  <a:off x="5116" y="1602"/>
                  <a:ext cx="369" cy="126"/>
                </a:xfrm>
                <a:custGeom>
                  <a:avLst/>
                  <a:gdLst>
                    <a:gd name="T0" fmla="*/ 281 w 369"/>
                    <a:gd name="T1" fmla="*/ 2 h 126"/>
                    <a:gd name="T2" fmla="*/ 363 w 369"/>
                    <a:gd name="T3" fmla="*/ 2 h 126"/>
                    <a:gd name="T4" fmla="*/ 365 w 369"/>
                    <a:gd name="T5" fmla="*/ 6 h 126"/>
                    <a:gd name="T6" fmla="*/ 366 w 369"/>
                    <a:gd name="T7" fmla="*/ 10 h 126"/>
                    <a:gd name="T8" fmla="*/ 366 w 369"/>
                    <a:gd name="T9" fmla="*/ 19 h 126"/>
                    <a:gd name="T10" fmla="*/ 368 w 369"/>
                    <a:gd name="T11" fmla="*/ 45 h 126"/>
                    <a:gd name="T12" fmla="*/ 368 w 369"/>
                    <a:gd name="T13" fmla="*/ 100 h 126"/>
                    <a:gd name="T14" fmla="*/ 369 w 369"/>
                    <a:gd name="T15" fmla="*/ 126 h 126"/>
                    <a:gd name="T16" fmla="*/ 359 w 369"/>
                    <a:gd name="T17" fmla="*/ 125 h 126"/>
                    <a:gd name="T18" fmla="*/ 351 w 369"/>
                    <a:gd name="T19" fmla="*/ 123 h 126"/>
                    <a:gd name="T20" fmla="*/ 340 w 369"/>
                    <a:gd name="T21" fmla="*/ 122 h 126"/>
                    <a:gd name="T22" fmla="*/ 332 w 369"/>
                    <a:gd name="T23" fmla="*/ 120 h 126"/>
                    <a:gd name="T24" fmla="*/ 322 w 369"/>
                    <a:gd name="T25" fmla="*/ 119 h 126"/>
                    <a:gd name="T26" fmla="*/ 313 w 369"/>
                    <a:gd name="T27" fmla="*/ 117 h 126"/>
                    <a:gd name="T28" fmla="*/ 303 w 369"/>
                    <a:gd name="T29" fmla="*/ 116 h 126"/>
                    <a:gd name="T30" fmla="*/ 293 w 369"/>
                    <a:gd name="T31" fmla="*/ 115 h 126"/>
                    <a:gd name="T32" fmla="*/ 284 w 369"/>
                    <a:gd name="T33" fmla="*/ 113 h 126"/>
                    <a:gd name="T34" fmla="*/ 274 w 369"/>
                    <a:gd name="T35" fmla="*/ 112 h 126"/>
                    <a:gd name="T36" fmla="*/ 263 w 369"/>
                    <a:gd name="T37" fmla="*/ 112 h 126"/>
                    <a:gd name="T38" fmla="*/ 253 w 369"/>
                    <a:gd name="T39" fmla="*/ 110 h 126"/>
                    <a:gd name="T40" fmla="*/ 243 w 369"/>
                    <a:gd name="T41" fmla="*/ 109 h 126"/>
                    <a:gd name="T42" fmla="*/ 234 w 369"/>
                    <a:gd name="T43" fmla="*/ 109 h 126"/>
                    <a:gd name="T44" fmla="*/ 224 w 369"/>
                    <a:gd name="T45" fmla="*/ 107 h 126"/>
                    <a:gd name="T46" fmla="*/ 214 w 369"/>
                    <a:gd name="T47" fmla="*/ 107 h 126"/>
                    <a:gd name="T48" fmla="*/ 204 w 369"/>
                    <a:gd name="T49" fmla="*/ 106 h 126"/>
                    <a:gd name="T50" fmla="*/ 185 w 369"/>
                    <a:gd name="T51" fmla="*/ 106 h 126"/>
                    <a:gd name="T52" fmla="*/ 175 w 369"/>
                    <a:gd name="T53" fmla="*/ 104 h 126"/>
                    <a:gd name="T54" fmla="*/ 145 w 369"/>
                    <a:gd name="T55" fmla="*/ 104 h 126"/>
                    <a:gd name="T56" fmla="*/ 134 w 369"/>
                    <a:gd name="T57" fmla="*/ 106 h 126"/>
                    <a:gd name="T58" fmla="*/ 116 w 369"/>
                    <a:gd name="T59" fmla="*/ 106 h 126"/>
                    <a:gd name="T60" fmla="*/ 105 w 369"/>
                    <a:gd name="T61" fmla="*/ 107 h 126"/>
                    <a:gd name="T62" fmla="*/ 95 w 369"/>
                    <a:gd name="T63" fmla="*/ 107 h 126"/>
                    <a:gd name="T64" fmla="*/ 85 w 369"/>
                    <a:gd name="T65" fmla="*/ 109 h 126"/>
                    <a:gd name="T66" fmla="*/ 77 w 369"/>
                    <a:gd name="T67" fmla="*/ 109 h 126"/>
                    <a:gd name="T68" fmla="*/ 66 w 369"/>
                    <a:gd name="T69" fmla="*/ 110 h 126"/>
                    <a:gd name="T70" fmla="*/ 56 w 369"/>
                    <a:gd name="T71" fmla="*/ 112 h 126"/>
                    <a:gd name="T72" fmla="*/ 53 w 369"/>
                    <a:gd name="T73" fmla="*/ 112 h 126"/>
                    <a:gd name="T74" fmla="*/ 51 w 369"/>
                    <a:gd name="T75" fmla="*/ 113 h 126"/>
                    <a:gd name="T76" fmla="*/ 46 w 369"/>
                    <a:gd name="T77" fmla="*/ 113 h 126"/>
                    <a:gd name="T78" fmla="*/ 43 w 369"/>
                    <a:gd name="T79" fmla="*/ 115 h 126"/>
                    <a:gd name="T80" fmla="*/ 36 w 369"/>
                    <a:gd name="T81" fmla="*/ 115 h 126"/>
                    <a:gd name="T82" fmla="*/ 33 w 369"/>
                    <a:gd name="T83" fmla="*/ 116 h 126"/>
                    <a:gd name="T84" fmla="*/ 26 w 369"/>
                    <a:gd name="T85" fmla="*/ 116 h 126"/>
                    <a:gd name="T86" fmla="*/ 22 w 369"/>
                    <a:gd name="T87" fmla="*/ 117 h 126"/>
                    <a:gd name="T88" fmla="*/ 14 w 369"/>
                    <a:gd name="T89" fmla="*/ 117 h 126"/>
                    <a:gd name="T90" fmla="*/ 12 w 369"/>
                    <a:gd name="T91" fmla="*/ 119 h 126"/>
                    <a:gd name="T92" fmla="*/ 7 w 369"/>
                    <a:gd name="T93" fmla="*/ 119 h 126"/>
                    <a:gd name="T94" fmla="*/ 4 w 369"/>
                    <a:gd name="T95" fmla="*/ 120 h 126"/>
                    <a:gd name="T96" fmla="*/ 0 w 369"/>
                    <a:gd name="T97" fmla="*/ 120 h 126"/>
                    <a:gd name="T98" fmla="*/ 1 w 369"/>
                    <a:gd name="T99" fmla="*/ 90 h 126"/>
                    <a:gd name="T100" fmla="*/ 3 w 369"/>
                    <a:gd name="T101" fmla="*/ 60 h 126"/>
                    <a:gd name="T102" fmla="*/ 4 w 369"/>
                    <a:gd name="T103" fmla="*/ 31 h 126"/>
                    <a:gd name="T104" fmla="*/ 6 w 369"/>
                    <a:gd name="T105" fmla="*/ 0 h 126"/>
                    <a:gd name="T106" fmla="*/ 93 w 369"/>
                    <a:gd name="T107" fmla="*/ 0 h 126"/>
                    <a:gd name="T108" fmla="*/ 100 w 369"/>
                    <a:gd name="T109" fmla="*/ 2 h 126"/>
                    <a:gd name="T110" fmla="*/ 281 w 369"/>
                    <a:gd name="T111" fmla="*/ 2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9"/>
                    <a:gd name="T169" fmla="*/ 0 h 126"/>
                    <a:gd name="T170" fmla="*/ 369 w 369"/>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9" h="126">
                      <a:moveTo>
                        <a:pt x="281" y="2"/>
                      </a:moveTo>
                      <a:lnTo>
                        <a:pt x="363" y="2"/>
                      </a:lnTo>
                      <a:lnTo>
                        <a:pt x="365" y="6"/>
                      </a:lnTo>
                      <a:lnTo>
                        <a:pt x="366" y="10"/>
                      </a:lnTo>
                      <a:lnTo>
                        <a:pt x="366" y="19"/>
                      </a:lnTo>
                      <a:lnTo>
                        <a:pt x="368" y="45"/>
                      </a:lnTo>
                      <a:lnTo>
                        <a:pt x="368" y="100"/>
                      </a:lnTo>
                      <a:lnTo>
                        <a:pt x="369" y="126"/>
                      </a:lnTo>
                      <a:lnTo>
                        <a:pt x="359" y="125"/>
                      </a:lnTo>
                      <a:lnTo>
                        <a:pt x="351" y="123"/>
                      </a:lnTo>
                      <a:lnTo>
                        <a:pt x="340" y="122"/>
                      </a:lnTo>
                      <a:lnTo>
                        <a:pt x="332" y="120"/>
                      </a:lnTo>
                      <a:lnTo>
                        <a:pt x="322" y="119"/>
                      </a:lnTo>
                      <a:lnTo>
                        <a:pt x="313" y="117"/>
                      </a:lnTo>
                      <a:lnTo>
                        <a:pt x="303" y="116"/>
                      </a:lnTo>
                      <a:lnTo>
                        <a:pt x="293" y="115"/>
                      </a:lnTo>
                      <a:lnTo>
                        <a:pt x="284" y="113"/>
                      </a:lnTo>
                      <a:lnTo>
                        <a:pt x="274" y="112"/>
                      </a:lnTo>
                      <a:lnTo>
                        <a:pt x="263" y="112"/>
                      </a:lnTo>
                      <a:lnTo>
                        <a:pt x="253" y="110"/>
                      </a:lnTo>
                      <a:lnTo>
                        <a:pt x="243" y="109"/>
                      </a:lnTo>
                      <a:lnTo>
                        <a:pt x="234" y="109"/>
                      </a:lnTo>
                      <a:lnTo>
                        <a:pt x="224" y="107"/>
                      </a:lnTo>
                      <a:lnTo>
                        <a:pt x="214" y="107"/>
                      </a:lnTo>
                      <a:lnTo>
                        <a:pt x="204" y="106"/>
                      </a:lnTo>
                      <a:lnTo>
                        <a:pt x="185" y="106"/>
                      </a:lnTo>
                      <a:lnTo>
                        <a:pt x="175" y="104"/>
                      </a:lnTo>
                      <a:lnTo>
                        <a:pt x="145" y="104"/>
                      </a:lnTo>
                      <a:lnTo>
                        <a:pt x="134" y="106"/>
                      </a:lnTo>
                      <a:lnTo>
                        <a:pt x="116" y="106"/>
                      </a:lnTo>
                      <a:lnTo>
                        <a:pt x="105" y="107"/>
                      </a:lnTo>
                      <a:lnTo>
                        <a:pt x="95" y="107"/>
                      </a:lnTo>
                      <a:lnTo>
                        <a:pt x="85" y="109"/>
                      </a:lnTo>
                      <a:lnTo>
                        <a:pt x="77" y="109"/>
                      </a:lnTo>
                      <a:lnTo>
                        <a:pt x="66" y="110"/>
                      </a:lnTo>
                      <a:lnTo>
                        <a:pt x="56" y="112"/>
                      </a:lnTo>
                      <a:lnTo>
                        <a:pt x="53" y="112"/>
                      </a:lnTo>
                      <a:lnTo>
                        <a:pt x="51" y="113"/>
                      </a:lnTo>
                      <a:lnTo>
                        <a:pt x="46" y="113"/>
                      </a:lnTo>
                      <a:lnTo>
                        <a:pt x="43" y="115"/>
                      </a:lnTo>
                      <a:lnTo>
                        <a:pt x="36" y="115"/>
                      </a:lnTo>
                      <a:lnTo>
                        <a:pt x="33" y="116"/>
                      </a:lnTo>
                      <a:lnTo>
                        <a:pt x="26" y="116"/>
                      </a:lnTo>
                      <a:lnTo>
                        <a:pt x="22" y="117"/>
                      </a:lnTo>
                      <a:lnTo>
                        <a:pt x="14" y="117"/>
                      </a:lnTo>
                      <a:lnTo>
                        <a:pt x="12" y="119"/>
                      </a:lnTo>
                      <a:lnTo>
                        <a:pt x="7" y="119"/>
                      </a:lnTo>
                      <a:lnTo>
                        <a:pt x="4" y="120"/>
                      </a:lnTo>
                      <a:lnTo>
                        <a:pt x="0" y="120"/>
                      </a:lnTo>
                      <a:lnTo>
                        <a:pt x="1" y="90"/>
                      </a:lnTo>
                      <a:lnTo>
                        <a:pt x="3" y="60"/>
                      </a:lnTo>
                      <a:lnTo>
                        <a:pt x="4" y="31"/>
                      </a:lnTo>
                      <a:lnTo>
                        <a:pt x="6" y="0"/>
                      </a:lnTo>
                      <a:lnTo>
                        <a:pt x="93" y="0"/>
                      </a:lnTo>
                      <a:lnTo>
                        <a:pt x="100" y="2"/>
                      </a:lnTo>
                      <a:lnTo>
                        <a:pt x="281"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7" name="Freeform 276"/>
                <p:cNvSpPr>
                  <a:spLocks/>
                </p:cNvSpPr>
                <p:nvPr/>
              </p:nvSpPr>
              <p:spPr bwMode="auto">
                <a:xfrm>
                  <a:off x="5023" y="1719"/>
                  <a:ext cx="540" cy="822"/>
                </a:xfrm>
                <a:custGeom>
                  <a:avLst/>
                  <a:gdLst>
                    <a:gd name="T0" fmla="*/ 471 w 540"/>
                    <a:gd name="T1" fmla="*/ 25 h 822"/>
                    <a:gd name="T2" fmla="*/ 487 w 540"/>
                    <a:gd name="T3" fmla="*/ 28 h 822"/>
                    <a:gd name="T4" fmla="*/ 500 w 540"/>
                    <a:gd name="T5" fmla="*/ 37 h 822"/>
                    <a:gd name="T6" fmla="*/ 503 w 540"/>
                    <a:gd name="T7" fmla="*/ 113 h 822"/>
                    <a:gd name="T8" fmla="*/ 511 w 540"/>
                    <a:gd name="T9" fmla="*/ 262 h 822"/>
                    <a:gd name="T10" fmla="*/ 520 w 540"/>
                    <a:gd name="T11" fmla="*/ 412 h 822"/>
                    <a:gd name="T12" fmla="*/ 527 w 540"/>
                    <a:gd name="T13" fmla="*/ 549 h 822"/>
                    <a:gd name="T14" fmla="*/ 535 w 540"/>
                    <a:gd name="T15" fmla="*/ 685 h 822"/>
                    <a:gd name="T16" fmla="*/ 540 w 540"/>
                    <a:gd name="T17" fmla="*/ 821 h 822"/>
                    <a:gd name="T18" fmla="*/ 527 w 540"/>
                    <a:gd name="T19" fmla="*/ 822 h 822"/>
                    <a:gd name="T20" fmla="*/ 519 w 540"/>
                    <a:gd name="T21" fmla="*/ 819 h 822"/>
                    <a:gd name="T22" fmla="*/ 500 w 540"/>
                    <a:gd name="T23" fmla="*/ 797 h 822"/>
                    <a:gd name="T24" fmla="*/ 497 w 540"/>
                    <a:gd name="T25" fmla="*/ 747 h 822"/>
                    <a:gd name="T26" fmla="*/ 494 w 540"/>
                    <a:gd name="T27" fmla="*/ 698 h 822"/>
                    <a:gd name="T28" fmla="*/ 496 w 540"/>
                    <a:gd name="T29" fmla="*/ 662 h 822"/>
                    <a:gd name="T30" fmla="*/ 501 w 540"/>
                    <a:gd name="T31" fmla="*/ 659 h 822"/>
                    <a:gd name="T32" fmla="*/ 508 w 540"/>
                    <a:gd name="T33" fmla="*/ 655 h 822"/>
                    <a:gd name="T34" fmla="*/ 503 w 540"/>
                    <a:gd name="T35" fmla="*/ 617 h 822"/>
                    <a:gd name="T36" fmla="*/ 430 w 540"/>
                    <a:gd name="T37" fmla="*/ 617 h 822"/>
                    <a:gd name="T38" fmla="*/ 426 w 540"/>
                    <a:gd name="T39" fmla="*/ 559 h 822"/>
                    <a:gd name="T40" fmla="*/ 126 w 540"/>
                    <a:gd name="T41" fmla="*/ 558 h 822"/>
                    <a:gd name="T42" fmla="*/ 120 w 540"/>
                    <a:gd name="T43" fmla="*/ 555 h 822"/>
                    <a:gd name="T44" fmla="*/ 116 w 540"/>
                    <a:gd name="T45" fmla="*/ 596 h 822"/>
                    <a:gd name="T46" fmla="*/ 58 w 540"/>
                    <a:gd name="T47" fmla="*/ 616 h 822"/>
                    <a:gd name="T48" fmla="*/ 34 w 540"/>
                    <a:gd name="T49" fmla="*/ 616 h 822"/>
                    <a:gd name="T50" fmla="*/ 29 w 540"/>
                    <a:gd name="T51" fmla="*/ 629 h 822"/>
                    <a:gd name="T52" fmla="*/ 35 w 540"/>
                    <a:gd name="T53" fmla="*/ 655 h 822"/>
                    <a:gd name="T54" fmla="*/ 44 w 540"/>
                    <a:gd name="T55" fmla="*/ 658 h 822"/>
                    <a:gd name="T56" fmla="*/ 51 w 540"/>
                    <a:gd name="T57" fmla="*/ 662 h 822"/>
                    <a:gd name="T58" fmla="*/ 49 w 540"/>
                    <a:gd name="T59" fmla="*/ 714 h 822"/>
                    <a:gd name="T60" fmla="*/ 46 w 540"/>
                    <a:gd name="T61" fmla="*/ 762 h 822"/>
                    <a:gd name="T62" fmla="*/ 41 w 540"/>
                    <a:gd name="T63" fmla="*/ 797 h 822"/>
                    <a:gd name="T64" fmla="*/ 26 w 540"/>
                    <a:gd name="T65" fmla="*/ 796 h 822"/>
                    <a:gd name="T66" fmla="*/ 21 w 540"/>
                    <a:gd name="T67" fmla="*/ 811 h 822"/>
                    <a:gd name="T68" fmla="*/ 0 w 540"/>
                    <a:gd name="T69" fmla="*/ 819 h 822"/>
                    <a:gd name="T70" fmla="*/ 5 w 540"/>
                    <a:gd name="T71" fmla="*/ 719 h 822"/>
                    <a:gd name="T72" fmla="*/ 10 w 540"/>
                    <a:gd name="T73" fmla="*/ 620 h 822"/>
                    <a:gd name="T74" fmla="*/ 16 w 540"/>
                    <a:gd name="T75" fmla="*/ 542 h 822"/>
                    <a:gd name="T76" fmla="*/ 21 w 540"/>
                    <a:gd name="T77" fmla="*/ 512 h 822"/>
                    <a:gd name="T78" fmla="*/ 21 w 540"/>
                    <a:gd name="T79" fmla="*/ 490 h 822"/>
                    <a:gd name="T80" fmla="*/ 26 w 540"/>
                    <a:gd name="T81" fmla="*/ 390 h 822"/>
                    <a:gd name="T82" fmla="*/ 32 w 540"/>
                    <a:gd name="T83" fmla="*/ 289 h 822"/>
                    <a:gd name="T84" fmla="*/ 39 w 540"/>
                    <a:gd name="T85" fmla="*/ 200 h 822"/>
                    <a:gd name="T86" fmla="*/ 44 w 540"/>
                    <a:gd name="T87" fmla="*/ 126 h 822"/>
                    <a:gd name="T88" fmla="*/ 48 w 540"/>
                    <a:gd name="T89" fmla="*/ 52 h 822"/>
                    <a:gd name="T90" fmla="*/ 63 w 540"/>
                    <a:gd name="T91" fmla="*/ 24 h 822"/>
                    <a:gd name="T92" fmla="*/ 80 w 540"/>
                    <a:gd name="T93" fmla="*/ 19 h 822"/>
                    <a:gd name="T94" fmla="*/ 97 w 540"/>
                    <a:gd name="T95" fmla="*/ 15 h 822"/>
                    <a:gd name="T96" fmla="*/ 116 w 540"/>
                    <a:gd name="T97" fmla="*/ 12 h 822"/>
                    <a:gd name="T98" fmla="*/ 135 w 540"/>
                    <a:gd name="T99" fmla="*/ 9 h 822"/>
                    <a:gd name="T100" fmla="*/ 154 w 540"/>
                    <a:gd name="T101" fmla="*/ 6 h 822"/>
                    <a:gd name="T102" fmla="*/ 175 w 540"/>
                    <a:gd name="T103" fmla="*/ 5 h 822"/>
                    <a:gd name="T104" fmla="*/ 205 w 540"/>
                    <a:gd name="T105" fmla="*/ 2 h 822"/>
                    <a:gd name="T106" fmla="*/ 294 w 540"/>
                    <a:gd name="T107" fmla="*/ 0 h 822"/>
                    <a:gd name="T108" fmla="*/ 323 w 540"/>
                    <a:gd name="T109" fmla="*/ 3 h 822"/>
                    <a:gd name="T110" fmla="*/ 351 w 540"/>
                    <a:gd name="T111" fmla="*/ 5 h 822"/>
                    <a:gd name="T112" fmla="*/ 374 w 540"/>
                    <a:gd name="T113" fmla="*/ 8 h 822"/>
                    <a:gd name="T114" fmla="*/ 391 w 540"/>
                    <a:gd name="T115" fmla="*/ 10 h 822"/>
                    <a:gd name="T116" fmla="*/ 409 w 540"/>
                    <a:gd name="T117" fmla="*/ 13 h 822"/>
                    <a:gd name="T118" fmla="*/ 426 w 540"/>
                    <a:gd name="T119" fmla="*/ 16 h 822"/>
                    <a:gd name="T120" fmla="*/ 444 w 540"/>
                    <a:gd name="T121" fmla="*/ 19 h 822"/>
                    <a:gd name="T122" fmla="*/ 462 w 540"/>
                    <a:gd name="T123" fmla="*/ 22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0"/>
                    <a:gd name="T187" fmla="*/ 0 h 822"/>
                    <a:gd name="T188" fmla="*/ 540 w 540"/>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0" h="822">
                      <a:moveTo>
                        <a:pt x="467" y="24"/>
                      </a:moveTo>
                      <a:lnTo>
                        <a:pt x="469" y="25"/>
                      </a:lnTo>
                      <a:lnTo>
                        <a:pt x="471" y="25"/>
                      </a:lnTo>
                      <a:lnTo>
                        <a:pt x="474" y="26"/>
                      </a:lnTo>
                      <a:lnTo>
                        <a:pt x="486" y="26"/>
                      </a:lnTo>
                      <a:lnTo>
                        <a:pt x="487" y="28"/>
                      </a:lnTo>
                      <a:lnTo>
                        <a:pt x="494" y="29"/>
                      </a:lnTo>
                      <a:lnTo>
                        <a:pt x="497" y="32"/>
                      </a:lnTo>
                      <a:lnTo>
                        <a:pt x="500" y="37"/>
                      </a:lnTo>
                      <a:lnTo>
                        <a:pt x="500" y="59"/>
                      </a:lnTo>
                      <a:lnTo>
                        <a:pt x="501" y="64"/>
                      </a:lnTo>
                      <a:lnTo>
                        <a:pt x="503" y="113"/>
                      </a:lnTo>
                      <a:lnTo>
                        <a:pt x="506" y="162"/>
                      </a:lnTo>
                      <a:lnTo>
                        <a:pt x="508" y="211"/>
                      </a:lnTo>
                      <a:lnTo>
                        <a:pt x="511" y="262"/>
                      </a:lnTo>
                      <a:lnTo>
                        <a:pt x="515" y="312"/>
                      </a:lnTo>
                      <a:lnTo>
                        <a:pt x="517" y="363"/>
                      </a:lnTo>
                      <a:lnTo>
                        <a:pt x="520" y="412"/>
                      </a:lnTo>
                      <a:lnTo>
                        <a:pt x="523" y="461"/>
                      </a:lnTo>
                      <a:lnTo>
                        <a:pt x="525" y="504"/>
                      </a:lnTo>
                      <a:lnTo>
                        <a:pt x="527" y="549"/>
                      </a:lnTo>
                      <a:lnTo>
                        <a:pt x="529" y="594"/>
                      </a:lnTo>
                      <a:lnTo>
                        <a:pt x="532" y="640"/>
                      </a:lnTo>
                      <a:lnTo>
                        <a:pt x="535" y="685"/>
                      </a:lnTo>
                      <a:lnTo>
                        <a:pt x="536" y="731"/>
                      </a:lnTo>
                      <a:lnTo>
                        <a:pt x="539" y="776"/>
                      </a:lnTo>
                      <a:lnTo>
                        <a:pt x="540" y="821"/>
                      </a:lnTo>
                      <a:lnTo>
                        <a:pt x="539" y="821"/>
                      </a:lnTo>
                      <a:lnTo>
                        <a:pt x="535" y="822"/>
                      </a:lnTo>
                      <a:lnTo>
                        <a:pt x="527" y="822"/>
                      </a:lnTo>
                      <a:lnTo>
                        <a:pt x="525" y="821"/>
                      </a:lnTo>
                      <a:lnTo>
                        <a:pt x="522" y="821"/>
                      </a:lnTo>
                      <a:lnTo>
                        <a:pt x="519" y="819"/>
                      </a:lnTo>
                      <a:lnTo>
                        <a:pt x="519" y="804"/>
                      </a:lnTo>
                      <a:lnTo>
                        <a:pt x="516" y="799"/>
                      </a:lnTo>
                      <a:lnTo>
                        <a:pt x="500" y="797"/>
                      </a:lnTo>
                      <a:lnTo>
                        <a:pt x="498" y="780"/>
                      </a:lnTo>
                      <a:lnTo>
                        <a:pt x="498" y="764"/>
                      </a:lnTo>
                      <a:lnTo>
                        <a:pt x="497" y="747"/>
                      </a:lnTo>
                      <a:lnTo>
                        <a:pt x="496" y="731"/>
                      </a:lnTo>
                      <a:lnTo>
                        <a:pt x="494" y="714"/>
                      </a:lnTo>
                      <a:lnTo>
                        <a:pt x="494" y="698"/>
                      </a:lnTo>
                      <a:lnTo>
                        <a:pt x="493" y="680"/>
                      </a:lnTo>
                      <a:lnTo>
                        <a:pt x="493" y="663"/>
                      </a:lnTo>
                      <a:lnTo>
                        <a:pt x="496" y="662"/>
                      </a:lnTo>
                      <a:lnTo>
                        <a:pt x="497" y="660"/>
                      </a:lnTo>
                      <a:lnTo>
                        <a:pt x="498" y="660"/>
                      </a:lnTo>
                      <a:lnTo>
                        <a:pt x="501" y="659"/>
                      </a:lnTo>
                      <a:lnTo>
                        <a:pt x="503" y="659"/>
                      </a:lnTo>
                      <a:lnTo>
                        <a:pt x="506" y="658"/>
                      </a:lnTo>
                      <a:lnTo>
                        <a:pt x="508" y="655"/>
                      </a:lnTo>
                      <a:lnTo>
                        <a:pt x="507" y="620"/>
                      </a:lnTo>
                      <a:lnTo>
                        <a:pt x="506" y="619"/>
                      </a:lnTo>
                      <a:lnTo>
                        <a:pt x="503" y="617"/>
                      </a:lnTo>
                      <a:lnTo>
                        <a:pt x="491" y="617"/>
                      </a:lnTo>
                      <a:lnTo>
                        <a:pt x="488" y="619"/>
                      </a:lnTo>
                      <a:lnTo>
                        <a:pt x="430" y="617"/>
                      </a:lnTo>
                      <a:lnTo>
                        <a:pt x="429" y="603"/>
                      </a:lnTo>
                      <a:lnTo>
                        <a:pt x="429" y="561"/>
                      </a:lnTo>
                      <a:lnTo>
                        <a:pt x="426" y="559"/>
                      </a:lnTo>
                      <a:lnTo>
                        <a:pt x="354" y="559"/>
                      </a:lnTo>
                      <a:lnTo>
                        <a:pt x="135" y="558"/>
                      </a:lnTo>
                      <a:lnTo>
                        <a:pt x="126" y="558"/>
                      </a:lnTo>
                      <a:lnTo>
                        <a:pt x="123" y="557"/>
                      </a:lnTo>
                      <a:lnTo>
                        <a:pt x="122" y="557"/>
                      </a:lnTo>
                      <a:lnTo>
                        <a:pt x="120" y="555"/>
                      </a:lnTo>
                      <a:lnTo>
                        <a:pt x="117" y="559"/>
                      </a:lnTo>
                      <a:lnTo>
                        <a:pt x="116" y="564"/>
                      </a:lnTo>
                      <a:lnTo>
                        <a:pt x="116" y="596"/>
                      </a:lnTo>
                      <a:lnTo>
                        <a:pt x="115" y="606"/>
                      </a:lnTo>
                      <a:lnTo>
                        <a:pt x="115" y="616"/>
                      </a:lnTo>
                      <a:lnTo>
                        <a:pt x="58" y="616"/>
                      </a:lnTo>
                      <a:lnTo>
                        <a:pt x="54" y="614"/>
                      </a:lnTo>
                      <a:lnTo>
                        <a:pt x="39" y="614"/>
                      </a:lnTo>
                      <a:lnTo>
                        <a:pt x="34" y="616"/>
                      </a:lnTo>
                      <a:lnTo>
                        <a:pt x="32" y="619"/>
                      </a:lnTo>
                      <a:lnTo>
                        <a:pt x="31" y="624"/>
                      </a:lnTo>
                      <a:lnTo>
                        <a:pt x="29" y="629"/>
                      </a:lnTo>
                      <a:lnTo>
                        <a:pt x="29" y="653"/>
                      </a:lnTo>
                      <a:lnTo>
                        <a:pt x="32" y="655"/>
                      </a:lnTo>
                      <a:lnTo>
                        <a:pt x="35" y="655"/>
                      </a:lnTo>
                      <a:lnTo>
                        <a:pt x="38" y="656"/>
                      </a:lnTo>
                      <a:lnTo>
                        <a:pt x="41" y="658"/>
                      </a:lnTo>
                      <a:lnTo>
                        <a:pt x="44" y="658"/>
                      </a:lnTo>
                      <a:lnTo>
                        <a:pt x="46" y="659"/>
                      </a:lnTo>
                      <a:lnTo>
                        <a:pt x="48" y="660"/>
                      </a:lnTo>
                      <a:lnTo>
                        <a:pt x="51" y="662"/>
                      </a:lnTo>
                      <a:lnTo>
                        <a:pt x="51" y="679"/>
                      </a:lnTo>
                      <a:lnTo>
                        <a:pt x="49" y="697"/>
                      </a:lnTo>
                      <a:lnTo>
                        <a:pt x="49" y="714"/>
                      </a:lnTo>
                      <a:lnTo>
                        <a:pt x="48" y="730"/>
                      </a:lnTo>
                      <a:lnTo>
                        <a:pt x="48" y="746"/>
                      </a:lnTo>
                      <a:lnTo>
                        <a:pt x="46" y="762"/>
                      </a:lnTo>
                      <a:lnTo>
                        <a:pt x="45" y="779"/>
                      </a:lnTo>
                      <a:lnTo>
                        <a:pt x="44" y="796"/>
                      </a:lnTo>
                      <a:lnTo>
                        <a:pt x="41" y="797"/>
                      </a:lnTo>
                      <a:lnTo>
                        <a:pt x="35" y="797"/>
                      </a:lnTo>
                      <a:lnTo>
                        <a:pt x="32" y="796"/>
                      </a:lnTo>
                      <a:lnTo>
                        <a:pt x="26" y="796"/>
                      </a:lnTo>
                      <a:lnTo>
                        <a:pt x="23" y="797"/>
                      </a:lnTo>
                      <a:lnTo>
                        <a:pt x="21" y="800"/>
                      </a:lnTo>
                      <a:lnTo>
                        <a:pt x="21" y="811"/>
                      </a:lnTo>
                      <a:lnTo>
                        <a:pt x="19" y="815"/>
                      </a:lnTo>
                      <a:lnTo>
                        <a:pt x="17" y="821"/>
                      </a:lnTo>
                      <a:lnTo>
                        <a:pt x="0" y="819"/>
                      </a:lnTo>
                      <a:lnTo>
                        <a:pt x="0" y="786"/>
                      </a:lnTo>
                      <a:lnTo>
                        <a:pt x="3" y="753"/>
                      </a:lnTo>
                      <a:lnTo>
                        <a:pt x="5" y="719"/>
                      </a:lnTo>
                      <a:lnTo>
                        <a:pt x="7" y="686"/>
                      </a:lnTo>
                      <a:lnTo>
                        <a:pt x="9" y="653"/>
                      </a:lnTo>
                      <a:lnTo>
                        <a:pt x="10" y="620"/>
                      </a:lnTo>
                      <a:lnTo>
                        <a:pt x="13" y="587"/>
                      </a:lnTo>
                      <a:lnTo>
                        <a:pt x="15" y="552"/>
                      </a:lnTo>
                      <a:lnTo>
                        <a:pt x="16" y="542"/>
                      </a:lnTo>
                      <a:lnTo>
                        <a:pt x="16" y="532"/>
                      </a:lnTo>
                      <a:lnTo>
                        <a:pt x="17" y="520"/>
                      </a:lnTo>
                      <a:lnTo>
                        <a:pt x="21" y="512"/>
                      </a:lnTo>
                      <a:lnTo>
                        <a:pt x="19" y="506"/>
                      </a:lnTo>
                      <a:lnTo>
                        <a:pt x="19" y="496"/>
                      </a:lnTo>
                      <a:lnTo>
                        <a:pt x="21" y="490"/>
                      </a:lnTo>
                      <a:lnTo>
                        <a:pt x="22" y="457"/>
                      </a:lnTo>
                      <a:lnTo>
                        <a:pt x="25" y="423"/>
                      </a:lnTo>
                      <a:lnTo>
                        <a:pt x="26" y="390"/>
                      </a:lnTo>
                      <a:lnTo>
                        <a:pt x="28" y="356"/>
                      </a:lnTo>
                      <a:lnTo>
                        <a:pt x="31" y="323"/>
                      </a:lnTo>
                      <a:lnTo>
                        <a:pt x="32" y="289"/>
                      </a:lnTo>
                      <a:lnTo>
                        <a:pt x="35" y="256"/>
                      </a:lnTo>
                      <a:lnTo>
                        <a:pt x="38" y="223"/>
                      </a:lnTo>
                      <a:lnTo>
                        <a:pt x="39" y="200"/>
                      </a:lnTo>
                      <a:lnTo>
                        <a:pt x="41" y="175"/>
                      </a:lnTo>
                      <a:lnTo>
                        <a:pt x="42" y="151"/>
                      </a:lnTo>
                      <a:lnTo>
                        <a:pt x="44" y="126"/>
                      </a:lnTo>
                      <a:lnTo>
                        <a:pt x="45" y="102"/>
                      </a:lnTo>
                      <a:lnTo>
                        <a:pt x="48" y="77"/>
                      </a:lnTo>
                      <a:lnTo>
                        <a:pt x="48" y="52"/>
                      </a:lnTo>
                      <a:lnTo>
                        <a:pt x="51" y="28"/>
                      </a:lnTo>
                      <a:lnTo>
                        <a:pt x="57" y="26"/>
                      </a:lnTo>
                      <a:lnTo>
                        <a:pt x="63" y="24"/>
                      </a:lnTo>
                      <a:lnTo>
                        <a:pt x="68" y="22"/>
                      </a:lnTo>
                      <a:lnTo>
                        <a:pt x="74" y="20"/>
                      </a:lnTo>
                      <a:lnTo>
                        <a:pt x="80" y="19"/>
                      </a:lnTo>
                      <a:lnTo>
                        <a:pt x="86" y="18"/>
                      </a:lnTo>
                      <a:lnTo>
                        <a:pt x="92" y="16"/>
                      </a:lnTo>
                      <a:lnTo>
                        <a:pt x="97" y="15"/>
                      </a:lnTo>
                      <a:lnTo>
                        <a:pt x="103" y="13"/>
                      </a:lnTo>
                      <a:lnTo>
                        <a:pt x="110" y="12"/>
                      </a:lnTo>
                      <a:lnTo>
                        <a:pt x="116" y="12"/>
                      </a:lnTo>
                      <a:lnTo>
                        <a:pt x="122" y="10"/>
                      </a:lnTo>
                      <a:lnTo>
                        <a:pt x="128" y="10"/>
                      </a:lnTo>
                      <a:lnTo>
                        <a:pt x="135" y="9"/>
                      </a:lnTo>
                      <a:lnTo>
                        <a:pt x="141" y="8"/>
                      </a:lnTo>
                      <a:lnTo>
                        <a:pt x="146" y="8"/>
                      </a:lnTo>
                      <a:lnTo>
                        <a:pt x="154" y="6"/>
                      </a:lnTo>
                      <a:lnTo>
                        <a:pt x="161" y="6"/>
                      </a:lnTo>
                      <a:lnTo>
                        <a:pt x="168" y="5"/>
                      </a:lnTo>
                      <a:lnTo>
                        <a:pt x="175" y="5"/>
                      </a:lnTo>
                      <a:lnTo>
                        <a:pt x="183" y="3"/>
                      </a:lnTo>
                      <a:lnTo>
                        <a:pt x="197" y="3"/>
                      </a:lnTo>
                      <a:lnTo>
                        <a:pt x="205" y="2"/>
                      </a:lnTo>
                      <a:lnTo>
                        <a:pt x="217" y="2"/>
                      </a:lnTo>
                      <a:lnTo>
                        <a:pt x="225" y="0"/>
                      </a:lnTo>
                      <a:lnTo>
                        <a:pt x="294" y="0"/>
                      </a:lnTo>
                      <a:lnTo>
                        <a:pt x="302" y="2"/>
                      </a:lnTo>
                      <a:lnTo>
                        <a:pt x="316" y="2"/>
                      </a:lnTo>
                      <a:lnTo>
                        <a:pt x="323" y="3"/>
                      </a:lnTo>
                      <a:lnTo>
                        <a:pt x="336" y="3"/>
                      </a:lnTo>
                      <a:lnTo>
                        <a:pt x="344" y="5"/>
                      </a:lnTo>
                      <a:lnTo>
                        <a:pt x="351" y="5"/>
                      </a:lnTo>
                      <a:lnTo>
                        <a:pt x="359" y="6"/>
                      </a:lnTo>
                      <a:lnTo>
                        <a:pt x="367" y="8"/>
                      </a:lnTo>
                      <a:lnTo>
                        <a:pt x="374" y="8"/>
                      </a:lnTo>
                      <a:lnTo>
                        <a:pt x="380" y="9"/>
                      </a:lnTo>
                      <a:lnTo>
                        <a:pt x="386" y="9"/>
                      </a:lnTo>
                      <a:lnTo>
                        <a:pt x="391" y="10"/>
                      </a:lnTo>
                      <a:lnTo>
                        <a:pt x="397" y="10"/>
                      </a:lnTo>
                      <a:lnTo>
                        <a:pt x="403" y="12"/>
                      </a:lnTo>
                      <a:lnTo>
                        <a:pt x="409" y="13"/>
                      </a:lnTo>
                      <a:lnTo>
                        <a:pt x="415" y="13"/>
                      </a:lnTo>
                      <a:lnTo>
                        <a:pt x="420" y="15"/>
                      </a:lnTo>
                      <a:lnTo>
                        <a:pt x="426" y="16"/>
                      </a:lnTo>
                      <a:lnTo>
                        <a:pt x="432" y="18"/>
                      </a:lnTo>
                      <a:lnTo>
                        <a:pt x="438" y="19"/>
                      </a:lnTo>
                      <a:lnTo>
                        <a:pt x="444" y="19"/>
                      </a:lnTo>
                      <a:lnTo>
                        <a:pt x="449" y="20"/>
                      </a:lnTo>
                      <a:lnTo>
                        <a:pt x="455" y="20"/>
                      </a:lnTo>
                      <a:lnTo>
                        <a:pt x="462" y="22"/>
                      </a:lnTo>
                      <a:lnTo>
                        <a:pt x="467" y="2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8" name="Freeform 277"/>
                <p:cNvSpPr>
                  <a:spLocks/>
                </p:cNvSpPr>
                <p:nvPr/>
              </p:nvSpPr>
              <p:spPr bwMode="auto">
                <a:xfrm>
                  <a:off x="5161" y="1768"/>
                  <a:ext cx="275" cy="100"/>
                </a:xfrm>
                <a:custGeom>
                  <a:avLst/>
                  <a:gdLst>
                    <a:gd name="T0" fmla="*/ 62 w 275"/>
                    <a:gd name="T1" fmla="*/ 0 h 100"/>
                    <a:gd name="T2" fmla="*/ 68 w 275"/>
                    <a:gd name="T3" fmla="*/ 0 h 100"/>
                    <a:gd name="T4" fmla="*/ 74 w 275"/>
                    <a:gd name="T5" fmla="*/ 2 h 100"/>
                    <a:gd name="T6" fmla="*/ 271 w 275"/>
                    <a:gd name="T7" fmla="*/ 2 h 100"/>
                    <a:gd name="T8" fmla="*/ 274 w 275"/>
                    <a:gd name="T9" fmla="*/ 27 h 100"/>
                    <a:gd name="T10" fmla="*/ 274 w 275"/>
                    <a:gd name="T11" fmla="*/ 71 h 100"/>
                    <a:gd name="T12" fmla="*/ 275 w 275"/>
                    <a:gd name="T13" fmla="*/ 95 h 100"/>
                    <a:gd name="T14" fmla="*/ 271 w 275"/>
                    <a:gd name="T15" fmla="*/ 100 h 100"/>
                    <a:gd name="T16" fmla="*/ 237 w 275"/>
                    <a:gd name="T17" fmla="*/ 100 h 100"/>
                    <a:gd name="T18" fmla="*/ 229 w 275"/>
                    <a:gd name="T19" fmla="*/ 99 h 100"/>
                    <a:gd name="T20" fmla="*/ 130 w 275"/>
                    <a:gd name="T21" fmla="*/ 99 h 100"/>
                    <a:gd name="T22" fmla="*/ 123 w 275"/>
                    <a:gd name="T23" fmla="*/ 97 h 100"/>
                    <a:gd name="T24" fmla="*/ 6 w 275"/>
                    <a:gd name="T25" fmla="*/ 97 h 100"/>
                    <a:gd name="T26" fmla="*/ 4 w 275"/>
                    <a:gd name="T27" fmla="*/ 96 h 100"/>
                    <a:gd name="T28" fmla="*/ 3 w 275"/>
                    <a:gd name="T29" fmla="*/ 96 h 100"/>
                    <a:gd name="T30" fmla="*/ 0 w 275"/>
                    <a:gd name="T31" fmla="*/ 93 h 100"/>
                    <a:gd name="T32" fmla="*/ 0 w 275"/>
                    <a:gd name="T33" fmla="*/ 89 h 100"/>
                    <a:gd name="T34" fmla="*/ 1 w 275"/>
                    <a:gd name="T35" fmla="*/ 87 h 100"/>
                    <a:gd name="T36" fmla="*/ 3 w 275"/>
                    <a:gd name="T37" fmla="*/ 66 h 100"/>
                    <a:gd name="T38" fmla="*/ 4 w 275"/>
                    <a:gd name="T39" fmla="*/ 44 h 100"/>
                    <a:gd name="T40" fmla="*/ 4 w 275"/>
                    <a:gd name="T41" fmla="*/ 24 h 100"/>
                    <a:gd name="T42" fmla="*/ 6 w 275"/>
                    <a:gd name="T43" fmla="*/ 3 h 100"/>
                    <a:gd name="T44" fmla="*/ 8 w 275"/>
                    <a:gd name="T45" fmla="*/ 2 h 100"/>
                    <a:gd name="T46" fmla="*/ 26 w 275"/>
                    <a:gd name="T47" fmla="*/ 2 h 100"/>
                    <a:gd name="T48" fmla="*/ 62 w 275"/>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100"/>
                    <a:gd name="T77" fmla="*/ 275 w 275"/>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100">
                      <a:moveTo>
                        <a:pt x="62" y="0"/>
                      </a:moveTo>
                      <a:lnTo>
                        <a:pt x="68" y="0"/>
                      </a:lnTo>
                      <a:lnTo>
                        <a:pt x="74" y="2"/>
                      </a:lnTo>
                      <a:lnTo>
                        <a:pt x="271" y="2"/>
                      </a:lnTo>
                      <a:lnTo>
                        <a:pt x="274" y="27"/>
                      </a:lnTo>
                      <a:lnTo>
                        <a:pt x="274" y="71"/>
                      </a:lnTo>
                      <a:lnTo>
                        <a:pt x="275" y="95"/>
                      </a:lnTo>
                      <a:lnTo>
                        <a:pt x="271" y="100"/>
                      </a:lnTo>
                      <a:lnTo>
                        <a:pt x="237" y="100"/>
                      </a:lnTo>
                      <a:lnTo>
                        <a:pt x="229" y="99"/>
                      </a:lnTo>
                      <a:lnTo>
                        <a:pt x="130" y="99"/>
                      </a:lnTo>
                      <a:lnTo>
                        <a:pt x="123" y="97"/>
                      </a:lnTo>
                      <a:lnTo>
                        <a:pt x="6" y="97"/>
                      </a:lnTo>
                      <a:lnTo>
                        <a:pt x="4" y="96"/>
                      </a:lnTo>
                      <a:lnTo>
                        <a:pt x="3" y="96"/>
                      </a:lnTo>
                      <a:lnTo>
                        <a:pt x="0" y="93"/>
                      </a:lnTo>
                      <a:lnTo>
                        <a:pt x="0" y="89"/>
                      </a:lnTo>
                      <a:lnTo>
                        <a:pt x="1" y="87"/>
                      </a:lnTo>
                      <a:lnTo>
                        <a:pt x="3" y="66"/>
                      </a:lnTo>
                      <a:lnTo>
                        <a:pt x="4" y="44"/>
                      </a:lnTo>
                      <a:lnTo>
                        <a:pt x="4" y="24"/>
                      </a:lnTo>
                      <a:lnTo>
                        <a:pt x="6" y="3"/>
                      </a:lnTo>
                      <a:lnTo>
                        <a:pt x="8" y="2"/>
                      </a:lnTo>
                      <a:lnTo>
                        <a:pt x="26" y="2"/>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9" name="Freeform 278"/>
                <p:cNvSpPr>
                  <a:spLocks/>
                </p:cNvSpPr>
                <p:nvPr/>
              </p:nvSpPr>
              <p:spPr bwMode="auto">
                <a:xfrm>
                  <a:off x="5180" y="1774"/>
                  <a:ext cx="114" cy="38"/>
                </a:xfrm>
                <a:custGeom>
                  <a:avLst/>
                  <a:gdLst>
                    <a:gd name="T0" fmla="*/ 114 w 114"/>
                    <a:gd name="T1" fmla="*/ 38 h 38"/>
                    <a:gd name="T2" fmla="*/ 0 w 114"/>
                    <a:gd name="T3" fmla="*/ 38 h 38"/>
                    <a:gd name="T4" fmla="*/ 2 w 114"/>
                    <a:gd name="T5" fmla="*/ 2 h 38"/>
                    <a:gd name="T6" fmla="*/ 46 w 114"/>
                    <a:gd name="T7" fmla="*/ 2 h 38"/>
                    <a:gd name="T8" fmla="*/ 52 w 114"/>
                    <a:gd name="T9" fmla="*/ 0 h 38"/>
                    <a:gd name="T10" fmla="*/ 92 w 114"/>
                    <a:gd name="T11" fmla="*/ 0 h 38"/>
                    <a:gd name="T12" fmla="*/ 100 w 114"/>
                    <a:gd name="T13" fmla="*/ 2 h 38"/>
                    <a:gd name="T14" fmla="*/ 114 w 114"/>
                    <a:gd name="T15" fmla="*/ 2 h 38"/>
                    <a:gd name="T16" fmla="*/ 114 w 114"/>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8"/>
                    <a:gd name="T29" fmla="*/ 114 w 114"/>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8">
                      <a:moveTo>
                        <a:pt x="114" y="38"/>
                      </a:moveTo>
                      <a:lnTo>
                        <a:pt x="0" y="38"/>
                      </a:lnTo>
                      <a:lnTo>
                        <a:pt x="2" y="2"/>
                      </a:lnTo>
                      <a:lnTo>
                        <a:pt x="46" y="2"/>
                      </a:lnTo>
                      <a:lnTo>
                        <a:pt x="52" y="0"/>
                      </a:lnTo>
                      <a:lnTo>
                        <a:pt x="92" y="0"/>
                      </a:lnTo>
                      <a:lnTo>
                        <a:pt x="100" y="2"/>
                      </a:lnTo>
                      <a:lnTo>
                        <a:pt x="114" y="2"/>
                      </a:lnTo>
                      <a:lnTo>
                        <a:pt x="114" y="38"/>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0" name="Freeform 279"/>
                <p:cNvSpPr>
                  <a:spLocks/>
                </p:cNvSpPr>
                <p:nvPr/>
              </p:nvSpPr>
              <p:spPr bwMode="auto">
                <a:xfrm>
                  <a:off x="5301" y="1776"/>
                  <a:ext cx="116" cy="36"/>
                </a:xfrm>
                <a:custGeom>
                  <a:avLst/>
                  <a:gdLst>
                    <a:gd name="T0" fmla="*/ 115 w 116"/>
                    <a:gd name="T1" fmla="*/ 1 h 36"/>
                    <a:gd name="T2" fmla="*/ 116 w 116"/>
                    <a:gd name="T3" fmla="*/ 34 h 36"/>
                    <a:gd name="T4" fmla="*/ 110 w 116"/>
                    <a:gd name="T5" fmla="*/ 36 h 36"/>
                    <a:gd name="T6" fmla="*/ 0 w 116"/>
                    <a:gd name="T7" fmla="*/ 36 h 36"/>
                    <a:gd name="T8" fmla="*/ 0 w 116"/>
                    <a:gd name="T9" fmla="*/ 0 h 36"/>
                    <a:gd name="T10" fmla="*/ 96 w 116"/>
                    <a:gd name="T11" fmla="*/ 0 h 36"/>
                    <a:gd name="T12" fmla="*/ 102 w 116"/>
                    <a:gd name="T13" fmla="*/ 1 h 36"/>
                    <a:gd name="T14" fmla="*/ 115 w 116"/>
                    <a:gd name="T15" fmla="*/ 1 h 3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36"/>
                    <a:gd name="T26" fmla="*/ 116 w 116"/>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36">
                      <a:moveTo>
                        <a:pt x="115" y="1"/>
                      </a:moveTo>
                      <a:lnTo>
                        <a:pt x="116" y="34"/>
                      </a:lnTo>
                      <a:lnTo>
                        <a:pt x="110" y="36"/>
                      </a:lnTo>
                      <a:lnTo>
                        <a:pt x="0" y="36"/>
                      </a:lnTo>
                      <a:lnTo>
                        <a:pt x="0" y="0"/>
                      </a:lnTo>
                      <a:lnTo>
                        <a:pt x="96" y="0"/>
                      </a:lnTo>
                      <a:lnTo>
                        <a:pt x="102" y="1"/>
                      </a:lnTo>
                      <a:lnTo>
                        <a:pt x="115"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1" name="Freeform 280"/>
                <p:cNvSpPr>
                  <a:spLocks/>
                </p:cNvSpPr>
                <p:nvPr/>
              </p:nvSpPr>
              <p:spPr bwMode="auto">
                <a:xfrm>
                  <a:off x="5301" y="1817"/>
                  <a:ext cx="118" cy="44"/>
                </a:xfrm>
                <a:custGeom>
                  <a:avLst/>
                  <a:gdLst>
                    <a:gd name="T0" fmla="*/ 116 w 118"/>
                    <a:gd name="T1" fmla="*/ 0 h 44"/>
                    <a:gd name="T2" fmla="*/ 118 w 118"/>
                    <a:gd name="T3" fmla="*/ 12 h 44"/>
                    <a:gd name="T4" fmla="*/ 118 w 118"/>
                    <a:gd name="T5" fmla="*/ 44 h 44"/>
                    <a:gd name="T6" fmla="*/ 31 w 118"/>
                    <a:gd name="T7" fmla="*/ 44 h 44"/>
                    <a:gd name="T8" fmla="*/ 24 w 118"/>
                    <a:gd name="T9" fmla="*/ 42 h 44"/>
                    <a:gd name="T10" fmla="*/ 0 w 118"/>
                    <a:gd name="T11" fmla="*/ 42 h 44"/>
                    <a:gd name="T12" fmla="*/ 0 w 118"/>
                    <a:gd name="T13" fmla="*/ 2 h 44"/>
                    <a:gd name="T14" fmla="*/ 109 w 118"/>
                    <a:gd name="T15" fmla="*/ 2 h 44"/>
                    <a:gd name="T16" fmla="*/ 116 w 11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44"/>
                    <a:gd name="T29" fmla="*/ 118 w 118"/>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44">
                      <a:moveTo>
                        <a:pt x="116" y="0"/>
                      </a:moveTo>
                      <a:lnTo>
                        <a:pt x="118" y="12"/>
                      </a:lnTo>
                      <a:lnTo>
                        <a:pt x="118" y="44"/>
                      </a:lnTo>
                      <a:lnTo>
                        <a:pt x="31" y="44"/>
                      </a:lnTo>
                      <a:lnTo>
                        <a:pt x="24" y="42"/>
                      </a:lnTo>
                      <a:lnTo>
                        <a:pt x="0" y="42"/>
                      </a:lnTo>
                      <a:lnTo>
                        <a:pt x="0" y="2"/>
                      </a:lnTo>
                      <a:lnTo>
                        <a:pt x="109" y="2"/>
                      </a:lnTo>
                      <a:lnTo>
                        <a:pt x="11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2" name="Freeform 281"/>
                <p:cNvSpPr>
                  <a:spLocks/>
                </p:cNvSpPr>
                <p:nvPr/>
              </p:nvSpPr>
              <p:spPr bwMode="auto">
                <a:xfrm>
                  <a:off x="5178" y="1819"/>
                  <a:ext cx="116" cy="40"/>
                </a:xfrm>
                <a:custGeom>
                  <a:avLst/>
                  <a:gdLst>
                    <a:gd name="T0" fmla="*/ 116 w 116"/>
                    <a:gd name="T1" fmla="*/ 0 h 40"/>
                    <a:gd name="T2" fmla="*/ 116 w 116"/>
                    <a:gd name="T3" fmla="*/ 40 h 40"/>
                    <a:gd name="T4" fmla="*/ 37 w 116"/>
                    <a:gd name="T5" fmla="*/ 40 h 40"/>
                    <a:gd name="T6" fmla="*/ 29 w 116"/>
                    <a:gd name="T7" fmla="*/ 39 h 40"/>
                    <a:gd name="T8" fmla="*/ 0 w 116"/>
                    <a:gd name="T9" fmla="*/ 39 h 40"/>
                    <a:gd name="T10" fmla="*/ 0 w 116"/>
                    <a:gd name="T11" fmla="*/ 22 h 40"/>
                    <a:gd name="T12" fmla="*/ 2 w 116"/>
                    <a:gd name="T13" fmla="*/ 12 h 40"/>
                    <a:gd name="T14" fmla="*/ 2 w 116"/>
                    <a:gd name="T15" fmla="*/ 0 h 40"/>
                    <a:gd name="T16" fmla="*/ 116 w 116"/>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40"/>
                    <a:gd name="T29" fmla="*/ 116 w 11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40">
                      <a:moveTo>
                        <a:pt x="116" y="0"/>
                      </a:moveTo>
                      <a:lnTo>
                        <a:pt x="116" y="40"/>
                      </a:lnTo>
                      <a:lnTo>
                        <a:pt x="37" y="40"/>
                      </a:lnTo>
                      <a:lnTo>
                        <a:pt x="29" y="39"/>
                      </a:lnTo>
                      <a:lnTo>
                        <a:pt x="0" y="39"/>
                      </a:lnTo>
                      <a:lnTo>
                        <a:pt x="0" y="22"/>
                      </a:lnTo>
                      <a:lnTo>
                        <a:pt x="2" y="12"/>
                      </a:lnTo>
                      <a:lnTo>
                        <a:pt x="2" y="0"/>
                      </a:lnTo>
                      <a:lnTo>
                        <a:pt x="11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3" name="Freeform 282"/>
                <p:cNvSpPr>
                  <a:spLocks/>
                </p:cNvSpPr>
                <p:nvPr/>
              </p:nvSpPr>
              <p:spPr bwMode="auto">
                <a:xfrm>
                  <a:off x="5538" y="1819"/>
                  <a:ext cx="185" cy="722"/>
                </a:xfrm>
                <a:custGeom>
                  <a:avLst/>
                  <a:gdLst>
                    <a:gd name="T0" fmla="*/ 140 w 185"/>
                    <a:gd name="T1" fmla="*/ 71 h 722"/>
                    <a:gd name="T2" fmla="*/ 147 w 185"/>
                    <a:gd name="T3" fmla="*/ 179 h 722"/>
                    <a:gd name="T4" fmla="*/ 156 w 185"/>
                    <a:gd name="T5" fmla="*/ 286 h 722"/>
                    <a:gd name="T6" fmla="*/ 159 w 185"/>
                    <a:gd name="T7" fmla="*/ 325 h 722"/>
                    <a:gd name="T8" fmla="*/ 163 w 185"/>
                    <a:gd name="T9" fmla="*/ 389 h 722"/>
                    <a:gd name="T10" fmla="*/ 169 w 185"/>
                    <a:gd name="T11" fmla="*/ 468 h 722"/>
                    <a:gd name="T12" fmla="*/ 173 w 185"/>
                    <a:gd name="T13" fmla="*/ 546 h 722"/>
                    <a:gd name="T14" fmla="*/ 179 w 185"/>
                    <a:gd name="T15" fmla="*/ 611 h 722"/>
                    <a:gd name="T16" fmla="*/ 183 w 185"/>
                    <a:gd name="T17" fmla="*/ 677 h 722"/>
                    <a:gd name="T18" fmla="*/ 40 w 185"/>
                    <a:gd name="T19" fmla="*/ 722 h 722"/>
                    <a:gd name="T20" fmla="*/ 39 w 185"/>
                    <a:gd name="T21" fmla="*/ 711 h 722"/>
                    <a:gd name="T22" fmla="*/ 143 w 185"/>
                    <a:gd name="T23" fmla="*/ 673 h 722"/>
                    <a:gd name="T24" fmla="*/ 153 w 185"/>
                    <a:gd name="T25" fmla="*/ 669 h 722"/>
                    <a:gd name="T26" fmla="*/ 152 w 185"/>
                    <a:gd name="T27" fmla="*/ 663 h 722"/>
                    <a:gd name="T28" fmla="*/ 149 w 185"/>
                    <a:gd name="T29" fmla="*/ 644 h 722"/>
                    <a:gd name="T30" fmla="*/ 147 w 185"/>
                    <a:gd name="T31" fmla="*/ 604 h 722"/>
                    <a:gd name="T32" fmla="*/ 31 w 185"/>
                    <a:gd name="T33" fmla="*/ 580 h 722"/>
                    <a:gd name="T34" fmla="*/ 141 w 185"/>
                    <a:gd name="T35" fmla="*/ 582 h 722"/>
                    <a:gd name="T36" fmla="*/ 143 w 185"/>
                    <a:gd name="T37" fmla="*/ 546 h 722"/>
                    <a:gd name="T38" fmla="*/ 140 w 185"/>
                    <a:gd name="T39" fmla="*/ 511 h 722"/>
                    <a:gd name="T40" fmla="*/ 135 w 185"/>
                    <a:gd name="T41" fmla="*/ 498 h 722"/>
                    <a:gd name="T42" fmla="*/ 34 w 185"/>
                    <a:gd name="T43" fmla="*/ 498 h 722"/>
                    <a:gd name="T44" fmla="*/ 112 w 185"/>
                    <a:gd name="T45" fmla="*/ 468 h 722"/>
                    <a:gd name="T46" fmla="*/ 135 w 185"/>
                    <a:gd name="T47" fmla="*/ 468 h 722"/>
                    <a:gd name="T48" fmla="*/ 135 w 185"/>
                    <a:gd name="T49" fmla="*/ 455 h 722"/>
                    <a:gd name="T50" fmla="*/ 134 w 185"/>
                    <a:gd name="T51" fmla="*/ 406 h 722"/>
                    <a:gd name="T52" fmla="*/ 131 w 185"/>
                    <a:gd name="T53" fmla="*/ 390 h 722"/>
                    <a:gd name="T54" fmla="*/ 43 w 185"/>
                    <a:gd name="T55" fmla="*/ 387 h 722"/>
                    <a:gd name="T56" fmla="*/ 27 w 185"/>
                    <a:gd name="T57" fmla="*/ 358 h 722"/>
                    <a:gd name="T58" fmla="*/ 67 w 185"/>
                    <a:gd name="T59" fmla="*/ 358 h 722"/>
                    <a:gd name="T60" fmla="*/ 127 w 185"/>
                    <a:gd name="T61" fmla="*/ 335 h 722"/>
                    <a:gd name="T62" fmla="*/ 124 w 185"/>
                    <a:gd name="T63" fmla="*/ 274 h 722"/>
                    <a:gd name="T64" fmla="*/ 111 w 185"/>
                    <a:gd name="T65" fmla="*/ 274 h 722"/>
                    <a:gd name="T66" fmla="*/ 14 w 185"/>
                    <a:gd name="T67" fmla="*/ 266 h 722"/>
                    <a:gd name="T68" fmla="*/ 54 w 185"/>
                    <a:gd name="T69" fmla="*/ 245 h 722"/>
                    <a:gd name="T70" fmla="*/ 124 w 185"/>
                    <a:gd name="T71" fmla="*/ 243 h 722"/>
                    <a:gd name="T72" fmla="*/ 120 w 185"/>
                    <a:gd name="T73" fmla="*/ 179 h 722"/>
                    <a:gd name="T74" fmla="*/ 8 w 185"/>
                    <a:gd name="T75" fmla="*/ 155 h 722"/>
                    <a:gd name="T76" fmla="*/ 67 w 185"/>
                    <a:gd name="T77" fmla="*/ 127 h 722"/>
                    <a:gd name="T78" fmla="*/ 115 w 185"/>
                    <a:gd name="T79" fmla="*/ 124 h 722"/>
                    <a:gd name="T80" fmla="*/ 111 w 185"/>
                    <a:gd name="T81" fmla="*/ 71 h 722"/>
                    <a:gd name="T82" fmla="*/ 111 w 185"/>
                    <a:gd name="T83" fmla="*/ 49 h 722"/>
                    <a:gd name="T84" fmla="*/ 106 w 185"/>
                    <a:gd name="T85" fmla="*/ 44 h 722"/>
                    <a:gd name="T86" fmla="*/ 0 w 185"/>
                    <a:gd name="T87" fmla="*/ 2 h 722"/>
                    <a:gd name="T88" fmla="*/ 134 w 185"/>
                    <a:gd name="T89" fmla="*/ 0 h 7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5"/>
                    <a:gd name="T136" fmla="*/ 0 h 722"/>
                    <a:gd name="T137" fmla="*/ 185 w 185"/>
                    <a:gd name="T138" fmla="*/ 722 h 7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5" h="722">
                      <a:moveTo>
                        <a:pt x="134" y="0"/>
                      </a:moveTo>
                      <a:lnTo>
                        <a:pt x="137" y="36"/>
                      </a:lnTo>
                      <a:lnTo>
                        <a:pt x="140" y="71"/>
                      </a:lnTo>
                      <a:lnTo>
                        <a:pt x="143" y="107"/>
                      </a:lnTo>
                      <a:lnTo>
                        <a:pt x="145" y="143"/>
                      </a:lnTo>
                      <a:lnTo>
                        <a:pt x="147" y="179"/>
                      </a:lnTo>
                      <a:lnTo>
                        <a:pt x="150" y="214"/>
                      </a:lnTo>
                      <a:lnTo>
                        <a:pt x="153" y="250"/>
                      </a:lnTo>
                      <a:lnTo>
                        <a:pt x="156" y="286"/>
                      </a:lnTo>
                      <a:lnTo>
                        <a:pt x="157" y="298"/>
                      </a:lnTo>
                      <a:lnTo>
                        <a:pt x="157" y="311"/>
                      </a:lnTo>
                      <a:lnTo>
                        <a:pt x="159" y="325"/>
                      </a:lnTo>
                      <a:lnTo>
                        <a:pt x="159" y="338"/>
                      </a:lnTo>
                      <a:lnTo>
                        <a:pt x="160" y="364"/>
                      </a:lnTo>
                      <a:lnTo>
                        <a:pt x="163" y="389"/>
                      </a:lnTo>
                      <a:lnTo>
                        <a:pt x="164" y="416"/>
                      </a:lnTo>
                      <a:lnTo>
                        <a:pt x="166" y="442"/>
                      </a:lnTo>
                      <a:lnTo>
                        <a:pt x="169" y="468"/>
                      </a:lnTo>
                      <a:lnTo>
                        <a:pt x="170" y="496"/>
                      </a:lnTo>
                      <a:lnTo>
                        <a:pt x="172" y="521"/>
                      </a:lnTo>
                      <a:lnTo>
                        <a:pt x="173" y="546"/>
                      </a:lnTo>
                      <a:lnTo>
                        <a:pt x="175" y="568"/>
                      </a:lnTo>
                      <a:lnTo>
                        <a:pt x="176" y="588"/>
                      </a:lnTo>
                      <a:lnTo>
                        <a:pt x="179" y="611"/>
                      </a:lnTo>
                      <a:lnTo>
                        <a:pt x="181" y="633"/>
                      </a:lnTo>
                      <a:lnTo>
                        <a:pt x="182" y="656"/>
                      </a:lnTo>
                      <a:lnTo>
                        <a:pt x="183" y="677"/>
                      </a:lnTo>
                      <a:lnTo>
                        <a:pt x="183" y="700"/>
                      </a:lnTo>
                      <a:lnTo>
                        <a:pt x="185" y="722"/>
                      </a:lnTo>
                      <a:lnTo>
                        <a:pt x="40" y="722"/>
                      </a:lnTo>
                      <a:lnTo>
                        <a:pt x="40" y="719"/>
                      </a:lnTo>
                      <a:lnTo>
                        <a:pt x="39" y="716"/>
                      </a:lnTo>
                      <a:lnTo>
                        <a:pt x="39" y="711"/>
                      </a:lnTo>
                      <a:lnTo>
                        <a:pt x="35" y="672"/>
                      </a:lnTo>
                      <a:lnTo>
                        <a:pt x="135" y="672"/>
                      </a:lnTo>
                      <a:lnTo>
                        <a:pt x="143" y="673"/>
                      </a:lnTo>
                      <a:lnTo>
                        <a:pt x="149" y="673"/>
                      </a:lnTo>
                      <a:lnTo>
                        <a:pt x="152" y="672"/>
                      </a:lnTo>
                      <a:lnTo>
                        <a:pt x="153" y="669"/>
                      </a:lnTo>
                      <a:lnTo>
                        <a:pt x="153" y="667"/>
                      </a:lnTo>
                      <a:lnTo>
                        <a:pt x="152" y="666"/>
                      </a:lnTo>
                      <a:lnTo>
                        <a:pt x="152" y="663"/>
                      </a:lnTo>
                      <a:lnTo>
                        <a:pt x="150" y="660"/>
                      </a:lnTo>
                      <a:lnTo>
                        <a:pt x="150" y="657"/>
                      </a:lnTo>
                      <a:lnTo>
                        <a:pt x="149" y="644"/>
                      </a:lnTo>
                      <a:lnTo>
                        <a:pt x="149" y="630"/>
                      </a:lnTo>
                      <a:lnTo>
                        <a:pt x="147" y="617"/>
                      </a:lnTo>
                      <a:lnTo>
                        <a:pt x="147" y="604"/>
                      </a:lnTo>
                      <a:lnTo>
                        <a:pt x="141" y="599"/>
                      </a:lnTo>
                      <a:lnTo>
                        <a:pt x="33" y="599"/>
                      </a:lnTo>
                      <a:lnTo>
                        <a:pt x="31" y="580"/>
                      </a:lnTo>
                      <a:lnTo>
                        <a:pt x="121" y="580"/>
                      </a:lnTo>
                      <a:lnTo>
                        <a:pt x="128" y="582"/>
                      </a:lnTo>
                      <a:lnTo>
                        <a:pt x="141" y="582"/>
                      </a:lnTo>
                      <a:lnTo>
                        <a:pt x="144" y="578"/>
                      </a:lnTo>
                      <a:lnTo>
                        <a:pt x="144" y="562"/>
                      </a:lnTo>
                      <a:lnTo>
                        <a:pt x="143" y="546"/>
                      </a:lnTo>
                      <a:lnTo>
                        <a:pt x="141" y="530"/>
                      </a:lnTo>
                      <a:lnTo>
                        <a:pt x="141" y="513"/>
                      </a:lnTo>
                      <a:lnTo>
                        <a:pt x="140" y="511"/>
                      </a:lnTo>
                      <a:lnTo>
                        <a:pt x="140" y="501"/>
                      </a:lnTo>
                      <a:lnTo>
                        <a:pt x="139" y="500"/>
                      </a:lnTo>
                      <a:lnTo>
                        <a:pt x="135" y="498"/>
                      </a:lnTo>
                      <a:lnTo>
                        <a:pt x="133" y="497"/>
                      </a:lnTo>
                      <a:lnTo>
                        <a:pt x="127" y="498"/>
                      </a:lnTo>
                      <a:lnTo>
                        <a:pt x="34" y="498"/>
                      </a:lnTo>
                      <a:lnTo>
                        <a:pt x="28" y="497"/>
                      </a:lnTo>
                      <a:lnTo>
                        <a:pt x="25" y="468"/>
                      </a:lnTo>
                      <a:lnTo>
                        <a:pt x="112" y="468"/>
                      </a:lnTo>
                      <a:lnTo>
                        <a:pt x="120" y="469"/>
                      </a:lnTo>
                      <a:lnTo>
                        <a:pt x="133" y="469"/>
                      </a:lnTo>
                      <a:lnTo>
                        <a:pt x="135" y="468"/>
                      </a:lnTo>
                      <a:lnTo>
                        <a:pt x="137" y="467"/>
                      </a:lnTo>
                      <a:lnTo>
                        <a:pt x="137" y="458"/>
                      </a:lnTo>
                      <a:lnTo>
                        <a:pt x="135" y="455"/>
                      </a:lnTo>
                      <a:lnTo>
                        <a:pt x="135" y="435"/>
                      </a:lnTo>
                      <a:lnTo>
                        <a:pt x="134" y="420"/>
                      </a:lnTo>
                      <a:lnTo>
                        <a:pt x="134" y="406"/>
                      </a:lnTo>
                      <a:lnTo>
                        <a:pt x="133" y="393"/>
                      </a:lnTo>
                      <a:lnTo>
                        <a:pt x="131" y="391"/>
                      </a:lnTo>
                      <a:lnTo>
                        <a:pt x="131" y="390"/>
                      </a:lnTo>
                      <a:lnTo>
                        <a:pt x="130" y="389"/>
                      </a:lnTo>
                      <a:lnTo>
                        <a:pt x="49" y="389"/>
                      </a:lnTo>
                      <a:lnTo>
                        <a:pt x="43" y="387"/>
                      </a:lnTo>
                      <a:lnTo>
                        <a:pt x="21" y="387"/>
                      </a:lnTo>
                      <a:lnTo>
                        <a:pt x="20" y="358"/>
                      </a:lnTo>
                      <a:lnTo>
                        <a:pt x="27" y="358"/>
                      </a:lnTo>
                      <a:lnTo>
                        <a:pt x="33" y="357"/>
                      </a:lnTo>
                      <a:lnTo>
                        <a:pt x="60" y="357"/>
                      </a:lnTo>
                      <a:lnTo>
                        <a:pt x="67" y="358"/>
                      </a:lnTo>
                      <a:lnTo>
                        <a:pt x="128" y="358"/>
                      </a:lnTo>
                      <a:lnTo>
                        <a:pt x="130" y="355"/>
                      </a:lnTo>
                      <a:lnTo>
                        <a:pt x="127" y="335"/>
                      </a:lnTo>
                      <a:lnTo>
                        <a:pt x="127" y="296"/>
                      </a:lnTo>
                      <a:lnTo>
                        <a:pt x="125" y="276"/>
                      </a:lnTo>
                      <a:lnTo>
                        <a:pt x="124" y="274"/>
                      </a:lnTo>
                      <a:lnTo>
                        <a:pt x="120" y="274"/>
                      </a:lnTo>
                      <a:lnTo>
                        <a:pt x="118" y="276"/>
                      </a:lnTo>
                      <a:lnTo>
                        <a:pt x="111" y="274"/>
                      </a:lnTo>
                      <a:lnTo>
                        <a:pt x="21" y="274"/>
                      </a:lnTo>
                      <a:lnTo>
                        <a:pt x="15" y="273"/>
                      </a:lnTo>
                      <a:lnTo>
                        <a:pt x="14" y="266"/>
                      </a:lnTo>
                      <a:lnTo>
                        <a:pt x="14" y="244"/>
                      </a:lnTo>
                      <a:lnTo>
                        <a:pt x="49" y="244"/>
                      </a:lnTo>
                      <a:lnTo>
                        <a:pt x="54" y="245"/>
                      </a:lnTo>
                      <a:lnTo>
                        <a:pt x="114" y="245"/>
                      </a:lnTo>
                      <a:lnTo>
                        <a:pt x="121" y="244"/>
                      </a:lnTo>
                      <a:lnTo>
                        <a:pt x="124" y="243"/>
                      </a:lnTo>
                      <a:lnTo>
                        <a:pt x="121" y="221"/>
                      </a:lnTo>
                      <a:lnTo>
                        <a:pt x="120" y="201"/>
                      </a:lnTo>
                      <a:lnTo>
                        <a:pt x="120" y="179"/>
                      </a:lnTo>
                      <a:lnTo>
                        <a:pt x="117" y="157"/>
                      </a:lnTo>
                      <a:lnTo>
                        <a:pt x="112" y="155"/>
                      </a:lnTo>
                      <a:lnTo>
                        <a:pt x="8" y="155"/>
                      </a:lnTo>
                      <a:lnTo>
                        <a:pt x="7" y="126"/>
                      </a:lnTo>
                      <a:lnTo>
                        <a:pt x="60" y="126"/>
                      </a:lnTo>
                      <a:lnTo>
                        <a:pt x="67" y="127"/>
                      </a:lnTo>
                      <a:lnTo>
                        <a:pt x="108" y="127"/>
                      </a:lnTo>
                      <a:lnTo>
                        <a:pt x="114" y="126"/>
                      </a:lnTo>
                      <a:lnTo>
                        <a:pt x="115" y="124"/>
                      </a:lnTo>
                      <a:lnTo>
                        <a:pt x="112" y="107"/>
                      </a:lnTo>
                      <a:lnTo>
                        <a:pt x="112" y="88"/>
                      </a:lnTo>
                      <a:lnTo>
                        <a:pt x="111" y="71"/>
                      </a:lnTo>
                      <a:lnTo>
                        <a:pt x="110" y="52"/>
                      </a:lnTo>
                      <a:lnTo>
                        <a:pt x="111" y="51"/>
                      </a:lnTo>
                      <a:lnTo>
                        <a:pt x="111" y="49"/>
                      </a:lnTo>
                      <a:lnTo>
                        <a:pt x="112" y="48"/>
                      </a:lnTo>
                      <a:lnTo>
                        <a:pt x="112" y="46"/>
                      </a:lnTo>
                      <a:lnTo>
                        <a:pt x="106" y="44"/>
                      </a:lnTo>
                      <a:lnTo>
                        <a:pt x="100" y="45"/>
                      </a:lnTo>
                      <a:lnTo>
                        <a:pt x="2" y="45"/>
                      </a:lnTo>
                      <a:lnTo>
                        <a:pt x="0" y="2"/>
                      </a:lnTo>
                      <a:lnTo>
                        <a:pt x="40" y="2"/>
                      </a:lnTo>
                      <a:lnTo>
                        <a:pt x="49" y="0"/>
                      </a:lnTo>
                      <a:lnTo>
                        <a:pt x="13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4" name="Freeform 283"/>
                <p:cNvSpPr>
                  <a:spLocks/>
                </p:cNvSpPr>
                <p:nvPr/>
              </p:nvSpPr>
              <p:spPr bwMode="auto">
                <a:xfrm>
                  <a:off x="4861" y="1824"/>
                  <a:ext cx="196" cy="714"/>
                </a:xfrm>
                <a:custGeom>
                  <a:avLst/>
                  <a:gdLst>
                    <a:gd name="T0" fmla="*/ 194 w 196"/>
                    <a:gd name="T1" fmla="*/ 18 h 714"/>
                    <a:gd name="T2" fmla="*/ 86 w 196"/>
                    <a:gd name="T3" fmla="*/ 39 h 714"/>
                    <a:gd name="T4" fmla="*/ 81 w 196"/>
                    <a:gd name="T5" fmla="*/ 70 h 714"/>
                    <a:gd name="T6" fmla="*/ 78 w 196"/>
                    <a:gd name="T7" fmla="*/ 103 h 714"/>
                    <a:gd name="T8" fmla="*/ 80 w 196"/>
                    <a:gd name="T9" fmla="*/ 118 h 714"/>
                    <a:gd name="T10" fmla="*/ 187 w 196"/>
                    <a:gd name="T11" fmla="*/ 127 h 714"/>
                    <a:gd name="T12" fmla="*/ 184 w 196"/>
                    <a:gd name="T13" fmla="*/ 145 h 714"/>
                    <a:gd name="T14" fmla="*/ 77 w 196"/>
                    <a:gd name="T15" fmla="*/ 142 h 714"/>
                    <a:gd name="T16" fmla="*/ 73 w 196"/>
                    <a:gd name="T17" fmla="*/ 168 h 714"/>
                    <a:gd name="T18" fmla="*/ 69 w 196"/>
                    <a:gd name="T19" fmla="*/ 216 h 714"/>
                    <a:gd name="T20" fmla="*/ 178 w 196"/>
                    <a:gd name="T21" fmla="*/ 236 h 714"/>
                    <a:gd name="T22" fmla="*/ 98 w 196"/>
                    <a:gd name="T23" fmla="*/ 262 h 714"/>
                    <a:gd name="T24" fmla="*/ 64 w 196"/>
                    <a:gd name="T25" fmla="*/ 284 h 714"/>
                    <a:gd name="T26" fmla="*/ 59 w 196"/>
                    <a:gd name="T27" fmla="*/ 340 h 714"/>
                    <a:gd name="T28" fmla="*/ 64 w 196"/>
                    <a:gd name="T29" fmla="*/ 343 h 714"/>
                    <a:gd name="T30" fmla="*/ 133 w 196"/>
                    <a:gd name="T31" fmla="*/ 346 h 714"/>
                    <a:gd name="T32" fmla="*/ 161 w 196"/>
                    <a:gd name="T33" fmla="*/ 374 h 714"/>
                    <a:gd name="T34" fmla="*/ 133 w 196"/>
                    <a:gd name="T35" fmla="*/ 374 h 714"/>
                    <a:gd name="T36" fmla="*/ 58 w 196"/>
                    <a:gd name="T37" fmla="*/ 372 h 714"/>
                    <a:gd name="T38" fmla="*/ 54 w 196"/>
                    <a:gd name="T39" fmla="*/ 415 h 714"/>
                    <a:gd name="T40" fmla="*/ 52 w 196"/>
                    <a:gd name="T41" fmla="*/ 457 h 714"/>
                    <a:gd name="T42" fmla="*/ 162 w 196"/>
                    <a:gd name="T43" fmla="*/ 459 h 714"/>
                    <a:gd name="T44" fmla="*/ 64 w 196"/>
                    <a:gd name="T45" fmla="*/ 485 h 714"/>
                    <a:gd name="T46" fmla="*/ 48 w 196"/>
                    <a:gd name="T47" fmla="*/ 489 h 714"/>
                    <a:gd name="T48" fmla="*/ 45 w 196"/>
                    <a:gd name="T49" fmla="*/ 519 h 714"/>
                    <a:gd name="T50" fmla="*/ 42 w 196"/>
                    <a:gd name="T51" fmla="*/ 564 h 714"/>
                    <a:gd name="T52" fmla="*/ 122 w 196"/>
                    <a:gd name="T53" fmla="*/ 567 h 714"/>
                    <a:gd name="T54" fmla="*/ 154 w 196"/>
                    <a:gd name="T55" fmla="*/ 579 h 714"/>
                    <a:gd name="T56" fmla="*/ 41 w 196"/>
                    <a:gd name="T57" fmla="*/ 593 h 714"/>
                    <a:gd name="T58" fmla="*/ 38 w 196"/>
                    <a:gd name="T59" fmla="*/ 642 h 714"/>
                    <a:gd name="T60" fmla="*/ 42 w 196"/>
                    <a:gd name="T61" fmla="*/ 662 h 714"/>
                    <a:gd name="T62" fmla="*/ 88 w 196"/>
                    <a:gd name="T63" fmla="*/ 662 h 714"/>
                    <a:gd name="T64" fmla="*/ 146 w 196"/>
                    <a:gd name="T65" fmla="*/ 688 h 714"/>
                    <a:gd name="T66" fmla="*/ 0 w 196"/>
                    <a:gd name="T67" fmla="*/ 714 h 714"/>
                    <a:gd name="T68" fmla="*/ 4 w 196"/>
                    <a:gd name="T69" fmla="*/ 649 h 714"/>
                    <a:gd name="T70" fmla="*/ 10 w 196"/>
                    <a:gd name="T71" fmla="*/ 583 h 714"/>
                    <a:gd name="T72" fmla="*/ 15 w 196"/>
                    <a:gd name="T73" fmla="*/ 532 h 714"/>
                    <a:gd name="T74" fmla="*/ 16 w 196"/>
                    <a:gd name="T75" fmla="*/ 503 h 714"/>
                    <a:gd name="T76" fmla="*/ 20 w 196"/>
                    <a:gd name="T77" fmla="*/ 482 h 714"/>
                    <a:gd name="T78" fmla="*/ 26 w 196"/>
                    <a:gd name="T79" fmla="*/ 391 h 714"/>
                    <a:gd name="T80" fmla="*/ 35 w 196"/>
                    <a:gd name="T81" fmla="*/ 300 h 714"/>
                    <a:gd name="T82" fmla="*/ 42 w 196"/>
                    <a:gd name="T83" fmla="*/ 210 h 714"/>
                    <a:gd name="T84" fmla="*/ 49 w 196"/>
                    <a:gd name="T85" fmla="*/ 119 h 714"/>
                    <a:gd name="T86" fmla="*/ 58 w 196"/>
                    <a:gd name="T87" fmla="*/ 30 h 7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6"/>
                    <a:gd name="T133" fmla="*/ 0 h 714"/>
                    <a:gd name="T134" fmla="*/ 196 w 196"/>
                    <a:gd name="T135" fmla="*/ 714 h 7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6" h="714">
                      <a:moveTo>
                        <a:pt x="196" y="0"/>
                      </a:moveTo>
                      <a:lnTo>
                        <a:pt x="196" y="8"/>
                      </a:lnTo>
                      <a:lnTo>
                        <a:pt x="194" y="18"/>
                      </a:lnTo>
                      <a:lnTo>
                        <a:pt x="194" y="37"/>
                      </a:lnTo>
                      <a:lnTo>
                        <a:pt x="188" y="39"/>
                      </a:lnTo>
                      <a:lnTo>
                        <a:pt x="86" y="39"/>
                      </a:lnTo>
                      <a:lnTo>
                        <a:pt x="83" y="41"/>
                      </a:lnTo>
                      <a:lnTo>
                        <a:pt x="83" y="56"/>
                      </a:lnTo>
                      <a:lnTo>
                        <a:pt x="81" y="70"/>
                      </a:lnTo>
                      <a:lnTo>
                        <a:pt x="80" y="83"/>
                      </a:lnTo>
                      <a:lnTo>
                        <a:pt x="78" y="98"/>
                      </a:lnTo>
                      <a:lnTo>
                        <a:pt x="78" y="103"/>
                      </a:lnTo>
                      <a:lnTo>
                        <a:pt x="77" y="106"/>
                      </a:lnTo>
                      <a:lnTo>
                        <a:pt x="77" y="115"/>
                      </a:lnTo>
                      <a:lnTo>
                        <a:pt x="80" y="118"/>
                      </a:lnTo>
                      <a:lnTo>
                        <a:pt x="83" y="119"/>
                      </a:lnTo>
                      <a:lnTo>
                        <a:pt x="185" y="119"/>
                      </a:lnTo>
                      <a:lnTo>
                        <a:pt x="187" y="127"/>
                      </a:lnTo>
                      <a:lnTo>
                        <a:pt x="185" y="132"/>
                      </a:lnTo>
                      <a:lnTo>
                        <a:pt x="184" y="139"/>
                      </a:lnTo>
                      <a:lnTo>
                        <a:pt x="184" y="145"/>
                      </a:lnTo>
                      <a:lnTo>
                        <a:pt x="81" y="145"/>
                      </a:lnTo>
                      <a:lnTo>
                        <a:pt x="78" y="142"/>
                      </a:lnTo>
                      <a:lnTo>
                        <a:pt x="77" y="142"/>
                      </a:lnTo>
                      <a:lnTo>
                        <a:pt x="74" y="148"/>
                      </a:lnTo>
                      <a:lnTo>
                        <a:pt x="74" y="161"/>
                      </a:lnTo>
                      <a:lnTo>
                        <a:pt x="73" y="168"/>
                      </a:lnTo>
                      <a:lnTo>
                        <a:pt x="73" y="184"/>
                      </a:lnTo>
                      <a:lnTo>
                        <a:pt x="71" y="200"/>
                      </a:lnTo>
                      <a:lnTo>
                        <a:pt x="69" y="216"/>
                      </a:lnTo>
                      <a:lnTo>
                        <a:pt x="67" y="232"/>
                      </a:lnTo>
                      <a:lnTo>
                        <a:pt x="69" y="236"/>
                      </a:lnTo>
                      <a:lnTo>
                        <a:pt x="178" y="236"/>
                      </a:lnTo>
                      <a:lnTo>
                        <a:pt x="177" y="264"/>
                      </a:lnTo>
                      <a:lnTo>
                        <a:pt x="106" y="264"/>
                      </a:lnTo>
                      <a:lnTo>
                        <a:pt x="98" y="262"/>
                      </a:lnTo>
                      <a:lnTo>
                        <a:pt x="65" y="262"/>
                      </a:lnTo>
                      <a:lnTo>
                        <a:pt x="64" y="264"/>
                      </a:lnTo>
                      <a:lnTo>
                        <a:pt x="64" y="284"/>
                      </a:lnTo>
                      <a:lnTo>
                        <a:pt x="62" y="303"/>
                      </a:lnTo>
                      <a:lnTo>
                        <a:pt x="61" y="323"/>
                      </a:lnTo>
                      <a:lnTo>
                        <a:pt x="59" y="340"/>
                      </a:lnTo>
                      <a:lnTo>
                        <a:pt x="59" y="342"/>
                      </a:lnTo>
                      <a:lnTo>
                        <a:pt x="61" y="343"/>
                      </a:lnTo>
                      <a:lnTo>
                        <a:pt x="64" y="343"/>
                      </a:lnTo>
                      <a:lnTo>
                        <a:pt x="65" y="345"/>
                      </a:lnTo>
                      <a:lnTo>
                        <a:pt x="126" y="345"/>
                      </a:lnTo>
                      <a:lnTo>
                        <a:pt x="133" y="346"/>
                      </a:lnTo>
                      <a:lnTo>
                        <a:pt x="171" y="346"/>
                      </a:lnTo>
                      <a:lnTo>
                        <a:pt x="169" y="374"/>
                      </a:lnTo>
                      <a:lnTo>
                        <a:pt x="161" y="374"/>
                      </a:lnTo>
                      <a:lnTo>
                        <a:pt x="154" y="375"/>
                      </a:lnTo>
                      <a:lnTo>
                        <a:pt x="140" y="375"/>
                      </a:lnTo>
                      <a:lnTo>
                        <a:pt x="133" y="374"/>
                      </a:lnTo>
                      <a:lnTo>
                        <a:pt x="87" y="374"/>
                      </a:lnTo>
                      <a:lnTo>
                        <a:pt x="80" y="372"/>
                      </a:lnTo>
                      <a:lnTo>
                        <a:pt x="58" y="372"/>
                      </a:lnTo>
                      <a:lnTo>
                        <a:pt x="56" y="375"/>
                      </a:lnTo>
                      <a:lnTo>
                        <a:pt x="55" y="395"/>
                      </a:lnTo>
                      <a:lnTo>
                        <a:pt x="54" y="415"/>
                      </a:lnTo>
                      <a:lnTo>
                        <a:pt x="52" y="435"/>
                      </a:lnTo>
                      <a:lnTo>
                        <a:pt x="51" y="456"/>
                      </a:lnTo>
                      <a:lnTo>
                        <a:pt x="52" y="457"/>
                      </a:lnTo>
                      <a:lnTo>
                        <a:pt x="151" y="457"/>
                      </a:lnTo>
                      <a:lnTo>
                        <a:pt x="156" y="459"/>
                      </a:lnTo>
                      <a:lnTo>
                        <a:pt x="162" y="459"/>
                      </a:lnTo>
                      <a:lnTo>
                        <a:pt x="161" y="486"/>
                      </a:lnTo>
                      <a:lnTo>
                        <a:pt x="71" y="486"/>
                      </a:lnTo>
                      <a:lnTo>
                        <a:pt x="64" y="485"/>
                      </a:lnTo>
                      <a:lnTo>
                        <a:pt x="56" y="485"/>
                      </a:lnTo>
                      <a:lnTo>
                        <a:pt x="51" y="483"/>
                      </a:lnTo>
                      <a:lnTo>
                        <a:pt x="48" y="489"/>
                      </a:lnTo>
                      <a:lnTo>
                        <a:pt x="48" y="499"/>
                      </a:lnTo>
                      <a:lnTo>
                        <a:pt x="46" y="505"/>
                      </a:lnTo>
                      <a:lnTo>
                        <a:pt x="45" y="519"/>
                      </a:lnTo>
                      <a:lnTo>
                        <a:pt x="44" y="532"/>
                      </a:lnTo>
                      <a:lnTo>
                        <a:pt x="42" y="547"/>
                      </a:lnTo>
                      <a:lnTo>
                        <a:pt x="42" y="564"/>
                      </a:lnTo>
                      <a:lnTo>
                        <a:pt x="44" y="565"/>
                      </a:lnTo>
                      <a:lnTo>
                        <a:pt x="117" y="565"/>
                      </a:lnTo>
                      <a:lnTo>
                        <a:pt x="122" y="567"/>
                      </a:lnTo>
                      <a:lnTo>
                        <a:pt x="155" y="567"/>
                      </a:lnTo>
                      <a:lnTo>
                        <a:pt x="155" y="573"/>
                      </a:lnTo>
                      <a:lnTo>
                        <a:pt x="154" y="579"/>
                      </a:lnTo>
                      <a:lnTo>
                        <a:pt x="154" y="589"/>
                      </a:lnTo>
                      <a:lnTo>
                        <a:pt x="44" y="589"/>
                      </a:lnTo>
                      <a:lnTo>
                        <a:pt x="41" y="593"/>
                      </a:lnTo>
                      <a:lnTo>
                        <a:pt x="39" y="610"/>
                      </a:lnTo>
                      <a:lnTo>
                        <a:pt x="38" y="626"/>
                      </a:lnTo>
                      <a:lnTo>
                        <a:pt x="38" y="642"/>
                      </a:lnTo>
                      <a:lnTo>
                        <a:pt x="35" y="659"/>
                      </a:lnTo>
                      <a:lnTo>
                        <a:pt x="38" y="662"/>
                      </a:lnTo>
                      <a:lnTo>
                        <a:pt x="42" y="662"/>
                      </a:lnTo>
                      <a:lnTo>
                        <a:pt x="44" y="661"/>
                      </a:lnTo>
                      <a:lnTo>
                        <a:pt x="83" y="661"/>
                      </a:lnTo>
                      <a:lnTo>
                        <a:pt x="88" y="662"/>
                      </a:lnTo>
                      <a:lnTo>
                        <a:pt x="148" y="662"/>
                      </a:lnTo>
                      <a:lnTo>
                        <a:pt x="148" y="675"/>
                      </a:lnTo>
                      <a:lnTo>
                        <a:pt x="146" y="688"/>
                      </a:lnTo>
                      <a:lnTo>
                        <a:pt x="146" y="701"/>
                      </a:lnTo>
                      <a:lnTo>
                        <a:pt x="145" y="714"/>
                      </a:lnTo>
                      <a:lnTo>
                        <a:pt x="0" y="714"/>
                      </a:lnTo>
                      <a:lnTo>
                        <a:pt x="2" y="692"/>
                      </a:lnTo>
                      <a:lnTo>
                        <a:pt x="3" y="671"/>
                      </a:lnTo>
                      <a:lnTo>
                        <a:pt x="4" y="649"/>
                      </a:lnTo>
                      <a:lnTo>
                        <a:pt x="6" y="628"/>
                      </a:lnTo>
                      <a:lnTo>
                        <a:pt x="9" y="604"/>
                      </a:lnTo>
                      <a:lnTo>
                        <a:pt x="10" y="583"/>
                      </a:lnTo>
                      <a:lnTo>
                        <a:pt x="12" y="560"/>
                      </a:lnTo>
                      <a:lnTo>
                        <a:pt x="13" y="538"/>
                      </a:lnTo>
                      <a:lnTo>
                        <a:pt x="15" y="532"/>
                      </a:lnTo>
                      <a:lnTo>
                        <a:pt x="15" y="525"/>
                      </a:lnTo>
                      <a:lnTo>
                        <a:pt x="16" y="518"/>
                      </a:lnTo>
                      <a:lnTo>
                        <a:pt x="16" y="503"/>
                      </a:lnTo>
                      <a:lnTo>
                        <a:pt x="17" y="495"/>
                      </a:lnTo>
                      <a:lnTo>
                        <a:pt x="19" y="487"/>
                      </a:lnTo>
                      <a:lnTo>
                        <a:pt x="20" y="482"/>
                      </a:lnTo>
                      <a:lnTo>
                        <a:pt x="22" y="452"/>
                      </a:lnTo>
                      <a:lnTo>
                        <a:pt x="25" y="421"/>
                      </a:lnTo>
                      <a:lnTo>
                        <a:pt x="26" y="391"/>
                      </a:lnTo>
                      <a:lnTo>
                        <a:pt x="29" y="360"/>
                      </a:lnTo>
                      <a:lnTo>
                        <a:pt x="32" y="330"/>
                      </a:lnTo>
                      <a:lnTo>
                        <a:pt x="35" y="300"/>
                      </a:lnTo>
                      <a:lnTo>
                        <a:pt x="36" y="269"/>
                      </a:lnTo>
                      <a:lnTo>
                        <a:pt x="39" y="240"/>
                      </a:lnTo>
                      <a:lnTo>
                        <a:pt x="42" y="210"/>
                      </a:lnTo>
                      <a:lnTo>
                        <a:pt x="44" y="180"/>
                      </a:lnTo>
                      <a:lnTo>
                        <a:pt x="46" y="150"/>
                      </a:lnTo>
                      <a:lnTo>
                        <a:pt x="49" y="119"/>
                      </a:lnTo>
                      <a:lnTo>
                        <a:pt x="52" y="89"/>
                      </a:lnTo>
                      <a:lnTo>
                        <a:pt x="55" y="59"/>
                      </a:lnTo>
                      <a:lnTo>
                        <a:pt x="58" y="30"/>
                      </a:lnTo>
                      <a:lnTo>
                        <a:pt x="59" y="0"/>
                      </a:lnTo>
                      <a:lnTo>
                        <a:pt x="19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5" name="Freeform 284"/>
                <p:cNvSpPr>
                  <a:spLocks/>
                </p:cNvSpPr>
                <p:nvPr/>
              </p:nvSpPr>
              <p:spPr bwMode="auto">
                <a:xfrm>
                  <a:off x="4674" y="1868"/>
                  <a:ext cx="231" cy="670"/>
                </a:xfrm>
                <a:custGeom>
                  <a:avLst/>
                  <a:gdLst>
                    <a:gd name="T0" fmla="*/ 113 w 231"/>
                    <a:gd name="T1" fmla="*/ 30 h 670"/>
                    <a:gd name="T2" fmla="*/ 94 w 231"/>
                    <a:gd name="T3" fmla="*/ 30 h 670"/>
                    <a:gd name="T4" fmla="*/ 94 w 231"/>
                    <a:gd name="T5" fmla="*/ 38 h 670"/>
                    <a:gd name="T6" fmla="*/ 93 w 231"/>
                    <a:gd name="T7" fmla="*/ 62 h 670"/>
                    <a:gd name="T8" fmla="*/ 90 w 231"/>
                    <a:gd name="T9" fmla="*/ 88 h 670"/>
                    <a:gd name="T10" fmla="*/ 85 w 231"/>
                    <a:gd name="T11" fmla="*/ 108 h 670"/>
                    <a:gd name="T12" fmla="*/ 217 w 231"/>
                    <a:gd name="T13" fmla="*/ 143 h 670"/>
                    <a:gd name="T14" fmla="*/ 83 w 231"/>
                    <a:gd name="T15" fmla="*/ 155 h 670"/>
                    <a:gd name="T16" fmla="*/ 80 w 231"/>
                    <a:gd name="T17" fmla="*/ 175 h 670"/>
                    <a:gd name="T18" fmla="*/ 77 w 231"/>
                    <a:gd name="T19" fmla="*/ 198 h 670"/>
                    <a:gd name="T20" fmla="*/ 74 w 231"/>
                    <a:gd name="T21" fmla="*/ 224 h 670"/>
                    <a:gd name="T22" fmla="*/ 210 w 231"/>
                    <a:gd name="T23" fmla="*/ 224 h 670"/>
                    <a:gd name="T24" fmla="*/ 209 w 231"/>
                    <a:gd name="T25" fmla="*/ 249 h 670"/>
                    <a:gd name="T26" fmla="*/ 113 w 231"/>
                    <a:gd name="T27" fmla="*/ 250 h 670"/>
                    <a:gd name="T28" fmla="*/ 68 w 231"/>
                    <a:gd name="T29" fmla="*/ 253 h 670"/>
                    <a:gd name="T30" fmla="*/ 68 w 231"/>
                    <a:gd name="T31" fmla="*/ 266 h 670"/>
                    <a:gd name="T32" fmla="*/ 67 w 231"/>
                    <a:gd name="T33" fmla="*/ 291 h 670"/>
                    <a:gd name="T34" fmla="*/ 62 w 231"/>
                    <a:gd name="T35" fmla="*/ 313 h 670"/>
                    <a:gd name="T36" fmla="*/ 58 w 231"/>
                    <a:gd name="T37" fmla="*/ 332 h 670"/>
                    <a:gd name="T38" fmla="*/ 200 w 231"/>
                    <a:gd name="T39" fmla="*/ 335 h 670"/>
                    <a:gd name="T40" fmla="*/ 61 w 231"/>
                    <a:gd name="T41" fmla="*/ 360 h 670"/>
                    <a:gd name="T42" fmla="*/ 55 w 231"/>
                    <a:gd name="T43" fmla="*/ 383 h 670"/>
                    <a:gd name="T44" fmla="*/ 52 w 231"/>
                    <a:gd name="T45" fmla="*/ 409 h 670"/>
                    <a:gd name="T46" fmla="*/ 50 w 231"/>
                    <a:gd name="T47" fmla="*/ 436 h 670"/>
                    <a:gd name="T48" fmla="*/ 157 w 231"/>
                    <a:gd name="T49" fmla="*/ 441 h 670"/>
                    <a:gd name="T50" fmla="*/ 191 w 231"/>
                    <a:gd name="T51" fmla="*/ 452 h 670"/>
                    <a:gd name="T52" fmla="*/ 45 w 231"/>
                    <a:gd name="T53" fmla="*/ 470 h 670"/>
                    <a:gd name="T54" fmla="*/ 42 w 231"/>
                    <a:gd name="T55" fmla="*/ 494 h 670"/>
                    <a:gd name="T56" fmla="*/ 39 w 231"/>
                    <a:gd name="T57" fmla="*/ 514 h 670"/>
                    <a:gd name="T58" fmla="*/ 38 w 231"/>
                    <a:gd name="T59" fmla="*/ 533 h 670"/>
                    <a:gd name="T60" fmla="*/ 158 w 231"/>
                    <a:gd name="T61" fmla="*/ 543 h 670"/>
                    <a:gd name="T62" fmla="*/ 184 w 231"/>
                    <a:gd name="T63" fmla="*/ 550 h 670"/>
                    <a:gd name="T64" fmla="*/ 41 w 231"/>
                    <a:gd name="T65" fmla="*/ 566 h 670"/>
                    <a:gd name="T66" fmla="*/ 33 w 231"/>
                    <a:gd name="T67" fmla="*/ 575 h 670"/>
                    <a:gd name="T68" fmla="*/ 29 w 231"/>
                    <a:gd name="T69" fmla="*/ 602 h 670"/>
                    <a:gd name="T70" fmla="*/ 26 w 231"/>
                    <a:gd name="T71" fmla="*/ 630 h 670"/>
                    <a:gd name="T72" fmla="*/ 31 w 231"/>
                    <a:gd name="T73" fmla="*/ 641 h 670"/>
                    <a:gd name="T74" fmla="*/ 167 w 231"/>
                    <a:gd name="T75" fmla="*/ 640 h 670"/>
                    <a:gd name="T76" fmla="*/ 174 w 231"/>
                    <a:gd name="T77" fmla="*/ 656 h 670"/>
                    <a:gd name="T78" fmla="*/ 146 w 231"/>
                    <a:gd name="T79" fmla="*/ 669 h 670"/>
                    <a:gd name="T80" fmla="*/ 52 w 231"/>
                    <a:gd name="T81" fmla="*/ 670 h 670"/>
                    <a:gd name="T82" fmla="*/ 2 w 231"/>
                    <a:gd name="T83" fmla="*/ 648 h 670"/>
                    <a:gd name="T84" fmla="*/ 9 w 231"/>
                    <a:gd name="T85" fmla="*/ 589 h 670"/>
                    <a:gd name="T86" fmla="*/ 16 w 231"/>
                    <a:gd name="T87" fmla="*/ 531 h 670"/>
                    <a:gd name="T88" fmla="*/ 26 w 231"/>
                    <a:gd name="T89" fmla="*/ 438 h 670"/>
                    <a:gd name="T90" fmla="*/ 39 w 231"/>
                    <a:gd name="T91" fmla="*/ 327 h 670"/>
                    <a:gd name="T92" fmla="*/ 52 w 231"/>
                    <a:gd name="T93" fmla="*/ 218 h 670"/>
                    <a:gd name="T94" fmla="*/ 62 w 231"/>
                    <a:gd name="T95" fmla="*/ 137 h 670"/>
                    <a:gd name="T96" fmla="*/ 73 w 231"/>
                    <a:gd name="T97" fmla="*/ 54 h 670"/>
                    <a:gd name="T98" fmla="*/ 229 w 231"/>
                    <a:gd name="T99" fmla="*/ 0 h 6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1"/>
                    <a:gd name="T151" fmla="*/ 0 h 670"/>
                    <a:gd name="T152" fmla="*/ 231 w 231"/>
                    <a:gd name="T153" fmla="*/ 670 h 6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1" h="670">
                      <a:moveTo>
                        <a:pt x="231" y="2"/>
                      </a:moveTo>
                      <a:lnTo>
                        <a:pt x="228" y="30"/>
                      </a:lnTo>
                      <a:lnTo>
                        <a:pt x="113" y="30"/>
                      </a:lnTo>
                      <a:lnTo>
                        <a:pt x="104" y="29"/>
                      </a:lnTo>
                      <a:lnTo>
                        <a:pt x="97" y="29"/>
                      </a:lnTo>
                      <a:lnTo>
                        <a:pt x="94" y="30"/>
                      </a:lnTo>
                      <a:lnTo>
                        <a:pt x="94" y="34"/>
                      </a:lnTo>
                      <a:lnTo>
                        <a:pt x="96" y="36"/>
                      </a:lnTo>
                      <a:lnTo>
                        <a:pt x="94" y="38"/>
                      </a:lnTo>
                      <a:lnTo>
                        <a:pt x="94" y="46"/>
                      </a:lnTo>
                      <a:lnTo>
                        <a:pt x="93" y="54"/>
                      </a:lnTo>
                      <a:lnTo>
                        <a:pt x="93" y="62"/>
                      </a:lnTo>
                      <a:lnTo>
                        <a:pt x="91" y="71"/>
                      </a:lnTo>
                      <a:lnTo>
                        <a:pt x="91" y="80"/>
                      </a:lnTo>
                      <a:lnTo>
                        <a:pt x="90" y="88"/>
                      </a:lnTo>
                      <a:lnTo>
                        <a:pt x="89" y="98"/>
                      </a:lnTo>
                      <a:lnTo>
                        <a:pt x="87" y="107"/>
                      </a:lnTo>
                      <a:lnTo>
                        <a:pt x="85" y="108"/>
                      </a:lnTo>
                      <a:lnTo>
                        <a:pt x="89" y="113"/>
                      </a:lnTo>
                      <a:lnTo>
                        <a:pt x="221" y="113"/>
                      </a:lnTo>
                      <a:lnTo>
                        <a:pt x="217" y="143"/>
                      </a:lnTo>
                      <a:lnTo>
                        <a:pt x="84" y="143"/>
                      </a:lnTo>
                      <a:lnTo>
                        <a:pt x="83" y="146"/>
                      </a:lnTo>
                      <a:lnTo>
                        <a:pt x="83" y="155"/>
                      </a:lnTo>
                      <a:lnTo>
                        <a:pt x="81" y="159"/>
                      </a:lnTo>
                      <a:lnTo>
                        <a:pt x="81" y="166"/>
                      </a:lnTo>
                      <a:lnTo>
                        <a:pt x="80" y="175"/>
                      </a:lnTo>
                      <a:lnTo>
                        <a:pt x="79" y="182"/>
                      </a:lnTo>
                      <a:lnTo>
                        <a:pt x="77" y="189"/>
                      </a:lnTo>
                      <a:lnTo>
                        <a:pt x="77" y="198"/>
                      </a:lnTo>
                      <a:lnTo>
                        <a:pt x="75" y="205"/>
                      </a:lnTo>
                      <a:lnTo>
                        <a:pt x="74" y="214"/>
                      </a:lnTo>
                      <a:lnTo>
                        <a:pt x="74" y="224"/>
                      </a:lnTo>
                      <a:lnTo>
                        <a:pt x="77" y="227"/>
                      </a:lnTo>
                      <a:lnTo>
                        <a:pt x="81" y="224"/>
                      </a:lnTo>
                      <a:lnTo>
                        <a:pt x="210" y="224"/>
                      </a:lnTo>
                      <a:lnTo>
                        <a:pt x="210" y="237"/>
                      </a:lnTo>
                      <a:lnTo>
                        <a:pt x="209" y="243"/>
                      </a:lnTo>
                      <a:lnTo>
                        <a:pt x="209" y="249"/>
                      </a:lnTo>
                      <a:lnTo>
                        <a:pt x="165" y="249"/>
                      </a:lnTo>
                      <a:lnTo>
                        <a:pt x="158" y="250"/>
                      </a:lnTo>
                      <a:lnTo>
                        <a:pt x="113" y="250"/>
                      </a:lnTo>
                      <a:lnTo>
                        <a:pt x="104" y="249"/>
                      </a:lnTo>
                      <a:lnTo>
                        <a:pt x="70" y="249"/>
                      </a:lnTo>
                      <a:lnTo>
                        <a:pt x="68" y="253"/>
                      </a:lnTo>
                      <a:lnTo>
                        <a:pt x="70" y="257"/>
                      </a:lnTo>
                      <a:lnTo>
                        <a:pt x="70" y="262"/>
                      </a:lnTo>
                      <a:lnTo>
                        <a:pt x="68" y="266"/>
                      </a:lnTo>
                      <a:lnTo>
                        <a:pt x="68" y="274"/>
                      </a:lnTo>
                      <a:lnTo>
                        <a:pt x="67" y="282"/>
                      </a:lnTo>
                      <a:lnTo>
                        <a:pt x="67" y="291"/>
                      </a:lnTo>
                      <a:lnTo>
                        <a:pt x="65" y="298"/>
                      </a:lnTo>
                      <a:lnTo>
                        <a:pt x="64" y="306"/>
                      </a:lnTo>
                      <a:lnTo>
                        <a:pt x="62" y="313"/>
                      </a:lnTo>
                      <a:lnTo>
                        <a:pt x="61" y="322"/>
                      </a:lnTo>
                      <a:lnTo>
                        <a:pt x="61" y="330"/>
                      </a:lnTo>
                      <a:lnTo>
                        <a:pt x="58" y="332"/>
                      </a:lnTo>
                      <a:lnTo>
                        <a:pt x="60" y="332"/>
                      </a:lnTo>
                      <a:lnTo>
                        <a:pt x="61" y="335"/>
                      </a:lnTo>
                      <a:lnTo>
                        <a:pt x="200" y="335"/>
                      </a:lnTo>
                      <a:lnTo>
                        <a:pt x="200" y="359"/>
                      </a:lnTo>
                      <a:lnTo>
                        <a:pt x="196" y="360"/>
                      </a:lnTo>
                      <a:lnTo>
                        <a:pt x="61" y="360"/>
                      </a:lnTo>
                      <a:lnTo>
                        <a:pt x="57" y="364"/>
                      </a:lnTo>
                      <a:lnTo>
                        <a:pt x="57" y="374"/>
                      </a:lnTo>
                      <a:lnTo>
                        <a:pt x="55" y="383"/>
                      </a:lnTo>
                      <a:lnTo>
                        <a:pt x="54" y="391"/>
                      </a:lnTo>
                      <a:lnTo>
                        <a:pt x="54" y="400"/>
                      </a:lnTo>
                      <a:lnTo>
                        <a:pt x="52" y="409"/>
                      </a:lnTo>
                      <a:lnTo>
                        <a:pt x="52" y="419"/>
                      </a:lnTo>
                      <a:lnTo>
                        <a:pt x="51" y="428"/>
                      </a:lnTo>
                      <a:lnTo>
                        <a:pt x="50" y="436"/>
                      </a:lnTo>
                      <a:lnTo>
                        <a:pt x="51" y="439"/>
                      </a:lnTo>
                      <a:lnTo>
                        <a:pt x="148" y="439"/>
                      </a:lnTo>
                      <a:lnTo>
                        <a:pt x="157" y="441"/>
                      </a:lnTo>
                      <a:lnTo>
                        <a:pt x="193" y="441"/>
                      </a:lnTo>
                      <a:lnTo>
                        <a:pt x="193" y="447"/>
                      </a:lnTo>
                      <a:lnTo>
                        <a:pt x="191" y="452"/>
                      </a:lnTo>
                      <a:lnTo>
                        <a:pt x="191" y="465"/>
                      </a:lnTo>
                      <a:lnTo>
                        <a:pt x="48" y="465"/>
                      </a:lnTo>
                      <a:lnTo>
                        <a:pt x="45" y="470"/>
                      </a:lnTo>
                      <a:lnTo>
                        <a:pt x="45" y="482"/>
                      </a:lnTo>
                      <a:lnTo>
                        <a:pt x="44" y="488"/>
                      </a:lnTo>
                      <a:lnTo>
                        <a:pt x="42" y="494"/>
                      </a:lnTo>
                      <a:lnTo>
                        <a:pt x="42" y="501"/>
                      </a:lnTo>
                      <a:lnTo>
                        <a:pt x="41" y="507"/>
                      </a:lnTo>
                      <a:lnTo>
                        <a:pt x="39" y="514"/>
                      </a:lnTo>
                      <a:lnTo>
                        <a:pt x="39" y="520"/>
                      </a:lnTo>
                      <a:lnTo>
                        <a:pt x="38" y="527"/>
                      </a:lnTo>
                      <a:lnTo>
                        <a:pt x="38" y="533"/>
                      </a:lnTo>
                      <a:lnTo>
                        <a:pt x="36" y="539"/>
                      </a:lnTo>
                      <a:lnTo>
                        <a:pt x="42" y="543"/>
                      </a:lnTo>
                      <a:lnTo>
                        <a:pt x="158" y="543"/>
                      </a:lnTo>
                      <a:lnTo>
                        <a:pt x="167" y="545"/>
                      </a:lnTo>
                      <a:lnTo>
                        <a:pt x="184" y="545"/>
                      </a:lnTo>
                      <a:lnTo>
                        <a:pt x="184" y="550"/>
                      </a:lnTo>
                      <a:lnTo>
                        <a:pt x="183" y="555"/>
                      </a:lnTo>
                      <a:lnTo>
                        <a:pt x="183" y="566"/>
                      </a:lnTo>
                      <a:lnTo>
                        <a:pt x="41" y="566"/>
                      </a:lnTo>
                      <a:lnTo>
                        <a:pt x="38" y="563"/>
                      </a:lnTo>
                      <a:lnTo>
                        <a:pt x="33" y="566"/>
                      </a:lnTo>
                      <a:lnTo>
                        <a:pt x="33" y="575"/>
                      </a:lnTo>
                      <a:lnTo>
                        <a:pt x="32" y="585"/>
                      </a:lnTo>
                      <a:lnTo>
                        <a:pt x="31" y="594"/>
                      </a:lnTo>
                      <a:lnTo>
                        <a:pt x="29" y="602"/>
                      </a:lnTo>
                      <a:lnTo>
                        <a:pt x="29" y="613"/>
                      </a:lnTo>
                      <a:lnTo>
                        <a:pt x="28" y="621"/>
                      </a:lnTo>
                      <a:lnTo>
                        <a:pt x="26" y="630"/>
                      </a:lnTo>
                      <a:lnTo>
                        <a:pt x="26" y="640"/>
                      </a:lnTo>
                      <a:lnTo>
                        <a:pt x="28" y="641"/>
                      </a:lnTo>
                      <a:lnTo>
                        <a:pt x="31" y="641"/>
                      </a:lnTo>
                      <a:lnTo>
                        <a:pt x="33" y="638"/>
                      </a:lnTo>
                      <a:lnTo>
                        <a:pt x="158" y="638"/>
                      </a:lnTo>
                      <a:lnTo>
                        <a:pt x="167" y="640"/>
                      </a:lnTo>
                      <a:lnTo>
                        <a:pt x="175" y="640"/>
                      </a:lnTo>
                      <a:lnTo>
                        <a:pt x="175" y="647"/>
                      </a:lnTo>
                      <a:lnTo>
                        <a:pt x="174" y="656"/>
                      </a:lnTo>
                      <a:lnTo>
                        <a:pt x="174" y="670"/>
                      </a:lnTo>
                      <a:lnTo>
                        <a:pt x="152" y="670"/>
                      </a:lnTo>
                      <a:lnTo>
                        <a:pt x="146" y="669"/>
                      </a:lnTo>
                      <a:lnTo>
                        <a:pt x="109" y="669"/>
                      </a:lnTo>
                      <a:lnTo>
                        <a:pt x="103" y="670"/>
                      </a:lnTo>
                      <a:lnTo>
                        <a:pt x="52" y="670"/>
                      </a:lnTo>
                      <a:lnTo>
                        <a:pt x="46" y="669"/>
                      </a:lnTo>
                      <a:lnTo>
                        <a:pt x="0" y="669"/>
                      </a:lnTo>
                      <a:lnTo>
                        <a:pt x="2" y="648"/>
                      </a:lnTo>
                      <a:lnTo>
                        <a:pt x="4" y="628"/>
                      </a:lnTo>
                      <a:lnTo>
                        <a:pt x="6" y="609"/>
                      </a:lnTo>
                      <a:lnTo>
                        <a:pt x="9" y="589"/>
                      </a:lnTo>
                      <a:lnTo>
                        <a:pt x="10" y="570"/>
                      </a:lnTo>
                      <a:lnTo>
                        <a:pt x="13" y="550"/>
                      </a:lnTo>
                      <a:lnTo>
                        <a:pt x="16" y="531"/>
                      </a:lnTo>
                      <a:lnTo>
                        <a:pt x="19" y="511"/>
                      </a:lnTo>
                      <a:lnTo>
                        <a:pt x="22" y="475"/>
                      </a:lnTo>
                      <a:lnTo>
                        <a:pt x="26" y="438"/>
                      </a:lnTo>
                      <a:lnTo>
                        <a:pt x="31" y="402"/>
                      </a:lnTo>
                      <a:lnTo>
                        <a:pt x="35" y="364"/>
                      </a:lnTo>
                      <a:lnTo>
                        <a:pt x="39" y="327"/>
                      </a:lnTo>
                      <a:lnTo>
                        <a:pt x="45" y="291"/>
                      </a:lnTo>
                      <a:lnTo>
                        <a:pt x="48" y="254"/>
                      </a:lnTo>
                      <a:lnTo>
                        <a:pt x="52" y="218"/>
                      </a:lnTo>
                      <a:lnTo>
                        <a:pt x="55" y="192"/>
                      </a:lnTo>
                      <a:lnTo>
                        <a:pt x="60" y="165"/>
                      </a:lnTo>
                      <a:lnTo>
                        <a:pt x="62" y="137"/>
                      </a:lnTo>
                      <a:lnTo>
                        <a:pt x="65" y="108"/>
                      </a:lnTo>
                      <a:lnTo>
                        <a:pt x="70" y="83"/>
                      </a:lnTo>
                      <a:lnTo>
                        <a:pt x="73" y="54"/>
                      </a:lnTo>
                      <a:lnTo>
                        <a:pt x="75" y="28"/>
                      </a:lnTo>
                      <a:lnTo>
                        <a:pt x="79" y="0"/>
                      </a:lnTo>
                      <a:lnTo>
                        <a:pt x="229" y="0"/>
                      </a:lnTo>
                      <a:lnTo>
                        <a:pt x="231"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6" name="Freeform 285"/>
                <p:cNvSpPr>
                  <a:spLocks/>
                </p:cNvSpPr>
                <p:nvPr/>
              </p:nvSpPr>
              <p:spPr bwMode="auto">
                <a:xfrm>
                  <a:off x="4949" y="1868"/>
                  <a:ext cx="105" cy="22"/>
                </a:xfrm>
                <a:custGeom>
                  <a:avLst/>
                  <a:gdLst>
                    <a:gd name="T0" fmla="*/ 103 w 105"/>
                    <a:gd name="T1" fmla="*/ 20 h 22"/>
                    <a:gd name="T2" fmla="*/ 91 w 105"/>
                    <a:gd name="T3" fmla="*/ 22 h 22"/>
                    <a:gd name="T4" fmla="*/ 0 w 105"/>
                    <a:gd name="T5" fmla="*/ 20 h 22"/>
                    <a:gd name="T6" fmla="*/ 0 w 105"/>
                    <a:gd name="T7" fmla="*/ 5 h 22"/>
                    <a:gd name="T8" fmla="*/ 2 w 105"/>
                    <a:gd name="T9" fmla="*/ 0 h 22"/>
                    <a:gd name="T10" fmla="*/ 105 w 105"/>
                    <a:gd name="T11" fmla="*/ 0 h 22"/>
                    <a:gd name="T12" fmla="*/ 103 w 105"/>
                    <a:gd name="T13" fmla="*/ 20 h 22"/>
                    <a:gd name="T14" fmla="*/ 0 60000 65536"/>
                    <a:gd name="T15" fmla="*/ 0 60000 65536"/>
                    <a:gd name="T16" fmla="*/ 0 60000 65536"/>
                    <a:gd name="T17" fmla="*/ 0 60000 65536"/>
                    <a:gd name="T18" fmla="*/ 0 60000 65536"/>
                    <a:gd name="T19" fmla="*/ 0 60000 65536"/>
                    <a:gd name="T20" fmla="*/ 0 60000 65536"/>
                    <a:gd name="T21" fmla="*/ 0 w 105"/>
                    <a:gd name="T22" fmla="*/ 0 h 22"/>
                    <a:gd name="T23" fmla="*/ 105 w 105"/>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22">
                      <a:moveTo>
                        <a:pt x="103" y="20"/>
                      </a:moveTo>
                      <a:lnTo>
                        <a:pt x="91" y="22"/>
                      </a:lnTo>
                      <a:lnTo>
                        <a:pt x="0" y="20"/>
                      </a:lnTo>
                      <a:lnTo>
                        <a:pt x="0" y="5"/>
                      </a:lnTo>
                      <a:lnTo>
                        <a:pt x="2" y="0"/>
                      </a:lnTo>
                      <a:lnTo>
                        <a:pt x="105" y="0"/>
                      </a:lnTo>
                      <a:lnTo>
                        <a:pt x="103" y="2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7" name="Freeform 286"/>
                <p:cNvSpPr>
                  <a:spLocks/>
                </p:cNvSpPr>
                <p:nvPr/>
              </p:nvSpPr>
              <p:spPr bwMode="auto">
                <a:xfrm>
                  <a:off x="5542" y="1870"/>
                  <a:ext cx="98" cy="20"/>
                </a:xfrm>
                <a:custGeom>
                  <a:avLst/>
                  <a:gdLst>
                    <a:gd name="T0" fmla="*/ 98 w 98"/>
                    <a:gd name="T1" fmla="*/ 1 h 20"/>
                    <a:gd name="T2" fmla="*/ 98 w 98"/>
                    <a:gd name="T3" fmla="*/ 20 h 20"/>
                    <a:gd name="T4" fmla="*/ 0 w 98"/>
                    <a:gd name="T5" fmla="*/ 20 h 20"/>
                    <a:gd name="T6" fmla="*/ 0 w 98"/>
                    <a:gd name="T7" fmla="*/ 1 h 20"/>
                    <a:gd name="T8" fmla="*/ 11 w 98"/>
                    <a:gd name="T9" fmla="*/ 1 h 20"/>
                    <a:gd name="T10" fmla="*/ 17 w 98"/>
                    <a:gd name="T11" fmla="*/ 0 h 20"/>
                    <a:gd name="T12" fmla="*/ 42 w 98"/>
                    <a:gd name="T13" fmla="*/ 0 h 20"/>
                    <a:gd name="T14" fmla="*/ 49 w 98"/>
                    <a:gd name="T15" fmla="*/ 1 h 20"/>
                    <a:gd name="T16" fmla="*/ 98 w 98"/>
                    <a:gd name="T17" fmla="*/ 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0"/>
                    <a:gd name="T29" fmla="*/ 98 w 98"/>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0">
                      <a:moveTo>
                        <a:pt x="98" y="1"/>
                      </a:moveTo>
                      <a:lnTo>
                        <a:pt x="98" y="20"/>
                      </a:lnTo>
                      <a:lnTo>
                        <a:pt x="0" y="20"/>
                      </a:lnTo>
                      <a:lnTo>
                        <a:pt x="0" y="1"/>
                      </a:lnTo>
                      <a:lnTo>
                        <a:pt x="11" y="1"/>
                      </a:lnTo>
                      <a:lnTo>
                        <a:pt x="17" y="0"/>
                      </a:lnTo>
                      <a:lnTo>
                        <a:pt x="42" y="0"/>
                      </a:lnTo>
                      <a:lnTo>
                        <a:pt x="49" y="1"/>
                      </a:lnTo>
                      <a:lnTo>
                        <a:pt x="98"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8" name="Freeform 287"/>
                <p:cNvSpPr>
                  <a:spLocks/>
                </p:cNvSpPr>
                <p:nvPr/>
              </p:nvSpPr>
              <p:spPr bwMode="auto">
                <a:xfrm>
                  <a:off x="5690" y="1871"/>
                  <a:ext cx="217" cy="670"/>
                </a:xfrm>
                <a:custGeom>
                  <a:avLst/>
                  <a:gdLst>
                    <a:gd name="T0" fmla="*/ 153 w 217"/>
                    <a:gd name="T1" fmla="*/ 41 h 670"/>
                    <a:gd name="T2" fmla="*/ 162 w 217"/>
                    <a:gd name="T3" fmla="*/ 120 h 670"/>
                    <a:gd name="T4" fmla="*/ 169 w 217"/>
                    <a:gd name="T5" fmla="*/ 199 h 670"/>
                    <a:gd name="T6" fmla="*/ 178 w 217"/>
                    <a:gd name="T7" fmla="*/ 279 h 670"/>
                    <a:gd name="T8" fmla="*/ 185 w 217"/>
                    <a:gd name="T9" fmla="*/ 358 h 670"/>
                    <a:gd name="T10" fmla="*/ 193 w 217"/>
                    <a:gd name="T11" fmla="*/ 438 h 670"/>
                    <a:gd name="T12" fmla="*/ 201 w 217"/>
                    <a:gd name="T13" fmla="*/ 517 h 670"/>
                    <a:gd name="T14" fmla="*/ 210 w 217"/>
                    <a:gd name="T15" fmla="*/ 596 h 670"/>
                    <a:gd name="T16" fmla="*/ 214 w 217"/>
                    <a:gd name="T17" fmla="*/ 644 h 670"/>
                    <a:gd name="T18" fmla="*/ 215 w 217"/>
                    <a:gd name="T19" fmla="*/ 662 h 670"/>
                    <a:gd name="T20" fmla="*/ 44 w 217"/>
                    <a:gd name="T21" fmla="*/ 670 h 670"/>
                    <a:gd name="T22" fmla="*/ 100 w 217"/>
                    <a:gd name="T23" fmla="*/ 641 h 670"/>
                    <a:gd name="T24" fmla="*/ 182 w 217"/>
                    <a:gd name="T25" fmla="*/ 643 h 670"/>
                    <a:gd name="T26" fmla="*/ 192 w 217"/>
                    <a:gd name="T27" fmla="*/ 641 h 670"/>
                    <a:gd name="T28" fmla="*/ 193 w 217"/>
                    <a:gd name="T29" fmla="*/ 638 h 670"/>
                    <a:gd name="T30" fmla="*/ 192 w 217"/>
                    <a:gd name="T31" fmla="*/ 634 h 670"/>
                    <a:gd name="T32" fmla="*/ 191 w 217"/>
                    <a:gd name="T33" fmla="*/ 627 h 670"/>
                    <a:gd name="T34" fmla="*/ 188 w 217"/>
                    <a:gd name="T35" fmla="*/ 599 h 670"/>
                    <a:gd name="T36" fmla="*/ 185 w 217"/>
                    <a:gd name="T37" fmla="*/ 569 h 670"/>
                    <a:gd name="T38" fmla="*/ 179 w 217"/>
                    <a:gd name="T39" fmla="*/ 567 h 670"/>
                    <a:gd name="T40" fmla="*/ 73 w 217"/>
                    <a:gd name="T41" fmla="*/ 569 h 670"/>
                    <a:gd name="T42" fmla="*/ 39 w 217"/>
                    <a:gd name="T43" fmla="*/ 567 h 670"/>
                    <a:gd name="T44" fmla="*/ 37 w 217"/>
                    <a:gd name="T45" fmla="*/ 549 h 670"/>
                    <a:gd name="T46" fmla="*/ 162 w 217"/>
                    <a:gd name="T47" fmla="*/ 550 h 670"/>
                    <a:gd name="T48" fmla="*/ 182 w 217"/>
                    <a:gd name="T49" fmla="*/ 546 h 670"/>
                    <a:gd name="T50" fmla="*/ 181 w 217"/>
                    <a:gd name="T51" fmla="*/ 524 h 670"/>
                    <a:gd name="T52" fmla="*/ 179 w 217"/>
                    <a:gd name="T53" fmla="*/ 510 h 670"/>
                    <a:gd name="T54" fmla="*/ 176 w 217"/>
                    <a:gd name="T55" fmla="*/ 494 h 670"/>
                    <a:gd name="T56" fmla="*/ 175 w 217"/>
                    <a:gd name="T57" fmla="*/ 478 h 670"/>
                    <a:gd name="T58" fmla="*/ 170 w 217"/>
                    <a:gd name="T59" fmla="*/ 468 h 670"/>
                    <a:gd name="T60" fmla="*/ 68 w 217"/>
                    <a:gd name="T61" fmla="*/ 467 h 670"/>
                    <a:gd name="T62" fmla="*/ 33 w 217"/>
                    <a:gd name="T63" fmla="*/ 461 h 670"/>
                    <a:gd name="T64" fmla="*/ 31 w 217"/>
                    <a:gd name="T65" fmla="*/ 440 h 670"/>
                    <a:gd name="T66" fmla="*/ 168 w 217"/>
                    <a:gd name="T67" fmla="*/ 444 h 670"/>
                    <a:gd name="T68" fmla="*/ 172 w 217"/>
                    <a:gd name="T69" fmla="*/ 440 h 670"/>
                    <a:gd name="T70" fmla="*/ 170 w 217"/>
                    <a:gd name="T71" fmla="*/ 420 h 670"/>
                    <a:gd name="T72" fmla="*/ 168 w 217"/>
                    <a:gd name="T73" fmla="*/ 383 h 670"/>
                    <a:gd name="T74" fmla="*/ 163 w 217"/>
                    <a:gd name="T75" fmla="*/ 360 h 670"/>
                    <a:gd name="T76" fmla="*/ 130 w 217"/>
                    <a:gd name="T77" fmla="*/ 356 h 670"/>
                    <a:gd name="T78" fmla="*/ 70 w 217"/>
                    <a:gd name="T79" fmla="*/ 357 h 670"/>
                    <a:gd name="T80" fmla="*/ 26 w 217"/>
                    <a:gd name="T81" fmla="*/ 356 h 670"/>
                    <a:gd name="T82" fmla="*/ 24 w 217"/>
                    <a:gd name="T83" fmla="*/ 338 h 670"/>
                    <a:gd name="T84" fmla="*/ 162 w 217"/>
                    <a:gd name="T85" fmla="*/ 332 h 670"/>
                    <a:gd name="T86" fmla="*/ 163 w 217"/>
                    <a:gd name="T87" fmla="*/ 327 h 670"/>
                    <a:gd name="T88" fmla="*/ 159 w 217"/>
                    <a:gd name="T89" fmla="*/ 305 h 670"/>
                    <a:gd name="T90" fmla="*/ 156 w 217"/>
                    <a:gd name="T91" fmla="*/ 264 h 670"/>
                    <a:gd name="T92" fmla="*/ 153 w 217"/>
                    <a:gd name="T93" fmla="*/ 241 h 670"/>
                    <a:gd name="T94" fmla="*/ 147 w 217"/>
                    <a:gd name="T95" fmla="*/ 242 h 670"/>
                    <a:gd name="T96" fmla="*/ 15 w 217"/>
                    <a:gd name="T97" fmla="*/ 220 h 670"/>
                    <a:gd name="T98" fmla="*/ 75 w 217"/>
                    <a:gd name="T99" fmla="*/ 221 h 670"/>
                    <a:gd name="T100" fmla="*/ 153 w 217"/>
                    <a:gd name="T101" fmla="*/ 220 h 670"/>
                    <a:gd name="T102" fmla="*/ 152 w 217"/>
                    <a:gd name="T103" fmla="*/ 214 h 670"/>
                    <a:gd name="T104" fmla="*/ 149 w 217"/>
                    <a:gd name="T105" fmla="*/ 179 h 670"/>
                    <a:gd name="T106" fmla="*/ 144 w 217"/>
                    <a:gd name="T107" fmla="*/ 144 h 670"/>
                    <a:gd name="T108" fmla="*/ 8 w 217"/>
                    <a:gd name="T109" fmla="*/ 142 h 670"/>
                    <a:gd name="T110" fmla="*/ 136 w 217"/>
                    <a:gd name="T111" fmla="*/ 114 h 670"/>
                    <a:gd name="T112" fmla="*/ 140 w 217"/>
                    <a:gd name="T113" fmla="*/ 90 h 670"/>
                    <a:gd name="T114" fmla="*/ 137 w 217"/>
                    <a:gd name="T115" fmla="*/ 52 h 670"/>
                    <a:gd name="T116" fmla="*/ 133 w 217"/>
                    <a:gd name="T117" fmla="*/ 32 h 670"/>
                    <a:gd name="T118" fmla="*/ 0 w 217"/>
                    <a:gd name="T119" fmla="*/ 0 h 6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7"/>
                    <a:gd name="T181" fmla="*/ 0 h 670"/>
                    <a:gd name="T182" fmla="*/ 217 w 217"/>
                    <a:gd name="T183" fmla="*/ 670 h 6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7" h="670">
                      <a:moveTo>
                        <a:pt x="149" y="0"/>
                      </a:moveTo>
                      <a:lnTo>
                        <a:pt x="153" y="41"/>
                      </a:lnTo>
                      <a:lnTo>
                        <a:pt x="157" y="80"/>
                      </a:lnTo>
                      <a:lnTo>
                        <a:pt x="162" y="120"/>
                      </a:lnTo>
                      <a:lnTo>
                        <a:pt x="166" y="160"/>
                      </a:lnTo>
                      <a:lnTo>
                        <a:pt x="169" y="199"/>
                      </a:lnTo>
                      <a:lnTo>
                        <a:pt x="173" y="240"/>
                      </a:lnTo>
                      <a:lnTo>
                        <a:pt x="178" y="279"/>
                      </a:lnTo>
                      <a:lnTo>
                        <a:pt x="181" y="319"/>
                      </a:lnTo>
                      <a:lnTo>
                        <a:pt x="185" y="358"/>
                      </a:lnTo>
                      <a:lnTo>
                        <a:pt x="189" y="399"/>
                      </a:lnTo>
                      <a:lnTo>
                        <a:pt x="193" y="438"/>
                      </a:lnTo>
                      <a:lnTo>
                        <a:pt x="196" y="477"/>
                      </a:lnTo>
                      <a:lnTo>
                        <a:pt x="201" y="517"/>
                      </a:lnTo>
                      <a:lnTo>
                        <a:pt x="205" y="556"/>
                      </a:lnTo>
                      <a:lnTo>
                        <a:pt x="210" y="596"/>
                      </a:lnTo>
                      <a:lnTo>
                        <a:pt x="212" y="635"/>
                      </a:lnTo>
                      <a:lnTo>
                        <a:pt x="214" y="644"/>
                      </a:lnTo>
                      <a:lnTo>
                        <a:pt x="215" y="653"/>
                      </a:lnTo>
                      <a:lnTo>
                        <a:pt x="215" y="662"/>
                      </a:lnTo>
                      <a:lnTo>
                        <a:pt x="217" y="670"/>
                      </a:lnTo>
                      <a:lnTo>
                        <a:pt x="44" y="670"/>
                      </a:lnTo>
                      <a:lnTo>
                        <a:pt x="43" y="641"/>
                      </a:lnTo>
                      <a:lnTo>
                        <a:pt x="100" y="641"/>
                      </a:lnTo>
                      <a:lnTo>
                        <a:pt x="110" y="643"/>
                      </a:lnTo>
                      <a:lnTo>
                        <a:pt x="182" y="643"/>
                      </a:lnTo>
                      <a:lnTo>
                        <a:pt x="191" y="644"/>
                      </a:lnTo>
                      <a:lnTo>
                        <a:pt x="192" y="641"/>
                      </a:lnTo>
                      <a:lnTo>
                        <a:pt x="193" y="640"/>
                      </a:lnTo>
                      <a:lnTo>
                        <a:pt x="193" y="638"/>
                      </a:lnTo>
                      <a:lnTo>
                        <a:pt x="192" y="635"/>
                      </a:lnTo>
                      <a:lnTo>
                        <a:pt x="192" y="634"/>
                      </a:lnTo>
                      <a:lnTo>
                        <a:pt x="191" y="631"/>
                      </a:lnTo>
                      <a:lnTo>
                        <a:pt x="191" y="627"/>
                      </a:lnTo>
                      <a:lnTo>
                        <a:pt x="189" y="614"/>
                      </a:lnTo>
                      <a:lnTo>
                        <a:pt x="188" y="599"/>
                      </a:lnTo>
                      <a:lnTo>
                        <a:pt x="186" y="584"/>
                      </a:lnTo>
                      <a:lnTo>
                        <a:pt x="185" y="569"/>
                      </a:lnTo>
                      <a:lnTo>
                        <a:pt x="183" y="567"/>
                      </a:lnTo>
                      <a:lnTo>
                        <a:pt x="179" y="567"/>
                      </a:lnTo>
                      <a:lnTo>
                        <a:pt x="179" y="569"/>
                      </a:lnTo>
                      <a:lnTo>
                        <a:pt x="73" y="569"/>
                      </a:lnTo>
                      <a:lnTo>
                        <a:pt x="64" y="567"/>
                      </a:lnTo>
                      <a:lnTo>
                        <a:pt x="39" y="567"/>
                      </a:lnTo>
                      <a:lnTo>
                        <a:pt x="39" y="552"/>
                      </a:lnTo>
                      <a:lnTo>
                        <a:pt x="37" y="549"/>
                      </a:lnTo>
                      <a:lnTo>
                        <a:pt x="152" y="549"/>
                      </a:lnTo>
                      <a:lnTo>
                        <a:pt x="162" y="550"/>
                      </a:lnTo>
                      <a:lnTo>
                        <a:pt x="179" y="550"/>
                      </a:lnTo>
                      <a:lnTo>
                        <a:pt x="182" y="546"/>
                      </a:lnTo>
                      <a:lnTo>
                        <a:pt x="182" y="532"/>
                      </a:lnTo>
                      <a:lnTo>
                        <a:pt x="181" y="524"/>
                      </a:lnTo>
                      <a:lnTo>
                        <a:pt x="179" y="517"/>
                      </a:lnTo>
                      <a:lnTo>
                        <a:pt x="179" y="510"/>
                      </a:lnTo>
                      <a:lnTo>
                        <a:pt x="178" y="501"/>
                      </a:lnTo>
                      <a:lnTo>
                        <a:pt x="176" y="494"/>
                      </a:lnTo>
                      <a:lnTo>
                        <a:pt x="176" y="487"/>
                      </a:lnTo>
                      <a:lnTo>
                        <a:pt x="175" y="478"/>
                      </a:lnTo>
                      <a:lnTo>
                        <a:pt x="175" y="471"/>
                      </a:lnTo>
                      <a:lnTo>
                        <a:pt x="170" y="468"/>
                      </a:lnTo>
                      <a:lnTo>
                        <a:pt x="75" y="468"/>
                      </a:lnTo>
                      <a:lnTo>
                        <a:pt x="68" y="467"/>
                      </a:lnTo>
                      <a:lnTo>
                        <a:pt x="33" y="467"/>
                      </a:lnTo>
                      <a:lnTo>
                        <a:pt x="33" y="461"/>
                      </a:lnTo>
                      <a:lnTo>
                        <a:pt x="31" y="454"/>
                      </a:lnTo>
                      <a:lnTo>
                        <a:pt x="31" y="440"/>
                      </a:lnTo>
                      <a:lnTo>
                        <a:pt x="166" y="440"/>
                      </a:lnTo>
                      <a:lnTo>
                        <a:pt x="168" y="444"/>
                      </a:lnTo>
                      <a:lnTo>
                        <a:pt x="170" y="442"/>
                      </a:lnTo>
                      <a:lnTo>
                        <a:pt x="172" y="440"/>
                      </a:lnTo>
                      <a:lnTo>
                        <a:pt x="172" y="439"/>
                      </a:lnTo>
                      <a:lnTo>
                        <a:pt x="170" y="420"/>
                      </a:lnTo>
                      <a:lnTo>
                        <a:pt x="169" y="401"/>
                      </a:lnTo>
                      <a:lnTo>
                        <a:pt x="168" y="383"/>
                      </a:lnTo>
                      <a:lnTo>
                        <a:pt x="166" y="362"/>
                      </a:lnTo>
                      <a:lnTo>
                        <a:pt x="163" y="360"/>
                      </a:lnTo>
                      <a:lnTo>
                        <a:pt x="163" y="356"/>
                      </a:lnTo>
                      <a:lnTo>
                        <a:pt x="130" y="356"/>
                      </a:lnTo>
                      <a:lnTo>
                        <a:pt x="121" y="357"/>
                      </a:lnTo>
                      <a:lnTo>
                        <a:pt x="70" y="357"/>
                      </a:lnTo>
                      <a:lnTo>
                        <a:pt x="60" y="356"/>
                      </a:lnTo>
                      <a:lnTo>
                        <a:pt x="26" y="356"/>
                      </a:lnTo>
                      <a:lnTo>
                        <a:pt x="24" y="351"/>
                      </a:lnTo>
                      <a:lnTo>
                        <a:pt x="24" y="338"/>
                      </a:lnTo>
                      <a:lnTo>
                        <a:pt x="23" y="332"/>
                      </a:lnTo>
                      <a:lnTo>
                        <a:pt x="162" y="332"/>
                      </a:lnTo>
                      <a:lnTo>
                        <a:pt x="163" y="331"/>
                      </a:lnTo>
                      <a:lnTo>
                        <a:pt x="163" y="327"/>
                      </a:lnTo>
                      <a:lnTo>
                        <a:pt x="160" y="325"/>
                      </a:lnTo>
                      <a:lnTo>
                        <a:pt x="159" y="305"/>
                      </a:lnTo>
                      <a:lnTo>
                        <a:pt x="157" y="285"/>
                      </a:lnTo>
                      <a:lnTo>
                        <a:pt x="156" y="264"/>
                      </a:lnTo>
                      <a:lnTo>
                        <a:pt x="154" y="242"/>
                      </a:lnTo>
                      <a:lnTo>
                        <a:pt x="153" y="241"/>
                      </a:lnTo>
                      <a:lnTo>
                        <a:pt x="149" y="241"/>
                      </a:lnTo>
                      <a:lnTo>
                        <a:pt x="147" y="242"/>
                      </a:lnTo>
                      <a:lnTo>
                        <a:pt x="17" y="242"/>
                      </a:lnTo>
                      <a:lnTo>
                        <a:pt x="15" y="220"/>
                      </a:lnTo>
                      <a:lnTo>
                        <a:pt x="68" y="220"/>
                      </a:lnTo>
                      <a:lnTo>
                        <a:pt x="75" y="221"/>
                      </a:lnTo>
                      <a:lnTo>
                        <a:pt x="150" y="221"/>
                      </a:lnTo>
                      <a:lnTo>
                        <a:pt x="153" y="220"/>
                      </a:lnTo>
                      <a:lnTo>
                        <a:pt x="153" y="217"/>
                      </a:lnTo>
                      <a:lnTo>
                        <a:pt x="152" y="214"/>
                      </a:lnTo>
                      <a:lnTo>
                        <a:pt x="150" y="197"/>
                      </a:lnTo>
                      <a:lnTo>
                        <a:pt x="149" y="179"/>
                      </a:lnTo>
                      <a:lnTo>
                        <a:pt x="147" y="162"/>
                      </a:lnTo>
                      <a:lnTo>
                        <a:pt x="144" y="144"/>
                      </a:lnTo>
                      <a:lnTo>
                        <a:pt x="141" y="142"/>
                      </a:lnTo>
                      <a:lnTo>
                        <a:pt x="8" y="142"/>
                      </a:lnTo>
                      <a:lnTo>
                        <a:pt x="8" y="114"/>
                      </a:lnTo>
                      <a:lnTo>
                        <a:pt x="136" y="114"/>
                      </a:lnTo>
                      <a:lnTo>
                        <a:pt x="141" y="110"/>
                      </a:lnTo>
                      <a:lnTo>
                        <a:pt x="140" y="90"/>
                      </a:lnTo>
                      <a:lnTo>
                        <a:pt x="139" y="71"/>
                      </a:lnTo>
                      <a:lnTo>
                        <a:pt x="137" y="52"/>
                      </a:lnTo>
                      <a:lnTo>
                        <a:pt x="134" y="33"/>
                      </a:lnTo>
                      <a:lnTo>
                        <a:pt x="133" y="32"/>
                      </a:lnTo>
                      <a:lnTo>
                        <a:pt x="1" y="32"/>
                      </a:lnTo>
                      <a:lnTo>
                        <a:pt x="0" y="0"/>
                      </a:lnTo>
                      <a:lnTo>
                        <a:pt x="14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9" name="Freeform 288"/>
                <p:cNvSpPr>
                  <a:spLocks/>
                </p:cNvSpPr>
                <p:nvPr/>
              </p:nvSpPr>
              <p:spPr bwMode="auto">
                <a:xfrm>
                  <a:off x="4945" y="1896"/>
                  <a:ext cx="106" cy="41"/>
                </a:xfrm>
                <a:custGeom>
                  <a:avLst/>
                  <a:gdLst>
                    <a:gd name="T0" fmla="*/ 106 w 106"/>
                    <a:gd name="T1" fmla="*/ 0 h 41"/>
                    <a:gd name="T2" fmla="*/ 106 w 106"/>
                    <a:gd name="T3" fmla="*/ 10 h 41"/>
                    <a:gd name="T4" fmla="*/ 104 w 106"/>
                    <a:gd name="T5" fmla="*/ 20 h 41"/>
                    <a:gd name="T6" fmla="*/ 103 w 106"/>
                    <a:gd name="T7" fmla="*/ 30 h 41"/>
                    <a:gd name="T8" fmla="*/ 103 w 106"/>
                    <a:gd name="T9" fmla="*/ 41 h 41"/>
                    <a:gd name="T10" fmla="*/ 29 w 106"/>
                    <a:gd name="T11" fmla="*/ 41 h 41"/>
                    <a:gd name="T12" fmla="*/ 22 w 106"/>
                    <a:gd name="T13" fmla="*/ 40 h 41"/>
                    <a:gd name="T14" fmla="*/ 0 w 106"/>
                    <a:gd name="T15" fmla="*/ 40 h 41"/>
                    <a:gd name="T16" fmla="*/ 0 w 106"/>
                    <a:gd name="T17" fmla="*/ 30 h 41"/>
                    <a:gd name="T18" fmla="*/ 2 w 106"/>
                    <a:gd name="T19" fmla="*/ 20 h 41"/>
                    <a:gd name="T20" fmla="*/ 3 w 106"/>
                    <a:gd name="T21" fmla="*/ 10 h 41"/>
                    <a:gd name="T22" fmla="*/ 4 w 106"/>
                    <a:gd name="T23" fmla="*/ 0 h 41"/>
                    <a:gd name="T24" fmla="*/ 106 w 106"/>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41"/>
                    <a:gd name="T41" fmla="*/ 106 w 106"/>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41">
                      <a:moveTo>
                        <a:pt x="106" y="0"/>
                      </a:moveTo>
                      <a:lnTo>
                        <a:pt x="106" y="10"/>
                      </a:lnTo>
                      <a:lnTo>
                        <a:pt x="104" y="20"/>
                      </a:lnTo>
                      <a:lnTo>
                        <a:pt x="103" y="30"/>
                      </a:lnTo>
                      <a:lnTo>
                        <a:pt x="103" y="41"/>
                      </a:lnTo>
                      <a:lnTo>
                        <a:pt x="29" y="41"/>
                      </a:lnTo>
                      <a:lnTo>
                        <a:pt x="22" y="40"/>
                      </a:lnTo>
                      <a:lnTo>
                        <a:pt x="0" y="40"/>
                      </a:lnTo>
                      <a:lnTo>
                        <a:pt x="0" y="30"/>
                      </a:lnTo>
                      <a:lnTo>
                        <a:pt x="2" y="20"/>
                      </a:lnTo>
                      <a:lnTo>
                        <a:pt x="3" y="10"/>
                      </a:lnTo>
                      <a:lnTo>
                        <a:pt x="4" y="0"/>
                      </a:lnTo>
                      <a:lnTo>
                        <a:pt x="10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0" name="Freeform 289"/>
                <p:cNvSpPr>
                  <a:spLocks/>
                </p:cNvSpPr>
                <p:nvPr/>
              </p:nvSpPr>
              <p:spPr bwMode="auto">
                <a:xfrm>
                  <a:off x="5542" y="1896"/>
                  <a:ext cx="102" cy="43"/>
                </a:xfrm>
                <a:custGeom>
                  <a:avLst/>
                  <a:gdLst>
                    <a:gd name="T0" fmla="*/ 100 w 102"/>
                    <a:gd name="T1" fmla="*/ 1 h 43"/>
                    <a:gd name="T2" fmla="*/ 101 w 102"/>
                    <a:gd name="T3" fmla="*/ 10 h 43"/>
                    <a:gd name="T4" fmla="*/ 102 w 102"/>
                    <a:gd name="T5" fmla="*/ 21 h 43"/>
                    <a:gd name="T6" fmla="*/ 102 w 102"/>
                    <a:gd name="T7" fmla="*/ 43 h 43"/>
                    <a:gd name="T8" fmla="*/ 3 w 102"/>
                    <a:gd name="T9" fmla="*/ 43 h 43"/>
                    <a:gd name="T10" fmla="*/ 0 w 102"/>
                    <a:gd name="T11" fmla="*/ 1 h 43"/>
                    <a:gd name="T12" fmla="*/ 6 w 102"/>
                    <a:gd name="T13" fmla="*/ 1 h 43"/>
                    <a:gd name="T14" fmla="*/ 11 w 102"/>
                    <a:gd name="T15" fmla="*/ 0 h 43"/>
                    <a:gd name="T16" fmla="*/ 36 w 102"/>
                    <a:gd name="T17" fmla="*/ 0 h 43"/>
                    <a:gd name="T18" fmla="*/ 43 w 102"/>
                    <a:gd name="T19" fmla="*/ 1 h 43"/>
                    <a:gd name="T20" fmla="*/ 100 w 102"/>
                    <a:gd name="T21" fmla="*/ 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43"/>
                    <a:gd name="T35" fmla="*/ 102 w 102"/>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43">
                      <a:moveTo>
                        <a:pt x="100" y="1"/>
                      </a:moveTo>
                      <a:lnTo>
                        <a:pt x="101" y="10"/>
                      </a:lnTo>
                      <a:lnTo>
                        <a:pt x="102" y="21"/>
                      </a:lnTo>
                      <a:lnTo>
                        <a:pt x="102" y="43"/>
                      </a:lnTo>
                      <a:lnTo>
                        <a:pt x="3" y="43"/>
                      </a:lnTo>
                      <a:lnTo>
                        <a:pt x="0" y="1"/>
                      </a:lnTo>
                      <a:lnTo>
                        <a:pt x="6" y="1"/>
                      </a:lnTo>
                      <a:lnTo>
                        <a:pt x="11" y="0"/>
                      </a:lnTo>
                      <a:lnTo>
                        <a:pt x="36" y="0"/>
                      </a:lnTo>
                      <a:lnTo>
                        <a:pt x="43" y="1"/>
                      </a:lnTo>
                      <a:lnTo>
                        <a:pt x="100"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1" name="Freeform 290"/>
                <p:cNvSpPr>
                  <a:spLocks/>
                </p:cNvSpPr>
                <p:nvPr/>
              </p:nvSpPr>
              <p:spPr bwMode="auto">
                <a:xfrm>
                  <a:off x="5155" y="1897"/>
                  <a:ext cx="285" cy="104"/>
                </a:xfrm>
                <a:custGeom>
                  <a:avLst/>
                  <a:gdLst>
                    <a:gd name="T0" fmla="*/ 239 w 285"/>
                    <a:gd name="T1" fmla="*/ 1 h 104"/>
                    <a:gd name="T2" fmla="*/ 271 w 285"/>
                    <a:gd name="T3" fmla="*/ 1 h 104"/>
                    <a:gd name="T4" fmla="*/ 274 w 285"/>
                    <a:gd name="T5" fmla="*/ 3 h 104"/>
                    <a:gd name="T6" fmla="*/ 281 w 285"/>
                    <a:gd name="T7" fmla="*/ 3 h 104"/>
                    <a:gd name="T8" fmla="*/ 284 w 285"/>
                    <a:gd name="T9" fmla="*/ 27 h 104"/>
                    <a:gd name="T10" fmla="*/ 284 w 285"/>
                    <a:gd name="T11" fmla="*/ 51 h 104"/>
                    <a:gd name="T12" fmla="*/ 285 w 285"/>
                    <a:gd name="T13" fmla="*/ 75 h 104"/>
                    <a:gd name="T14" fmla="*/ 285 w 285"/>
                    <a:gd name="T15" fmla="*/ 101 h 104"/>
                    <a:gd name="T16" fmla="*/ 284 w 285"/>
                    <a:gd name="T17" fmla="*/ 103 h 104"/>
                    <a:gd name="T18" fmla="*/ 284 w 285"/>
                    <a:gd name="T19" fmla="*/ 104 h 104"/>
                    <a:gd name="T20" fmla="*/ 275 w 285"/>
                    <a:gd name="T21" fmla="*/ 104 h 104"/>
                    <a:gd name="T22" fmla="*/ 266 w 285"/>
                    <a:gd name="T23" fmla="*/ 103 h 104"/>
                    <a:gd name="T24" fmla="*/ 152 w 285"/>
                    <a:gd name="T25" fmla="*/ 103 h 104"/>
                    <a:gd name="T26" fmla="*/ 143 w 285"/>
                    <a:gd name="T27" fmla="*/ 101 h 104"/>
                    <a:gd name="T28" fmla="*/ 45 w 285"/>
                    <a:gd name="T29" fmla="*/ 101 h 104"/>
                    <a:gd name="T30" fmla="*/ 36 w 285"/>
                    <a:gd name="T31" fmla="*/ 100 h 104"/>
                    <a:gd name="T32" fmla="*/ 2 w 285"/>
                    <a:gd name="T33" fmla="*/ 100 h 104"/>
                    <a:gd name="T34" fmla="*/ 0 w 285"/>
                    <a:gd name="T35" fmla="*/ 95 h 104"/>
                    <a:gd name="T36" fmla="*/ 0 w 285"/>
                    <a:gd name="T37" fmla="*/ 85 h 104"/>
                    <a:gd name="T38" fmla="*/ 2 w 285"/>
                    <a:gd name="T39" fmla="*/ 65 h 104"/>
                    <a:gd name="T40" fmla="*/ 3 w 285"/>
                    <a:gd name="T41" fmla="*/ 44 h 104"/>
                    <a:gd name="T42" fmla="*/ 4 w 285"/>
                    <a:gd name="T43" fmla="*/ 22 h 104"/>
                    <a:gd name="T44" fmla="*/ 6 w 285"/>
                    <a:gd name="T45" fmla="*/ 1 h 104"/>
                    <a:gd name="T46" fmla="*/ 7 w 285"/>
                    <a:gd name="T47" fmla="*/ 0 h 104"/>
                    <a:gd name="T48" fmla="*/ 43 w 285"/>
                    <a:gd name="T49" fmla="*/ 1 h 104"/>
                    <a:gd name="T50" fmla="*/ 239 w 285"/>
                    <a:gd name="T51" fmla="*/ 1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5"/>
                    <a:gd name="T79" fmla="*/ 0 h 104"/>
                    <a:gd name="T80" fmla="*/ 285 w 285"/>
                    <a:gd name="T81" fmla="*/ 104 h 1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5" h="104">
                      <a:moveTo>
                        <a:pt x="239" y="1"/>
                      </a:moveTo>
                      <a:lnTo>
                        <a:pt x="271" y="1"/>
                      </a:lnTo>
                      <a:lnTo>
                        <a:pt x="274" y="3"/>
                      </a:lnTo>
                      <a:lnTo>
                        <a:pt x="281" y="3"/>
                      </a:lnTo>
                      <a:lnTo>
                        <a:pt x="284" y="27"/>
                      </a:lnTo>
                      <a:lnTo>
                        <a:pt x="284" y="51"/>
                      </a:lnTo>
                      <a:lnTo>
                        <a:pt x="285" y="75"/>
                      </a:lnTo>
                      <a:lnTo>
                        <a:pt x="285" y="101"/>
                      </a:lnTo>
                      <a:lnTo>
                        <a:pt x="284" y="103"/>
                      </a:lnTo>
                      <a:lnTo>
                        <a:pt x="284" y="104"/>
                      </a:lnTo>
                      <a:lnTo>
                        <a:pt x="275" y="104"/>
                      </a:lnTo>
                      <a:lnTo>
                        <a:pt x="266" y="103"/>
                      </a:lnTo>
                      <a:lnTo>
                        <a:pt x="152" y="103"/>
                      </a:lnTo>
                      <a:lnTo>
                        <a:pt x="143" y="101"/>
                      </a:lnTo>
                      <a:lnTo>
                        <a:pt x="45" y="101"/>
                      </a:lnTo>
                      <a:lnTo>
                        <a:pt x="36" y="100"/>
                      </a:lnTo>
                      <a:lnTo>
                        <a:pt x="2" y="100"/>
                      </a:lnTo>
                      <a:lnTo>
                        <a:pt x="0" y="95"/>
                      </a:lnTo>
                      <a:lnTo>
                        <a:pt x="0" y="85"/>
                      </a:lnTo>
                      <a:lnTo>
                        <a:pt x="2" y="65"/>
                      </a:lnTo>
                      <a:lnTo>
                        <a:pt x="3" y="44"/>
                      </a:lnTo>
                      <a:lnTo>
                        <a:pt x="4" y="22"/>
                      </a:lnTo>
                      <a:lnTo>
                        <a:pt x="6" y="1"/>
                      </a:lnTo>
                      <a:lnTo>
                        <a:pt x="7" y="0"/>
                      </a:lnTo>
                      <a:lnTo>
                        <a:pt x="43" y="1"/>
                      </a:lnTo>
                      <a:lnTo>
                        <a:pt x="23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2" name="Freeform 291"/>
                <p:cNvSpPr>
                  <a:spLocks/>
                </p:cNvSpPr>
                <p:nvPr/>
              </p:nvSpPr>
              <p:spPr bwMode="auto">
                <a:xfrm>
                  <a:off x="5172" y="1904"/>
                  <a:ext cx="122" cy="38"/>
                </a:xfrm>
                <a:custGeom>
                  <a:avLst/>
                  <a:gdLst>
                    <a:gd name="T0" fmla="*/ 122 w 122"/>
                    <a:gd name="T1" fmla="*/ 2 h 38"/>
                    <a:gd name="T2" fmla="*/ 122 w 122"/>
                    <a:gd name="T3" fmla="*/ 38 h 38"/>
                    <a:gd name="T4" fmla="*/ 0 w 122"/>
                    <a:gd name="T5" fmla="*/ 38 h 38"/>
                    <a:gd name="T6" fmla="*/ 4 w 122"/>
                    <a:gd name="T7" fmla="*/ 0 h 38"/>
                    <a:gd name="T8" fmla="*/ 63 w 122"/>
                    <a:gd name="T9" fmla="*/ 0 h 38"/>
                    <a:gd name="T10" fmla="*/ 70 w 122"/>
                    <a:gd name="T11" fmla="*/ 2 h 38"/>
                    <a:gd name="T12" fmla="*/ 122 w 122"/>
                    <a:gd name="T13" fmla="*/ 2 h 38"/>
                    <a:gd name="T14" fmla="*/ 0 60000 65536"/>
                    <a:gd name="T15" fmla="*/ 0 60000 65536"/>
                    <a:gd name="T16" fmla="*/ 0 60000 65536"/>
                    <a:gd name="T17" fmla="*/ 0 60000 65536"/>
                    <a:gd name="T18" fmla="*/ 0 60000 65536"/>
                    <a:gd name="T19" fmla="*/ 0 60000 65536"/>
                    <a:gd name="T20" fmla="*/ 0 60000 65536"/>
                    <a:gd name="T21" fmla="*/ 0 w 122"/>
                    <a:gd name="T22" fmla="*/ 0 h 38"/>
                    <a:gd name="T23" fmla="*/ 122 w 12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38">
                      <a:moveTo>
                        <a:pt x="122" y="2"/>
                      </a:moveTo>
                      <a:lnTo>
                        <a:pt x="122" y="38"/>
                      </a:lnTo>
                      <a:lnTo>
                        <a:pt x="0" y="38"/>
                      </a:lnTo>
                      <a:lnTo>
                        <a:pt x="4" y="0"/>
                      </a:lnTo>
                      <a:lnTo>
                        <a:pt x="63" y="0"/>
                      </a:lnTo>
                      <a:lnTo>
                        <a:pt x="70" y="2"/>
                      </a:lnTo>
                      <a:lnTo>
                        <a:pt x="122"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3" name="Freeform 292"/>
                <p:cNvSpPr>
                  <a:spLocks/>
                </p:cNvSpPr>
                <p:nvPr/>
              </p:nvSpPr>
              <p:spPr bwMode="auto">
                <a:xfrm>
                  <a:off x="4768" y="1904"/>
                  <a:ext cx="132" cy="71"/>
                </a:xfrm>
                <a:custGeom>
                  <a:avLst/>
                  <a:gdLst>
                    <a:gd name="T0" fmla="*/ 132 w 132"/>
                    <a:gd name="T1" fmla="*/ 2 h 71"/>
                    <a:gd name="T2" fmla="*/ 131 w 132"/>
                    <a:gd name="T3" fmla="*/ 18 h 71"/>
                    <a:gd name="T4" fmla="*/ 129 w 132"/>
                    <a:gd name="T5" fmla="*/ 37 h 71"/>
                    <a:gd name="T6" fmla="*/ 128 w 132"/>
                    <a:gd name="T7" fmla="*/ 54 h 71"/>
                    <a:gd name="T8" fmla="*/ 127 w 132"/>
                    <a:gd name="T9" fmla="*/ 71 h 71"/>
                    <a:gd name="T10" fmla="*/ 41 w 132"/>
                    <a:gd name="T11" fmla="*/ 71 h 71"/>
                    <a:gd name="T12" fmla="*/ 32 w 132"/>
                    <a:gd name="T13" fmla="*/ 70 h 71"/>
                    <a:gd name="T14" fmla="*/ 0 w 132"/>
                    <a:gd name="T15" fmla="*/ 70 h 71"/>
                    <a:gd name="T16" fmla="*/ 2 w 132"/>
                    <a:gd name="T17" fmla="*/ 61 h 71"/>
                    <a:gd name="T18" fmla="*/ 3 w 132"/>
                    <a:gd name="T19" fmla="*/ 52 h 71"/>
                    <a:gd name="T20" fmla="*/ 3 w 132"/>
                    <a:gd name="T21" fmla="*/ 44 h 71"/>
                    <a:gd name="T22" fmla="*/ 5 w 132"/>
                    <a:gd name="T23" fmla="*/ 35 h 71"/>
                    <a:gd name="T24" fmla="*/ 5 w 132"/>
                    <a:gd name="T25" fmla="*/ 26 h 71"/>
                    <a:gd name="T26" fmla="*/ 6 w 132"/>
                    <a:gd name="T27" fmla="*/ 18 h 71"/>
                    <a:gd name="T28" fmla="*/ 8 w 132"/>
                    <a:gd name="T29" fmla="*/ 10 h 71"/>
                    <a:gd name="T30" fmla="*/ 9 w 132"/>
                    <a:gd name="T31" fmla="*/ 2 h 71"/>
                    <a:gd name="T32" fmla="*/ 10 w 132"/>
                    <a:gd name="T33" fmla="*/ 0 h 71"/>
                    <a:gd name="T34" fmla="*/ 132 w 132"/>
                    <a:gd name="T35" fmla="*/ 2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71"/>
                    <a:gd name="T56" fmla="*/ 132 w 132"/>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71">
                      <a:moveTo>
                        <a:pt x="132" y="2"/>
                      </a:moveTo>
                      <a:lnTo>
                        <a:pt x="131" y="18"/>
                      </a:lnTo>
                      <a:lnTo>
                        <a:pt x="129" y="37"/>
                      </a:lnTo>
                      <a:lnTo>
                        <a:pt x="128" y="54"/>
                      </a:lnTo>
                      <a:lnTo>
                        <a:pt x="127" y="71"/>
                      </a:lnTo>
                      <a:lnTo>
                        <a:pt x="41" y="71"/>
                      </a:lnTo>
                      <a:lnTo>
                        <a:pt x="32" y="70"/>
                      </a:lnTo>
                      <a:lnTo>
                        <a:pt x="0" y="70"/>
                      </a:lnTo>
                      <a:lnTo>
                        <a:pt x="2" y="61"/>
                      </a:lnTo>
                      <a:lnTo>
                        <a:pt x="3" y="52"/>
                      </a:lnTo>
                      <a:lnTo>
                        <a:pt x="3" y="44"/>
                      </a:lnTo>
                      <a:lnTo>
                        <a:pt x="5" y="35"/>
                      </a:lnTo>
                      <a:lnTo>
                        <a:pt x="5" y="26"/>
                      </a:lnTo>
                      <a:lnTo>
                        <a:pt x="6" y="18"/>
                      </a:lnTo>
                      <a:lnTo>
                        <a:pt x="8" y="10"/>
                      </a:lnTo>
                      <a:lnTo>
                        <a:pt x="9" y="2"/>
                      </a:lnTo>
                      <a:lnTo>
                        <a:pt x="10" y="0"/>
                      </a:lnTo>
                      <a:lnTo>
                        <a:pt x="132"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4" name="Freeform 293"/>
                <p:cNvSpPr>
                  <a:spLocks/>
                </p:cNvSpPr>
                <p:nvPr/>
              </p:nvSpPr>
              <p:spPr bwMode="auto">
                <a:xfrm>
                  <a:off x="5301" y="1904"/>
                  <a:ext cx="120" cy="39"/>
                </a:xfrm>
                <a:custGeom>
                  <a:avLst/>
                  <a:gdLst>
                    <a:gd name="T0" fmla="*/ 120 w 120"/>
                    <a:gd name="T1" fmla="*/ 2 h 39"/>
                    <a:gd name="T2" fmla="*/ 120 w 120"/>
                    <a:gd name="T3" fmla="*/ 39 h 39"/>
                    <a:gd name="T4" fmla="*/ 15 w 120"/>
                    <a:gd name="T5" fmla="*/ 39 h 39"/>
                    <a:gd name="T6" fmla="*/ 8 w 120"/>
                    <a:gd name="T7" fmla="*/ 38 h 39"/>
                    <a:gd name="T8" fmla="*/ 0 w 120"/>
                    <a:gd name="T9" fmla="*/ 38 h 39"/>
                    <a:gd name="T10" fmla="*/ 0 w 120"/>
                    <a:gd name="T11" fmla="*/ 2 h 39"/>
                    <a:gd name="T12" fmla="*/ 2 w 120"/>
                    <a:gd name="T13" fmla="*/ 0 h 39"/>
                    <a:gd name="T14" fmla="*/ 8 w 120"/>
                    <a:gd name="T15" fmla="*/ 0 h 39"/>
                    <a:gd name="T16" fmla="*/ 15 w 120"/>
                    <a:gd name="T17" fmla="*/ 2 h 39"/>
                    <a:gd name="T18" fmla="*/ 120 w 120"/>
                    <a:gd name="T19" fmla="*/ 2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39"/>
                    <a:gd name="T32" fmla="*/ 120 w 12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39">
                      <a:moveTo>
                        <a:pt x="120" y="2"/>
                      </a:moveTo>
                      <a:lnTo>
                        <a:pt x="120" y="39"/>
                      </a:lnTo>
                      <a:lnTo>
                        <a:pt x="15" y="39"/>
                      </a:lnTo>
                      <a:lnTo>
                        <a:pt x="8" y="38"/>
                      </a:lnTo>
                      <a:lnTo>
                        <a:pt x="0" y="38"/>
                      </a:lnTo>
                      <a:lnTo>
                        <a:pt x="0" y="2"/>
                      </a:lnTo>
                      <a:lnTo>
                        <a:pt x="2" y="0"/>
                      </a:lnTo>
                      <a:lnTo>
                        <a:pt x="8" y="0"/>
                      </a:lnTo>
                      <a:lnTo>
                        <a:pt x="15" y="2"/>
                      </a:lnTo>
                      <a:lnTo>
                        <a:pt x="120"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5" name="Freeform 294"/>
                <p:cNvSpPr>
                  <a:spLocks/>
                </p:cNvSpPr>
                <p:nvPr/>
              </p:nvSpPr>
              <p:spPr bwMode="auto">
                <a:xfrm>
                  <a:off x="5692" y="1909"/>
                  <a:ext cx="131" cy="69"/>
                </a:xfrm>
                <a:custGeom>
                  <a:avLst/>
                  <a:gdLst>
                    <a:gd name="T0" fmla="*/ 125 w 131"/>
                    <a:gd name="T1" fmla="*/ 3 h 69"/>
                    <a:gd name="T2" fmla="*/ 128 w 131"/>
                    <a:gd name="T3" fmla="*/ 18 h 69"/>
                    <a:gd name="T4" fmla="*/ 129 w 131"/>
                    <a:gd name="T5" fmla="*/ 36 h 69"/>
                    <a:gd name="T6" fmla="*/ 131 w 131"/>
                    <a:gd name="T7" fmla="*/ 53 h 69"/>
                    <a:gd name="T8" fmla="*/ 131 w 131"/>
                    <a:gd name="T9" fmla="*/ 69 h 69"/>
                    <a:gd name="T10" fmla="*/ 12 w 131"/>
                    <a:gd name="T11" fmla="*/ 69 h 69"/>
                    <a:gd name="T12" fmla="*/ 5 w 131"/>
                    <a:gd name="T13" fmla="*/ 67 h 69"/>
                    <a:gd name="T14" fmla="*/ 3 w 131"/>
                    <a:gd name="T15" fmla="*/ 52 h 69"/>
                    <a:gd name="T16" fmla="*/ 2 w 131"/>
                    <a:gd name="T17" fmla="*/ 34 h 69"/>
                    <a:gd name="T18" fmla="*/ 2 w 131"/>
                    <a:gd name="T19" fmla="*/ 17 h 69"/>
                    <a:gd name="T20" fmla="*/ 0 w 131"/>
                    <a:gd name="T21" fmla="*/ 0 h 69"/>
                    <a:gd name="T22" fmla="*/ 8 w 131"/>
                    <a:gd name="T23" fmla="*/ 1 h 69"/>
                    <a:gd name="T24" fmla="*/ 119 w 131"/>
                    <a:gd name="T25" fmla="*/ 1 h 69"/>
                    <a:gd name="T26" fmla="*/ 125 w 131"/>
                    <a:gd name="T27" fmla="*/ 3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1"/>
                    <a:gd name="T43" fmla="*/ 0 h 69"/>
                    <a:gd name="T44" fmla="*/ 131 w 131"/>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1" h="69">
                      <a:moveTo>
                        <a:pt x="125" y="3"/>
                      </a:moveTo>
                      <a:lnTo>
                        <a:pt x="128" y="18"/>
                      </a:lnTo>
                      <a:lnTo>
                        <a:pt x="129" y="36"/>
                      </a:lnTo>
                      <a:lnTo>
                        <a:pt x="131" y="53"/>
                      </a:lnTo>
                      <a:lnTo>
                        <a:pt x="131" y="69"/>
                      </a:lnTo>
                      <a:lnTo>
                        <a:pt x="12" y="69"/>
                      </a:lnTo>
                      <a:lnTo>
                        <a:pt x="5" y="67"/>
                      </a:lnTo>
                      <a:lnTo>
                        <a:pt x="3" y="52"/>
                      </a:lnTo>
                      <a:lnTo>
                        <a:pt x="2" y="34"/>
                      </a:lnTo>
                      <a:lnTo>
                        <a:pt x="2" y="17"/>
                      </a:lnTo>
                      <a:lnTo>
                        <a:pt x="0" y="0"/>
                      </a:lnTo>
                      <a:lnTo>
                        <a:pt x="8" y="1"/>
                      </a:lnTo>
                      <a:lnTo>
                        <a:pt x="119" y="1"/>
                      </a:lnTo>
                      <a:lnTo>
                        <a:pt x="125"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6" name="Freeform 295"/>
                <p:cNvSpPr>
                  <a:spLocks/>
                </p:cNvSpPr>
                <p:nvPr/>
              </p:nvSpPr>
              <p:spPr bwMode="auto">
                <a:xfrm>
                  <a:off x="5171" y="1949"/>
                  <a:ext cx="123" cy="43"/>
                </a:xfrm>
                <a:custGeom>
                  <a:avLst/>
                  <a:gdLst>
                    <a:gd name="T0" fmla="*/ 123 w 123"/>
                    <a:gd name="T1" fmla="*/ 2 h 43"/>
                    <a:gd name="T2" fmla="*/ 123 w 123"/>
                    <a:gd name="T3" fmla="*/ 43 h 43"/>
                    <a:gd name="T4" fmla="*/ 91 w 123"/>
                    <a:gd name="T5" fmla="*/ 43 h 43"/>
                    <a:gd name="T6" fmla="*/ 84 w 123"/>
                    <a:gd name="T7" fmla="*/ 42 h 43"/>
                    <a:gd name="T8" fmla="*/ 16 w 123"/>
                    <a:gd name="T9" fmla="*/ 42 h 43"/>
                    <a:gd name="T10" fmla="*/ 9 w 123"/>
                    <a:gd name="T11" fmla="*/ 41 h 43"/>
                    <a:gd name="T12" fmla="*/ 0 w 123"/>
                    <a:gd name="T13" fmla="*/ 41 h 43"/>
                    <a:gd name="T14" fmla="*/ 0 w 123"/>
                    <a:gd name="T15" fmla="*/ 20 h 43"/>
                    <a:gd name="T16" fmla="*/ 1 w 123"/>
                    <a:gd name="T17" fmla="*/ 10 h 43"/>
                    <a:gd name="T18" fmla="*/ 1 w 123"/>
                    <a:gd name="T19" fmla="*/ 0 h 43"/>
                    <a:gd name="T20" fmla="*/ 109 w 123"/>
                    <a:gd name="T21" fmla="*/ 0 h 43"/>
                    <a:gd name="T22" fmla="*/ 116 w 123"/>
                    <a:gd name="T23" fmla="*/ 2 h 43"/>
                    <a:gd name="T24" fmla="*/ 123 w 123"/>
                    <a:gd name="T25" fmla="*/ 2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43"/>
                    <a:gd name="T41" fmla="*/ 123 w 12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43">
                      <a:moveTo>
                        <a:pt x="123" y="2"/>
                      </a:moveTo>
                      <a:lnTo>
                        <a:pt x="123" y="43"/>
                      </a:lnTo>
                      <a:lnTo>
                        <a:pt x="91" y="43"/>
                      </a:lnTo>
                      <a:lnTo>
                        <a:pt x="84" y="42"/>
                      </a:lnTo>
                      <a:lnTo>
                        <a:pt x="16" y="42"/>
                      </a:lnTo>
                      <a:lnTo>
                        <a:pt x="9" y="41"/>
                      </a:lnTo>
                      <a:lnTo>
                        <a:pt x="0" y="41"/>
                      </a:lnTo>
                      <a:lnTo>
                        <a:pt x="0" y="20"/>
                      </a:lnTo>
                      <a:lnTo>
                        <a:pt x="1" y="10"/>
                      </a:lnTo>
                      <a:lnTo>
                        <a:pt x="1" y="0"/>
                      </a:lnTo>
                      <a:lnTo>
                        <a:pt x="109" y="0"/>
                      </a:lnTo>
                      <a:lnTo>
                        <a:pt x="116" y="2"/>
                      </a:lnTo>
                      <a:lnTo>
                        <a:pt x="123"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7" name="Freeform 296"/>
                <p:cNvSpPr>
                  <a:spLocks/>
                </p:cNvSpPr>
                <p:nvPr/>
              </p:nvSpPr>
              <p:spPr bwMode="auto">
                <a:xfrm>
                  <a:off x="5301" y="1951"/>
                  <a:ext cx="122" cy="43"/>
                </a:xfrm>
                <a:custGeom>
                  <a:avLst/>
                  <a:gdLst>
                    <a:gd name="T0" fmla="*/ 120 w 122"/>
                    <a:gd name="T1" fmla="*/ 0 h 43"/>
                    <a:gd name="T2" fmla="*/ 122 w 122"/>
                    <a:gd name="T3" fmla="*/ 43 h 43"/>
                    <a:gd name="T4" fmla="*/ 108 w 122"/>
                    <a:gd name="T5" fmla="*/ 43 h 43"/>
                    <a:gd name="T6" fmla="*/ 99 w 122"/>
                    <a:gd name="T7" fmla="*/ 41 h 43"/>
                    <a:gd name="T8" fmla="*/ 2 w 122"/>
                    <a:gd name="T9" fmla="*/ 41 h 43"/>
                    <a:gd name="T10" fmla="*/ 0 w 122"/>
                    <a:gd name="T11" fmla="*/ 1 h 43"/>
                    <a:gd name="T12" fmla="*/ 8 w 122"/>
                    <a:gd name="T13" fmla="*/ 0 h 43"/>
                    <a:gd name="T14" fmla="*/ 120 w 122"/>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43"/>
                    <a:gd name="T26" fmla="*/ 122 w 122"/>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43">
                      <a:moveTo>
                        <a:pt x="120" y="0"/>
                      </a:moveTo>
                      <a:lnTo>
                        <a:pt x="122" y="43"/>
                      </a:lnTo>
                      <a:lnTo>
                        <a:pt x="108" y="43"/>
                      </a:lnTo>
                      <a:lnTo>
                        <a:pt x="99" y="41"/>
                      </a:lnTo>
                      <a:lnTo>
                        <a:pt x="2" y="41"/>
                      </a:lnTo>
                      <a:lnTo>
                        <a:pt x="0" y="1"/>
                      </a:lnTo>
                      <a:lnTo>
                        <a:pt x="8" y="0"/>
                      </a:lnTo>
                      <a:lnTo>
                        <a:pt x="12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8" name="Freeform 297"/>
                <p:cNvSpPr>
                  <a:spLocks/>
                </p:cNvSpPr>
                <p:nvPr/>
              </p:nvSpPr>
              <p:spPr bwMode="auto">
                <a:xfrm>
                  <a:off x="4939" y="1976"/>
                  <a:ext cx="106" cy="29"/>
                </a:xfrm>
                <a:custGeom>
                  <a:avLst/>
                  <a:gdLst>
                    <a:gd name="T0" fmla="*/ 105 w 106"/>
                    <a:gd name="T1" fmla="*/ 29 h 29"/>
                    <a:gd name="T2" fmla="*/ 0 w 106"/>
                    <a:gd name="T3" fmla="*/ 29 h 29"/>
                    <a:gd name="T4" fmla="*/ 3 w 106"/>
                    <a:gd name="T5" fmla="*/ 0 h 29"/>
                    <a:gd name="T6" fmla="*/ 106 w 106"/>
                    <a:gd name="T7" fmla="*/ 0 h 29"/>
                    <a:gd name="T8" fmla="*/ 105 w 106"/>
                    <a:gd name="T9" fmla="*/ 29 h 29"/>
                    <a:gd name="T10" fmla="*/ 0 60000 65536"/>
                    <a:gd name="T11" fmla="*/ 0 60000 65536"/>
                    <a:gd name="T12" fmla="*/ 0 60000 65536"/>
                    <a:gd name="T13" fmla="*/ 0 60000 65536"/>
                    <a:gd name="T14" fmla="*/ 0 60000 65536"/>
                    <a:gd name="T15" fmla="*/ 0 w 106"/>
                    <a:gd name="T16" fmla="*/ 0 h 29"/>
                    <a:gd name="T17" fmla="*/ 106 w 106"/>
                    <a:gd name="T18" fmla="*/ 29 h 29"/>
                  </a:gdLst>
                  <a:ahLst/>
                  <a:cxnLst>
                    <a:cxn ang="T10">
                      <a:pos x="T0" y="T1"/>
                    </a:cxn>
                    <a:cxn ang="T11">
                      <a:pos x="T2" y="T3"/>
                    </a:cxn>
                    <a:cxn ang="T12">
                      <a:pos x="T4" y="T5"/>
                    </a:cxn>
                    <a:cxn ang="T13">
                      <a:pos x="T6" y="T7"/>
                    </a:cxn>
                    <a:cxn ang="T14">
                      <a:pos x="T8" y="T9"/>
                    </a:cxn>
                  </a:cxnLst>
                  <a:rect l="T15" t="T16" r="T17" b="T18"/>
                  <a:pathLst>
                    <a:path w="106" h="29">
                      <a:moveTo>
                        <a:pt x="105" y="29"/>
                      </a:moveTo>
                      <a:lnTo>
                        <a:pt x="0" y="29"/>
                      </a:lnTo>
                      <a:lnTo>
                        <a:pt x="3" y="0"/>
                      </a:lnTo>
                      <a:lnTo>
                        <a:pt x="106" y="0"/>
                      </a:lnTo>
                      <a:lnTo>
                        <a:pt x="105" y="29"/>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39" name="Freeform 298"/>
                <p:cNvSpPr>
                  <a:spLocks/>
                </p:cNvSpPr>
                <p:nvPr/>
              </p:nvSpPr>
              <p:spPr bwMode="auto">
                <a:xfrm>
                  <a:off x="5546" y="1980"/>
                  <a:ext cx="104" cy="28"/>
                </a:xfrm>
                <a:custGeom>
                  <a:avLst/>
                  <a:gdLst>
                    <a:gd name="T0" fmla="*/ 102 w 104"/>
                    <a:gd name="T1" fmla="*/ 1 h 28"/>
                    <a:gd name="T2" fmla="*/ 102 w 104"/>
                    <a:gd name="T3" fmla="*/ 8 h 28"/>
                    <a:gd name="T4" fmla="*/ 103 w 104"/>
                    <a:gd name="T5" fmla="*/ 14 h 28"/>
                    <a:gd name="T6" fmla="*/ 103 w 104"/>
                    <a:gd name="T7" fmla="*/ 21 h 28"/>
                    <a:gd name="T8" fmla="*/ 104 w 104"/>
                    <a:gd name="T9" fmla="*/ 28 h 28"/>
                    <a:gd name="T10" fmla="*/ 2 w 104"/>
                    <a:gd name="T11" fmla="*/ 28 h 28"/>
                    <a:gd name="T12" fmla="*/ 0 w 104"/>
                    <a:gd name="T13" fmla="*/ 0 h 28"/>
                    <a:gd name="T14" fmla="*/ 102 w 104"/>
                    <a:gd name="T15" fmla="*/ 1 h 28"/>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28"/>
                    <a:gd name="T26" fmla="*/ 104 w 10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28">
                      <a:moveTo>
                        <a:pt x="102" y="1"/>
                      </a:moveTo>
                      <a:lnTo>
                        <a:pt x="102" y="8"/>
                      </a:lnTo>
                      <a:lnTo>
                        <a:pt x="103" y="14"/>
                      </a:lnTo>
                      <a:lnTo>
                        <a:pt x="103" y="21"/>
                      </a:lnTo>
                      <a:lnTo>
                        <a:pt x="104" y="28"/>
                      </a:lnTo>
                      <a:lnTo>
                        <a:pt x="2" y="28"/>
                      </a:lnTo>
                      <a:lnTo>
                        <a:pt x="0" y="0"/>
                      </a:lnTo>
                      <a:lnTo>
                        <a:pt x="102"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40" name="Freeform 299"/>
                <p:cNvSpPr>
                  <a:spLocks/>
                </p:cNvSpPr>
                <p:nvPr/>
              </p:nvSpPr>
              <p:spPr bwMode="auto">
                <a:xfrm>
                  <a:off x="4936" y="2013"/>
                  <a:ext cx="108" cy="41"/>
                </a:xfrm>
                <a:custGeom>
                  <a:avLst/>
                  <a:gdLst>
                    <a:gd name="T0" fmla="*/ 108 w 108"/>
                    <a:gd name="T1" fmla="*/ 0 h 41"/>
                    <a:gd name="T2" fmla="*/ 106 w 108"/>
                    <a:gd name="T3" fmla="*/ 10 h 41"/>
                    <a:gd name="T4" fmla="*/ 106 w 108"/>
                    <a:gd name="T5" fmla="*/ 20 h 41"/>
                    <a:gd name="T6" fmla="*/ 104 w 108"/>
                    <a:gd name="T7" fmla="*/ 31 h 41"/>
                    <a:gd name="T8" fmla="*/ 103 w 108"/>
                    <a:gd name="T9" fmla="*/ 41 h 41"/>
                    <a:gd name="T10" fmla="*/ 33 w 108"/>
                    <a:gd name="T11" fmla="*/ 41 h 41"/>
                    <a:gd name="T12" fmla="*/ 26 w 108"/>
                    <a:gd name="T13" fmla="*/ 40 h 41"/>
                    <a:gd name="T14" fmla="*/ 0 w 108"/>
                    <a:gd name="T15" fmla="*/ 40 h 41"/>
                    <a:gd name="T16" fmla="*/ 0 w 108"/>
                    <a:gd name="T17" fmla="*/ 30 h 41"/>
                    <a:gd name="T18" fmla="*/ 2 w 108"/>
                    <a:gd name="T19" fmla="*/ 20 h 41"/>
                    <a:gd name="T20" fmla="*/ 2 w 108"/>
                    <a:gd name="T21" fmla="*/ 10 h 41"/>
                    <a:gd name="T22" fmla="*/ 3 w 108"/>
                    <a:gd name="T23" fmla="*/ 0 h 41"/>
                    <a:gd name="T24" fmla="*/ 108 w 108"/>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41"/>
                    <a:gd name="T41" fmla="*/ 108 w 108"/>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41">
                      <a:moveTo>
                        <a:pt x="108" y="0"/>
                      </a:moveTo>
                      <a:lnTo>
                        <a:pt x="106" y="10"/>
                      </a:lnTo>
                      <a:lnTo>
                        <a:pt x="106" y="20"/>
                      </a:lnTo>
                      <a:lnTo>
                        <a:pt x="104" y="31"/>
                      </a:lnTo>
                      <a:lnTo>
                        <a:pt x="103" y="41"/>
                      </a:lnTo>
                      <a:lnTo>
                        <a:pt x="33" y="41"/>
                      </a:lnTo>
                      <a:lnTo>
                        <a:pt x="26" y="40"/>
                      </a:lnTo>
                      <a:lnTo>
                        <a:pt x="0" y="40"/>
                      </a:lnTo>
                      <a:lnTo>
                        <a:pt x="0" y="30"/>
                      </a:lnTo>
                      <a:lnTo>
                        <a:pt x="2" y="20"/>
                      </a:lnTo>
                      <a:lnTo>
                        <a:pt x="2" y="10"/>
                      </a:lnTo>
                      <a:lnTo>
                        <a:pt x="3" y="0"/>
                      </a:lnTo>
                      <a:lnTo>
                        <a:pt x="108"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41" name="Freeform 300"/>
                <p:cNvSpPr>
                  <a:spLocks/>
                </p:cNvSpPr>
                <p:nvPr/>
              </p:nvSpPr>
              <p:spPr bwMode="auto">
                <a:xfrm>
                  <a:off x="5549" y="2015"/>
                  <a:ext cx="104" cy="42"/>
                </a:xfrm>
                <a:custGeom>
                  <a:avLst/>
                  <a:gdLst>
                    <a:gd name="T0" fmla="*/ 104 w 104"/>
                    <a:gd name="T1" fmla="*/ 42 h 42"/>
                    <a:gd name="T2" fmla="*/ 41 w 104"/>
                    <a:gd name="T3" fmla="*/ 42 h 42"/>
                    <a:gd name="T4" fmla="*/ 35 w 104"/>
                    <a:gd name="T5" fmla="*/ 41 h 42"/>
                    <a:gd name="T6" fmla="*/ 9 w 104"/>
                    <a:gd name="T7" fmla="*/ 41 h 42"/>
                    <a:gd name="T8" fmla="*/ 1 w 104"/>
                    <a:gd name="T9" fmla="*/ 42 h 42"/>
                    <a:gd name="T10" fmla="*/ 1 w 104"/>
                    <a:gd name="T11" fmla="*/ 21 h 42"/>
                    <a:gd name="T12" fmla="*/ 0 w 104"/>
                    <a:gd name="T13" fmla="*/ 10 h 42"/>
                    <a:gd name="T14" fmla="*/ 0 w 104"/>
                    <a:gd name="T15" fmla="*/ 0 h 42"/>
                    <a:gd name="T16" fmla="*/ 101 w 104"/>
                    <a:gd name="T17" fmla="*/ 0 h 42"/>
                    <a:gd name="T18" fmla="*/ 104 w 104"/>
                    <a:gd name="T19" fmla="*/ 42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42"/>
                    <a:gd name="T32" fmla="*/ 104 w 10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42">
                      <a:moveTo>
                        <a:pt x="104" y="42"/>
                      </a:moveTo>
                      <a:lnTo>
                        <a:pt x="41" y="42"/>
                      </a:lnTo>
                      <a:lnTo>
                        <a:pt x="35" y="41"/>
                      </a:lnTo>
                      <a:lnTo>
                        <a:pt x="9" y="41"/>
                      </a:lnTo>
                      <a:lnTo>
                        <a:pt x="1" y="42"/>
                      </a:lnTo>
                      <a:lnTo>
                        <a:pt x="1" y="21"/>
                      </a:lnTo>
                      <a:lnTo>
                        <a:pt x="0" y="10"/>
                      </a:lnTo>
                      <a:lnTo>
                        <a:pt x="0" y="0"/>
                      </a:lnTo>
                      <a:lnTo>
                        <a:pt x="101" y="0"/>
                      </a:lnTo>
                      <a:lnTo>
                        <a:pt x="104" y="4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42" name="Freeform 301"/>
                <p:cNvSpPr>
                  <a:spLocks/>
                </p:cNvSpPr>
                <p:nvPr/>
              </p:nvSpPr>
              <p:spPr bwMode="auto">
                <a:xfrm>
                  <a:off x="4755" y="2017"/>
                  <a:ext cx="135" cy="68"/>
                </a:xfrm>
                <a:custGeom>
                  <a:avLst/>
                  <a:gdLst>
                    <a:gd name="T0" fmla="*/ 135 w 135"/>
                    <a:gd name="T1" fmla="*/ 0 h 68"/>
                    <a:gd name="T2" fmla="*/ 135 w 135"/>
                    <a:gd name="T3" fmla="*/ 17 h 68"/>
                    <a:gd name="T4" fmla="*/ 133 w 135"/>
                    <a:gd name="T5" fmla="*/ 33 h 68"/>
                    <a:gd name="T6" fmla="*/ 132 w 135"/>
                    <a:gd name="T7" fmla="*/ 51 h 68"/>
                    <a:gd name="T8" fmla="*/ 131 w 135"/>
                    <a:gd name="T9" fmla="*/ 68 h 68"/>
                    <a:gd name="T10" fmla="*/ 0 w 135"/>
                    <a:gd name="T11" fmla="*/ 68 h 68"/>
                    <a:gd name="T12" fmla="*/ 2 w 135"/>
                    <a:gd name="T13" fmla="*/ 59 h 68"/>
                    <a:gd name="T14" fmla="*/ 3 w 135"/>
                    <a:gd name="T15" fmla="*/ 51 h 68"/>
                    <a:gd name="T16" fmla="*/ 3 w 135"/>
                    <a:gd name="T17" fmla="*/ 43 h 68"/>
                    <a:gd name="T18" fmla="*/ 4 w 135"/>
                    <a:gd name="T19" fmla="*/ 35 h 68"/>
                    <a:gd name="T20" fmla="*/ 4 w 135"/>
                    <a:gd name="T21" fmla="*/ 26 h 68"/>
                    <a:gd name="T22" fmla="*/ 6 w 135"/>
                    <a:gd name="T23" fmla="*/ 17 h 68"/>
                    <a:gd name="T24" fmla="*/ 8 w 135"/>
                    <a:gd name="T25" fmla="*/ 8 h 68"/>
                    <a:gd name="T26" fmla="*/ 9 w 135"/>
                    <a:gd name="T27" fmla="*/ 0 h 68"/>
                    <a:gd name="T28" fmla="*/ 135 w 135"/>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68"/>
                    <a:gd name="T47" fmla="*/ 135 w 135"/>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68">
                      <a:moveTo>
                        <a:pt x="135" y="0"/>
                      </a:moveTo>
                      <a:lnTo>
                        <a:pt x="135" y="17"/>
                      </a:lnTo>
                      <a:lnTo>
                        <a:pt x="133" y="33"/>
                      </a:lnTo>
                      <a:lnTo>
                        <a:pt x="132" y="51"/>
                      </a:lnTo>
                      <a:lnTo>
                        <a:pt x="131" y="68"/>
                      </a:lnTo>
                      <a:lnTo>
                        <a:pt x="0" y="68"/>
                      </a:lnTo>
                      <a:lnTo>
                        <a:pt x="2" y="59"/>
                      </a:lnTo>
                      <a:lnTo>
                        <a:pt x="3" y="51"/>
                      </a:lnTo>
                      <a:lnTo>
                        <a:pt x="3" y="43"/>
                      </a:lnTo>
                      <a:lnTo>
                        <a:pt x="4" y="35"/>
                      </a:lnTo>
                      <a:lnTo>
                        <a:pt x="4" y="26"/>
                      </a:lnTo>
                      <a:lnTo>
                        <a:pt x="6" y="17"/>
                      </a:lnTo>
                      <a:lnTo>
                        <a:pt x="8" y="8"/>
                      </a:lnTo>
                      <a:lnTo>
                        <a:pt x="9" y="0"/>
                      </a:lnTo>
                      <a:lnTo>
                        <a:pt x="135"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43" name="Freeform 302"/>
                <p:cNvSpPr>
                  <a:spLocks/>
                </p:cNvSpPr>
                <p:nvPr/>
              </p:nvSpPr>
              <p:spPr bwMode="auto">
                <a:xfrm>
                  <a:off x="5701" y="2018"/>
                  <a:ext cx="133" cy="68"/>
                </a:xfrm>
                <a:custGeom>
                  <a:avLst/>
                  <a:gdLst>
                    <a:gd name="T0" fmla="*/ 126 w 133"/>
                    <a:gd name="T1" fmla="*/ 2 h 68"/>
                    <a:gd name="T2" fmla="*/ 128 w 133"/>
                    <a:gd name="T3" fmla="*/ 18 h 68"/>
                    <a:gd name="T4" fmla="*/ 130 w 133"/>
                    <a:gd name="T5" fmla="*/ 34 h 68"/>
                    <a:gd name="T6" fmla="*/ 132 w 133"/>
                    <a:gd name="T7" fmla="*/ 51 h 68"/>
                    <a:gd name="T8" fmla="*/ 133 w 133"/>
                    <a:gd name="T9" fmla="*/ 67 h 68"/>
                    <a:gd name="T10" fmla="*/ 125 w 133"/>
                    <a:gd name="T11" fmla="*/ 67 h 68"/>
                    <a:gd name="T12" fmla="*/ 118 w 133"/>
                    <a:gd name="T13" fmla="*/ 68 h 68"/>
                    <a:gd name="T14" fmla="*/ 61 w 133"/>
                    <a:gd name="T15" fmla="*/ 68 h 68"/>
                    <a:gd name="T16" fmla="*/ 52 w 133"/>
                    <a:gd name="T17" fmla="*/ 67 h 68"/>
                    <a:gd name="T18" fmla="*/ 4 w 133"/>
                    <a:gd name="T19" fmla="*/ 67 h 68"/>
                    <a:gd name="T20" fmla="*/ 3 w 133"/>
                    <a:gd name="T21" fmla="*/ 50 h 68"/>
                    <a:gd name="T22" fmla="*/ 1 w 133"/>
                    <a:gd name="T23" fmla="*/ 32 h 68"/>
                    <a:gd name="T24" fmla="*/ 0 w 133"/>
                    <a:gd name="T25" fmla="*/ 16 h 68"/>
                    <a:gd name="T26" fmla="*/ 0 w 133"/>
                    <a:gd name="T27" fmla="*/ 0 h 68"/>
                    <a:gd name="T28" fmla="*/ 126 w 133"/>
                    <a:gd name="T29" fmla="*/ 2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68"/>
                    <a:gd name="T47" fmla="*/ 133 w 133"/>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68">
                      <a:moveTo>
                        <a:pt x="126" y="2"/>
                      </a:moveTo>
                      <a:lnTo>
                        <a:pt x="128" y="18"/>
                      </a:lnTo>
                      <a:lnTo>
                        <a:pt x="130" y="34"/>
                      </a:lnTo>
                      <a:lnTo>
                        <a:pt x="132" y="51"/>
                      </a:lnTo>
                      <a:lnTo>
                        <a:pt x="133" y="67"/>
                      </a:lnTo>
                      <a:lnTo>
                        <a:pt x="125" y="67"/>
                      </a:lnTo>
                      <a:lnTo>
                        <a:pt x="118" y="68"/>
                      </a:lnTo>
                      <a:lnTo>
                        <a:pt x="61" y="68"/>
                      </a:lnTo>
                      <a:lnTo>
                        <a:pt x="52" y="67"/>
                      </a:lnTo>
                      <a:lnTo>
                        <a:pt x="4" y="67"/>
                      </a:lnTo>
                      <a:lnTo>
                        <a:pt x="3" y="50"/>
                      </a:lnTo>
                      <a:lnTo>
                        <a:pt x="1" y="32"/>
                      </a:lnTo>
                      <a:lnTo>
                        <a:pt x="0" y="16"/>
                      </a:lnTo>
                      <a:lnTo>
                        <a:pt x="0" y="0"/>
                      </a:lnTo>
                      <a:lnTo>
                        <a:pt x="126"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44" name="Freeform 303"/>
                <p:cNvSpPr>
                  <a:spLocks/>
                </p:cNvSpPr>
                <p:nvPr/>
              </p:nvSpPr>
              <p:spPr bwMode="auto">
                <a:xfrm>
                  <a:off x="5149" y="2024"/>
                  <a:ext cx="294" cy="98"/>
                </a:xfrm>
                <a:custGeom>
                  <a:avLst/>
                  <a:gdLst>
                    <a:gd name="T0" fmla="*/ 289 w 294"/>
                    <a:gd name="T1" fmla="*/ 6 h 98"/>
                    <a:gd name="T2" fmla="*/ 290 w 294"/>
                    <a:gd name="T3" fmla="*/ 7 h 98"/>
                    <a:gd name="T4" fmla="*/ 291 w 294"/>
                    <a:gd name="T5" fmla="*/ 7 h 98"/>
                    <a:gd name="T6" fmla="*/ 293 w 294"/>
                    <a:gd name="T7" fmla="*/ 9 h 98"/>
                    <a:gd name="T8" fmla="*/ 294 w 294"/>
                    <a:gd name="T9" fmla="*/ 30 h 98"/>
                    <a:gd name="T10" fmla="*/ 294 w 294"/>
                    <a:gd name="T11" fmla="*/ 98 h 98"/>
                    <a:gd name="T12" fmla="*/ 293 w 294"/>
                    <a:gd name="T13" fmla="*/ 98 h 98"/>
                    <a:gd name="T14" fmla="*/ 293 w 294"/>
                    <a:gd name="T15" fmla="*/ 97 h 98"/>
                    <a:gd name="T16" fmla="*/ 277 w 294"/>
                    <a:gd name="T17" fmla="*/ 97 h 98"/>
                    <a:gd name="T18" fmla="*/ 271 w 294"/>
                    <a:gd name="T19" fmla="*/ 96 h 98"/>
                    <a:gd name="T20" fmla="*/ 220 w 294"/>
                    <a:gd name="T21" fmla="*/ 96 h 98"/>
                    <a:gd name="T22" fmla="*/ 215 w 294"/>
                    <a:gd name="T23" fmla="*/ 94 h 98"/>
                    <a:gd name="T24" fmla="*/ 201 w 294"/>
                    <a:gd name="T25" fmla="*/ 94 h 98"/>
                    <a:gd name="T26" fmla="*/ 196 w 294"/>
                    <a:gd name="T27" fmla="*/ 96 h 98"/>
                    <a:gd name="T28" fmla="*/ 189 w 294"/>
                    <a:gd name="T29" fmla="*/ 96 h 98"/>
                    <a:gd name="T30" fmla="*/ 6 w 294"/>
                    <a:gd name="T31" fmla="*/ 93 h 98"/>
                    <a:gd name="T32" fmla="*/ 5 w 294"/>
                    <a:gd name="T33" fmla="*/ 91 h 98"/>
                    <a:gd name="T34" fmla="*/ 3 w 294"/>
                    <a:gd name="T35" fmla="*/ 93 h 98"/>
                    <a:gd name="T36" fmla="*/ 2 w 294"/>
                    <a:gd name="T37" fmla="*/ 93 h 98"/>
                    <a:gd name="T38" fmla="*/ 0 w 294"/>
                    <a:gd name="T39" fmla="*/ 89 h 98"/>
                    <a:gd name="T40" fmla="*/ 2 w 294"/>
                    <a:gd name="T41" fmla="*/ 69 h 98"/>
                    <a:gd name="T42" fmla="*/ 3 w 294"/>
                    <a:gd name="T43" fmla="*/ 48 h 98"/>
                    <a:gd name="T44" fmla="*/ 5 w 294"/>
                    <a:gd name="T45" fmla="*/ 26 h 98"/>
                    <a:gd name="T46" fmla="*/ 5 w 294"/>
                    <a:gd name="T47" fmla="*/ 3 h 98"/>
                    <a:gd name="T48" fmla="*/ 6 w 294"/>
                    <a:gd name="T49" fmla="*/ 1 h 98"/>
                    <a:gd name="T50" fmla="*/ 9 w 294"/>
                    <a:gd name="T51" fmla="*/ 0 h 98"/>
                    <a:gd name="T52" fmla="*/ 45 w 294"/>
                    <a:gd name="T53" fmla="*/ 0 h 98"/>
                    <a:gd name="T54" fmla="*/ 55 w 294"/>
                    <a:gd name="T55" fmla="*/ 1 h 98"/>
                    <a:gd name="T56" fmla="*/ 97 w 294"/>
                    <a:gd name="T57" fmla="*/ 1 h 98"/>
                    <a:gd name="T58" fmla="*/ 106 w 294"/>
                    <a:gd name="T59" fmla="*/ 3 h 98"/>
                    <a:gd name="T60" fmla="*/ 158 w 294"/>
                    <a:gd name="T61" fmla="*/ 3 h 98"/>
                    <a:gd name="T62" fmla="*/ 167 w 294"/>
                    <a:gd name="T63" fmla="*/ 5 h 98"/>
                    <a:gd name="T64" fmla="*/ 236 w 294"/>
                    <a:gd name="T65" fmla="*/ 5 h 98"/>
                    <a:gd name="T66" fmla="*/ 245 w 294"/>
                    <a:gd name="T67" fmla="*/ 6 h 98"/>
                    <a:gd name="T68" fmla="*/ 289 w 294"/>
                    <a:gd name="T69" fmla="*/ 6 h 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4"/>
                    <a:gd name="T106" fmla="*/ 0 h 98"/>
                    <a:gd name="T107" fmla="*/ 294 w 294"/>
                    <a:gd name="T108" fmla="*/ 98 h 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4" h="98">
                      <a:moveTo>
                        <a:pt x="289" y="6"/>
                      </a:moveTo>
                      <a:lnTo>
                        <a:pt x="290" y="7"/>
                      </a:lnTo>
                      <a:lnTo>
                        <a:pt x="291" y="7"/>
                      </a:lnTo>
                      <a:lnTo>
                        <a:pt x="293" y="9"/>
                      </a:lnTo>
                      <a:lnTo>
                        <a:pt x="294" y="30"/>
                      </a:lnTo>
                      <a:lnTo>
                        <a:pt x="294" y="98"/>
                      </a:lnTo>
                      <a:lnTo>
                        <a:pt x="293" y="98"/>
                      </a:lnTo>
                      <a:lnTo>
                        <a:pt x="293" y="97"/>
                      </a:lnTo>
                      <a:lnTo>
                        <a:pt x="277" y="97"/>
                      </a:lnTo>
                      <a:lnTo>
                        <a:pt x="271" y="96"/>
                      </a:lnTo>
                      <a:lnTo>
                        <a:pt x="220" y="96"/>
                      </a:lnTo>
                      <a:lnTo>
                        <a:pt x="215" y="94"/>
                      </a:lnTo>
                      <a:lnTo>
                        <a:pt x="201" y="94"/>
                      </a:lnTo>
                      <a:lnTo>
                        <a:pt x="196" y="96"/>
                      </a:lnTo>
                      <a:lnTo>
                        <a:pt x="189" y="96"/>
                      </a:lnTo>
                      <a:lnTo>
                        <a:pt x="6" y="93"/>
                      </a:lnTo>
                      <a:lnTo>
                        <a:pt x="5" y="91"/>
                      </a:lnTo>
                      <a:lnTo>
                        <a:pt x="3" y="93"/>
                      </a:lnTo>
                      <a:lnTo>
                        <a:pt x="2" y="93"/>
                      </a:lnTo>
                      <a:lnTo>
                        <a:pt x="0" y="89"/>
                      </a:lnTo>
                      <a:lnTo>
                        <a:pt x="2" y="69"/>
                      </a:lnTo>
                      <a:lnTo>
                        <a:pt x="3" y="48"/>
                      </a:lnTo>
                      <a:lnTo>
                        <a:pt x="5" y="26"/>
                      </a:lnTo>
                      <a:lnTo>
                        <a:pt x="5" y="3"/>
                      </a:lnTo>
                      <a:lnTo>
                        <a:pt x="6" y="1"/>
                      </a:lnTo>
                      <a:lnTo>
                        <a:pt x="9" y="0"/>
                      </a:lnTo>
                      <a:lnTo>
                        <a:pt x="45" y="0"/>
                      </a:lnTo>
                      <a:lnTo>
                        <a:pt x="55" y="1"/>
                      </a:lnTo>
                      <a:lnTo>
                        <a:pt x="97" y="1"/>
                      </a:lnTo>
                      <a:lnTo>
                        <a:pt x="106" y="3"/>
                      </a:lnTo>
                      <a:lnTo>
                        <a:pt x="158" y="3"/>
                      </a:lnTo>
                      <a:lnTo>
                        <a:pt x="167" y="5"/>
                      </a:lnTo>
                      <a:lnTo>
                        <a:pt x="236" y="5"/>
                      </a:lnTo>
                      <a:lnTo>
                        <a:pt x="245" y="6"/>
                      </a:lnTo>
                      <a:lnTo>
                        <a:pt x="28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45" name="Freeform 304"/>
                <p:cNvSpPr>
                  <a:spLocks/>
                </p:cNvSpPr>
                <p:nvPr/>
              </p:nvSpPr>
              <p:spPr bwMode="auto">
                <a:xfrm>
                  <a:off x="5167" y="2031"/>
                  <a:ext cx="127" cy="35"/>
                </a:xfrm>
                <a:custGeom>
                  <a:avLst/>
                  <a:gdLst>
                    <a:gd name="T0" fmla="*/ 127 w 127"/>
                    <a:gd name="T1" fmla="*/ 35 h 35"/>
                    <a:gd name="T2" fmla="*/ 0 w 127"/>
                    <a:gd name="T3" fmla="*/ 33 h 35"/>
                    <a:gd name="T4" fmla="*/ 1 w 127"/>
                    <a:gd name="T5" fmla="*/ 25 h 35"/>
                    <a:gd name="T6" fmla="*/ 1 w 127"/>
                    <a:gd name="T7" fmla="*/ 2 h 35"/>
                    <a:gd name="T8" fmla="*/ 5 w 127"/>
                    <a:gd name="T9" fmla="*/ 0 h 35"/>
                    <a:gd name="T10" fmla="*/ 127 w 127"/>
                    <a:gd name="T11" fmla="*/ 2 h 35"/>
                    <a:gd name="T12" fmla="*/ 127 w 127"/>
                    <a:gd name="T13" fmla="*/ 35 h 35"/>
                    <a:gd name="T14" fmla="*/ 0 60000 65536"/>
                    <a:gd name="T15" fmla="*/ 0 60000 65536"/>
                    <a:gd name="T16" fmla="*/ 0 60000 65536"/>
                    <a:gd name="T17" fmla="*/ 0 60000 65536"/>
                    <a:gd name="T18" fmla="*/ 0 60000 65536"/>
                    <a:gd name="T19" fmla="*/ 0 60000 65536"/>
                    <a:gd name="T20" fmla="*/ 0 60000 65536"/>
                    <a:gd name="T21" fmla="*/ 0 w 127"/>
                    <a:gd name="T22" fmla="*/ 0 h 35"/>
                    <a:gd name="T23" fmla="*/ 127 w 12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5">
                      <a:moveTo>
                        <a:pt x="127" y="35"/>
                      </a:moveTo>
                      <a:lnTo>
                        <a:pt x="0" y="33"/>
                      </a:lnTo>
                      <a:lnTo>
                        <a:pt x="1" y="25"/>
                      </a:lnTo>
                      <a:lnTo>
                        <a:pt x="1" y="2"/>
                      </a:lnTo>
                      <a:lnTo>
                        <a:pt x="5" y="0"/>
                      </a:lnTo>
                      <a:lnTo>
                        <a:pt x="127" y="2"/>
                      </a:lnTo>
                      <a:lnTo>
                        <a:pt x="127" y="35"/>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46" name="Freeform 305"/>
                <p:cNvSpPr>
                  <a:spLocks/>
                </p:cNvSpPr>
                <p:nvPr/>
              </p:nvSpPr>
              <p:spPr bwMode="auto">
                <a:xfrm>
                  <a:off x="5301" y="2034"/>
                  <a:ext cx="125" cy="32"/>
                </a:xfrm>
                <a:custGeom>
                  <a:avLst/>
                  <a:gdLst>
                    <a:gd name="T0" fmla="*/ 125 w 125"/>
                    <a:gd name="T1" fmla="*/ 2 h 32"/>
                    <a:gd name="T2" fmla="*/ 125 w 125"/>
                    <a:gd name="T3" fmla="*/ 32 h 32"/>
                    <a:gd name="T4" fmla="*/ 0 w 125"/>
                    <a:gd name="T5" fmla="*/ 32 h 32"/>
                    <a:gd name="T6" fmla="*/ 0 w 125"/>
                    <a:gd name="T7" fmla="*/ 0 h 32"/>
                    <a:gd name="T8" fmla="*/ 78 w 125"/>
                    <a:gd name="T9" fmla="*/ 0 h 32"/>
                    <a:gd name="T10" fmla="*/ 86 w 125"/>
                    <a:gd name="T11" fmla="*/ 2 h 32"/>
                    <a:gd name="T12" fmla="*/ 125 w 125"/>
                    <a:gd name="T13" fmla="*/ 2 h 32"/>
                    <a:gd name="T14" fmla="*/ 0 60000 65536"/>
                    <a:gd name="T15" fmla="*/ 0 60000 65536"/>
                    <a:gd name="T16" fmla="*/ 0 60000 65536"/>
                    <a:gd name="T17" fmla="*/ 0 60000 65536"/>
                    <a:gd name="T18" fmla="*/ 0 60000 65536"/>
                    <a:gd name="T19" fmla="*/ 0 60000 65536"/>
                    <a:gd name="T20" fmla="*/ 0 60000 65536"/>
                    <a:gd name="T21" fmla="*/ 0 w 125"/>
                    <a:gd name="T22" fmla="*/ 0 h 32"/>
                    <a:gd name="T23" fmla="*/ 125 w 125"/>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2">
                      <a:moveTo>
                        <a:pt x="125" y="2"/>
                      </a:moveTo>
                      <a:lnTo>
                        <a:pt x="125" y="32"/>
                      </a:lnTo>
                      <a:lnTo>
                        <a:pt x="0" y="32"/>
                      </a:lnTo>
                      <a:lnTo>
                        <a:pt x="0" y="0"/>
                      </a:lnTo>
                      <a:lnTo>
                        <a:pt x="78" y="0"/>
                      </a:lnTo>
                      <a:lnTo>
                        <a:pt x="86" y="2"/>
                      </a:lnTo>
                      <a:lnTo>
                        <a:pt x="125"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47" name="Freeform 306"/>
                <p:cNvSpPr>
                  <a:spLocks/>
                </p:cNvSpPr>
                <p:nvPr/>
              </p:nvSpPr>
              <p:spPr bwMode="auto">
                <a:xfrm>
                  <a:off x="5165" y="2072"/>
                  <a:ext cx="129" cy="39"/>
                </a:xfrm>
                <a:custGeom>
                  <a:avLst/>
                  <a:gdLst>
                    <a:gd name="T0" fmla="*/ 129 w 129"/>
                    <a:gd name="T1" fmla="*/ 39 h 39"/>
                    <a:gd name="T2" fmla="*/ 15 w 129"/>
                    <a:gd name="T3" fmla="*/ 39 h 39"/>
                    <a:gd name="T4" fmla="*/ 7 w 129"/>
                    <a:gd name="T5" fmla="*/ 37 h 39"/>
                    <a:gd name="T6" fmla="*/ 0 w 129"/>
                    <a:gd name="T7" fmla="*/ 37 h 39"/>
                    <a:gd name="T8" fmla="*/ 0 w 129"/>
                    <a:gd name="T9" fmla="*/ 19 h 39"/>
                    <a:gd name="T10" fmla="*/ 2 w 129"/>
                    <a:gd name="T11" fmla="*/ 9 h 39"/>
                    <a:gd name="T12" fmla="*/ 2 w 129"/>
                    <a:gd name="T13" fmla="*/ 0 h 39"/>
                    <a:gd name="T14" fmla="*/ 129 w 129"/>
                    <a:gd name="T15" fmla="*/ 1 h 39"/>
                    <a:gd name="T16" fmla="*/ 129 w 129"/>
                    <a:gd name="T17" fmla="*/ 39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39"/>
                    <a:gd name="T29" fmla="*/ 129 w 129"/>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39">
                      <a:moveTo>
                        <a:pt x="129" y="39"/>
                      </a:moveTo>
                      <a:lnTo>
                        <a:pt x="15" y="39"/>
                      </a:lnTo>
                      <a:lnTo>
                        <a:pt x="7" y="37"/>
                      </a:lnTo>
                      <a:lnTo>
                        <a:pt x="0" y="37"/>
                      </a:lnTo>
                      <a:lnTo>
                        <a:pt x="0" y="19"/>
                      </a:lnTo>
                      <a:lnTo>
                        <a:pt x="2" y="9"/>
                      </a:lnTo>
                      <a:lnTo>
                        <a:pt x="2" y="0"/>
                      </a:lnTo>
                      <a:lnTo>
                        <a:pt x="129" y="1"/>
                      </a:lnTo>
                      <a:lnTo>
                        <a:pt x="129" y="39"/>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48" name="Freeform 307"/>
                <p:cNvSpPr>
                  <a:spLocks/>
                </p:cNvSpPr>
                <p:nvPr/>
              </p:nvSpPr>
              <p:spPr bwMode="auto">
                <a:xfrm>
                  <a:off x="5301" y="2073"/>
                  <a:ext cx="126" cy="39"/>
                </a:xfrm>
                <a:custGeom>
                  <a:avLst/>
                  <a:gdLst>
                    <a:gd name="T0" fmla="*/ 126 w 126"/>
                    <a:gd name="T1" fmla="*/ 2 h 39"/>
                    <a:gd name="T2" fmla="*/ 126 w 126"/>
                    <a:gd name="T3" fmla="*/ 39 h 39"/>
                    <a:gd name="T4" fmla="*/ 0 w 126"/>
                    <a:gd name="T5" fmla="*/ 39 h 39"/>
                    <a:gd name="T6" fmla="*/ 0 w 126"/>
                    <a:gd name="T7" fmla="*/ 10 h 39"/>
                    <a:gd name="T8" fmla="*/ 2 w 126"/>
                    <a:gd name="T9" fmla="*/ 0 h 39"/>
                    <a:gd name="T10" fmla="*/ 103 w 126"/>
                    <a:gd name="T11" fmla="*/ 0 h 39"/>
                    <a:gd name="T12" fmla="*/ 110 w 126"/>
                    <a:gd name="T13" fmla="*/ 2 h 39"/>
                    <a:gd name="T14" fmla="*/ 126 w 126"/>
                    <a:gd name="T15" fmla="*/ 2 h 39"/>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39"/>
                    <a:gd name="T26" fmla="*/ 126 w 126"/>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39">
                      <a:moveTo>
                        <a:pt x="126" y="2"/>
                      </a:moveTo>
                      <a:lnTo>
                        <a:pt x="126" y="39"/>
                      </a:lnTo>
                      <a:lnTo>
                        <a:pt x="0" y="39"/>
                      </a:lnTo>
                      <a:lnTo>
                        <a:pt x="0" y="10"/>
                      </a:lnTo>
                      <a:lnTo>
                        <a:pt x="2" y="0"/>
                      </a:lnTo>
                      <a:lnTo>
                        <a:pt x="103" y="0"/>
                      </a:lnTo>
                      <a:lnTo>
                        <a:pt x="110" y="2"/>
                      </a:lnTo>
                      <a:lnTo>
                        <a:pt x="126"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49" name="Freeform 308"/>
                <p:cNvSpPr>
                  <a:spLocks/>
                </p:cNvSpPr>
                <p:nvPr/>
              </p:nvSpPr>
              <p:spPr bwMode="auto">
                <a:xfrm>
                  <a:off x="4932" y="2092"/>
                  <a:ext cx="106" cy="23"/>
                </a:xfrm>
                <a:custGeom>
                  <a:avLst/>
                  <a:gdLst>
                    <a:gd name="T0" fmla="*/ 106 w 106"/>
                    <a:gd name="T1" fmla="*/ 3 h 23"/>
                    <a:gd name="T2" fmla="*/ 104 w 106"/>
                    <a:gd name="T3" fmla="*/ 7 h 23"/>
                    <a:gd name="T4" fmla="*/ 104 w 106"/>
                    <a:gd name="T5" fmla="*/ 23 h 23"/>
                    <a:gd name="T6" fmla="*/ 52 w 106"/>
                    <a:gd name="T7" fmla="*/ 23 h 23"/>
                    <a:gd name="T8" fmla="*/ 45 w 106"/>
                    <a:gd name="T9" fmla="*/ 21 h 23"/>
                    <a:gd name="T10" fmla="*/ 0 w 106"/>
                    <a:gd name="T11" fmla="*/ 21 h 23"/>
                    <a:gd name="T12" fmla="*/ 2 w 106"/>
                    <a:gd name="T13" fmla="*/ 0 h 23"/>
                    <a:gd name="T14" fmla="*/ 7 w 106"/>
                    <a:gd name="T15" fmla="*/ 1 h 23"/>
                    <a:gd name="T16" fmla="*/ 98 w 106"/>
                    <a:gd name="T17" fmla="*/ 1 h 23"/>
                    <a:gd name="T18" fmla="*/ 106 w 106"/>
                    <a:gd name="T19" fmla="*/ 3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23"/>
                    <a:gd name="T32" fmla="*/ 106 w 106"/>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23">
                      <a:moveTo>
                        <a:pt x="106" y="3"/>
                      </a:moveTo>
                      <a:lnTo>
                        <a:pt x="104" y="7"/>
                      </a:lnTo>
                      <a:lnTo>
                        <a:pt x="104" y="23"/>
                      </a:lnTo>
                      <a:lnTo>
                        <a:pt x="52" y="23"/>
                      </a:lnTo>
                      <a:lnTo>
                        <a:pt x="45" y="21"/>
                      </a:lnTo>
                      <a:lnTo>
                        <a:pt x="0" y="21"/>
                      </a:lnTo>
                      <a:lnTo>
                        <a:pt x="2" y="0"/>
                      </a:lnTo>
                      <a:lnTo>
                        <a:pt x="7" y="1"/>
                      </a:lnTo>
                      <a:lnTo>
                        <a:pt x="98" y="1"/>
                      </a:lnTo>
                      <a:lnTo>
                        <a:pt x="106"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50" name="Freeform 309"/>
                <p:cNvSpPr>
                  <a:spLocks/>
                </p:cNvSpPr>
                <p:nvPr/>
              </p:nvSpPr>
              <p:spPr bwMode="auto">
                <a:xfrm>
                  <a:off x="5553" y="2099"/>
                  <a:ext cx="103" cy="22"/>
                </a:xfrm>
                <a:custGeom>
                  <a:avLst/>
                  <a:gdLst>
                    <a:gd name="T0" fmla="*/ 103 w 103"/>
                    <a:gd name="T1" fmla="*/ 3 h 22"/>
                    <a:gd name="T2" fmla="*/ 103 w 103"/>
                    <a:gd name="T3" fmla="*/ 22 h 22"/>
                    <a:gd name="T4" fmla="*/ 2 w 103"/>
                    <a:gd name="T5" fmla="*/ 22 h 22"/>
                    <a:gd name="T6" fmla="*/ 2 w 103"/>
                    <a:gd name="T7" fmla="*/ 16 h 22"/>
                    <a:gd name="T8" fmla="*/ 0 w 103"/>
                    <a:gd name="T9" fmla="*/ 10 h 22"/>
                    <a:gd name="T10" fmla="*/ 0 w 103"/>
                    <a:gd name="T11" fmla="*/ 0 h 22"/>
                    <a:gd name="T12" fmla="*/ 8 w 103"/>
                    <a:gd name="T13" fmla="*/ 2 h 22"/>
                    <a:gd name="T14" fmla="*/ 96 w 103"/>
                    <a:gd name="T15" fmla="*/ 2 h 22"/>
                    <a:gd name="T16" fmla="*/ 103 w 103"/>
                    <a:gd name="T17" fmla="*/ 3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22"/>
                    <a:gd name="T29" fmla="*/ 103 w 10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22">
                      <a:moveTo>
                        <a:pt x="103" y="3"/>
                      </a:moveTo>
                      <a:lnTo>
                        <a:pt x="103" y="22"/>
                      </a:lnTo>
                      <a:lnTo>
                        <a:pt x="2" y="22"/>
                      </a:lnTo>
                      <a:lnTo>
                        <a:pt x="2" y="16"/>
                      </a:lnTo>
                      <a:lnTo>
                        <a:pt x="0" y="10"/>
                      </a:lnTo>
                      <a:lnTo>
                        <a:pt x="0" y="0"/>
                      </a:lnTo>
                      <a:lnTo>
                        <a:pt x="8" y="2"/>
                      </a:lnTo>
                      <a:lnTo>
                        <a:pt x="96" y="2"/>
                      </a:lnTo>
                      <a:lnTo>
                        <a:pt x="103"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51" name="Freeform 310"/>
                <p:cNvSpPr>
                  <a:spLocks/>
                </p:cNvSpPr>
                <p:nvPr/>
              </p:nvSpPr>
              <p:spPr bwMode="auto">
                <a:xfrm>
                  <a:off x="4928" y="2121"/>
                  <a:ext cx="107" cy="42"/>
                </a:xfrm>
                <a:custGeom>
                  <a:avLst/>
                  <a:gdLst>
                    <a:gd name="T0" fmla="*/ 107 w 107"/>
                    <a:gd name="T1" fmla="*/ 1 h 42"/>
                    <a:gd name="T2" fmla="*/ 107 w 107"/>
                    <a:gd name="T3" fmla="*/ 11 h 42"/>
                    <a:gd name="T4" fmla="*/ 105 w 107"/>
                    <a:gd name="T5" fmla="*/ 21 h 42"/>
                    <a:gd name="T6" fmla="*/ 104 w 107"/>
                    <a:gd name="T7" fmla="*/ 30 h 42"/>
                    <a:gd name="T8" fmla="*/ 104 w 107"/>
                    <a:gd name="T9" fmla="*/ 40 h 42"/>
                    <a:gd name="T10" fmla="*/ 102 w 107"/>
                    <a:gd name="T11" fmla="*/ 42 h 42"/>
                    <a:gd name="T12" fmla="*/ 52 w 107"/>
                    <a:gd name="T13" fmla="*/ 42 h 42"/>
                    <a:gd name="T14" fmla="*/ 46 w 107"/>
                    <a:gd name="T15" fmla="*/ 40 h 42"/>
                    <a:gd name="T16" fmla="*/ 0 w 107"/>
                    <a:gd name="T17" fmla="*/ 40 h 42"/>
                    <a:gd name="T18" fmla="*/ 0 w 107"/>
                    <a:gd name="T19" fmla="*/ 32 h 42"/>
                    <a:gd name="T20" fmla="*/ 1 w 107"/>
                    <a:gd name="T21" fmla="*/ 21 h 42"/>
                    <a:gd name="T22" fmla="*/ 1 w 107"/>
                    <a:gd name="T23" fmla="*/ 10 h 42"/>
                    <a:gd name="T24" fmla="*/ 2 w 107"/>
                    <a:gd name="T25" fmla="*/ 0 h 42"/>
                    <a:gd name="T26" fmla="*/ 95 w 107"/>
                    <a:gd name="T27" fmla="*/ 0 h 42"/>
                    <a:gd name="T28" fmla="*/ 101 w 107"/>
                    <a:gd name="T29" fmla="*/ 1 h 42"/>
                    <a:gd name="T30" fmla="*/ 107 w 107"/>
                    <a:gd name="T31" fmla="*/ 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
                    <a:gd name="T49" fmla="*/ 0 h 42"/>
                    <a:gd name="T50" fmla="*/ 107 w 107"/>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 h="42">
                      <a:moveTo>
                        <a:pt x="107" y="1"/>
                      </a:moveTo>
                      <a:lnTo>
                        <a:pt x="107" y="11"/>
                      </a:lnTo>
                      <a:lnTo>
                        <a:pt x="105" y="21"/>
                      </a:lnTo>
                      <a:lnTo>
                        <a:pt x="104" y="30"/>
                      </a:lnTo>
                      <a:lnTo>
                        <a:pt x="104" y="40"/>
                      </a:lnTo>
                      <a:lnTo>
                        <a:pt x="102" y="42"/>
                      </a:lnTo>
                      <a:lnTo>
                        <a:pt x="52" y="42"/>
                      </a:lnTo>
                      <a:lnTo>
                        <a:pt x="46" y="40"/>
                      </a:lnTo>
                      <a:lnTo>
                        <a:pt x="0" y="40"/>
                      </a:lnTo>
                      <a:lnTo>
                        <a:pt x="0" y="32"/>
                      </a:lnTo>
                      <a:lnTo>
                        <a:pt x="1" y="21"/>
                      </a:lnTo>
                      <a:lnTo>
                        <a:pt x="1" y="10"/>
                      </a:lnTo>
                      <a:lnTo>
                        <a:pt x="2" y="0"/>
                      </a:lnTo>
                      <a:lnTo>
                        <a:pt x="95" y="0"/>
                      </a:lnTo>
                      <a:lnTo>
                        <a:pt x="101" y="1"/>
                      </a:lnTo>
                      <a:lnTo>
                        <a:pt x="107"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52" name="Freeform 311"/>
                <p:cNvSpPr>
                  <a:spLocks/>
                </p:cNvSpPr>
                <p:nvPr/>
              </p:nvSpPr>
              <p:spPr bwMode="auto">
                <a:xfrm>
                  <a:off x="5708" y="2121"/>
                  <a:ext cx="136" cy="75"/>
                </a:xfrm>
                <a:custGeom>
                  <a:avLst/>
                  <a:gdLst>
                    <a:gd name="T0" fmla="*/ 136 w 136"/>
                    <a:gd name="T1" fmla="*/ 75 h 75"/>
                    <a:gd name="T2" fmla="*/ 5 w 136"/>
                    <a:gd name="T3" fmla="*/ 75 h 75"/>
                    <a:gd name="T4" fmla="*/ 3 w 136"/>
                    <a:gd name="T5" fmla="*/ 56 h 75"/>
                    <a:gd name="T6" fmla="*/ 2 w 136"/>
                    <a:gd name="T7" fmla="*/ 38 h 75"/>
                    <a:gd name="T8" fmla="*/ 0 w 136"/>
                    <a:gd name="T9" fmla="*/ 19 h 75"/>
                    <a:gd name="T10" fmla="*/ 0 w 136"/>
                    <a:gd name="T11" fmla="*/ 0 h 75"/>
                    <a:gd name="T12" fmla="*/ 129 w 136"/>
                    <a:gd name="T13" fmla="*/ 1 h 75"/>
                    <a:gd name="T14" fmla="*/ 136 w 136"/>
                    <a:gd name="T15" fmla="*/ 75 h 75"/>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75"/>
                    <a:gd name="T26" fmla="*/ 136 w 136"/>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75">
                      <a:moveTo>
                        <a:pt x="136" y="75"/>
                      </a:moveTo>
                      <a:lnTo>
                        <a:pt x="5" y="75"/>
                      </a:lnTo>
                      <a:lnTo>
                        <a:pt x="3" y="56"/>
                      </a:lnTo>
                      <a:lnTo>
                        <a:pt x="2" y="38"/>
                      </a:lnTo>
                      <a:lnTo>
                        <a:pt x="0" y="19"/>
                      </a:lnTo>
                      <a:lnTo>
                        <a:pt x="0" y="0"/>
                      </a:lnTo>
                      <a:lnTo>
                        <a:pt x="129" y="1"/>
                      </a:lnTo>
                      <a:lnTo>
                        <a:pt x="136" y="75"/>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53" name="Freeform 312"/>
                <p:cNvSpPr>
                  <a:spLocks/>
                </p:cNvSpPr>
                <p:nvPr/>
              </p:nvSpPr>
              <p:spPr bwMode="auto">
                <a:xfrm>
                  <a:off x="4742" y="2124"/>
                  <a:ext cx="139" cy="72"/>
                </a:xfrm>
                <a:custGeom>
                  <a:avLst/>
                  <a:gdLst>
                    <a:gd name="T0" fmla="*/ 139 w 139"/>
                    <a:gd name="T1" fmla="*/ 0 h 72"/>
                    <a:gd name="T2" fmla="*/ 138 w 139"/>
                    <a:gd name="T3" fmla="*/ 18 h 72"/>
                    <a:gd name="T4" fmla="*/ 136 w 139"/>
                    <a:gd name="T5" fmla="*/ 37 h 72"/>
                    <a:gd name="T6" fmla="*/ 135 w 139"/>
                    <a:gd name="T7" fmla="*/ 55 h 72"/>
                    <a:gd name="T8" fmla="*/ 134 w 139"/>
                    <a:gd name="T9" fmla="*/ 72 h 72"/>
                    <a:gd name="T10" fmla="*/ 0 w 139"/>
                    <a:gd name="T11" fmla="*/ 72 h 72"/>
                    <a:gd name="T12" fmla="*/ 2 w 139"/>
                    <a:gd name="T13" fmla="*/ 63 h 72"/>
                    <a:gd name="T14" fmla="*/ 2 w 139"/>
                    <a:gd name="T15" fmla="*/ 55 h 72"/>
                    <a:gd name="T16" fmla="*/ 3 w 139"/>
                    <a:gd name="T17" fmla="*/ 45 h 72"/>
                    <a:gd name="T18" fmla="*/ 5 w 139"/>
                    <a:gd name="T19" fmla="*/ 36 h 72"/>
                    <a:gd name="T20" fmla="*/ 6 w 139"/>
                    <a:gd name="T21" fmla="*/ 27 h 72"/>
                    <a:gd name="T22" fmla="*/ 7 w 139"/>
                    <a:gd name="T23" fmla="*/ 18 h 72"/>
                    <a:gd name="T24" fmla="*/ 7 w 139"/>
                    <a:gd name="T25" fmla="*/ 10 h 72"/>
                    <a:gd name="T26" fmla="*/ 9 w 139"/>
                    <a:gd name="T27" fmla="*/ 0 h 72"/>
                    <a:gd name="T28" fmla="*/ 139 w 139"/>
                    <a:gd name="T29" fmla="*/ 0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72"/>
                    <a:gd name="T47" fmla="*/ 139 w 139"/>
                    <a:gd name="T48" fmla="*/ 72 h 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72">
                      <a:moveTo>
                        <a:pt x="139" y="0"/>
                      </a:moveTo>
                      <a:lnTo>
                        <a:pt x="138" y="18"/>
                      </a:lnTo>
                      <a:lnTo>
                        <a:pt x="136" y="37"/>
                      </a:lnTo>
                      <a:lnTo>
                        <a:pt x="135" y="55"/>
                      </a:lnTo>
                      <a:lnTo>
                        <a:pt x="134" y="72"/>
                      </a:lnTo>
                      <a:lnTo>
                        <a:pt x="0" y="72"/>
                      </a:lnTo>
                      <a:lnTo>
                        <a:pt x="2" y="63"/>
                      </a:lnTo>
                      <a:lnTo>
                        <a:pt x="2" y="55"/>
                      </a:lnTo>
                      <a:lnTo>
                        <a:pt x="3" y="45"/>
                      </a:lnTo>
                      <a:lnTo>
                        <a:pt x="5" y="36"/>
                      </a:lnTo>
                      <a:lnTo>
                        <a:pt x="6" y="27"/>
                      </a:lnTo>
                      <a:lnTo>
                        <a:pt x="7" y="18"/>
                      </a:lnTo>
                      <a:lnTo>
                        <a:pt x="7" y="10"/>
                      </a:lnTo>
                      <a:lnTo>
                        <a:pt x="9" y="0"/>
                      </a:lnTo>
                      <a:lnTo>
                        <a:pt x="139"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54" name="Freeform 313"/>
                <p:cNvSpPr>
                  <a:spLocks/>
                </p:cNvSpPr>
                <p:nvPr/>
              </p:nvSpPr>
              <p:spPr bwMode="auto">
                <a:xfrm>
                  <a:off x="5555" y="2127"/>
                  <a:ext cx="105" cy="43"/>
                </a:xfrm>
                <a:custGeom>
                  <a:avLst/>
                  <a:gdLst>
                    <a:gd name="T0" fmla="*/ 103 w 105"/>
                    <a:gd name="T1" fmla="*/ 1 h 43"/>
                    <a:gd name="T2" fmla="*/ 104 w 105"/>
                    <a:gd name="T3" fmla="*/ 11 h 43"/>
                    <a:gd name="T4" fmla="*/ 104 w 105"/>
                    <a:gd name="T5" fmla="*/ 23 h 43"/>
                    <a:gd name="T6" fmla="*/ 105 w 105"/>
                    <a:gd name="T7" fmla="*/ 33 h 43"/>
                    <a:gd name="T8" fmla="*/ 105 w 105"/>
                    <a:gd name="T9" fmla="*/ 43 h 43"/>
                    <a:gd name="T10" fmla="*/ 29 w 105"/>
                    <a:gd name="T11" fmla="*/ 43 h 43"/>
                    <a:gd name="T12" fmla="*/ 22 w 105"/>
                    <a:gd name="T13" fmla="*/ 42 h 43"/>
                    <a:gd name="T14" fmla="*/ 3 w 105"/>
                    <a:gd name="T15" fmla="*/ 42 h 43"/>
                    <a:gd name="T16" fmla="*/ 3 w 105"/>
                    <a:gd name="T17" fmla="*/ 33 h 43"/>
                    <a:gd name="T18" fmla="*/ 1 w 105"/>
                    <a:gd name="T19" fmla="*/ 21 h 43"/>
                    <a:gd name="T20" fmla="*/ 1 w 105"/>
                    <a:gd name="T21" fmla="*/ 11 h 43"/>
                    <a:gd name="T22" fmla="*/ 0 w 105"/>
                    <a:gd name="T23" fmla="*/ 0 h 43"/>
                    <a:gd name="T24" fmla="*/ 7 w 105"/>
                    <a:gd name="T25" fmla="*/ 1 h 43"/>
                    <a:gd name="T26" fmla="*/ 103 w 105"/>
                    <a:gd name="T27" fmla="*/ 1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43"/>
                    <a:gd name="T44" fmla="*/ 105 w 105"/>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43">
                      <a:moveTo>
                        <a:pt x="103" y="1"/>
                      </a:moveTo>
                      <a:lnTo>
                        <a:pt x="104" y="11"/>
                      </a:lnTo>
                      <a:lnTo>
                        <a:pt x="104" y="23"/>
                      </a:lnTo>
                      <a:lnTo>
                        <a:pt x="105" y="33"/>
                      </a:lnTo>
                      <a:lnTo>
                        <a:pt x="105" y="43"/>
                      </a:lnTo>
                      <a:lnTo>
                        <a:pt x="29" y="43"/>
                      </a:lnTo>
                      <a:lnTo>
                        <a:pt x="22" y="42"/>
                      </a:lnTo>
                      <a:lnTo>
                        <a:pt x="3" y="42"/>
                      </a:lnTo>
                      <a:lnTo>
                        <a:pt x="3" y="33"/>
                      </a:lnTo>
                      <a:lnTo>
                        <a:pt x="1" y="21"/>
                      </a:lnTo>
                      <a:lnTo>
                        <a:pt x="1" y="11"/>
                      </a:lnTo>
                      <a:lnTo>
                        <a:pt x="0" y="0"/>
                      </a:lnTo>
                      <a:lnTo>
                        <a:pt x="7" y="1"/>
                      </a:lnTo>
                      <a:lnTo>
                        <a:pt x="103"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55" name="Freeform 314"/>
                <p:cNvSpPr>
                  <a:spLocks/>
                </p:cNvSpPr>
                <p:nvPr/>
              </p:nvSpPr>
              <p:spPr bwMode="auto">
                <a:xfrm>
                  <a:off x="5143" y="2150"/>
                  <a:ext cx="306" cy="98"/>
                </a:xfrm>
                <a:custGeom>
                  <a:avLst/>
                  <a:gdLst>
                    <a:gd name="T0" fmla="*/ 302 w 306"/>
                    <a:gd name="T1" fmla="*/ 3 h 98"/>
                    <a:gd name="T2" fmla="*/ 303 w 306"/>
                    <a:gd name="T3" fmla="*/ 7 h 98"/>
                    <a:gd name="T4" fmla="*/ 303 w 306"/>
                    <a:gd name="T5" fmla="*/ 29 h 98"/>
                    <a:gd name="T6" fmla="*/ 305 w 306"/>
                    <a:gd name="T7" fmla="*/ 50 h 98"/>
                    <a:gd name="T8" fmla="*/ 305 w 306"/>
                    <a:gd name="T9" fmla="*/ 73 h 98"/>
                    <a:gd name="T10" fmla="*/ 306 w 306"/>
                    <a:gd name="T11" fmla="*/ 95 h 98"/>
                    <a:gd name="T12" fmla="*/ 305 w 306"/>
                    <a:gd name="T13" fmla="*/ 98 h 98"/>
                    <a:gd name="T14" fmla="*/ 296 w 306"/>
                    <a:gd name="T15" fmla="*/ 97 h 98"/>
                    <a:gd name="T16" fmla="*/ 219 w 306"/>
                    <a:gd name="T17" fmla="*/ 97 h 98"/>
                    <a:gd name="T18" fmla="*/ 209 w 306"/>
                    <a:gd name="T19" fmla="*/ 95 h 98"/>
                    <a:gd name="T20" fmla="*/ 57 w 306"/>
                    <a:gd name="T21" fmla="*/ 95 h 98"/>
                    <a:gd name="T22" fmla="*/ 48 w 306"/>
                    <a:gd name="T23" fmla="*/ 94 h 98"/>
                    <a:gd name="T24" fmla="*/ 0 w 306"/>
                    <a:gd name="T25" fmla="*/ 94 h 98"/>
                    <a:gd name="T26" fmla="*/ 0 w 306"/>
                    <a:gd name="T27" fmla="*/ 70 h 98"/>
                    <a:gd name="T28" fmla="*/ 2 w 306"/>
                    <a:gd name="T29" fmla="*/ 48 h 98"/>
                    <a:gd name="T30" fmla="*/ 3 w 306"/>
                    <a:gd name="T31" fmla="*/ 26 h 98"/>
                    <a:gd name="T32" fmla="*/ 5 w 306"/>
                    <a:gd name="T33" fmla="*/ 3 h 98"/>
                    <a:gd name="T34" fmla="*/ 6 w 306"/>
                    <a:gd name="T35" fmla="*/ 0 h 98"/>
                    <a:gd name="T36" fmla="*/ 72 w 306"/>
                    <a:gd name="T37" fmla="*/ 0 h 98"/>
                    <a:gd name="T38" fmla="*/ 82 w 306"/>
                    <a:gd name="T39" fmla="*/ 1 h 98"/>
                    <a:gd name="T40" fmla="*/ 154 w 306"/>
                    <a:gd name="T41" fmla="*/ 1 h 98"/>
                    <a:gd name="T42" fmla="*/ 163 w 306"/>
                    <a:gd name="T43" fmla="*/ 3 h 98"/>
                    <a:gd name="T44" fmla="*/ 302 w 306"/>
                    <a:gd name="T45" fmla="*/ 3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98"/>
                    <a:gd name="T71" fmla="*/ 306 w 306"/>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98">
                      <a:moveTo>
                        <a:pt x="302" y="3"/>
                      </a:moveTo>
                      <a:lnTo>
                        <a:pt x="303" y="7"/>
                      </a:lnTo>
                      <a:lnTo>
                        <a:pt x="303" y="29"/>
                      </a:lnTo>
                      <a:lnTo>
                        <a:pt x="305" y="50"/>
                      </a:lnTo>
                      <a:lnTo>
                        <a:pt x="305" y="73"/>
                      </a:lnTo>
                      <a:lnTo>
                        <a:pt x="306" y="95"/>
                      </a:lnTo>
                      <a:lnTo>
                        <a:pt x="305" y="98"/>
                      </a:lnTo>
                      <a:lnTo>
                        <a:pt x="296" y="97"/>
                      </a:lnTo>
                      <a:lnTo>
                        <a:pt x="219" y="97"/>
                      </a:lnTo>
                      <a:lnTo>
                        <a:pt x="209" y="95"/>
                      </a:lnTo>
                      <a:lnTo>
                        <a:pt x="57" y="95"/>
                      </a:lnTo>
                      <a:lnTo>
                        <a:pt x="48" y="94"/>
                      </a:lnTo>
                      <a:lnTo>
                        <a:pt x="0" y="94"/>
                      </a:lnTo>
                      <a:lnTo>
                        <a:pt x="0" y="70"/>
                      </a:lnTo>
                      <a:lnTo>
                        <a:pt x="2" y="48"/>
                      </a:lnTo>
                      <a:lnTo>
                        <a:pt x="3" y="26"/>
                      </a:lnTo>
                      <a:lnTo>
                        <a:pt x="5" y="3"/>
                      </a:lnTo>
                      <a:lnTo>
                        <a:pt x="6" y="0"/>
                      </a:lnTo>
                      <a:lnTo>
                        <a:pt x="72" y="0"/>
                      </a:lnTo>
                      <a:lnTo>
                        <a:pt x="82" y="1"/>
                      </a:lnTo>
                      <a:lnTo>
                        <a:pt x="154" y="1"/>
                      </a:lnTo>
                      <a:lnTo>
                        <a:pt x="163" y="3"/>
                      </a:lnTo>
                      <a:lnTo>
                        <a:pt x="30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56" name="Freeform 315"/>
                <p:cNvSpPr>
                  <a:spLocks/>
                </p:cNvSpPr>
                <p:nvPr/>
              </p:nvSpPr>
              <p:spPr bwMode="auto">
                <a:xfrm>
                  <a:off x="5161" y="2157"/>
                  <a:ext cx="133" cy="35"/>
                </a:xfrm>
                <a:custGeom>
                  <a:avLst/>
                  <a:gdLst>
                    <a:gd name="T0" fmla="*/ 133 w 133"/>
                    <a:gd name="T1" fmla="*/ 35 h 35"/>
                    <a:gd name="T2" fmla="*/ 82 w 133"/>
                    <a:gd name="T3" fmla="*/ 35 h 35"/>
                    <a:gd name="T4" fmla="*/ 74 w 133"/>
                    <a:gd name="T5" fmla="*/ 33 h 35"/>
                    <a:gd name="T6" fmla="*/ 33 w 133"/>
                    <a:gd name="T7" fmla="*/ 33 h 35"/>
                    <a:gd name="T8" fmla="*/ 25 w 133"/>
                    <a:gd name="T9" fmla="*/ 32 h 35"/>
                    <a:gd name="T10" fmla="*/ 0 w 133"/>
                    <a:gd name="T11" fmla="*/ 32 h 35"/>
                    <a:gd name="T12" fmla="*/ 1 w 133"/>
                    <a:gd name="T13" fmla="*/ 23 h 35"/>
                    <a:gd name="T14" fmla="*/ 1 w 133"/>
                    <a:gd name="T15" fmla="*/ 16 h 35"/>
                    <a:gd name="T16" fmla="*/ 3 w 133"/>
                    <a:gd name="T17" fmla="*/ 9 h 35"/>
                    <a:gd name="T18" fmla="*/ 3 w 133"/>
                    <a:gd name="T19" fmla="*/ 0 h 35"/>
                    <a:gd name="T20" fmla="*/ 133 w 133"/>
                    <a:gd name="T21" fmla="*/ 2 h 35"/>
                    <a:gd name="T22" fmla="*/ 133 w 133"/>
                    <a:gd name="T23" fmla="*/ 35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35"/>
                    <a:gd name="T38" fmla="*/ 133 w 133"/>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35">
                      <a:moveTo>
                        <a:pt x="133" y="35"/>
                      </a:moveTo>
                      <a:lnTo>
                        <a:pt x="82" y="35"/>
                      </a:lnTo>
                      <a:lnTo>
                        <a:pt x="74" y="33"/>
                      </a:lnTo>
                      <a:lnTo>
                        <a:pt x="33" y="33"/>
                      </a:lnTo>
                      <a:lnTo>
                        <a:pt x="25" y="32"/>
                      </a:lnTo>
                      <a:lnTo>
                        <a:pt x="0" y="32"/>
                      </a:lnTo>
                      <a:lnTo>
                        <a:pt x="1" y="23"/>
                      </a:lnTo>
                      <a:lnTo>
                        <a:pt x="1" y="16"/>
                      </a:lnTo>
                      <a:lnTo>
                        <a:pt x="3" y="9"/>
                      </a:lnTo>
                      <a:lnTo>
                        <a:pt x="3" y="0"/>
                      </a:lnTo>
                      <a:lnTo>
                        <a:pt x="133" y="2"/>
                      </a:lnTo>
                      <a:lnTo>
                        <a:pt x="133" y="35"/>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57" name="Freeform 316"/>
                <p:cNvSpPr>
                  <a:spLocks/>
                </p:cNvSpPr>
                <p:nvPr/>
              </p:nvSpPr>
              <p:spPr bwMode="auto">
                <a:xfrm>
                  <a:off x="5301" y="2159"/>
                  <a:ext cx="129" cy="34"/>
                </a:xfrm>
                <a:custGeom>
                  <a:avLst/>
                  <a:gdLst>
                    <a:gd name="T0" fmla="*/ 128 w 129"/>
                    <a:gd name="T1" fmla="*/ 1 h 34"/>
                    <a:gd name="T2" fmla="*/ 129 w 129"/>
                    <a:gd name="T3" fmla="*/ 8 h 34"/>
                    <a:gd name="T4" fmla="*/ 129 w 129"/>
                    <a:gd name="T5" fmla="*/ 33 h 34"/>
                    <a:gd name="T6" fmla="*/ 125 w 129"/>
                    <a:gd name="T7" fmla="*/ 33 h 34"/>
                    <a:gd name="T8" fmla="*/ 119 w 129"/>
                    <a:gd name="T9" fmla="*/ 34 h 34"/>
                    <a:gd name="T10" fmla="*/ 84 w 129"/>
                    <a:gd name="T11" fmla="*/ 34 h 34"/>
                    <a:gd name="T12" fmla="*/ 80 w 129"/>
                    <a:gd name="T13" fmla="*/ 33 h 34"/>
                    <a:gd name="T14" fmla="*/ 0 w 129"/>
                    <a:gd name="T15" fmla="*/ 33 h 34"/>
                    <a:gd name="T16" fmla="*/ 0 w 129"/>
                    <a:gd name="T17" fmla="*/ 0 h 34"/>
                    <a:gd name="T18" fmla="*/ 112 w 129"/>
                    <a:gd name="T19" fmla="*/ 0 h 34"/>
                    <a:gd name="T20" fmla="*/ 119 w 129"/>
                    <a:gd name="T21" fmla="*/ 1 h 34"/>
                    <a:gd name="T22" fmla="*/ 128 w 129"/>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34"/>
                    <a:gd name="T38" fmla="*/ 129 w 129"/>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34">
                      <a:moveTo>
                        <a:pt x="128" y="1"/>
                      </a:moveTo>
                      <a:lnTo>
                        <a:pt x="129" y="8"/>
                      </a:lnTo>
                      <a:lnTo>
                        <a:pt x="129" y="33"/>
                      </a:lnTo>
                      <a:lnTo>
                        <a:pt x="125" y="33"/>
                      </a:lnTo>
                      <a:lnTo>
                        <a:pt x="119" y="34"/>
                      </a:lnTo>
                      <a:lnTo>
                        <a:pt x="84" y="34"/>
                      </a:lnTo>
                      <a:lnTo>
                        <a:pt x="80" y="33"/>
                      </a:lnTo>
                      <a:lnTo>
                        <a:pt x="0" y="33"/>
                      </a:lnTo>
                      <a:lnTo>
                        <a:pt x="0" y="0"/>
                      </a:lnTo>
                      <a:lnTo>
                        <a:pt x="112" y="0"/>
                      </a:lnTo>
                      <a:lnTo>
                        <a:pt x="119" y="1"/>
                      </a:lnTo>
                      <a:lnTo>
                        <a:pt x="128"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58" name="Freeform 317"/>
                <p:cNvSpPr>
                  <a:spLocks/>
                </p:cNvSpPr>
                <p:nvPr/>
              </p:nvSpPr>
              <p:spPr bwMode="auto">
                <a:xfrm>
                  <a:off x="5159" y="2196"/>
                  <a:ext cx="135" cy="43"/>
                </a:xfrm>
                <a:custGeom>
                  <a:avLst/>
                  <a:gdLst>
                    <a:gd name="T0" fmla="*/ 135 w 135"/>
                    <a:gd name="T1" fmla="*/ 2 h 43"/>
                    <a:gd name="T2" fmla="*/ 135 w 135"/>
                    <a:gd name="T3" fmla="*/ 42 h 43"/>
                    <a:gd name="T4" fmla="*/ 127 w 135"/>
                    <a:gd name="T5" fmla="*/ 42 h 43"/>
                    <a:gd name="T6" fmla="*/ 119 w 135"/>
                    <a:gd name="T7" fmla="*/ 43 h 43"/>
                    <a:gd name="T8" fmla="*/ 90 w 135"/>
                    <a:gd name="T9" fmla="*/ 43 h 43"/>
                    <a:gd name="T10" fmla="*/ 83 w 135"/>
                    <a:gd name="T11" fmla="*/ 42 h 43"/>
                    <a:gd name="T12" fmla="*/ 41 w 135"/>
                    <a:gd name="T13" fmla="*/ 42 h 43"/>
                    <a:gd name="T14" fmla="*/ 34 w 135"/>
                    <a:gd name="T15" fmla="*/ 41 h 43"/>
                    <a:gd name="T16" fmla="*/ 19 w 135"/>
                    <a:gd name="T17" fmla="*/ 41 h 43"/>
                    <a:gd name="T18" fmla="*/ 0 w 135"/>
                    <a:gd name="T19" fmla="*/ 42 h 43"/>
                    <a:gd name="T20" fmla="*/ 0 w 135"/>
                    <a:gd name="T21" fmla="*/ 32 h 43"/>
                    <a:gd name="T22" fmla="*/ 2 w 135"/>
                    <a:gd name="T23" fmla="*/ 20 h 43"/>
                    <a:gd name="T24" fmla="*/ 2 w 135"/>
                    <a:gd name="T25" fmla="*/ 12 h 43"/>
                    <a:gd name="T26" fmla="*/ 3 w 135"/>
                    <a:gd name="T27" fmla="*/ 0 h 43"/>
                    <a:gd name="T28" fmla="*/ 71 w 135"/>
                    <a:gd name="T29" fmla="*/ 0 h 43"/>
                    <a:gd name="T30" fmla="*/ 79 w 135"/>
                    <a:gd name="T31" fmla="*/ 2 h 43"/>
                    <a:gd name="T32" fmla="*/ 135 w 135"/>
                    <a:gd name="T33" fmla="*/ 2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43"/>
                    <a:gd name="T53" fmla="*/ 135 w 13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43">
                      <a:moveTo>
                        <a:pt x="135" y="2"/>
                      </a:moveTo>
                      <a:lnTo>
                        <a:pt x="135" y="42"/>
                      </a:lnTo>
                      <a:lnTo>
                        <a:pt x="127" y="42"/>
                      </a:lnTo>
                      <a:lnTo>
                        <a:pt x="119" y="43"/>
                      </a:lnTo>
                      <a:lnTo>
                        <a:pt x="90" y="43"/>
                      </a:lnTo>
                      <a:lnTo>
                        <a:pt x="83" y="42"/>
                      </a:lnTo>
                      <a:lnTo>
                        <a:pt x="41" y="42"/>
                      </a:lnTo>
                      <a:lnTo>
                        <a:pt x="34" y="41"/>
                      </a:lnTo>
                      <a:lnTo>
                        <a:pt x="19" y="41"/>
                      </a:lnTo>
                      <a:lnTo>
                        <a:pt x="0" y="42"/>
                      </a:lnTo>
                      <a:lnTo>
                        <a:pt x="0" y="32"/>
                      </a:lnTo>
                      <a:lnTo>
                        <a:pt x="2" y="20"/>
                      </a:lnTo>
                      <a:lnTo>
                        <a:pt x="2" y="12"/>
                      </a:lnTo>
                      <a:lnTo>
                        <a:pt x="3" y="0"/>
                      </a:lnTo>
                      <a:lnTo>
                        <a:pt x="71" y="0"/>
                      </a:lnTo>
                      <a:lnTo>
                        <a:pt x="79" y="2"/>
                      </a:lnTo>
                      <a:lnTo>
                        <a:pt x="135"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59" name="Freeform 318"/>
                <p:cNvSpPr>
                  <a:spLocks/>
                </p:cNvSpPr>
                <p:nvPr/>
              </p:nvSpPr>
              <p:spPr bwMode="auto">
                <a:xfrm>
                  <a:off x="5301" y="2198"/>
                  <a:ext cx="129" cy="41"/>
                </a:xfrm>
                <a:custGeom>
                  <a:avLst/>
                  <a:gdLst>
                    <a:gd name="T0" fmla="*/ 129 w 129"/>
                    <a:gd name="T1" fmla="*/ 2 h 41"/>
                    <a:gd name="T2" fmla="*/ 129 w 129"/>
                    <a:gd name="T3" fmla="*/ 40 h 41"/>
                    <a:gd name="T4" fmla="*/ 122 w 129"/>
                    <a:gd name="T5" fmla="*/ 41 h 41"/>
                    <a:gd name="T6" fmla="*/ 9 w 129"/>
                    <a:gd name="T7" fmla="*/ 41 h 41"/>
                    <a:gd name="T8" fmla="*/ 0 w 129"/>
                    <a:gd name="T9" fmla="*/ 40 h 41"/>
                    <a:gd name="T10" fmla="*/ 0 w 129"/>
                    <a:gd name="T11" fmla="*/ 1 h 41"/>
                    <a:gd name="T12" fmla="*/ 2 w 129"/>
                    <a:gd name="T13" fmla="*/ 0 h 41"/>
                    <a:gd name="T14" fmla="*/ 9 w 129"/>
                    <a:gd name="T15" fmla="*/ 1 h 41"/>
                    <a:gd name="T16" fmla="*/ 49 w 129"/>
                    <a:gd name="T17" fmla="*/ 1 h 41"/>
                    <a:gd name="T18" fmla="*/ 57 w 129"/>
                    <a:gd name="T19" fmla="*/ 2 h 41"/>
                    <a:gd name="T20" fmla="*/ 129 w 129"/>
                    <a:gd name="T21" fmla="*/ 2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41"/>
                    <a:gd name="T35" fmla="*/ 129 w 12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41">
                      <a:moveTo>
                        <a:pt x="129" y="2"/>
                      </a:moveTo>
                      <a:lnTo>
                        <a:pt x="129" y="40"/>
                      </a:lnTo>
                      <a:lnTo>
                        <a:pt x="122" y="41"/>
                      </a:lnTo>
                      <a:lnTo>
                        <a:pt x="9" y="41"/>
                      </a:lnTo>
                      <a:lnTo>
                        <a:pt x="0" y="40"/>
                      </a:lnTo>
                      <a:lnTo>
                        <a:pt x="0" y="1"/>
                      </a:lnTo>
                      <a:lnTo>
                        <a:pt x="2" y="0"/>
                      </a:lnTo>
                      <a:lnTo>
                        <a:pt x="9" y="1"/>
                      </a:lnTo>
                      <a:lnTo>
                        <a:pt x="49" y="1"/>
                      </a:lnTo>
                      <a:lnTo>
                        <a:pt x="57" y="2"/>
                      </a:lnTo>
                      <a:lnTo>
                        <a:pt x="129"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60" name="Freeform 319"/>
                <p:cNvSpPr>
                  <a:spLocks/>
                </p:cNvSpPr>
                <p:nvPr/>
              </p:nvSpPr>
              <p:spPr bwMode="auto">
                <a:xfrm>
                  <a:off x="4923" y="2203"/>
                  <a:ext cx="106" cy="24"/>
                </a:xfrm>
                <a:custGeom>
                  <a:avLst/>
                  <a:gdLst>
                    <a:gd name="T0" fmla="*/ 106 w 106"/>
                    <a:gd name="T1" fmla="*/ 3 h 24"/>
                    <a:gd name="T2" fmla="*/ 106 w 106"/>
                    <a:gd name="T3" fmla="*/ 13 h 24"/>
                    <a:gd name="T4" fmla="*/ 105 w 106"/>
                    <a:gd name="T5" fmla="*/ 17 h 24"/>
                    <a:gd name="T6" fmla="*/ 105 w 106"/>
                    <a:gd name="T7" fmla="*/ 24 h 24"/>
                    <a:gd name="T8" fmla="*/ 84 w 106"/>
                    <a:gd name="T9" fmla="*/ 24 h 24"/>
                    <a:gd name="T10" fmla="*/ 77 w 106"/>
                    <a:gd name="T11" fmla="*/ 22 h 24"/>
                    <a:gd name="T12" fmla="*/ 0 w 106"/>
                    <a:gd name="T13" fmla="*/ 22 h 24"/>
                    <a:gd name="T14" fmla="*/ 2 w 106"/>
                    <a:gd name="T15" fmla="*/ 0 h 24"/>
                    <a:gd name="T16" fmla="*/ 13 w 106"/>
                    <a:gd name="T17" fmla="*/ 0 h 24"/>
                    <a:gd name="T18" fmla="*/ 21 w 106"/>
                    <a:gd name="T19" fmla="*/ 2 h 24"/>
                    <a:gd name="T20" fmla="*/ 100 w 106"/>
                    <a:gd name="T21" fmla="*/ 2 h 24"/>
                    <a:gd name="T22" fmla="*/ 106 w 106"/>
                    <a:gd name="T23" fmla="*/ 3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24"/>
                    <a:gd name="T38" fmla="*/ 106 w 10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24">
                      <a:moveTo>
                        <a:pt x="106" y="3"/>
                      </a:moveTo>
                      <a:lnTo>
                        <a:pt x="106" y="13"/>
                      </a:lnTo>
                      <a:lnTo>
                        <a:pt x="105" y="17"/>
                      </a:lnTo>
                      <a:lnTo>
                        <a:pt x="105" y="24"/>
                      </a:lnTo>
                      <a:lnTo>
                        <a:pt x="84" y="24"/>
                      </a:lnTo>
                      <a:lnTo>
                        <a:pt x="77" y="22"/>
                      </a:lnTo>
                      <a:lnTo>
                        <a:pt x="0" y="22"/>
                      </a:lnTo>
                      <a:lnTo>
                        <a:pt x="2" y="0"/>
                      </a:lnTo>
                      <a:lnTo>
                        <a:pt x="13" y="0"/>
                      </a:lnTo>
                      <a:lnTo>
                        <a:pt x="21" y="2"/>
                      </a:lnTo>
                      <a:lnTo>
                        <a:pt x="100" y="2"/>
                      </a:lnTo>
                      <a:lnTo>
                        <a:pt x="106"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61" name="Freeform 320"/>
                <p:cNvSpPr>
                  <a:spLocks/>
                </p:cNvSpPr>
                <p:nvPr/>
              </p:nvSpPr>
              <p:spPr bwMode="auto">
                <a:xfrm>
                  <a:off x="5559" y="2213"/>
                  <a:ext cx="104" cy="20"/>
                </a:xfrm>
                <a:custGeom>
                  <a:avLst/>
                  <a:gdLst>
                    <a:gd name="T0" fmla="*/ 104 w 104"/>
                    <a:gd name="T1" fmla="*/ 2 h 20"/>
                    <a:gd name="T2" fmla="*/ 104 w 104"/>
                    <a:gd name="T3" fmla="*/ 20 h 20"/>
                    <a:gd name="T4" fmla="*/ 61 w 104"/>
                    <a:gd name="T5" fmla="*/ 20 h 20"/>
                    <a:gd name="T6" fmla="*/ 55 w 104"/>
                    <a:gd name="T7" fmla="*/ 19 h 20"/>
                    <a:gd name="T8" fmla="*/ 2 w 104"/>
                    <a:gd name="T9" fmla="*/ 19 h 20"/>
                    <a:gd name="T10" fmla="*/ 0 w 104"/>
                    <a:gd name="T11" fmla="*/ 0 h 20"/>
                    <a:gd name="T12" fmla="*/ 60 w 104"/>
                    <a:gd name="T13" fmla="*/ 0 h 20"/>
                    <a:gd name="T14" fmla="*/ 65 w 104"/>
                    <a:gd name="T15" fmla="*/ 2 h 20"/>
                    <a:gd name="T16" fmla="*/ 104 w 104"/>
                    <a:gd name="T17" fmla="*/ 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20"/>
                    <a:gd name="T29" fmla="*/ 104 w 10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20">
                      <a:moveTo>
                        <a:pt x="104" y="2"/>
                      </a:moveTo>
                      <a:lnTo>
                        <a:pt x="104" y="20"/>
                      </a:lnTo>
                      <a:lnTo>
                        <a:pt x="61" y="20"/>
                      </a:lnTo>
                      <a:lnTo>
                        <a:pt x="55" y="19"/>
                      </a:lnTo>
                      <a:lnTo>
                        <a:pt x="2" y="19"/>
                      </a:lnTo>
                      <a:lnTo>
                        <a:pt x="0" y="0"/>
                      </a:lnTo>
                      <a:lnTo>
                        <a:pt x="60" y="0"/>
                      </a:lnTo>
                      <a:lnTo>
                        <a:pt x="65" y="2"/>
                      </a:lnTo>
                      <a:lnTo>
                        <a:pt x="104"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62" name="Freeform 321"/>
                <p:cNvSpPr>
                  <a:spLocks/>
                </p:cNvSpPr>
                <p:nvPr/>
              </p:nvSpPr>
              <p:spPr bwMode="auto">
                <a:xfrm>
                  <a:off x="4919" y="2232"/>
                  <a:ext cx="107" cy="44"/>
                </a:xfrm>
                <a:custGeom>
                  <a:avLst/>
                  <a:gdLst>
                    <a:gd name="T0" fmla="*/ 97 w 107"/>
                    <a:gd name="T1" fmla="*/ 1 h 44"/>
                    <a:gd name="T2" fmla="*/ 107 w 107"/>
                    <a:gd name="T3" fmla="*/ 1 h 44"/>
                    <a:gd name="T4" fmla="*/ 107 w 107"/>
                    <a:gd name="T5" fmla="*/ 22 h 44"/>
                    <a:gd name="T6" fmla="*/ 106 w 107"/>
                    <a:gd name="T7" fmla="*/ 33 h 44"/>
                    <a:gd name="T8" fmla="*/ 104 w 107"/>
                    <a:gd name="T9" fmla="*/ 44 h 44"/>
                    <a:gd name="T10" fmla="*/ 32 w 107"/>
                    <a:gd name="T11" fmla="*/ 44 h 44"/>
                    <a:gd name="T12" fmla="*/ 25 w 107"/>
                    <a:gd name="T13" fmla="*/ 42 h 44"/>
                    <a:gd name="T14" fmla="*/ 0 w 107"/>
                    <a:gd name="T15" fmla="*/ 42 h 44"/>
                    <a:gd name="T16" fmla="*/ 0 w 107"/>
                    <a:gd name="T17" fmla="*/ 32 h 44"/>
                    <a:gd name="T18" fmla="*/ 1 w 107"/>
                    <a:gd name="T19" fmla="*/ 22 h 44"/>
                    <a:gd name="T20" fmla="*/ 1 w 107"/>
                    <a:gd name="T21" fmla="*/ 10 h 44"/>
                    <a:gd name="T22" fmla="*/ 3 w 107"/>
                    <a:gd name="T23" fmla="*/ 0 h 44"/>
                    <a:gd name="T24" fmla="*/ 74 w 107"/>
                    <a:gd name="T25" fmla="*/ 0 h 44"/>
                    <a:gd name="T26" fmla="*/ 80 w 107"/>
                    <a:gd name="T27" fmla="*/ 1 h 44"/>
                    <a:gd name="T28" fmla="*/ 97 w 107"/>
                    <a:gd name="T29" fmla="*/ 1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44"/>
                    <a:gd name="T47" fmla="*/ 107 w 107"/>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44">
                      <a:moveTo>
                        <a:pt x="97" y="1"/>
                      </a:moveTo>
                      <a:lnTo>
                        <a:pt x="107" y="1"/>
                      </a:lnTo>
                      <a:lnTo>
                        <a:pt x="107" y="22"/>
                      </a:lnTo>
                      <a:lnTo>
                        <a:pt x="106" y="33"/>
                      </a:lnTo>
                      <a:lnTo>
                        <a:pt x="104" y="44"/>
                      </a:lnTo>
                      <a:lnTo>
                        <a:pt x="32" y="44"/>
                      </a:lnTo>
                      <a:lnTo>
                        <a:pt x="25" y="42"/>
                      </a:lnTo>
                      <a:lnTo>
                        <a:pt x="0" y="42"/>
                      </a:lnTo>
                      <a:lnTo>
                        <a:pt x="0" y="32"/>
                      </a:lnTo>
                      <a:lnTo>
                        <a:pt x="1" y="22"/>
                      </a:lnTo>
                      <a:lnTo>
                        <a:pt x="1" y="10"/>
                      </a:lnTo>
                      <a:lnTo>
                        <a:pt x="3" y="0"/>
                      </a:lnTo>
                      <a:lnTo>
                        <a:pt x="74" y="0"/>
                      </a:lnTo>
                      <a:lnTo>
                        <a:pt x="80" y="1"/>
                      </a:lnTo>
                      <a:lnTo>
                        <a:pt x="97"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63" name="Freeform 322"/>
                <p:cNvSpPr>
                  <a:spLocks/>
                </p:cNvSpPr>
                <p:nvPr/>
              </p:nvSpPr>
              <p:spPr bwMode="auto">
                <a:xfrm>
                  <a:off x="5716" y="2233"/>
                  <a:ext cx="140" cy="71"/>
                </a:xfrm>
                <a:custGeom>
                  <a:avLst/>
                  <a:gdLst>
                    <a:gd name="T0" fmla="*/ 133 w 140"/>
                    <a:gd name="T1" fmla="*/ 2 h 71"/>
                    <a:gd name="T2" fmla="*/ 134 w 140"/>
                    <a:gd name="T3" fmla="*/ 11 h 71"/>
                    <a:gd name="T4" fmla="*/ 134 w 140"/>
                    <a:gd name="T5" fmla="*/ 19 h 71"/>
                    <a:gd name="T6" fmla="*/ 136 w 140"/>
                    <a:gd name="T7" fmla="*/ 28 h 71"/>
                    <a:gd name="T8" fmla="*/ 136 w 140"/>
                    <a:gd name="T9" fmla="*/ 37 h 71"/>
                    <a:gd name="T10" fmla="*/ 137 w 140"/>
                    <a:gd name="T11" fmla="*/ 47 h 71"/>
                    <a:gd name="T12" fmla="*/ 137 w 140"/>
                    <a:gd name="T13" fmla="*/ 54 h 71"/>
                    <a:gd name="T14" fmla="*/ 138 w 140"/>
                    <a:gd name="T15" fmla="*/ 63 h 71"/>
                    <a:gd name="T16" fmla="*/ 140 w 140"/>
                    <a:gd name="T17" fmla="*/ 71 h 71"/>
                    <a:gd name="T18" fmla="*/ 5 w 140"/>
                    <a:gd name="T19" fmla="*/ 71 h 71"/>
                    <a:gd name="T20" fmla="*/ 4 w 140"/>
                    <a:gd name="T21" fmla="*/ 54 h 71"/>
                    <a:gd name="T22" fmla="*/ 3 w 140"/>
                    <a:gd name="T23" fmla="*/ 37 h 71"/>
                    <a:gd name="T24" fmla="*/ 1 w 140"/>
                    <a:gd name="T25" fmla="*/ 19 h 71"/>
                    <a:gd name="T26" fmla="*/ 0 w 140"/>
                    <a:gd name="T27" fmla="*/ 2 h 71"/>
                    <a:gd name="T28" fmla="*/ 5 w 140"/>
                    <a:gd name="T29" fmla="*/ 0 h 71"/>
                    <a:gd name="T30" fmla="*/ 117 w 140"/>
                    <a:gd name="T31" fmla="*/ 0 h 71"/>
                    <a:gd name="T32" fmla="*/ 126 w 140"/>
                    <a:gd name="T33" fmla="*/ 2 h 71"/>
                    <a:gd name="T34" fmla="*/ 133 w 140"/>
                    <a:gd name="T35" fmla="*/ 2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71"/>
                    <a:gd name="T56" fmla="*/ 140 w 140"/>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71">
                      <a:moveTo>
                        <a:pt x="133" y="2"/>
                      </a:moveTo>
                      <a:lnTo>
                        <a:pt x="134" y="11"/>
                      </a:lnTo>
                      <a:lnTo>
                        <a:pt x="134" y="19"/>
                      </a:lnTo>
                      <a:lnTo>
                        <a:pt x="136" y="28"/>
                      </a:lnTo>
                      <a:lnTo>
                        <a:pt x="136" y="37"/>
                      </a:lnTo>
                      <a:lnTo>
                        <a:pt x="137" y="47"/>
                      </a:lnTo>
                      <a:lnTo>
                        <a:pt x="137" y="54"/>
                      </a:lnTo>
                      <a:lnTo>
                        <a:pt x="138" y="63"/>
                      </a:lnTo>
                      <a:lnTo>
                        <a:pt x="140" y="71"/>
                      </a:lnTo>
                      <a:lnTo>
                        <a:pt x="5" y="71"/>
                      </a:lnTo>
                      <a:lnTo>
                        <a:pt x="4" y="54"/>
                      </a:lnTo>
                      <a:lnTo>
                        <a:pt x="3" y="37"/>
                      </a:lnTo>
                      <a:lnTo>
                        <a:pt x="1" y="19"/>
                      </a:lnTo>
                      <a:lnTo>
                        <a:pt x="0" y="2"/>
                      </a:lnTo>
                      <a:lnTo>
                        <a:pt x="5" y="0"/>
                      </a:lnTo>
                      <a:lnTo>
                        <a:pt x="117" y="0"/>
                      </a:lnTo>
                      <a:lnTo>
                        <a:pt x="126" y="2"/>
                      </a:lnTo>
                      <a:lnTo>
                        <a:pt x="133"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64" name="Freeform 323"/>
                <p:cNvSpPr>
                  <a:spLocks/>
                </p:cNvSpPr>
                <p:nvPr/>
              </p:nvSpPr>
              <p:spPr bwMode="auto">
                <a:xfrm>
                  <a:off x="4731" y="2233"/>
                  <a:ext cx="142" cy="68"/>
                </a:xfrm>
                <a:custGeom>
                  <a:avLst/>
                  <a:gdLst>
                    <a:gd name="T0" fmla="*/ 142 w 142"/>
                    <a:gd name="T1" fmla="*/ 2 h 68"/>
                    <a:gd name="T2" fmla="*/ 140 w 142"/>
                    <a:gd name="T3" fmla="*/ 19 h 68"/>
                    <a:gd name="T4" fmla="*/ 140 w 142"/>
                    <a:gd name="T5" fmla="*/ 35 h 68"/>
                    <a:gd name="T6" fmla="*/ 137 w 142"/>
                    <a:gd name="T7" fmla="*/ 51 h 68"/>
                    <a:gd name="T8" fmla="*/ 137 w 142"/>
                    <a:gd name="T9" fmla="*/ 68 h 68"/>
                    <a:gd name="T10" fmla="*/ 0 w 142"/>
                    <a:gd name="T11" fmla="*/ 68 h 68"/>
                    <a:gd name="T12" fmla="*/ 1 w 142"/>
                    <a:gd name="T13" fmla="*/ 60 h 68"/>
                    <a:gd name="T14" fmla="*/ 3 w 142"/>
                    <a:gd name="T15" fmla="*/ 51 h 68"/>
                    <a:gd name="T16" fmla="*/ 3 w 142"/>
                    <a:gd name="T17" fmla="*/ 43 h 68"/>
                    <a:gd name="T18" fmla="*/ 4 w 142"/>
                    <a:gd name="T19" fmla="*/ 34 h 68"/>
                    <a:gd name="T20" fmla="*/ 4 w 142"/>
                    <a:gd name="T21" fmla="*/ 25 h 68"/>
                    <a:gd name="T22" fmla="*/ 5 w 142"/>
                    <a:gd name="T23" fmla="*/ 18 h 68"/>
                    <a:gd name="T24" fmla="*/ 7 w 142"/>
                    <a:gd name="T25" fmla="*/ 9 h 68"/>
                    <a:gd name="T26" fmla="*/ 8 w 142"/>
                    <a:gd name="T27" fmla="*/ 0 h 68"/>
                    <a:gd name="T28" fmla="*/ 126 w 142"/>
                    <a:gd name="T29" fmla="*/ 0 h 68"/>
                    <a:gd name="T30" fmla="*/ 134 w 142"/>
                    <a:gd name="T31" fmla="*/ 2 h 68"/>
                    <a:gd name="T32" fmla="*/ 142 w 142"/>
                    <a:gd name="T33" fmla="*/ 2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68"/>
                    <a:gd name="T53" fmla="*/ 142 w 142"/>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68">
                      <a:moveTo>
                        <a:pt x="142" y="2"/>
                      </a:moveTo>
                      <a:lnTo>
                        <a:pt x="140" y="19"/>
                      </a:lnTo>
                      <a:lnTo>
                        <a:pt x="140" y="35"/>
                      </a:lnTo>
                      <a:lnTo>
                        <a:pt x="137" y="51"/>
                      </a:lnTo>
                      <a:lnTo>
                        <a:pt x="137" y="68"/>
                      </a:lnTo>
                      <a:lnTo>
                        <a:pt x="0" y="68"/>
                      </a:lnTo>
                      <a:lnTo>
                        <a:pt x="1" y="60"/>
                      </a:lnTo>
                      <a:lnTo>
                        <a:pt x="3" y="51"/>
                      </a:lnTo>
                      <a:lnTo>
                        <a:pt x="3" y="43"/>
                      </a:lnTo>
                      <a:lnTo>
                        <a:pt x="4" y="34"/>
                      </a:lnTo>
                      <a:lnTo>
                        <a:pt x="4" y="25"/>
                      </a:lnTo>
                      <a:lnTo>
                        <a:pt x="5" y="18"/>
                      </a:lnTo>
                      <a:lnTo>
                        <a:pt x="7" y="9"/>
                      </a:lnTo>
                      <a:lnTo>
                        <a:pt x="8" y="0"/>
                      </a:lnTo>
                      <a:lnTo>
                        <a:pt x="126" y="0"/>
                      </a:lnTo>
                      <a:lnTo>
                        <a:pt x="134" y="2"/>
                      </a:lnTo>
                      <a:lnTo>
                        <a:pt x="142"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65" name="Freeform 324"/>
                <p:cNvSpPr>
                  <a:spLocks/>
                </p:cNvSpPr>
                <p:nvPr/>
              </p:nvSpPr>
              <p:spPr bwMode="auto">
                <a:xfrm>
                  <a:off x="5561" y="2239"/>
                  <a:ext cx="105" cy="42"/>
                </a:xfrm>
                <a:custGeom>
                  <a:avLst/>
                  <a:gdLst>
                    <a:gd name="T0" fmla="*/ 102 w 105"/>
                    <a:gd name="T1" fmla="*/ 2 h 42"/>
                    <a:gd name="T2" fmla="*/ 104 w 105"/>
                    <a:gd name="T3" fmla="*/ 12 h 42"/>
                    <a:gd name="T4" fmla="*/ 105 w 105"/>
                    <a:gd name="T5" fmla="*/ 22 h 42"/>
                    <a:gd name="T6" fmla="*/ 105 w 105"/>
                    <a:gd name="T7" fmla="*/ 41 h 42"/>
                    <a:gd name="T8" fmla="*/ 99 w 105"/>
                    <a:gd name="T9" fmla="*/ 41 h 42"/>
                    <a:gd name="T10" fmla="*/ 92 w 105"/>
                    <a:gd name="T11" fmla="*/ 42 h 42"/>
                    <a:gd name="T12" fmla="*/ 68 w 105"/>
                    <a:gd name="T13" fmla="*/ 42 h 42"/>
                    <a:gd name="T14" fmla="*/ 62 w 105"/>
                    <a:gd name="T15" fmla="*/ 41 h 42"/>
                    <a:gd name="T16" fmla="*/ 2 w 105"/>
                    <a:gd name="T17" fmla="*/ 41 h 42"/>
                    <a:gd name="T18" fmla="*/ 2 w 105"/>
                    <a:gd name="T19" fmla="*/ 31 h 42"/>
                    <a:gd name="T20" fmla="*/ 1 w 105"/>
                    <a:gd name="T21" fmla="*/ 20 h 42"/>
                    <a:gd name="T22" fmla="*/ 1 w 105"/>
                    <a:gd name="T23" fmla="*/ 10 h 42"/>
                    <a:gd name="T24" fmla="*/ 0 w 105"/>
                    <a:gd name="T25" fmla="*/ 0 h 42"/>
                    <a:gd name="T26" fmla="*/ 70 w 105"/>
                    <a:gd name="T27" fmla="*/ 0 h 42"/>
                    <a:gd name="T28" fmla="*/ 77 w 105"/>
                    <a:gd name="T29" fmla="*/ 2 h 42"/>
                    <a:gd name="T30" fmla="*/ 102 w 105"/>
                    <a:gd name="T31" fmla="*/ 2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42"/>
                    <a:gd name="T50" fmla="*/ 105 w 105"/>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42">
                      <a:moveTo>
                        <a:pt x="102" y="2"/>
                      </a:moveTo>
                      <a:lnTo>
                        <a:pt x="104" y="12"/>
                      </a:lnTo>
                      <a:lnTo>
                        <a:pt x="105" y="22"/>
                      </a:lnTo>
                      <a:lnTo>
                        <a:pt x="105" y="41"/>
                      </a:lnTo>
                      <a:lnTo>
                        <a:pt x="99" y="41"/>
                      </a:lnTo>
                      <a:lnTo>
                        <a:pt x="92" y="42"/>
                      </a:lnTo>
                      <a:lnTo>
                        <a:pt x="68" y="42"/>
                      </a:lnTo>
                      <a:lnTo>
                        <a:pt x="62" y="41"/>
                      </a:lnTo>
                      <a:lnTo>
                        <a:pt x="2" y="41"/>
                      </a:lnTo>
                      <a:lnTo>
                        <a:pt x="2" y="31"/>
                      </a:lnTo>
                      <a:lnTo>
                        <a:pt x="1" y="20"/>
                      </a:lnTo>
                      <a:lnTo>
                        <a:pt x="1" y="10"/>
                      </a:lnTo>
                      <a:lnTo>
                        <a:pt x="0" y="0"/>
                      </a:lnTo>
                      <a:lnTo>
                        <a:pt x="70" y="0"/>
                      </a:lnTo>
                      <a:lnTo>
                        <a:pt x="77" y="2"/>
                      </a:lnTo>
                      <a:lnTo>
                        <a:pt x="102"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66" name="Freeform 325"/>
                <p:cNvSpPr>
                  <a:spLocks/>
                </p:cNvSpPr>
                <p:nvPr/>
              </p:nvSpPr>
              <p:spPr bwMode="auto">
                <a:xfrm>
                  <a:off x="5155" y="2284"/>
                  <a:ext cx="139" cy="35"/>
                </a:xfrm>
                <a:custGeom>
                  <a:avLst/>
                  <a:gdLst>
                    <a:gd name="T0" fmla="*/ 139 w 139"/>
                    <a:gd name="T1" fmla="*/ 35 h 35"/>
                    <a:gd name="T2" fmla="*/ 0 w 139"/>
                    <a:gd name="T3" fmla="*/ 33 h 35"/>
                    <a:gd name="T4" fmla="*/ 3 w 139"/>
                    <a:gd name="T5" fmla="*/ 0 h 35"/>
                    <a:gd name="T6" fmla="*/ 139 w 139"/>
                    <a:gd name="T7" fmla="*/ 0 h 35"/>
                    <a:gd name="T8" fmla="*/ 139 w 139"/>
                    <a:gd name="T9" fmla="*/ 35 h 35"/>
                    <a:gd name="T10" fmla="*/ 0 60000 65536"/>
                    <a:gd name="T11" fmla="*/ 0 60000 65536"/>
                    <a:gd name="T12" fmla="*/ 0 60000 65536"/>
                    <a:gd name="T13" fmla="*/ 0 60000 65536"/>
                    <a:gd name="T14" fmla="*/ 0 60000 65536"/>
                    <a:gd name="T15" fmla="*/ 0 w 139"/>
                    <a:gd name="T16" fmla="*/ 0 h 35"/>
                    <a:gd name="T17" fmla="*/ 139 w 139"/>
                    <a:gd name="T18" fmla="*/ 35 h 35"/>
                  </a:gdLst>
                  <a:ahLst/>
                  <a:cxnLst>
                    <a:cxn ang="T10">
                      <a:pos x="T0" y="T1"/>
                    </a:cxn>
                    <a:cxn ang="T11">
                      <a:pos x="T2" y="T3"/>
                    </a:cxn>
                    <a:cxn ang="T12">
                      <a:pos x="T4" y="T5"/>
                    </a:cxn>
                    <a:cxn ang="T13">
                      <a:pos x="T6" y="T7"/>
                    </a:cxn>
                    <a:cxn ang="T14">
                      <a:pos x="T8" y="T9"/>
                    </a:cxn>
                  </a:cxnLst>
                  <a:rect l="T15" t="T16" r="T17" b="T18"/>
                  <a:pathLst>
                    <a:path w="139" h="35">
                      <a:moveTo>
                        <a:pt x="139" y="35"/>
                      </a:moveTo>
                      <a:lnTo>
                        <a:pt x="0" y="33"/>
                      </a:lnTo>
                      <a:lnTo>
                        <a:pt x="3" y="0"/>
                      </a:lnTo>
                      <a:lnTo>
                        <a:pt x="139" y="0"/>
                      </a:lnTo>
                      <a:lnTo>
                        <a:pt x="139" y="35"/>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67" name="Freeform 326"/>
                <p:cNvSpPr>
                  <a:spLocks/>
                </p:cNvSpPr>
                <p:nvPr/>
              </p:nvSpPr>
              <p:spPr bwMode="auto">
                <a:xfrm>
                  <a:off x="5301" y="2284"/>
                  <a:ext cx="132" cy="35"/>
                </a:xfrm>
                <a:custGeom>
                  <a:avLst/>
                  <a:gdLst>
                    <a:gd name="T0" fmla="*/ 132 w 132"/>
                    <a:gd name="T1" fmla="*/ 35 h 35"/>
                    <a:gd name="T2" fmla="*/ 0 w 132"/>
                    <a:gd name="T3" fmla="*/ 35 h 35"/>
                    <a:gd name="T4" fmla="*/ 0 w 132"/>
                    <a:gd name="T5" fmla="*/ 0 h 35"/>
                    <a:gd name="T6" fmla="*/ 132 w 132"/>
                    <a:gd name="T7" fmla="*/ 2 h 35"/>
                    <a:gd name="T8" fmla="*/ 132 w 132"/>
                    <a:gd name="T9" fmla="*/ 35 h 35"/>
                    <a:gd name="T10" fmla="*/ 0 60000 65536"/>
                    <a:gd name="T11" fmla="*/ 0 60000 65536"/>
                    <a:gd name="T12" fmla="*/ 0 60000 65536"/>
                    <a:gd name="T13" fmla="*/ 0 60000 65536"/>
                    <a:gd name="T14" fmla="*/ 0 60000 65536"/>
                    <a:gd name="T15" fmla="*/ 0 w 132"/>
                    <a:gd name="T16" fmla="*/ 0 h 35"/>
                    <a:gd name="T17" fmla="*/ 132 w 132"/>
                    <a:gd name="T18" fmla="*/ 35 h 35"/>
                  </a:gdLst>
                  <a:ahLst/>
                  <a:cxnLst>
                    <a:cxn ang="T10">
                      <a:pos x="T0" y="T1"/>
                    </a:cxn>
                    <a:cxn ang="T11">
                      <a:pos x="T2" y="T3"/>
                    </a:cxn>
                    <a:cxn ang="T12">
                      <a:pos x="T4" y="T5"/>
                    </a:cxn>
                    <a:cxn ang="T13">
                      <a:pos x="T6" y="T7"/>
                    </a:cxn>
                    <a:cxn ang="T14">
                      <a:pos x="T8" y="T9"/>
                    </a:cxn>
                  </a:cxnLst>
                  <a:rect l="T15" t="T16" r="T17" b="T18"/>
                  <a:pathLst>
                    <a:path w="132" h="35">
                      <a:moveTo>
                        <a:pt x="132" y="35"/>
                      </a:moveTo>
                      <a:lnTo>
                        <a:pt x="0" y="35"/>
                      </a:lnTo>
                      <a:lnTo>
                        <a:pt x="0" y="0"/>
                      </a:lnTo>
                      <a:lnTo>
                        <a:pt x="132" y="2"/>
                      </a:lnTo>
                      <a:lnTo>
                        <a:pt x="132" y="35"/>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68" name="Freeform 327"/>
                <p:cNvSpPr>
                  <a:spLocks/>
                </p:cNvSpPr>
                <p:nvPr/>
              </p:nvSpPr>
              <p:spPr bwMode="auto">
                <a:xfrm>
                  <a:off x="4915" y="2316"/>
                  <a:ext cx="105" cy="20"/>
                </a:xfrm>
                <a:custGeom>
                  <a:avLst/>
                  <a:gdLst>
                    <a:gd name="T0" fmla="*/ 105 w 105"/>
                    <a:gd name="T1" fmla="*/ 1 h 20"/>
                    <a:gd name="T2" fmla="*/ 105 w 105"/>
                    <a:gd name="T3" fmla="*/ 19 h 20"/>
                    <a:gd name="T4" fmla="*/ 101 w 105"/>
                    <a:gd name="T5" fmla="*/ 20 h 20"/>
                    <a:gd name="T6" fmla="*/ 76 w 105"/>
                    <a:gd name="T7" fmla="*/ 20 h 20"/>
                    <a:gd name="T8" fmla="*/ 69 w 105"/>
                    <a:gd name="T9" fmla="*/ 19 h 20"/>
                    <a:gd name="T10" fmla="*/ 0 w 105"/>
                    <a:gd name="T11" fmla="*/ 19 h 20"/>
                    <a:gd name="T12" fmla="*/ 0 w 105"/>
                    <a:gd name="T13" fmla="*/ 9 h 20"/>
                    <a:gd name="T14" fmla="*/ 1 w 105"/>
                    <a:gd name="T15" fmla="*/ 3 h 20"/>
                    <a:gd name="T16" fmla="*/ 2 w 105"/>
                    <a:gd name="T17" fmla="*/ 0 h 20"/>
                    <a:gd name="T18" fmla="*/ 15 w 105"/>
                    <a:gd name="T19" fmla="*/ 0 h 20"/>
                    <a:gd name="T20" fmla="*/ 21 w 105"/>
                    <a:gd name="T21" fmla="*/ 1 h 20"/>
                    <a:gd name="T22" fmla="*/ 53 w 105"/>
                    <a:gd name="T23" fmla="*/ 1 h 20"/>
                    <a:gd name="T24" fmla="*/ 61 w 105"/>
                    <a:gd name="T25" fmla="*/ 0 h 20"/>
                    <a:gd name="T26" fmla="*/ 91 w 105"/>
                    <a:gd name="T27" fmla="*/ 0 h 20"/>
                    <a:gd name="T28" fmla="*/ 98 w 105"/>
                    <a:gd name="T29" fmla="*/ 1 h 20"/>
                    <a:gd name="T30" fmla="*/ 105 w 105"/>
                    <a:gd name="T31" fmla="*/ 1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20"/>
                    <a:gd name="T50" fmla="*/ 105 w 10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20">
                      <a:moveTo>
                        <a:pt x="105" y="1"/>
                      </a:moveTo>
                      <a:lnTo>
                        <a:pt x="105" y="19"/>
                      </a:lnTo>
                      <a:lnTo>
                        <a:pt x="101" y="20"/>
                      </a:lnTo>
                      <a:lnTo>
                        <a:pt x="76" y="20"/>
                      </a:lnTo>
                      <a:lnTo>
                        <a:pt x="69" y="19"/>
                      </a:lnTo>
                      <a:lnTo>
                        <a:pt x="0" y="19"/>
                      </a:lnTo>
                      <a:lnTo>
                        <a:pt x="0" y="9"/>
                      </a:lnTo>
                      <a:lnTo>
                        <a:pt x="1" y="3"/>
                      </a:lnTo>
                      <a:lnTo>
                        <a:pt x="2" y="0"/>
                      </a:lnTo>
                      <a:lnTo>
                        <a:pt x="15" y="0"/>
                      </a:lnTo>
                      <a:lnTo>
                        <a:pt x="21" y="1"/>
                      </a:lnTo>
                      <a:lnTo>
                        <a:pt x="53" y="1"/>
                      </a:lnTo>
                      <a:lnTo>
                        <a:pt x="61" y="0"/>
                      </a:lnTo>
                      <a:lnTo>
                        <a:pt x="91" y="0"/>
                      </a:lnTo>
                      <a:lnTo>
                        <a:pt x="98" y="1"/>
                      </a:lnTo>
                      <a:lnTo>
                        <a:pt x="105"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69" name="Freeform 328"/>
                <p:cNvSpPr>
                  <a:spLocks/>
                </p:cNvSpPr>
                <p:nvPr/>
              </p:nvSpPr>
              <p:spPr bwMode="auto">
                <a:xfrm>
                  <a:off x="5566" y="2323"/>
                  <a:ext cx="105" cy="17"/>
                </a:xfrm>
                <a:custGeom>
                  <a:avLst/>
                  <a:gdLst>
                    <a:gd name="T0" fmla="*/ 105 w 105"/>
                    <a:gd name="T1" fmla="*/ 17 h 17"/>
                    <a:gd name="T2" fmla="*/ 15 w 105"/>
                    <a:gd name="T3" fmla="*/ 17 h 17"/>
                    <a:gd name="T4" fmla="*/ 7 w 105"/>
                    <a:gd name="T5" fmla="*/ 16 h 17"/>
                    <a:gd name="T6" fmla="*/ 0 w 105"/>
                    <a:gd name="T7" fmla="*/ 16 h 17"/>
                    <a:gd name="T8" fmla="*/ 0 w 105"/>
                    <a:gd name="T9" fmla="*/ 0 h 17"/>
                    <a:gd name="T10" fmla="*/ 105 w 105"/>
                    <a:gd name="T11" fmla="*/ 2 h 17"/>
                    <a:gd name="T12" fmla="*/ 105 w 105"/>
                    <a:gd name="T13" fmla="*/ 17 h 17"/>
                    <a:gd name="T14" fmla="*/ 0 60000 65536"/>
                    <a:gd name="T15" fmla="*/ 0 60000 65536"/>
                    <a:gd name="T16" fmla="*/ 0 60000 65536"/>
                    <a:gd name="T17" fmla="*/ 0 60000 65536"/>
                    <a:gd name="T18" fmla="*/ 0 60000 65536"/>
                    <a:gd name="T19" fmla="*/ 0 60000 65536"/>
                    <a:gd name="T20" fmla="*/ 0 60000 65536"/>
                    <a:gd name="T21" fmla="*/ 0 w 105"/>
                    <a:gd name="T22" fmla="*/ 0 h 17"/>
                    <a:gd name="T23" fmla="*/ 105 w 10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17">
                      <a:moveTo>
                        <a:pt x="105" y="17"/>
                      </a:moveTo>
                      <a:lnTo>
                        <a:pt x="15" y="17"/>
                      </a:lnTo>
                      <a:lnTo>
                        <a:pt x="7" y="16"/>
                      </a:lnTo>
                      <a:lnTo>
                        <a:pt x="0" y="16"/>
                      </a:lnTo>
                      <a:lnTo>
                        <a:pt x="0" y="0"/>
                      </a:lnTo>
                      <a:lnTo>
                        <a:pt x="105" y="2"/>
                      </a:lnTo>
                      <a:lnTo>
                        <a:pt x="105" y="17"/>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70" name="Freeform 329"/>
                <p:cNvSpPr>
                  <a:spLocks/>
                </p:cNvSpPr>
                <p:nvPr/>
              </p:nvSpPr>
              <p:spPr bwMode="auto">
                <a:xfrm>
                  <a:off x="5155" y="2325"/>
                  <a:ext cx="139" cy="11"/>
                </a:xfrm>
                <a:custGeom>
                  <a:avLst/>
                  <a:gdLst>
                    <a:gd name="T0" fmla="*/ 139 w 139"/>
                    <a:gd name="T1" fmla="*/ 1 h 11"/>
                    <a:gd name="T2" fmla="*/ 139 w 139"/>
                    <a:gd name="T3" fmla="*/ 11 h 11"/>
                    <a:gd name="T4" fmla="*/ 112 w 139"/>
                    <a:gd name="T5" fmla="*/ 11 h 11"/>
                    <a:gd name="T6" fmla="*/ 102 w 139"/>
                    <a:gd name="T7" fmla="*/ 10 h 11"/>
                    <a:gd name="T8" fmla="*/ 0 w 139"/>
                    <a:gd name="T9" fmla="*/ 10 h 11"/>
                    <a:gd name="T10" fmla="*/ 0 w 139"/>
                    <a:gd name="T11" fmla="*/ 1 h 11"/>
                    <a:gd name="T12" fmla="*/ 7 w 139"/>
                    <a:gd name="T13" fmla="*/ 0 h 11"/>
                    <a:gd name="T14" fmla="*/ 80 w 139"/>
                    <a:gd name="T15" fmla="*/ 0 h 11"/>
                    <a:gd name="T16" fmla="*/ 88 w 139"/>
                    <a:gd name="T17" fmla="*/ 1 h 11"/>
                    <a:gd name="T18" fmla="*/ 139 w 139"/>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11"/>
                    <a:gd name="T32" fmla="*/ 139 w 1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11">
                      <a:moveTo>
                        <a:pt x="139" y="1"/>
                      </a:moveTo>
                      <a:lnTo>
                        <a:pt x="139" y="11"/>
                      </a:lnTo>
                      <a:lnTo>
                        <a:pt x="112" y="11"/>
                      </a:lnTo>
                      <a:lnTo>
                        <a:pt x="102" y="10"/>
                      </a:lnTo>
                      <a:lnTo>
                        <a:pt x="0" y="10"/>
                      </a:lnTo>
                      <a:lnTo>
                        <a:pt x="0" y="1"/>
                      </a:lnTo>
                      <a:lnTo>
                        <a:pt x="7" y="0"/>
                      </a:lnTo>
                      <a:lnTo>
                        <a:pt x="80" y="0"/>
                      </a:lnTo>
                      <a:lnTo>
                        <a:pt x="88" y="1"/>
                      </a:lnTo>
                      <a:lnTo>
                        <a:pt x="139"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71" name="Freeform 330"/>
                <p:cNvSpPr>
                  <a:spLocks/>
                </p:cNvSpPr>
                <p:nvPr/>
              </p:nvSpPr>
              <p:spPr bwMode="auto">
                <a:xfrm>
                  <a:off x="5301" y="2326"/>
                  <a:ext cx="134" cy="10"/>
                </a:xfrm>
                <a:custGeom>
                  <a:avLst/>
                  <a:gdLst>
                    <a:gd name="T0" fmla="*/ 132 w 134"/>
                    <a:gd name="T1" fmla="*/ 0 h 10"/>
                    <a:gd name="T2" fmla="*/ 134 w 134"/>
                    <a:gd name="T3" fmla="*/ 10 h 10"/>
                    <a:gd name="T4" fmla="*/ 0 w 134"/>
                    <a:gd name="T5" fmla="*/ 9 h 10"/>
                    <a:gd name="T6" fmla="*/ 0 w 134"/>
                    <a:gd name="T7" fmla="*/ 0 h 10"/>
                    <a:gd name="T8" fmla="*/ 132 w 134"/>
                    <a:gd name="T9" fmla="*/ 0 h 10"/>
                    <a:gd name="T10" fmla="*/ 0 60000 65536"/>
                    <a:gd name="T11" fmla="*/ 0 60000 65536"/>
                    <a:gd name="T12" fmla="*/ 0 60000 65536"/>
                    <a:gd name="T13" fmla="*/ 0 60000 65536"/>
                    <a:gd name="T14" fmla="*/ 0 60000 65536"/>
                    <a:gd name="T15" fmla="*/ 0 w 134"/>
                    <a:gd name="T16" fmla="*/ 0 h 10"/>
                    <a:gd name="T17" fmla="*/ 134 w 134"/>
                    <a:gd name="T18" fmla="*/ 10 h 10"/>
                  </a:gdLst>
                  <a:ahLst/>
                  <a:cxnLst>
                    <a:cxn ang="T10">
                      <a:pos x="T0" y="T1"/>
                    </a:cxn>
                    <a:cxn ang="T11">
                      <a:pos x="T2" y="T3"/>
                    </a:cxn>
                    <a:cxn ang="T12">
                      <a:pos x="T4" y="T5"/>
                    </a:cxn>
                    <a:cxn ang="T13">
                      <a:pos x="T6" y="T7"/>
                    </a:cxn>
                    <a:cxn ang="T14">
                      <a:pos x="T8" y="T9"/>
                    </a:cxn>
                  </a:cxnLst>
                  <a:rect l="T15" t="T16" r="T17" b="T18"/>
                  <a:pathLst>
                    <a:path w="134" h="10">
                      <a:moveTo>
                        <a:pt x="132" y="0"/>
                      </a:moveTo>
                      <a:lnTo>
                        <a:pt x="134" y="10"/>
                      </a:lnTo>
                      <a:lnTo>
                        <a:pt x="0" y="9"/>
                      </a:lnTo>
                      <a:lnTo>
                        <a:pt x="0" y="0"/>
                      </a:lnTo>
                      <a:lnTo>
                        <a:pt x="132"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72" name="Freeform 331"/>
                <p:cNvSpPr>
                  <a:spLocks/>
                </p:cNvSpPr>
                <p:nvPr/>
              </p:nvSpPr>
              <p:spPr bwMode="auto">
                <a:xfrm>
                  <a:off x="4719" y="2339"/>
                  <a:ext cx="145" cy="66"/>
                </a:xfrm>
                <a:custGeom>
                  <a:avLst/>
                  <a:gdLst>
                    <a:gd name="T0" fmla="*/ 145 w 145"/>
                    <a:gd name="T1" fmla="*/ 1 h 66"/>
                    <a:gd name="T2" fmla="*/ 144 w 145"/>
                    <a:gd name="T3" fmla="*/ 17 h 66"/>
                    <a:gd name="T4" fmla="*/ 142 w 145"/>
                    <a:gd name="T5" fmla="*/ 35 h 66"/>
                    <a:gd name="T6" fmla="*/ 140 w 145"/>
                    <a:gd name="T7" fmla="*/ 50 h 66"/>
                    <a:gd name="T8" fmla="*/ 139 w 145"/>
                    <a:gd name="T9" fmla="*/ 66 h 66"/>
                    <a:gd name="T10" fmla="*/ 0 w 145"/>
                    <a:gd name="T11" fmla="*/ 66 h 66"/>
                    <a:gd name="T12" fmla="*/ 0 w 145"/>
                    <a:gd name="T13" fmla="*/ 58 h 66"/>
                    <a:gd name="T14" fmla="*/ 1 w 145"/>
                    <a:gd name="T15" fmla="*/ 49 h 66"/>
                    <a:gd name="T16" fmla="*/ 3 w 145"/>
                    <a:gd name="T17" fmla="*/ 42 h 66"/>
                    <a:gd name="T18" fmla="*/ 3 w 145"/>
                    <a:gd name="T19" fmla="*/ 33 h 66"/>
                    <a:gd name="T20" fmla="*/ 5 w 145"/>
                    <a:gd name="T21" fmla="*/ 26 h 66"/>
                    <a:gd name="T22" fmla="*/ 6 w 145"/>
                    <a:gd name="T23" fmla="*/ 17 h 66"/>
                    <a:gd name="T24" fmla="*/ 6 w 145"/>
                    <a:gd name="T25" fmla="*/ 10 h 66"/>
                    <a:gd name="T26" fmla="*/ 7 w 145"/>
                    <a:gd name="T27" fmla="*/ 1 h 66"/>
                    <a:gd name="T28" fmla="*/ 49 w 145"/>
                    <a:gd name="T29" fmla="*/ 1 h 66"/>
                    <a:gd name="T30" fmla="*/ 52 w 145"/>
                    <a:gd name="T31" fmla="*/ 0 h 66"/>
                    <a:gd name="T32" fmla="*/ 65 w 145"/>
                    <a:gd name="T33" fmla="*/ 0 h 66"/>
                    <a:gd name="T34" fmla="*/ 71 w 145"/>
                    <a:gd name="T35" fmla="*/ 1 h 66"/>
                    <a:gd name="T36" fmla="*/ 145 w 145"/>
                    <a:gd name="T37" fmla="*/ 1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66"/>
                    <a:gd name="T59" fmla="*/ 145 w 145"/>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66">
                      <a:moveTo>
                        <a:pt x="145" y="1"/>
                      </a:moveTo>
                      <a:lnTo>
                        <a:pt x="144" y="17"/>
                      </a:lnTo>
                      <a:lnTo>
                        <a:pt x="142" y="35"/>
                      </a:lnTo>
                      <a:lnTo>
                        <a:pt x="140" y="50"/>
                      </a:lnTo>
                      <a:lnTo>
                        <a:pt x="139" y="66"/>
                      </a:lnTo>
                      <a:lnTo>
                        <a:pt x="0" y="66"/>
                      </a:lnTo>
                      <a:lnTo>
                        <a:pt x="0" y="58"/>
                      </a:lnTo>
                      <a:lnTo>
                        <a:pt x="1" y="49"/>
                      </a:lnTo>
                      <a:lnTo>
                        <a:pt x="3" y="42"/>
                      </a:lnTo>
                      <a:lnTo>
                        <a:pt x="3" y="33"/>
                      </a:lnTo>
                      <a:lnTo>
                        <a:pt x="5" y="26"/>
                      </a:lnTo>
                      <a:lnTo>
                        <a:pt x="6" y="17"/>
                      </a:lnTo>
                      <a:lnTo>
                        <a:pt x="6" y="10"/>
                      </a:lnTo>
                      <a:lnTo>
                        <a:pt x="7" y="1"/>
                      </a:lnTo>
                      <a:lnTo>
                        <a:pt x="49" y="1"/>
                      </a:lnTo>
                      <a:lnTo>
                        <a:pt x="52" y="0"/>
                      </a:lnTo>
                      <a:lnTo>
                        <a:pt x="65" y="0"/>
                      </a:lnTo>
                      <a:lnTo>
                        <a:pt x="71" y="1"/>
                      </a:lnTo>
                      <a:lnTo>
                        <a:pt x="145"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73" name="Freeform 332"/>
                <p:cNvSpPr>
                  <a:spLocks/>
                </p:cNvSpPr>
                <p:nvPr/>
              </p:nvSpPr>
              <p:spPr bwMode="auto">
                <a:xfrm>
                  <a:off x="4912" y="2340"/>
                  <a:ext cx="108" cy="42"/>
                </a:xfrm>
                <a:custGeom>
                  <a:avLst/>
                  <a:gdLst>
                    <a:gd name="T0" fmla="*/ 108 w 108"/>
                    <a:gd name="T1" fmla="*/ 3 h 42"/>
                    <a:gd name="T2" fmla="*/ 107 w 108"/>
                    <a:gd name="T3" fmla="*/ 14 h 42"/>
                    <a:gd name="T4" fmla="*/ 107 w 108"/>
                    <a:gd name="T5" fmla="*/ 24 h 42"/>
                    <a:gd name="T6" fmla="*/ 105 w 108"/>
                    <a:gd name="T7" fmla="*/ 34 h 42"/>
                    <a:gd name="T8" fmla="*/ 105 w 108"/>
                    <a:gd name="T9" fmla="*/ 42 h 42"/>
                    <a:gd name="T10" fmla="*/ 0 w 108"/>
                    <a:gd name="T11" fmla="*/ 42 h 42"/>
                    <a:gd name="T12" fmla="*/ 0 w 108"/>
                    <a:gd name="T13" fmla="*/ 12 h 42"/>
                    <a:gd name="T14" fmla="*/ 1 w 108"/>
                    <a:gd name="T15" fmla="*/ 2 h 42"/>
                    <a:gd name="T16" fmla="*/ 7 w 108"/>
                    <a:gd name="T17" fmla="*/ 0 h 42"/>
                    <a:gd name="T18" fmla="*/ 14 w 108"/>
                    <a:gd name="T19" fmla="*/ 2 h 42"/>
                    <a:gd name="T20" fmla="*/ 88 w 108"/>
                    <a:gd name="T21" fmla="*/ 2 h 42"/>
                    <a:gd name="T22" fmla="*/ 95 w 108"/>
                    <a:gd name="T23" fmla="*/ 3 h 42"/>
                    <a:gd name="T24" fmla="*/ 108 w 108"/>
                    <a:gd name="T25" fmla="*/ 3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42"/>
                    <a:gd name="T41" fmla="*/ 108 w 108"/>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42">
                      <a:moveTo>
                        <a:pt x="108" y="3"/>
                      </a:moveTo>
                      <a:lnTo>
                        <a:pt x="107" y="14"/>
                      </a:lnTo>
                      <a:lnTo>
                        <a:pt x="107" y="24"/>
                      </a:lnTo>
                      <a:lnTo>
                        <a:pt x="105" y="34"/>
                      </a:lnTo>
                      <a:lnTo>
                        <a:pt x="105" y="42"/>
                      </a:lnTo>
                      <a:lnTo>
                        <a:pt x="0" y="42"/>
                      </a:lnTo>
                      <a:lnTo>
                        <a:pt x="0" y="12"/>
                      </a:lnTo>
                      <a:lnTo>
                        <a:pt x="1" y="2"/>
                      </a:lnTo>
                      <a:lnTo>
                        <a:pt x="7" y="0"/>
                      </a:lnTo>
                      <a:lnTo>
                        <a:pt x="14" y="2"/>
                      </a:lnTo>
                      <a:lnTo>
                        <a:pt x="88" y="2"/>
                      </a:lnTo>
                      <a:lnTo>
                        <a:pt x="95" y="3"/>
                      </a:lnTo>
                      <a:lnTo>
                        <a:pt x="108"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74" name="Freeform 333"/>
                <p:cNvSpPr>
                  <a:spLocks/>
                </p:cNvSpPr>
                <p:nvPr/>
              </p:nvSpPr>
              <p:spPr bwMode="auto">
                <a:xfrm>
                  <a:off x="5059" y="2342"/>
                  <a:ext cx="465" cy="24"/>
                </a:xfrm>
                <a:custGeom>
                  <a:avLst/>
                  <a:gdLst>
                    <a:gd name="T0" fmla="*/ 251 w 465"/>
                    <a:gd name="T1" fmla="*/ 0 h 24"/>
                    <a:gd name="T2" fmla="*/ 258 w 465"/>
                    <a:gd name="T3" fmla="*/ 0 h 24"/>
                    <a:gd name="T4" fmla="*/ 266 w 465"/>
                    <a:gd name="T5" fmla="*/ 1 h 24"/>
                    <a:gd name="T6" fmla="*/ 403 w 465"/>
                    <a:gd name="T7" fmla="*/ 1 h 24"/>
                    <a:gd name="T8" fmla="*/ 410 w 465"/>
                    <a:gd name="T9" fmla="*/ 3 h 24"/>
                    <a:gd name="T10" fmla="*/ 465 w 465"/>
                    <a:gd name="T11" fmla="*/ 3 h 24"/>
                    <a:gd name="T12" fmla="*/ 465 w 465"/>
                    <a:gd name="T13" fmla="*/ 24 h 24"/>
                    <a:gd name="T14" fmla="*/ 0 w 465"/>
                    <a:gd name="T15" fmla="*/ 24 h 24"/>
                    <a:gd name="T16" fmla="*/ 2 w 465"/>
                    <a:gd name="T17" fmla="*/ 0 h 24"/>
                    <a:gd name="T18" fmla="*/ 251 w 465"/>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5"/>
                    <a:gd name="T31" fmla="*/ 0 h 24"/>
                    <a:gd name="T32" fmla="*/ 465 w 46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5" h="24">
                      <a:moveTo>
                        <a:pt x="251" y="0"/>
                      </a:moveTo>
                      <a:lnTo>
                        <a:pt x="258" y="0"/>
                      </a:lnTo>
                      <a:lnTo>
                        <a:pt x="266" y="1"/>
                      </a:lnTo>
                      <a:lnTo>
                        <a:pt x="403" y="1"/>
                      </a:lnTo>
                      <a:lnTo>
                        <a:pt x="410" y="3"/>
                      </a:lnTo>
                      <a:lnTo>
                        <a:pt x="465" y="3"/>
                      </a:lnTo>
                      <a:lnTo>
                        <a:pt x="465" y="24"/>
                      </a:lnTo>
                      <a:lnTo>
                        <a:pt x="0" y="24"/>
                      </a:lnTo>
                      <a:lnTo>
                        <a:pt x="2" y="0"/>
                      </a:lnTo>
                      <a:lnTo>
                        <a:pt x="25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75" name="Freeform 334"/>
                <p:cNvSpPr>
                  <a:spLocks/>
                </p:cNvSpPr>
                <p:nvPr/>
              </p:nvSpPr>
              <p:spPr bwMode="auto">
                <a:xfrm>
                  <a:off x="5723" y="2345"/>
                  <a:ext cx="142" cy="68"/>
                </a:xfrm>
                <a:custGeom>
                  <a:avLst/>
                  <a:gdLst>
                    <a:gd name="T0" fmla="*/ 135 w 142"/>
                    <a:gd name="T1" fmla="*/ 3 h 68"/>
                    <a:gd name="T2" fmla="*/ 136 w 142"/>
                    <a:gd name="T3" fmla="*/ 19 h 68"/>
                    <a:gd name="T4" fmla="*/ 139 w 142"/>
                    <a:gd name="T5" fmla="*/ 34 h 68"/>
                    <a:gd name="T6" fmla="*/ 140 w 142"/>
                    <a:gd name="T7" fmla="*/ 52 h 68"/>
                    <a:gd name="T8" fmla="*/ 142 w 142"/>
                    <a:gd name="T9" fmla="*/ 68 h 68"/>
                    <a:gd name="T10" fmla="*/ 39 w 142"/>
                    <a:gd name="T11" fmla="*/ 68 h 68"/>
                    <a:gd name="T12" fmla="*/ 30 w 142"/>
                    <a:gd name="T13" fmla="*/ 66 h 68"/>
                    <a:gd name="T14" fmla="*/ 4 w 142"/>
                    <a:gd name="T15" fmla="*/ 66 h 68"/>
                    <a:gd name="T16" fmla="*/ 3 w 142"/>
                    <a:gd name="T17" fmla="*/ 50 h 68"/>
                    <a:gd name="T18" fmla="*/ 3 w 142"/>
                    <a:gd name="T19" fmla="*/ 34 h 68"/>
                    <a:gd name="T20" fmla="*/ 1 w 142"/>
                    <a:gd name="T21" fmla="*/ 17 h 68"/>
                    <a:gd name="T22" fmla="*/ 0 w 142"/>
                    <a:gd name="T23" fmla="*/ 1 h 68"/>
                    <a:gd name="T24" fmla="*/ 17 w 142"/>
                    <a:gd name="T25" fmla="*/ 1 h 68"/>
                    <a:gd name="T26" fmla="*/ 26 w 142"/>
                    <a:gd name="T27" fmla="*/ 0 h 68"/>
                    <a:gd name="T28" fmla="*/ 42 w 142"/>
                    <a:gd name="T29" fmla="*/ 0 h 68"/>
                    <a:gd name="T30" fmla="*/ 50 w 142"/>
                    <a:gd name="T31" fmla="*/ 1 h 68"/>
                    <a:gd name="T32" fmla="*/ 135 w 142"/>
                    <a:gd name="T33" fmla="*/ 1 h 68"/>
                    <a:gd name="T34" fmla="*/ 135 w 142"/>
                    <a:gd name="T35" fmla="*/ 3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68"/>
                    <a:gd name="T56" fmla="*/ 142 w 142"/>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68">
                      <a:moveTo>
                        <a:pt x="135" y="3"/>
                      </a:moveTo>
                      <a:lnTo>
                        <a:pt x="136" y="19"/>
                      </a:lnTo>
                      <a:lnTo>
                        <a:pt x="139" y="34"/>
                      </a:lnTo>
                      <a:lnTo>
                        <a:pt x="140" y="52"/>
                      </a:lnTo>
                      <a:lnTo>
                        <a:pt x="142" y="68"/>
                      </a:lnTo>
                      <a:lnTo>
                        <a:pt x="39" y="68"/>
                      </a:lnTo>
                      <a:lnTo>
                        <a:pt x="30" y="66"/>
                      </a:lnTo>
                      <a:lnTo>
                        <a:pt x="4" y="66"/>
                      </a:lnTo>
                      <a:lnTo>
                        <a:pt x="3" y="50"/>
                      </a:lnTo>
                      <a:lnTo>
                        <a:pt x="3" y="34"/>
                      </a:lnTo>
                      <a:lnTo>
                        <a:pt x="1" y="17"/>
                      </a:lnTo>
                      <a:lnTo>
                        <a:pt x="0" y="1"/>
                      </a:lnTo>
                      <a:lnTo>
                        <a:pt x="17" y="1"/>
                      </a:lnTo>
                      <a:lnTo>
                        <a:pt x="26" y="0"/>
                      </a:lnTo>
                      <a:lnTo>
                        <a:pt x="42" y="0"/>
                      </a:lnTo>
                      <a:lnTo>
                        <a:pt x="50" y="1"/>
                      </a:lnTo>
                      <a:lnTo>
                        <a:pt x="135" y="1"/>
                      </a:lnTo>
                      <a:lnTo>
                        <a:pt x="135"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76" name="Freeform 335"/>
                <p:cNvSpPr>
                  <a:spLocks/>
                </p:cNvSpPr>
                <p:nvPr/>
              </p:nvSpPr>
              <p:spPr bwMode="auto">
                <a:xfrm>
                  <a:off x="5566" y="2346"/>
                  <a:ext cx="109" cy="46"/>
                </a:xfrm>
                <a:custGeom>
                  <a:avLst/>
                  <a:gdLst>
                    <a:gd name="T0" fmla="*/ 106 w 109"/>
                    <a:gd name="T1" fmla="*/ 3 h 46"/>
                    <a:gd name="T2" fmla="*/ 109 w 109"/>
                    <a:gd name="T3" fmla="*/ 46 h 46"/>
                    <a:gd name="T4" fmla="*/ 3 w 109"/>
                    <a:gd name="T5" fmla="*/ 46 h 46"/>
                    <a:gd name="T6" fmla="*/ 0 w 109"/>
                    <a:gd name="T7" fmla="*/ 2 h 46"/>
                    <a:gd name="T8" fmla="*/ 7 w 109"/>
                    <a:gd name="T9" fmla="*/ 2 h 46"/>
                    <a:gd name="T10" fmla="*/ 15 w 109"/>
                    <a:gd name="T11" fmla="*/ 0 h 46"/>
                    <a:gd name="T12" fmla="*/ 28 w 109"/>
                    <a:gd name="T13" fmla="*/ 0 h 46"/>
                    <a:gd name="T14" fmla="*/ 34 w 109"/>
                    <a:gd name="T15" fmla="*/ 2 h 46"/>
                    <a:gd name="T16" fmla="*/ 87 w 109"/>
                    <a:gd name="T17" fmla="*/ 2 h 46"/>
                    <a:gd name="T18" fmla="*/ 94 w 109"/>
                    <a:gd name="T19" fmla="*/ 3 h 46"/>
                    <a:gd name="T20" fmla="*/ 106 w 109"/>
                    <a:gd name="T21" fmla="*/ 3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46"/>
                    <a:gd name="T35" fmla="*/ 109 w 109"/>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46">
                      <a:moveTo>
                        <a:pt x="106" y="3"/>
                      </a:moveTo>
                      <a:lnTo>
                        <a:pt x="109" y="46"/>
                      </a:lnTo>
                      <a:lnTo>
                        <a:pt x="3" y="46"/>
                      </a:lnTo>
                      <a:lnTo>
                        <a:pt x="0" y="2"/>
                      </a:lnTo>
                      <a:lnTo>
                        <a:pt x="7" y="2"/>
                      </a:lnTo>
                      <a:lnTo>
                        <a:pt x="15" y="0"/>
                      </a:lnTo>
                      <a:lnTo>
                        <a:pt x="28" y="0"/>
                      </a:lnTo>
                      <a:lnTo>
                        <a:pt x="34" y="2"/>
                      </a:lnTo>
                      <a:lnTo>
                        <a:pt x="87" y="2"/>
                      </a:lnTo>
                      <a:lnTo>
                        <a:pt x="94" y="3"/>
                      </a:lnTo>
                      <a:lnTo>
                        <a:pt x="106"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77" name="Freeform 336"/>
                <p:cNvSpPr>
                  <a:spLocks/>
                </p:cNvSpPr>
                <p:nvPr/>
              </p:nvSpPr>
              <p:spPr bwMode="auto">
                <a:xfrm>
                  <a:off x="5076" y="2375"/>
                  <a:ext cx="6" cy="6"/>
                </a:xfrm>
                <a:custGeom>
                  <a:avLst/>
                  <a:gdLst>
                    <a:gd name="T0" fmla="*/ 6 w 6"/>
                    <a:gd name="T1" fmla="*/ 0 h 6"/>
                    <a:gd name="T2" fmla="*/ 4 w 6"/>
                    <a:gd name="T3" fmla="*/ 0 h 6"/>
                    <a:gd name="T4" fmla="*/ 4 w 6"/>
                    <a:gd name="T5" fmla="*/ 6 h 6"/>
                    <a:gd name="T6" fmla="*/ 2 w 6"/>
                    <a:gd name="T7" fmla="*/ 6 h 6"/>
                    <a:gd name="T8" fmla="*/ 0 w 6"/>
                    <a:gd name="T9" fmla="*/ 0 h 6"/>
                    <a:gd name="T10" fmla="*/ 6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0"/>
                      </a:moveTo>
                      <a:lnTo>
                        <a:pt x="4" y="0"/>
                      </a:lnTo>
                      <a:lnTo>
                        <a:pt x="4" y="6"/>
                      </a:lnTo>
                      <a:lnTo>
                        <a:pt x="2" y="6"/>
                      </a:lnTo>
                      <a:lnTo>
                        <a:pt x="0"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78" name="Freeform 337"/>
                <p:cNvSpPr>
                  <a:spLocks/>
                </p:cNvSpPr>
                <p:nvPr/>
              </p:nvSpPr>
              <p:spPr bwMode="auto">
                <a:xfrm>
                  <a:off x="5111" y="2374"/>
                  <a:ext cx="364" cy="21"/>
                </a:xfrm>
                <a:custGeom>
                  <a:avLst/>
                  <a:gdLst>
                    <a:gd name="T0" fmla="*/ 364 w 364"/>
                    <a:gd name="T1" fmla="*/ 1 h 21"/>
                    <a:gd name="T2" fmla="*/ 360 w 364"/>
                    <a:gd name="T3" fmla="*/ 1 h 21"/>
                    <a:gd name="T4" fmla="*/ 358 w 364"/>
                    <a:gd name="T5" fmla="*/ 4 h 21"/>
                    <a:gd name="T6" fmla="*/ 358 w 364"/>
                    <a:gd name="T7" fmla="*/ 15 h 21"/>
                    <a:gd name="T8" fmla="*/ 356 w 364"/>
                    <a:gd name="T9" fmla="*/ 17 h 21"/>
                    <a:gd name="T10" fmla="*/ 348 w 364"/>
                    <a:gd name="T11" fmla="*/ 17 h 21"/>
                    <a:gd name="T12" fmla="*/ 345 w 364"/>
                    <a:gd name="T13" fmla="*/ 18 h 21"/>
                    <a:gd name="T14" fmla="*/ 342 w 364"/>
                    <a:gd name="T15" fmla="*/ 18 h 21"/>
                    <a:gd name="T16" fmla="*/ 338 w 364"/>
                    <a:gd name="T17" fmla="*/ 20 h 21"/>
                    <a:gd name="T18" fmla="*/ 328 w 364"/>
                    <a:gd name="T19" fmla="*/ 20 h 21"/>
                    <a:gd name="T20" fmla="*/ 325 w 364"/>
                    <a:gd name="T21" fmla="*/ 21 h 21"/>
                    <a:gd name="T22" fmla="*/ 112 w 364"/>
                    <a:gd name="T23" fmla="*/ 20 h 21"/>
                    <a:gd name="T24" fmla="*/ 93 w 364"/>
                    <a:gd name="T25" fmla="*/ 20 h 21"/>
                    <a:gd name="T26" fmla="*/ 87 w 364"/>
                    <a:gd name="T27" fmla="*/ 18 h 21"/>
                    <a:gd name="T28" fmla="*/ 43 w 364"/>
                    <a:gd name="T29" fmla="*/ 18 h 21"/>
                    <a:gd name="T30" fmla="*/ 35 w 364"/>
                    <a:gd name="T31" fmla="*/ 20 h 21"/>
                    <a:gd name="T32" fmla="*/ 17 w 364"/>
                    <a:gd name="T33" fmla="*/ 20 h 21"/>
                    <a:gd name="T34" fmla="*/ 9 w 364"/>
                    <a:gd name="T35" fmla="*/ 21 h 21"/>
                    <a:gd name="T36" fmla="*/ 8 w 364"/>
                    <a:gd name="T37" fmla="*/ 18 h 21"/>
                    <a:gd name="T38" fmla="*/ 8 w 364"/>
                    <a:gd name="T39" fmla="*/ 8 h 21"/>
                    <a:gd name="T40" fmla="*/ 4 w 364"/>
                    <a:gd name="T41" fmla="*/ 4 h 21"/>
                    <a:gd name="T42" fmla="*/ 2 w 364"/>
                    <a:gd name="T43" fmla="*/ 1 h 21"/>
                    <a:gd name="T44" fmla="*/ 0 w 364"/>
                    <a:gd name="T45" fmla="*/ 0 h 21"/>
                    <a:gd name="T46" fmla="*/ 261 w 364"/>
                    <a:gd name="T47" fmla="*/ 0 h 21"/>
                    <a:gd name="T48" fmla="*/ 364 w 364"/>
                    <a:gd name="T49" fmla="*/ 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4"/>
                    <a:gd name="T76" fmla="*/ 0 h 21"/>
                    <a:gd name="T77" fmla="*/ 364 w 364"/>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4" h="21">
                      <a:moveTo>
                        <a:pt x="364" y="1"/>
                      </a:moveTo>
                      <a:lnTo>
                        <a:pt x="360" y="1"/>
                      </a:lnTo>
                      <a:lnTo>
                        <a:pt x="358" y="4"/>
                      </a:lnTo>
                      <a:lnTo>
                        <a:pt x="358" y="15"/>
                      </a:lnTo>
                      <a:lnTo>
                        <a:pt x="356" y="17"/>
                      </a:lnTo>
                      <a:lnTo>
                        <a:pt x="348" y="17"/>
                      </a:lnTo>
                      <a:lnTo>
                        <a:pt x="345" y="18"/>
                      </a:lnTo>
                      <a:lnTo>
                        <a:pt x="342" y="18"/>
                      </a:lnTo>
                      <a:lnTo>
                        <a:pt x="338" y="20"/>
                      </a:lnTo>
                      <a:lnTo>
                        <a:pt x="328" y="20"/>
                      </a:lnTo>
                      <a:lnTo>
                        <a:pt x="325" y="21"/>
                      </a:lnTo>
                      <a:lnTo>
                        <a:pt x="112" y="20"/>
                      </a:lnTo>
                      <a:lnTo>
                        <a:pt x="93" y="20"/>
                      </a:lnTo>
                      <a:lnTo>
                        <a:pt x="87" y="18"/>
                      </a:lnTo>
                      <a:lnTo>
                        <a:pt x="43" y="18"/>
                      </a:lnTo>
                      <a:lnTo>
                        <a:pt x="35" y="20"/>
                      </a:lnTo>
                      <a:lnTo>
                        <a:pt x="17" y="20"/>
                      </a:lnTo>
                      <a:lnTo>
                        <a:pt x="9" y="21"/>
                      </a:lnTo>
                      <a:lnTo>
                        <a:pt x="8" y="18"/>
                      </a:lnTo>
                      <a:lnTo>
                        <a:pt x="8" y="8"/>
                      </a:lnTo>
                      <a:lnTo>
                        <a:pt x="4" y="4"/>
                      </a:lnTo>
                      <a:lnTo>
                        <a:pt x="2" y="1"/>
                      </a:lnTo>
                      <a:lnTo>
                        <a:pt x="0" y="0"/>
                      </a:lnTo>
                      <a:lnTo>
                        <a:pt x="261" y="0"/>
                      </a:lnTo>
                      <a:lnTo>
                        <a:pt x="364" y="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79" name="Freeform 338"/>
                <p:cNvSpPr>
                  <a:spLocks/>
                </p:cNvSpPr>
                <p:nvPr/>
              </p:nvSpPr>
              <p:spPr bwMode="auto">
                <a:xfrm>
                  <a:off x="5477" y="2377"/>
                  <a:ext cx="39" cy="139"/>
                </a:xfrm>
                <a:custGeom>
                  <a:avLst/>
                  <a:gdLst>
                    <a:gd name="T0" fmla="*/ 29 w 39"/>
                    <a:gd name="T1" fmla="*/ 2 h 139"/>
                    <a:gd name="T2" fmla="*/ 32 w 39"/>
                    <a:gd name="T3" fmla="*/ 11 h 139"/>
                    <a:gd name="T4" fmla="*/ 32 w 39"/>
                    <a:gd name="T5" fmla="*/ 30 h 139"/>
                    <a:gd name="T6" fmla="*/ 33 w 39"/>
                    <a:gd name="T7" fmla="*/ 37 h 139"/>
                    <a:gd name="T8" fmla="*/ 33 w 39"/>
                    <a:gd name="T9" fmla="*/ 63 h 139"/>
                    <a:gd name="T10" fmla="*/ 36 w 39"/>
                    <a:gd name="T11" fmla="*/ 88 h 139"/>
                    <a:gd name="T12" fmla="*/ 37 w 39"/>
                    <a:gd name="T13" fmla="*/ 114 h 139"/>
                    <a:gd name="T14" fmla="*/ 39 w 39"/>
                    <a:gd name="T15" fmla="*/ 139 h 139"/>
                    <a:gd name="T16" fmla="*/ 5 w 39"/>
                    <a:gd name="T17" fmla="*/ 139 h 139"/>
                    <a:gd name="T18" fmla="*/ 2 w 39"/>
                    <a:gd name="T19" fmla="*/ 106 h 139"/>
                    <a:gd name="T20" fmla="*/ 1 w 39"/>
                    <a:gd name="T21" fmla="*/ 72 h 139"/>
                    <a:gd name="T22" fmla="*/ 1 w 39"/>
                    <a:gd name="T23" fmla="*/ 39 h 139"/>
                    <a:gd name="T24" fmla="*/ 0 w 39"/>
                    <a:gd name="T25" fmla="*/ 5 h 139"/>
                    <a:gd name="T26" fmla="*/ 2 w 39"/>
                    <a:gd name="T27" fmla="*/ 4 h 139"/>
                    <a:gd name="T28" fmla="*/ 7 w 39"/>
                    <a:gd name="T29" fmla="*/ 1 h 139"/>
                    <a:gd name="T30" fmla="*/ 10 w 39"/>
                    <a:gd name="T31" fmla="*/ 1 h 139"/>
                    <a:gd name="T32" fmla="*/ 14 w 39"/>
                    <a:gd name="T33" fmla="*/ 0 h 139"/>
                    <a:gd name="T34" fmla="*/ 21 w 39"/>
                    <a:gd name="T35" fmla="*/ 0 h 139"/>
                    <a:gd name="T36" fmla="*/ 25 w 39"/>
                    <a:gd name="T37" fmla="*/ 1 h 139"/>
                    <a:gd name="T38" fmla="*/ 29 w 39"/>
                    <a:gd name="T39" fmla="*/ 2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139"/>
                    <a:gd name="T62" fmla="*/ 39 w 39"/>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139">
                      <a:moveTo>
                        <a:pt x="29" y="2"/>
                      </a:moveTo>
                      <a:lnTo>
                        <a:pt x="32" y="11"/>
                      </a:lnTo>
                      <a:lnTo>
                        <a:pt x="32" y="30"/>
                      </a:lnTo>
                      <a:lnTo>
                        <a:pt x="33" y="37"/>
                      </a:lnTo>
                      <a:lnTo>
                        <a:pt x="33" y="63"/>
                      </a:lnTo>
                      <a:lnTo>
                        <a:pt x="36" y="88"/>
                      </a:lnTo>
                      <a:lnTo>
                        <a:pt x="37" y="114"/>
                      </a:lnTo>
                      <a:lnTo>
                        <a:pt x="39" y="139"/>
                      </a:lnTo>
                      <a:lnTo>
                        <a:pt x="5" y="139"/>
                      </a:lnTo>
                      <a:lnTo>
                        <a:pt x="2" y="106"/>
                      </a:lnTo>
                      <a:lnTo>
                        <a:pt x="1" y="72"/>
                      </a:lnTo>
                      <a:lnTo>
                        <a:pt x="1" y="39"/>
                      </a:lnTo>
                      <a:lnTo>
                        <a:pt x="0" y="5"/>
                      </a:lnTo>
                      <a:lnTo>
                        <a:pt x="2" y="4"/>
                      </a:lnTo>
                      <a:lnTo>
                        <a:pt x="7" y="1"/>
                      </a:lnTo>
                      <a:lnTo>
                        <a:pt x="10" y="1"/>
                      </a:lnTo>
                      <a:lnTo>
                        <a:pt x="14" y="0"/>
                      </a:lnTo>
                      <a:lnTo>
                        <a:pt x="21" y="0"/>
                      </a:lnTo>
                      <a:lnTo>
                        <a:pt x="25" y="1"/>
                      </a:lnTo>
                      <a:lnTo>
                        <a:pt x="29"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80" name="Freeform 339"/>
                <p:cNvSpPr>
                  <a:spLocks/>
                </p:cNvSpPr>
                <p:nvPr/>
              </p:nvSpPr>
              <p:spPr bwMode="auto">
                <a:xfrm>
                  <a:off x="5076" y="2377"/>
                  <a:ext cx="34" cy="139"/>
                </a:xfrm>
                <a:custGeom>
                  <a:avLst/>
                  <a:gdLst>
                    <a:gd name="T0" fmla="*/ 34 w 34"/>
                    <a:gd name="T1" fmla="*/ 7 h 139"/>
                    <a:gd name="T2" fmla="*/ 34 w 34"/>
                    <a:gd name="T3" fmla="*/ 40 h 139"/>
                    <a:gd name="T4" fmla="*/ 33 w 34"/>
                    <a:gd name="T5" fmla="*/ 73 h 139"/>
                    <a:gd name="T6" fmla="*/ 31 w 34"/>
                    <a:gd name="T7" fmla="*/ 106 h 139"/>
                    <a:gd name="T8" fmla="*/ 28 w 34"/>
                    <a:gd name="T9" fmla="*/ 139 h 139"/>
                    <a:gd name="T10" fmla="*/ 0 w 34"/>
                    <a:gd name="T11" fmla="*/ 139 h 139"/>
                    <a:gd name="T12" fmla="*/ 0 w 34"/>
                    <a:gd name="T13" fmla="*/ 108 h 139"/>
                    <a:gd name="T14" fmla="*/ 2 w 34"/>
                    <a:gd name="T15" fmla="*/ 82 h 139"/>
                    <a:gd name="T16" fmla="*/ 2 w 34"/>
                    <a:gd name="T17" fmla="*/ 56 h 139"/>
                    <a:gd name="T18" fmla="*/ 5 w 34"/>
                    <a:gd name="T19" fmla="*/ 30 h 139"/>
                    <a:gd name="T20" fmla="*/ 7 w 34"/>
                    <a:gd name="T21" fmla="*/ 2 h 139"/>
                    <a:gd name="T22" fmla="*/ 10 w 34"/>
                    <a:gd name="T23" fmla="*/ 1 h 139"/>
                    <a:gd name="T24" fmla="*/ 14 w 34"/>
                    <a:gd name="T25" fmla="*/ 1 h 139"/>
                    <a:gd name="T26" fmla="*/ 17 w 34"/>
                    <a:gd name="T27" fmla="*/ 0 h 139"/>
                    <a:gd name="T28" fmla="*/ 21 w 34"/>
                    <a:gd name="T29" fmla="*/ 0 h 139"/>
                    <a:gd name="T30" fmla="*/ 25 w 34"/>
                    <a:gd name="T31" fmla="*/ 1 h 139"/>
                    <a:gd name="T32" fmla="*/ 28 w 34"/>
                    <a:gd name="T33" fmla="*/ 1 h 139"/>
                    <a:gd name="T34" fmla="*/ 31 w 34"/>
                    <a:gd name="T35" fmla="*/ 2 h 139"/>
                    <a:gd name="T36" fmla="*/ 34 w 34"/>
                    <a:gd name="T37" fmla="*/ 5 h 139"/>
                    <a:gd name="T38" fmla="*/ 34 w 34"/>
                    <a:gd name="T39" fmla="*/ 7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39"/>
                    <a:gd name="T62" fmla="*/ 34 w 34"/>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39">
                      <a:moveTo>
                        <a:pt x="34" y="7"/>
                      </a:moveTo>
                      <a:lnTo>
                        <a:pt x="34" y="40"/>
                      </a:lnTo>
                      <a:lnTo>
                        <a:pt x="33" y="73"/>
                      </a:lnTo>
                      <a:lnTo>
                        <a:pt x="31" y="106"/>
                      </a:lnTo>
                      <a:lnTo>
                        <a:pt x="28" y="139"/>
                      </a:lnTo>
                      <a:lnTo>
                        <a:pt x="0" y="139"/>
                      </a:lnTo>
                      <a:lnTo>
                        <a:pt x="0" y="108"/>
                      </a:lnTo>
                      <a:lnTo>
                        <a:pt x="2" y="82"/>
                      </a:lnTo>
                      <a:lnTo>
                        <a:pt x="2" y="56"/>
                      </a:lnTo>
                      <a:lnTo>
                        <a:pt x="5" y="30"/>
                      </a:lnTo>
                      <a:lnTo>
                        <a:pt x="7" y="2"/>
                      </a:lnTo>
                      <a:lnTo>
                        <a:pt x="10" y="1"/>
                      </a:lnTo>
                      <a:lnTo>
                        <a:pt x="14" y="1"/>
                      </a:lnTo>
                      <a:lnTo>
                        <a:pt x="17" y="0"/>
                      </a:lnTo>
                      <a:lnTo>
                        <a:pt x="21" y="0"/>
                      </a:lnTo>
                      <a:lnTo>
                        <a:pt x="25" y="1"/>
                      </a:lnTo>
                      <a:lnTo>
                        <a:pt x="28" y="1"/>
                      </a:lnTo>
                      <a:lnTo>
                        <a:pt x="31" y="2"/>
                      </a:lnTo>
                      <a:lnTo>
                        <a:pt x="34" y="5"/>
                      </a:lnTo>
                      <a:lnTo>
                        <a:pt x="34" y="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81" name="Freeform 340"/>
                <p:cNvSpPr>
                  <a:spLocks/>
                </p:cNvSpPr>
                <p:nvPr/>
              </p:nvSpPr>
              <p:spPr bwMode="auto">
                <a:xfrm>
                  <a:off x="5436" y="2397"/>
                  <a:ext cx="38" cy="119"/>
                </a:xfrm>
                <a:custGeom>
                  <a:avLst/>
                  <a:gdLst>
                    <a:gd name="T0" fmla="*/ 33 w 38"/>
                    <a:gd name="T1" fmla="*/ 0 h 119"/>
                    <a:gd name="T2" fmla="*/ 35 w 38"/>
                    <a:gd name="T3" fmla="*/ 29 h 119"/>
                    <a:gd name="T4" fmla="*/ 36 w 38"/>
                    <a:gd name="T5" fmla="*/ 59 h 119"/>
                    <a:gd name="T6" fmla="*/ 36 w 38"/>
                    <a:gd name="T7" fmla="*/ 91 h 119"/>
                    <a:gd name="T8" fmla="*/ 38 w 38"/>
                    <a:gd name="T9" fmla="*/ 119 h 119"/>
                    <a:gd name="T10" fmla="*/ 0 w 38"/>
                    <a:gd name="T11" fmla="*/ 119 h 119"/>
                    <a:gd name="T12" fmla="*/ 0 w 38"/>
                    <a:gd name="T13" fmla="*/ 4 h 119"/>
                    <a:gd name="T14" fmla="*/ 4 w 38"/>
                    <a:gd name="T15" fmla="*/ 6 h 119"/>
                    <a:gd name="T16" fmla="*/ 13 w 38"/>
                    <a:gd name="T17" fmla="*/ 6 h 119"/>
                    <a:gd name="T18" fmla="*/ 17 w 38"/>
                    <a:gd name="T19" fmla="*/ 4 h 119"/>
                    <a:gd name="T20" fmla="*/ 22 w 38"/>
                    <a:gd name="T21" fmla="*/ 1 h 119"/>
                    <a:gd name="T22" fmla="*/ 25 w 38"/>
                    <a:gd name="T23" fmla="*/ 1 h 119"/>
                    <a:gd name="T24" fmla="*/ 29 w 38"/>
                    <a:gd name="T25" fmla="*/ 0 h 119"/>
                    <a:gd name="T26" fmla="*/ 33 w 38"/>
                    <a:gd name="T27" fmla="*/ 0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19"/>
                    <a:gd name="T44" fmla="*/ 38 w 38"/>
                    <a:gd name="T45" fmla="*/ 119 h 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19">
                      <a:moveTo>
                        <a:pt x="33" y="0"/>
                      </a:moveTo>
                      <a:lnTo>
                        <a:pt x="35" y="29"/>
                      </a:lnTo>
                      <a:lnTo>
                        <a:pt x="36" y="59"/>
                      </a:lnTo>
                      <a:lnTo>
                        <a:pt x="36" y="91"/>
                      </a:lnTo>
                      <a:lnTo>
                        <a:pt x="38" y="119"/>
                      </a:lnTo>
                      <a:lnTo>
                        <a:pt x="0" y="119"/>
                      </a:lnTo>
                      <a:lnTo>
                        <a:pt x="0" y="4"/>
                      </a:lnTo>
                      <a:lnTo>
                        <a:pt x="4" y="6"/>
                      </a:lnTo>
                      <a:lnTo>
                        <a:pt x="13" y="6"/>
                      </a:lnTo>
                      <a:lnTo>
                        <a:pt x="17" y="4"/>
                      </a:lnTo>
                      <a:lnTo>
                        <a:pt x="22" y="1"/>
                      </a:lnTo>
                      <a:lnTo>
                        <a:pt x="25" y="1"/>
                      </a:lnTo>
                      <a:lnTo>
                        <a:pt x="29" y="0"/>
                      </a:lnTo>
                      <a:lnTo>
                        <a:pt x="33"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82" name="Freeform 341"/>
                <p:cNvSpPr>
                  <a:spLocks/>
                </p:cNvSpPr>
                <p:nvPr/>
              </p:nvSpPr>
              <p:spPr bwMode="auto">
                <a:xfrm>
                  <a:off x="5113" y="2399"/>
                  <a:ext cx="52" cy="117"/>
                </a:xfrm>
                <a:custGeom>
                  <a:avLst/>
                  <a:gdLst>
                    <a:gd name="T0" fmla="*/ 52 w 52"/>
                    <a:gd name="T1" fmla="*/ 0 h 117"/>
                    <a:gd name="T2" fmla="*/ 52 w 52"/>
                    <a:gd name="T3" fmla="*/ 29 h 117"/>
                    <a:gd name="T4" fmla="*/ 51 w 52"/>
                    <a:gd name="T5" fmla="*/ 58 h 117"/>
                    <a:gd name="T6" fmla="*/ 51 w 52"/>
                    <a:gd name="T7" fmla="*/ 117 h 117"/>
                    <a:gd name="T8" fmla="*/ 0 w 52"/>
                    <a:gd name="T9" fmla="*/ 117 h 117"/>
                    <a:gd name="T10" fmla="*/ 2 w 52"/>
                    <a:gd name="T11" fmla="*/ 89 h 117"/>
                    <a:gd name="T12" fmla="*/ 3 w 52"/>
                    <a:gd name="T13" fmla="*/ 60 h 117"/>
                    <a:gd name="T14" fmla="*/ 4 w 52"/>
                    <a:gd name="T15" fmla="*/ 31 h 117"/>
                    <a:gd name="T16" fmla="*/ 6 w 52"/>
                    <a:gd name="T17" fmla="*/ 2 h 117"/>
                    <a:gd name="T18" fmla="*/ 13 w 52"/>
                    <a:gd name="T19" fmla="*/ 2 h 117"/>
                    <a:gd name="T20" fmla="*/ 16 w 52"/>
                    <a:gd name="T21" fmla="*/ 0 h 117"/>
                    <a:gd name="T22" fmla="*/ 52 w 52"/>
                    <a:gd name="T23" fmla="*/ 0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117"/>
                    <a:gd name="T38" fmla="*/ 52 w 52"/>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117">
                      <a:moveTo>
                        <a:pt x="52" y="0"/>
                      </a:moveTo>
                      <a:lnTo>
                        <a:pt x="52" y="29"/>
                      </a:lnTo>
                      <a:lnTo>
                        <a:pt x="51" y="58"/>
                      </a:lnTo>
                      <a:lnTo>
                        <a:pt x="51" y="117"/>
                      </a:lnTo>
                      <a:lnTo>
                        <a:pt x="0" y="117"/>
                      </a:lnTo>
                      <a:lnTo>
                        <a:pt x="2" y="89"/>
                      </a:lnTo>
                      <a:lnTo>
                        <a:pt x="3" y="60"/>
                      </a:lnTo>
                      <a:lnTo>
                        <a:pt x="4" y="31"/>
                      </a:lnTo>
                      <a:lnTo>
                        <a:pt x="6" y="2"/>
                      </a:lnTo>
                      <a:lnTo>
                        <a:pt x="13" y="2"/>
                      </a:lnTo>
                      <a:lnTo>
                        <a:pt x="16" y="0"/>
                      </a:lnTo>
                      <a:lnTo>
                        <a:pt x="52"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83" name="Freeform 342"/>
                <p:cNvSpPr>
                  <a:spLocks/>
                </p:cNvSpPr>
                <p:nvPr/>
              </p:nvSpPr>
              <p:spPr bwMode="auto">
                <a:xfrm>
                  <a:off x="5169" y="2399"/>
                  <a:ext cx="31" cy="117"/>
                </a:xfrm>
                <a:custGeom>
                  <a:avLst/>
                  <a:gdLst>
                    <a:gd name="T0" fmla="*/ 31 w 31"/>
                    <a:gd name="T1" fmla="*/ 0 h 117"/>
                    <a:gd name="T2" fmla="*/ 31 w 31"/>
                    <a:gd name="T3" fmla="*/ 87 h 117"/>
                    <a:gd name="T4" fmla="*/ 29 w 31"/>
                    <a:gd name="T5" fmla="*/ 117 h 117"/>
                    <a:gd name="T6" fmla="*/ 0 w 31"/>
                    <a:gd name="T7" fmla="*/ 117 h 117"/>
                    <a:gd name="T8" fmla="*/ 0 w 31"/>
                    <a:gd name="T9" fmla="*/ 58 h 117"/>
                    <a:gd name="T10" fmla="*/ 2 w 31"/>
                    <a:gd name="T11" fmla="*/ 29 h 117"/>
                    <a:gd name="T12" fmla="*/ 2 w 31"/>
                    <a:gd name="T13" fmla="*/ 0 h 117"/>
                    <a:gd name="T14" fmla="*/ 31 w 31"/>
                    <a:gd name="T15" fmla="*/ 0 h 117"/>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17"/>
                    <a:gd name="T26" fmla="*/ 31 w 31"/>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17">
                      <a:moveTo>
                        <a:pt x="31" y="0"/>
                      </a:moveTo>
                      <a:lnTo>
                        <a:pt x="31" y="87"/>
                      </a:lnTo>
                      <a:lnTo>
                        <a:pt x="29" y="117"/>
                      </a:lnTo>
                      <a:lnTo>
                        <a:pt x="0" y="117"/>
                      </a:lnTo>
                      <a:lnTo>
                        <a:pt x="0" y="58"/>
                      </a:lnTo>
                      <a:lnTo>
                        <a:pt x="2" y="29"/>
                      </a:lnTo>
                      <a:lnTo>
                        <a:pt x="2" y="0"/>
                      </a:lnTo>
                      <a:lnTo>
                        <a:pt x="3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84" name="Freeform 343"/>
                <p:cNvSpPr>
                  <a:spLocks/>
                </p:cNvSpPr>
                <p:nvPr/>
              </p:nvSpPr>
              <p:spPr bwMode="auto">
                <a:xfrm>
                  <a:off x="5207" y="2399"/>
                  <a:ext cx="87" cy="24"/>
                </a:xfrm>
                <a:custGeom>
                  <a:avLst/>
                  <a:gdLst>
                    <a:gd name="T0" fmla="*/ 87 w 87"/>
                    <a:gd name="T1" fmla="*/ 2 h 24"/>
                    <a:gd name="T2" fmla="*/ 87 w 87"/>
                    <a:gd name="T3" fmla="*/ 24 h 24"/>
                    <a:gd name="T4" fmla="*/ 64 w 87"/>
                    <a:gd name="T5" fmla="*/ 24 h 24"/>
                    <a:gd name="T6" fmla="*/ 60 w 87"/>
                    <a:gd name="T7" fmla="*/ 22 h 24"/>
                    <a:gd name="T8" fmla="*/ 18 w 87"/>
                    <a:gd name="T9" fmla="*/ 22 h 24"/>
                    <a:gd name="T10" fmla="*/ 12 w 87"/>
                    <a:gd name="T11" fmla="*/ 21 h 24"/>
                    <a:gd name="T12" fmla="*/ 0 w 87"/>
                    <a:gd name="T13" fmla="*/ 21 h 24"/>
                    <a:gd name="T14" fmla="*/ 0 w 87"/>
                    <a:gd name="T15" fmla="*/ 0 h 24"/>
                    <a:gd name="T16" fmla="*/ 87 w 87"/>
                    <a:gd name="T17" fmla="*/ 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24"/>
                    <a:gd name="T29" fmla="*/ 87 w 8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24">
                      <a:moveTo>
                        <a:pt x="87" y="2"/>
                      </a:moveTo>
                      <a:lnTo>
                        <a:pt x="87" y="24"/>
                      </a:lnTo>
                      <a:lnTo>
                        <a:pt x="64" y="24"/>
                      </a:lnTo>
                      <a:lnTo>
                        <a:pt x="60" y="22"/>
                      </a:lnTo>
                      <a:lnTo>
                        <a:pt x="18" y="22"/>
                      </a:lnTo>
                      <a:lnTo>
                        <a:pt x="12" y="21"/>
                      </a:lnTo>
                      <a:lnTo>
                        <a:pt x="0" y="21"/>
                      </a:lnTo>
                      <a:lnTo>
                        <a:pt x="0" y="0"/>
                      </a:lnTo>
                      <a:lnTo>
                        <a:pt x="87"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85" name="Rectangle 344"/>
                <p:cNvSpPr>
                  <a:spLocks noChangeArrowheads="1"/>
                </p:cNvSpPr>
                <p:nvPr/>
              </p:nvSpPr>
              <p:spPr bwMode="auto">
                <a:xfrm>
                  <a:off x="5301" y="2401"/>
                  <a:ext cx="90" cy="2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200"/>
                </a:p>
              </p:txBody>
            </p:sp>
            <p:sp>
              <p:nvSpPr>
                <p:cNvPr id="17586" name="Freeform 345"/>
                <p:cNvSpPr>
                  <a:spLocks/>
                </p:cNvSpPr>
                <p:nvPr/>
              </p:nvSpPr>
              <p:spPr bwMode="auto">
                <a:xfrm>
                  <a:off x="5397" y="2401"/>
                  <a:ext cx="33" cy="115"/>
                </a:xfrm>
                <a:custGeom>
                  <a:avLst/>
                  <a:gdLst>
                    <a:gd name="T0" fmla="*/ 33 w 33"/>
                    <a:gd name="T1" fmla="*/ 0 h 115"/>
                    <a:gd name="T2" fmla="*/ 33 w 33"/>
                    <a:gd name="T3" fmla="*/ 29 h 115"/>
                    <a:gd name="T4" fmla="*/ 32 w 33"/>
                    <a:gd name="T5" fmla="*/ 58 h 115"/>
                    <a:gd name="T6" fmla="*/ 32 w 33"/>
                    <a:gd name="T7" fmla="*/ 115 h 115"/>
                    <a:gd name="T8" fmla="*/ 0 w 33"/>
                    <a:gd name="T9" fmla="*/ 115 h 115"/>
                    <a:gd name="T10" fmla="*/ 0 w 33"/>
                    <a:gd name="T11" fmla="*/ 87 h 115"/>
                    <a:gd name="T12" fmla="*/ 1 w 33"/>
                    <a:gd name="T13" fmla="*/ 58 h 115"/>
                    <a:gd name="T14" fmla="*/ 1 w 33"/>
                    <a:gd name="T15" fmla="*/ 0 h 115"/>
                    <a:gd name="T16" fmla="*/ 33 w 33"/>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15"/>
                    <a:gd name="T29" fmla="*/ 33 w 33"/>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15">
                      <a:moveTo>
                        <a:pt x="33" y="0"/>
                      </a:moveTo>
                      <a:lnTo>
                        <a:pt x="33" y="29"/>
                      </a:lnTo>
                      <a:lnTo>
                        <a:pt x="32" y="58"/>
                      </a:lnTo>
                      <a:lnTo>
                        <a:pt x="32" y="115"/>
                      </a:lnTo>
                      <a:lnTo>
                        <a:pt x="0" y="115"/>
                      </a:lnTo>
                      <a:lnTo>
                        <a:pt x="0" y="87"/>
                      </a:lnTo>
                      <a:lnTo>
                        <a:pt x="1" y="58"/>
                      </a:lnTo>
                      <a:lnTo>
                        <a:pt x="1" y="0"/>
                      </a:lnTo>
                      <a:lnTo>
                        <a:pt x="33"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87" name="Freeform 346"/>
                <p:cNvSpPr>
                  <a:spLocks/>
                </p:cNvSpPr>
                <p:nvPr/>
              </p:nvSpPr>
              <p:spPr bwMode="auto">
                <a:xfrm>
                  <a:off x="4907" y="2420"/>
                  <a:ext cx="108" cy="17"/>
                </a:xfrm>
                <a:custGeom>
                  <a:avLst/>
                  <a:gdLst>
                    <a:gd name="T0" fmla="*/ 106 w 108"/>
                    <a:gd name="T1" fmla="*/ 17 h 17"/>
                    <a:gd name="T2" fmla="*/ 15 w 108"/>
                    <a:gd name="T3" fmla="*/ 17 h 17"/>
                    <a:gd name="T4" fmla="*/ 8 w 108"/>
                    <a:gd name="T5" fmla="*/ 16 h 17"/>
                    <a:gd name="T6" fmla="*/ 0 w 108"/>
                    <a:gd name="T7" fmla="*/ 16 h 17"/>
                    <a:gd name="T8" fmla="*/ 2 w 108"/>
                    <a:gd name="T9" fmla="*/ 0 h 17"/>
                    <a:gd name="T10" fmla="*/ 108 w 108"/>
                    <a:gd name="T11" fmla="*/ 0 h 17"/>
                    <a:gd name="T12" fmla="*/ 106 w 108"/>
                    <a:gd name="T13" fmla="*/ 17 h 17"/>
                    <a:gd name="T14" fmla="*/ 0 60000 65536"/>
                    <a:gd name="T15" fmla="*/ 0 60000 65536"/>
                    <a:gd name="T16" fmla="*/ 0 60000 65536"/>
                    <a:gd name="T17" fmla="*/ 0 60000 65536"/>
                    <a:gd name="T18" fmla="*/ 0 60000 65536"/>
                    <a:gd name="T19" fmla="*/ 0 60000 65536"/>
                    <a:gd name="T20" fmla="*/ 0 60000 65536"/>
                    <a:gd name="T21" fmla="*/ 0 w 108"/>
                    <a:gd name="T22" fmla="*/ 0 h 17"/>
                    <a:gd name="T23" fmla="*/ 108 w 10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17">
                      <a:moveTo>
                        <a:pt x="106" y="17"/>
                      </a:moveTo>
                      <a:lnTo>
                        <a:pt x="15" y="17"/>
                      </a:lnTo>
                      <a:lnTo>
                        <a:pt x="8" y="16"/>
                      </a:lnTo>
                      <a:lnTo>
                        <a:pt x="0" y="16"/>
                      </a:lnTo>
                      <a:lnTo>
                        <a:pt x="2" y="0"/>
                      </a:lnTo>
                      <a:lnTo>
                        <a:pt x="108" y="0"/>
                      </a:lnTo>
                      <a:lnTo>
                        <a:pt x="106" y="17"/>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88" name="Freeform 347"/>
                <p:cNvSpPr>
                  <a:spLocks/>
                </p:cNvSpPr>
                <p:nvPr/>
              </p:nvSpPr>
              <p:spPr bwMode="auto">
                <a:xfrm>
                  <a:off x="5571" y="2426"/>
                  <a:ext cx="107" cy="12"/>
                </a:xfrm>
                <a:custGeom>
                  <a:avLst/>
                  <a:gdLst>
                    <a:gd name="T0" fmla="*/ 106 w 107"/>
                    <a:gd name="T1" fmla="*/ 0 h 12"/>
                    <a:gd name="T2" fmla="*/ 107 w 107"/>
                    <a:gd name="T3" fmla="*/ 4 h 12"/>
                    <a:gd name="T4" fmla="*/ 107 w 107"/>
                    <a:gd name="T5" fmla="*/ 12 h 12"/>
                    <a:gd name="T6" fmla="*/ 1 w 107"/>
                    <a:gd name="T7" fmla="*/ 12 h 12"/>
                    <a:gd name="T8" fmla="*/ 0 w 107"/>
                    <a:gd name="T9" fmla="*/ 0 h 12"/>
                    <a:gd name="T10" fmla="*/ 106 w 107"/>
                    <a:gd name="T11" fmla="*/ 0 h 12"/>
                    <a:gd name="T12" fmla="*/ 0 60000 65536"/>
                    <a:gd name="T13" fmla="*/ 0 60000 65536"/>
                    <a:gd name="T14" fmla="*/ 0 60000 65536"/>
                    <a:gd name="T15" fmla="*/ 0 60000 65536"/>
                    <a:gd name="T16" fmla="*/ 0 60000 65536"/>
                    <a:gd name="T17" fmla="*/ 0 60000 65536"/>
                    <a:gd name="T18" fmla="*/ 0 w 107"/>
                    <a:gd name="T19" fmla="*/ 0 h 12"/>
                    <a:gd name="T20" fmla="*/ 107 w 10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7" h="12">
                      <a:moveTo>
                        <a:pt x="106" y="0"/>
                      </a:moveTo>
                      <a:lnTo>
                        <a:pt x="107" y="4"/>
                      </a:lnTo>
                      <a:lnTo>
                        <a:pt x="107" y="12"/>
                      </a:lnTo>
                      <a:lnTo>
                        <a:pt x="1" y="12"/>
                      </a:lnTo>
                      <a:lnTo>
                        <a:pt x="0" y="0"/>
                      </a:lnTo>
                      <a:lnTo>
                        <a:pt x="106"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89" name="Freeform 348"/>
                <p:cNvSpPr>
                  <a:spLocks/>
                </p:cNvSpPr>
                <p:nvPr/>
              </p:nvSpPr>
              <p:spPr bwMode="auto">
                <a:xfrm>
                  <a:off x="5207" y="2427"/>
                  <a:ext cx="87" cy="89"/>
                </a:xfrm>
                <a:custGeom>
                  <a:avLst/>
                  <a:gdLst>
                    <a:gd name="T0" fmla="*/ 87 w 87"/>
                    <a:gd name="T1" fmla="*/ 3 h 89"/>
                    <a:gd name="T2" fmla="*/ 87 w 87"/>
                    <a:gd name="T3" fmla="*/ 88 h 89"/>
                    <a:gd name="T4" fmla="*/ 87 w 87"/>
                    <a:gd name="T5" fmla="*/ 87 h 89"/>
                    <a:gd name="T6" fmla="*/ 86 w 87"/>
                    <a:gd name="T7" fmla="*/ 88 h 89"/>
                    <a:gd name="T8" fmla="*/ 86 w 87"/>
                    <a:gd name="T9" fmla="*/ 89 h 89"/>
                    <a:gd name="T10" fmla="*/ 0 w 87"/>
                    <a:gd name="T11" fmla="*/ 89 h 89"/>
                    <a:gd name="T12" fmla="*/ 0 w 87"/>
                    <a:gd name="T13" fmla="*/ 0 h 89"/>
                    <a:gd name="T14" fmla="*/ 33 w 87"/>
                    <a:gd name="T15" fmla="*/ 0 h 89"/>
                    <a:gd name="T16" fmla="*/ 39 w 87"/>
                    <a:gd name="T17" fmla="*/ 1 h 89"/>
                    <a:gd name="T18" fmla="*/ 71 w 87"/>
                    <a:gd name="T19" fmla="*/ 1 h 89"/>
                    <a:gd name="T20" fmla="*/ 77 w 87"/>
                    <a:gd name="T21" fmla="*/ 3 h 89"/>
                    <a:gd name="T22" fmla="*/ 87 w 87"/>
                    <a:gd name="T23" fmla="*/ 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9"/>
                    <a:gd name="T38" fmla="*/ 87 w 87"/>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9">
                      <a:moveTo>
                        <a:pt x="87" y="3"/>
                      </a:moveTo>
                      <a:lnTo>
                        <a:pt x="87" y="88"/>
                      </a:lnTo>
                      <a:lnTo>
                        <a:pt x="87" y="87"/>
                      </a:lnTo>
                      <a:lnTo>
                        <a:pt x="86" y="88"/>
                      </a:lnTo>
                      <a:lnTo>
                        <a:pt x="86" y="89"/>
                      </a:lnTo>
                      <a:lnTo>
                        <a:pt x="0" y="89"/>
                      </a:lnTo>
                      <a:lnTo>
                        <a:pt x="0" y="0"/>
                      </a:lnTo>
                      <a:lnTo>
                        <a:pt x="33" y="0"/>
                      </a:lnTo>
                      <a:lnTo>
                        <a:pt x="39" y="1"/>
                      </a:lnTo>
                      <a:lnTo>
                        <a:pt x="71" y="1"/>
                      </a:lnTo>
                      <a:lnTo>
                        <a:pt x="77" y="3"/>
                      </a:lnTo>
                      <a:lnTo>
                        <a:pt x="87" y="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90" name="Freeform 349"/>
                <p:cNvSpPr>
                  <a:spLocks/>
                </p:cNvSpPr>
                <p:nvPr/>
              </p:nvSpPr>
              <p:spPr bwMode="auto">
                <a:xfrm>
                  <a:off x="4849" y="2428"/>
                  <a:ext cx="7" cy="6"/>
                </a:xfrm>
                <a:custGeom>
                  <a:avLst/>
                  <a:gdLst>
                    <a:gd name="T0" fmla="*/ 7 w 7"/>
                    <a:gd name="T1" fmla="*/ 6 h 6"/>
                    <a:gd name="T2" fmla="*/ 0 w 7"/>
                    <a:gd name="T3" fmla="*/ 6 h 6"/>
                    <a:gd name="T4" fmla="*/ 7 w 7"/>
                    <a:gd name="T5" fmla="*/ 2 h 6"/>
                    <a:gd name="T6" fmla="*/ 7 w 7"/>
                    <a:gd name="T7" fmla="*/ 0 h 6"/>
                    <a:gd name="T8" fmla="*/ 7 w 7"/>
                    <a:gd name="T9" fmla="*/ 6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6"/>
                      </a:moveTo>
                      <a:lnTo>
                        <a:pt x="0" y="6"/>
                      </a:lnTo>
                      <a:lnTo>
                        <a:pt x="7" y="2"/>
                      </a:lnTo>
                      <a:lnTo>
                        <a:pt x="7" y="0"/>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91" name="Freeform 350"/>
                <p:cNvSpPr>
                  <a:spLocks/>
                </p:cNvSpPr>
                <p:nvPr/>
              </p:nvSpPr>
              <p:spPr bwMode="auto">
                <a:xfrm>
                  <a:off x="5301" y="2428"/>
                  <a:ext cx="89" cy="88"/>
                </a:xfrm>
                <a:custGeom>
                  <a:avLst/>
                  <a:gdLst>
                    <a:gd name="T0" fmla="*/ 89 w 89"/>
                    <a:gd name="T1" fmla="*/ 2 h 88"/>
                    <a:gd name="T2" fmla="*/ 89 w 89"/>
                    <a:gd name="T3" fmla="*/ 67 h 88"/>
                    <a:gd name="T4" fmla="*/ 87 w 89"/>
                    <a:gd name="T5" fmla="*/ 88 h 88"/>
                    <a:gd name="T6" fmla="*/ 0 w 89"/>
                    <a:gd name="T7" fmla="*/ 88 h 88"/>
                    <a:gd name="T8" fmla="*/ 0 w 89"/>
                    <a:gd name="T9" fmla="*/ 0 h 88"/>
                    <a:gd name="T10" fmla="*/ 78 w 89"/>
                    <a:gd name="T11" fmla="*/ 0 h 88"/>
                    <a:gd name="T12" fmla="*/ 83 w 89"/>
                    <a:gd name="T13" fmla="*/ 2 h 88"/>
                    <a:gd name="T14" fmla="*/ 89 w 89"/>
                    <a:gd name="T15" fmla="*/ 2 h 88"/>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88"/>
                    <a:gd name="T26" fmla="*/ 89 w 8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88">
                      <a:moveTo>
                        <a:pt x="89" y="2"/>
                      </a:moveTo>
                      <a:lnTo>
                        <a:pt x="89" y="67"/>
                      </a:lnTo>
                      <a:lnTo>
                        <a:pt x="87" y="88"/>
                      </a:lnTo>
                      <a:lnTo>
                        <a:pt x="0" y="88"/>
                      </a:lnTo>
                      <a:lnTo>
                        <a:pt x="0" y="0"/>
                      </a:lnTo>
                      <a:lnTo>
                        <a:pt x="78" y="0"/>
                      </a:lnTo>
                      <a:lnTo>
                        <a:pt x="83" y="2"/>
                      </a:lnTo>
                      <a:lnTo>
                        <a:pt x="89"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92" name="Freeform 351"/>
                <p:cNvSpPr>
                  <a:spLocks/>
                </p:cNvSpPr>
                <p:nvPr/>
              </p:nvSpPr>
              <p:spPr bwMode="auto">
                <a:xfrm>
                  <a:off x="4707" y="2440"/>
                  <a:ext cx="148" cy="59"/>
                </a:xfrm>
                <a:custGeom>
                  <a:avLst/>
                  <a:gdLst>
                    <a:gd name="T0" fmla="*/ 148 w 148"/>
                    <a:gd name="T1" fmla="*/ 2 h 59"/>
                    <a:gd name="T2" fmla="*/ 148 w 148"/>
                    <a:gd name="T3" fmla="*/ 16 h 59"/>
                    <a:gd name="T4" fmla="*/ 147 w 148"/>
                    <a:gd name="T5" fmla="*/ 30 h 59"/>
                    <a:gd name="T6" fmla="*/ 145 w 148"/>
                    <a:gd name="T7" fmla="*/ 45 h 59"/>
                    <a:gd name="T8" fmla="*/ 142 w 148"/>
                    <a:gd name="T9" fmla="*/ 59 h 59"/>
                    <a:gd name="T10" fmla="*/ 11 w 148"/>
                    <a:gd name="T11" fmla="*/ 59 h 59"/>
                    <a:gd name="T12" fmla="*/ 0 w 148"/>
                    <a:gd name="T13" fmla="*/ 58 h 59"/>
                    <a:gd name="T14" fmla="*/ 2 w 148"/>
                    <a:gd name="T15" fmla="*/ 52 h 59"/>
                    <a:gd name="T16" fmla="*/ 2 w 148"/>
                    <a:gd name="T17" fmla="*/ 43 h 59"/>
                    <a:gd name="T18" fmla="*/ 3 w 148"/>
                    <a:gd name="T19" fmla="*/ 36 h 59"/>
                    <a:gd name="T20" fmla="*/ 5 w 148"/>
                    <a:gd name="T21" fmla="*/ 29 h 59"/>
                    <a:gd name="T22" fmla="*/ 5 w 148"/>
                    <a:gd name="T23" fmla="*/ 22 h 59"/>
                    <a:gd name="T24" fmla="*/ 6 w 148"/>
                    <a:gd name="T25" fmla="*/ 15 h 59"/>
                    <a:gd name="T26" fmla="*/ 8 w 148"/>
                    <a:gd name="T27" fmla="*/ 7 h 59"/>
                    <a:gd name="T28" fmla="*/ 8 w 148"/>
                    <a:gd name="T29" fmla="*/ 0 h 59"/>
                    <a:gd name="T30" fmla="*/ 124 w 148"/>
                    <a:gd name="T31" fmla="*/ 0 h 59"/>
                    <a:gd name="T32" fmla="*/ 132 w 148"/>
                    <a:gd name="T33" fmla="*/ 2 h 59"/>
                    <a:gd name="T34" fmla="*/ 148 w 148"/>
                    <a:gd name="T35" fmla="*/ 2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59"/>
                    <a:gd name="T56" fmla="*/ 148 w 148"/>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59">
                      <a:moveTo>
                        <a:pt x="148" y="2"/>
                      </a:moveTo>
                      <a:lnTo>
                        <a:pt x="148" y="16"/>
                      </a:lnTo>
                      <a:lnTo>
                        <a:pt x="147" y="30"/>
                      </a:lnTo>
                      <a:lnTo>
                        <a:pt x="145" y="45"/>
                      </a:lnTo>
                      <a:lnTo>
                        <a:pt x="142" y="59"/>
                      </a:lnTo>
                      <a:lnTo>
                        <a:pt x="11" y="59"/>
                      </a:lnTo>
                      <a:lnTo>
                        <a:pt x="0" y="58"/>
                      </a:lnTo>
                      <a:lnTo>
                        <a:pt x="2" y="52"/>
                      </a:lnTo>
                      <a:lnTo>
                        <a:pt x="2" y="43"/>
                      </a:lnTo>
                      <a:lnTo>
                        <a:pt x="3" y="36"/>
                      </a:lnTo>
                      <a:lnTo>
                        <a:pt x="5" y="29"/>
                      </a:lnTo>
                      <a:lnTo>
                        <a:pt x="5" y="22"/>
                      </a:lnTo>
                      <a:lnTo>
                        <a:pt x="6" y="15"/>
                      </a:lnTo>
                      <a:lnTo>
                        <a:pt x="8" y="7"/>
                      </a:lnTo>
                      <a:lnTo>
                        <a:pt x="8" y="0"/>
                      </a:lnTo>
                      <a:lnTo>
                        <a:pt x="124" y="0"/>
                      </a:lnTo>
                      <a:lnTo>
                        <a:pt x="132" y="2"/>
                      </a:lnTo>
                      <a:lnTo>
                        <a:pt x="148" y="2"/>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93" name="Freeform 352"/>
                <p:cNvSpPr>
                  <a:spLocks/>
                </p:cNvSpPr>
                <p:nvPr/>
              </p:nvSpPr>
              <p:spPr bwMode="auto">
                <a:xfrm>
                  <a:off x="4905" y="2444"/>
                  <a:ext cx="108" cy="37"/>
                </a:xfrm>
                <a:custGeom>
                  <a:avLst/>
                  <a:gdLst>
                    <a:gd name="T0" fmla="*/ 108 w 108"/>
                    <a:gd name="T1" fmla="*/ 0 h 37"/>
                    <a:gd name="T2" fmla="*/ 107 w 108"/>
                    <a:gd name="T3" fmla="*/ 9 h 37"/>
                    <a:gd name="T4" fmla="*/ 107 w 108"/>
                    <a:gd name="T5" fmla="*/ 18 h 37"/>
                    <a:gd name="T6" fmla="*/ 105 w 108"/>
                    <a:gd name="T7" fmla="*/ 26 h 37"/>
                    <a:gd name="T8" fmla="*/ 105 w 108"/>
                    <a:gd name="T9" fmla="*/ 37 h 37"/>
                    <a:gd name="T10" fmla="*/ 0 w 108"/>
                    <a:gd name="T11" fmla="*/ 35 h 37"/>
                    <a:gd name="T12" fmla="*/ 0 w 108"/>
                    <a:gd name="T13" fmla="*/ 16 h 37"/>
                    <a:gd name="T14" fmla="*/ 1 w 108"/>
                    <a:gd name="T15" fmla="*/ 9 h 37"/>
                    <a:gd name="T16" fmla="*/ 2 w 108"/>
                    <a:gd name="T17" fmla="*/ 0 h 37"/>
                    <a:gd name="T18" fmla="*/ 108 w 108"/>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37"/>
                    <a:gd name="T32" fmla="*/ 108 w 108"/>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37">
                      <a:moveTo>
                        <a:pt x="108" y="0"/>
                      </a:moveTo>
                      <a:lnTo>
                        <a:pt x="107" y="9"/>
                      </a:lnTo>
                      <a:lnTo>
                        <a:pt x="107" y="18"/>
                      </a:lnTo>
                      <a:lnTo>
                        <a:pt x="105" y="26"/>
                      </a:lnTo>
                      <a:lnTo>
                        <a:pt x="105" y="37"/>
                      </a:lnTo>
                      <a:lnTo>
                        <a:pt x="0" y="35"/>
                      </a:lnTo>
                      <a:lnTo>
                        <a:pt x="0" y="16"/>
                      </a:lnTo>
                      <a:lnTo>
                        <a:pt x="1" y="9"/>
                      </a:lnTo>
                      <a:lnTo>
                        <a:pt x="2" y="0"/>
                      </a:lnTo>
                      <a:lnTo>
                        <a:pt x="108"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94" name="Freeform 353"/>
                <p:cNvSpPr>
                  <a:spLocks/>
                </p:cNvSpPr>
                <p:nvPr/>
              </p:nvSpPr>
              <p:spPr bwMode="auto">
                <a:xfrm>
                  <a:off x="5572" y="2446"/>
                  <a:ext cx="109" cy="37"/>
                </a:xfrm>
                <a:custGeom>
                  <a:avLst/>
                  <a:gdLst>
                    <a:gd name="T0" fmla="*/ 106 w 109"/>
                    <a:gd name="T1" fmla="*/ 1 h 37"/>
                    <a:gd name="T2" fmla="*/ 109 w 109"/>
                    <a:gd name="T3" fmla="*/ 37 h 37"/>
                    <a:gd name="T4" fmla="*/ 1 w 109"/>
                    <a:gd name="T5" fmla="*/ 37 h 37"/>
                    <a:gd name="T6" fmla="*/ 0 w 109"/>
                    <a:gd name="T7" fmla="*/ 0 h 37"/>
                    <a:gd name="T8" fmla="*/ 80 w 109"/>
                    <a:gd name="T9" fmla="*/ 0 h 37"/>
                    <a:gd name="T10" fmla="*/ 87 w 109"/>
                    <a:gd name="T11" fmla="*/ 1 h 37"/>
                    <a:gd name="T12" fmla="*/ 106 w 109"/>
                    <a:gd name="T13" fmla="*/ 1 h 37"/>
                    <a:gd name="T14" fmla="*/ 0 60000 65536"/>
                    <a:gd name="T15" fmla="*/ 0 60000 65536"/>
                    <a:gd name="T16" fmla="*/ 0 60000 65536"/>
                    <a:gd name="T17" fmla="*/ 0 60000 65536"/>
                    <a:gd name="T18" fmla="*/ 0 60000 65536"/>
                    <a:gd name="T19" fmla="*/ 0 60000 65536"/>
                    <a:gd name="T20" fmla="*/ 0 60000 65536"/>
                    <a:gd name="T21" fmla="*/ 0 w 109"/>
                    <a:gd name="T22" fmla="*/ 0 h 37"/>
                    <a:gd name="T23" fmla="*/ 109 w 109"/>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37">
                      <a:moveTo>
                        <a:pt x="106" y="1"/>
                      </a:moveTo>
                      <a:lnTo>
                        <a:pt x="109" y="37"/>
                      </a:lnTo>
                      <a:lnTo>
                        <a:pt x="1" y="37"/>
                      </a:lnTo>
                      <a:lnTo>
                        <a:pt x="0" y="0"/>
                      </a:lnTo>
                      <a:lnTo>
                        <a:pt x="80" y="0"/>
                      </a:lnTo>
                      <a:lnTo>
                        <a:pt x="87" y="1"/>
                      </a:lnTo>
                      <a:lnTo>
                        <a:pt x="106" y="1"/>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95" name="Freeform 354"/>
                <p:cNvSpPr>
                  <a:spLocks/>
                </p:cNvSpPr>
                <p:nvPr/>
              </p:nvSpPr>
              <p:spPr bwMode="auto">
                <a:xfrm>
                  <a:off x="5730" y="2447"/>
                  <a:ext cx="143" cy="59"/>
                </a:xfrm>
                <a:custGeom>
                  <a:avLst/>
                  <a:gdLst>
                    <a:gd name="T0" fmla="*/ 101 w 143"/>
                    <a:gd name="T1" fmla="*/ 0 h 59"/>
                    <a:gd name="T2" fmla="*/ 139 w 143"/>
                    <a:gd name="T3" fmla="*/ 2 h 59"/>
                    <a:gd name="T4" fmla="*/ 141 w 143"/>
                    <a:gd name="T5" fmla="*/ 16 h 59"/>
                    <a:gd name="T6" fmla="*/ 142 w 143"/>
                    <a:gd name="T7" fmla="*/ 30 h 59"/>
                    <a:gd name="T8" fmla="*/ 143 w 143"/>
                    <a:gd name="T9" fmla="*/ 47 h 59"/>
                    <a:gd name="T10" fmla="*/ 143 w 143"/>
                    <a:gd name="T11" fmla="*/ 59 h 59"/>
                    <a:gd name="T12" fmla="*/ 29 w 143"/>
                    <a:gd name="T13" fmla="*/ 59 h 59"/>
                    <a:gd name="T14" fmla="*/ 20 w 143"/>
                    <a:gd name="T15" fmla="*/ 58 h 59"/>
                    <a:gd name="T16" fmla="*/ 3 w 143"/>
                    <a:gd name="T17" fmla="*/ 58 h 59"/>
                    <a:gd name="T18" fmla="*/ 3 w 143"/>
                    <a:gd name="T19" fmla="*/ 44 h 59"/>
                    <a:gd name="T20" fmla="*/ 1 w 143"/>
                    <a:gd name="T21" fmla="*/ 29 h 59"/>
                    <a:gd name="T22" fmla="*/ 0 w 143"/>
                    <a:gd name="T23" fmla="*/ 16 h 59"/>
                    <a:gd name="T24" fmla="*/ 0 w 143"/>
                    <a:gd name="T25" fmla="*/ 0 h 59"/>
                    <a:gd name="T26" fmla="*/ 39 w 143"/>
                    <a:gd name="T27" fmla="*/ 0 h 59"/>
                    <a:gd name="T28" fmla="*/ 45 w 143"/>
                    <a:gd name="T29" fmla="*/ 2 h 59"/>
                    <a:gd name="T30" fmla="*/ 96 w 143"/>
                    <a:gd name="T31" fmla="*/ 2 h 59"/>
                    <a:gd name="T32" fmla="*/ 101 w 143"/>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59"/>
                    <a:gd name="T53" fmla="*/ 143 w 143"/>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59">
                      <a:moveTo>
                        <a:pt x="101" y="0"/>
                      </a:moveTo>
                      <a:lnTo>
                        <a:pt x="139" y="2"/>
                      </a:lnTo>
                      <a:lnTo>
                        <a:pt x="141" y="16"/>
                      </a:lnTo>
                      <a:lnTo>
                        <a:pt x="142" y="30"/>
                      </a:lnTo>
                      <a:lnTo>
                        <a:pt x="143" y="47"/>
                      </a:lnTo>
                      <a:lnTo>
                        <a:pt x="143" y="59"/>
                      </a:lnTo>
                      <a:lnTo>
                        <a:pt x="29" y="59"/>
                      </a:lnTo>
                      <a:lnTo>
                        <a:pt x="20" y="58"/>
                      </a:lnTo>
                      <a:lnTo>
                        <a:pt x="3" y="58"/>
                      </a:lnTo>
                      <a:lnTo>
                        <a:pt x="3" y="44"/>
                      </a:lnTo>
                      <a:lnTo>
                        <a:pt x="1" y="29"/>
                      </a:lnTo>
                      <a:lnTo>
                        <a:pt x="0" y="16"/>
                      </a:lnTo>
                      <a:lnTo>
                        <a:pt x="0" y="0"/>
                      </a:lnTo>
                      <a:lnTo>
                        <a:pt x="39" y="0"/>
                      </a:lnTo>
                      <a:lnTo>
                        <a:pt x="45" y="2"/>
                      </a:lnTo>
                      <a:lnTo>
                        <a:pt x="96" y="2"/>
                      </a:lnTo>
                      <a:lnTo>
                        <a:pt x="101"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96" name="Freeform 355"/>
                <p:cNvSpPr>
                  <a:spLocks/>
                </p:cNvSpPr>
                <p:nvPr/>
              </p:nvSpPr>
              <p:spPr bwMode="auto">
                <a:xfrm>
                  <a:off x="5049" y="2523"/>
                  <a:ext cx="487" cy="18"/>
                </a:xfrm>
                <a:custGeom>
                  <a:avLst/>
                  <a:gdLst>
                    <a:gd name="T0" fmla="*/ 167 w 487"/>
                    <a:gd name="T1" fmla="*/ 1 h 18"/>
                    <a:gd name="T2" fmla="*/ 445 w 487"/>
                    <a:gd name="T3" fmla="*/ 2 h 18"/>
                    <a:gd name="T4" fmla="*/ 484 w 487"/>
                    <a:gd name="T5" fmla="*/ 2 h 18"/>
                    <a:gd name="T6" fmla="*/ 485 w 487"/>
                    <a:gd name="T7" fmla="*/ 5 h 18"/>
                    <a:gd name="T8" fmla="*/ 487 w 487"/>
                    <a:gd name="T9" fmla="*/ 10 h 18"/>
                    <a:gd name="T10" fmla="*/ 487 w 487"/>
                    <a:gd name="T11" fmla="*/ 18 h 18"/>
                    <a:gd name="T12" fmla="*/ 357 w 487"/>
                    <a:gd name="T13" fmla="*/ 18 h 18"/>
                    <a:gd name="T14" fmla="*/ 194 w 487"/>
                    <a:gd name="T15" fmla="*/ 17 h 18"/>
                    <a:gd name="T16" fmla="*/ 28 w 487"/>
                    <a:gd name="T17" fmla="*/ 17 h 18"/>
                    <a:gd name="T18" fmla="*/ 2 w 487"/>
                    <a:gd name="T19" fmla="*/ 15 h 18"/>
                    <a:gd name="T20" fmla="*/ 0 w 487"/>
                    <a:gd name="T21" fmla="*/ 12 h 18"/>
                    <a:gd name="T22" fmla="*/ 0 w 487"/>
                    <a:gd name="T23" fmla="*/ 8 h 18"/>
                    <a:gd name="T24" fmla="*/ 2 w 487"/>
                    <a:gd name="T25" fmla="*/ 5 h 18"/>
                    <a:gd name="T26" fmla="*/ 2 w 487"/>
                    <a:gd name="T27" fmla="*/ 2 h 18"/>
                    <a:gd name="T28" fmla="*/ 8 w 487"/>
                    <a:gd name="T29" fmla="*/ 1 h 18"/>
                    <a:gd name="T30" fmla="*/ 38 w 487"/>
                    <a:gd name="T31" fmla="*/ 1 h 18"/>
                    <a:gd name="T32" fmla="*/ 42 w 487"/>
                    <a:gd name="T33" fmla="*/ 0 h 18"/>
                    <a:gd name="T34" fmla="*/ 62 w 487"/>
                    <a:gd name="T35" fmla="*/ 0 h 18"/>
                    <a:gd name="T36" fmla="*/ 68 w 487"/>
                    <a:gd name="T37" fmla="*/ 1 h 18"/>
                    <a:gd name="T38" fmla="*/ 167 w 487"/>
                    <a:gd name="T39" fmla="*/ 1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7"/>
                    <a:gd name="T61" fmla="*/ 0 h 18"/>
                    <a:gd name="T62" fmla="*/ 487 w 48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7" h="18">
                      <a:moveTo>
                        <a:pt x="167" y="1"/>
                      </a:moveTo>
                      <a:lnTo>
                        <a:pt x="445" y="2"/>
                      </a:lnTo>
                      <a:lnTo>
                        <a:pt x="484" y="2"/>
                      </a:lnTo>
                      <a:lnTo>
                        <a:pt x="485" y="5"/>
                      </a:lnTo>
                      <a:lnTo>
                        <a:pt x="487" y="10"/>
                      </a:lnTo>
                      <a:lnTo>
                        <a:pt x="487" y="18"/>
                      </a:lnTo>
                      <a:lnTo>
                        <a:pt x="357" y="18"/>
                      </a:lnTo>
                      <a:lnTo>
                        <a:pt x="194" y="17"/>
                      </a:lnTo>
                      <a:lnTo>
                        <a:pt x="28" y="17"/>
                      </a:lnTo>
                      <a:lnTo>
                        <a:pt x="2" y="15"/>
                      </a:lnTo>
                      <a:lnTo>
                        <a:pt x="0" y="12"/>
                      </a:lnTo>
                      <a:lnTo>
                        <a:pt x="0" y="8"/>
                      </a:lnTo>
                      <a:lnTo>
                        <a:pt x="2" y="5"/>
                      </a:lnTo>
                      <a:lnTo>
                        <a:pt x="2" y="2"/>
                      </a:lnTo>
                      <a:lnTo>
                        <a:pt x="8" y="1"/>
                      </a:lnTo>
                      <a:lnTo>
                        <a:pt x="38" y="1"/>
                      </a:lnTo>
                      <a:lnTo>
                        <a:pt x="42" y="0"/>
                      </a:lnTo>
                      <a:lnTo>
                        <a:pt x="62" y="0"/>
                      </a:lnTo>
                      <a:lnTo>
                        <a:pt x="68" y="1"/>
                      </a:lnTo>
                      <a:lnTo>
                        <a:pt x="167"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513" name="Text Box 356"/>
              <p:cNvSpPr txBox="1">
                <a:spLocks noChangeArrowheads="1"/>
              </p:cNvSpPr>
              <p:nvPr/>
            </p:nvSpPr>
            <p:spPr bwMode="auto">
              <a:xfrm>
                <a:off x="255" y="1311"/>
                <a:ext cx="83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ساير نظامها و دستگاه</a:t>
                </a:r>
                <a:r>
                  <a:rPr lang="en-US" sz="1200">
                    <a:latin typeface="Arial" panose="020B0604020202020204" pitchFamily="34" charset="0"/>
                    <a:cs typeface="B Jadid" pitchFamily="2" charset="-78"/>
                  </a:rPr>
                  <a:t>‌</a:t>
                </a:r>
                <a:endParaRPr lang="fa-IR" sz="1200">
                  <a:latin typeface="Arial" panose="020B0604020202020204" pitchFamily="34" charset="0"/>
                  <a:cs typeface="B Jadid" pitchFamily="2" charset="-78"/>
                </a:endParaRPr>
              </a:p>
              <a:p>
                <a:pPr eaLnBrk="1" hangingPunct="1">
                  <a:spcBef>
                    <a:spcPct val="0"/>
                  </a:spcBef>
                  <a:buFontTx/>
                  <a:buNone/>
                </a:pPr>
                <a:r>
                  <a:rPr lang="fa-IR" sz="1200">
                    <a:latin typeface="Arial" panose="020B0604020202020204" pitchFamily="34" charset="0"/>
                    <a:cs typeface="B Jadid" pitchFamily="2" charset="-78"/>
                  </a:rPr>
                  <a:t>دولتي</a:t>
                </a:r>
                <a:endParaRPr lang="en-US" sz="1200">
                  <a:latin typeface="Arial" panose="020B0604020202020204" pitchFamily="34" charset="0"/>
                  <a:cs typeface="B Jadid" pitchFamily="2" charset="-78"/>
                </a:endParaRPr>
              </a:p>
            </p:txBody>
          </p:sp>
          <p:pic>
            <p:nvPicPr>
              <p:cNvPr id="17514" name="Picture 357" descr="j025005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1" y="890"/>
                <a:ext cx="545"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511" name="Rectangle 687"/>
            <p:cNvSpPr>
              <a:spLocks noChangeArrowheads="1"/>
            </p:cNvSpPr>
            <p:nvPr/>
          </p:nvSpPr>
          <p:spPr bwMode="auto">
            <a:xfrm>
              <a:off x="214282" y="5072074"/>
              <a:ext cx="1214446" cy="85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solidFill>
                  <a:srgbClr val="000099"/>
                </a:solidFill>
                <a:latin typeface="Times New Roman" panose="02020603050405020304" pitchFamily="18" charset="0"/>
                <a:cs typeface="Zar" pitchFamily="2" charset="-78"/>
              </a:endParaRPr>
            </a:p>
          </p:txBody>
        </p:sp>
      </p:grpSp>
      <p:cxnSp>
        <p:nvCxnSpPr>
          <p:cNvPr id="692" name="Curved Connector 691"/>
          <p:cNvCxnSpPr>
            <a:cxnSpLocks noChangeShapeType="1"/>
            <a:stCxn id="17511" idx="3"/>
            <a:endCxn id="17463" idx="1"/>
          </p:cNvCxnSpPr>
          <p:nvPr/>
        </p:nvCxnSpPr>
        <p:spPr bwMode="auto">
          <a:xfrm flipV="1">
            <a:off x="1495425" y="4384675"/>
            <a:ext cx="504825" cy="792163"/>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96" name="Curved Connector 695"/>
          <p:cNvCxnSpPr>
            <a:cxnSpLocks noChangeShapeType="1"/>
            <a:stCxn id="17511" idx="3"/>
            <a:endCxn id="17847" idx="1"/>
          </p:cNvCxnSpPr>
          <p:nvPr/>
        </p:nvCxnSpPr>
        <p:spPr bwMode="auto">
          <a:xfrm>
            <a:off x="1495425" y="5178425"/>
            <a:ext cx="703263" cy="385763"/>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699" name="Curved Connector 698"/>
          <p:cNvCxnSpPr>
            <a:cxnSpLocks noChangeShapeType="1"/>
            <a:stCxn id="676" idx="2"/>
            <a:endCxn id="17616" idx="1"/>
          </p:cNvCxnSpPr>
          <p:nvPr/>
        </p:nvCxnSpPr>
        <p:spPr bwMode="auto">
          <a:xfrm flipV="1">
            <a:off x="3003550" y="3136900"/>
            <a:ext cx="295275" cy="784225"/>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02" name="Curved Connector 701"/>
          <p:cNvCxnSpPr>
            <a:cxnSpLocks noChangeShapeType="1"/>
            <a:stCxn id="17658" idx="2"/>
            <a:endCxn id="17459" idx="1"/>
          </p:cNvCxnSpPr>
          <p:nvPr/>
        </p:nvCxnSpPr>
        <p:spPr bwMode="auto">
          <a:xfrm>
            <a:off x="1849438" y="3324225"/>
            <a:ext cx="574675" cy="258763"/>
          </a:xfrm>
          <a:prstGeom prst="curvedConnector2">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11" name="Curved Connector 710"/>
          <p:cNvCxnSpPr>
            <a:cxnSpLocks noChangeShapeType="1"/>
            <a:stCxn id="17841" idx="2"/>
            <a:endCxn id="17459" idx="0"/>
          </p:cNvCxnSpPr>
          <p:nvPr/>
        </p:nvCxnSpPr>
        <p:spPr bwMode="auto">
          <a:xfrm rot="5400000">
            <a:off x="2459038" y="3325813"/>
            <a:ext cx="242887" cy="249237"/>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grpSp>
        <p:nvGrpSpPr>
          <p:cNvPr id="34" name="Group 715"/>
          <p:cNvGrpSpPr>
            <a:grpSpLocks/>
          </p:cNvGrpSpPr>
          <p:nvPr/>
        </p:nvGrpSpPr>
        <p:grpSpPr bwMode="auto">
          <a:xfrm>
            <a:off x="2000250" y="3571875"/>
            <a:ext cx="1312863" cy="1042988"/>
            <a:chOff x="1594617" y="4000504"/>
            <a:chExt cx="1066002" cy="930963"/>
          </a:xfrm>
        </p:grpSpPr>
        <p:grpSp>
          <p:nvGrpSpPr>
            <p:cNvPr id="17458" name="Group 682"/>
            <p:cNvGrpSpPr>
              <a:grpSpLocks/>
            </p:cNvGrpSpPr>
            <p:nvPr/>
          </p:nvGrpSpPr>
          <p:grpSpPr bwMode="auto">
            <a:xfrm>
              <a:off x="1594617" y="4071358"/>
              <a:ext cx="1066002" cy="860109"/>
              <a:chOff x="1768706" y="4071195"/>
              <a:chExt cx="1423723" cy="1098670"/>
            </a:xfrm>
          </p:grpSpPr>
          <p:sp>
            <p:nvSpPr>
              <p:cNvPr id="676" name="Cloud"/>
              <p:cNvSpPr>
                <a:spLocks noChangeAspect="1" noEditPoints="1" noChangeArrowheads="1"/>
              </p:cNvSpPr>
              <p:nvPr/>
            </p:nvSpPr>
            <p:spPr bwMode="auto">
              <a:xfrm>
                <a:off x="1928811" y="4071189"/>
                <a:ext cx="929637" cy="61540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chemeClr val="tx2">
                    <a:lumMod val="60000"/>
                    <a:lumOff val="40000"/>
                  </a:schemeClr>
                </a:solidFill>
                <a:miter lim="800000"/>
                <a:headEnd/>
                <a:tailEnd/>
              </a:ln>
              <a:effectLst/>
            </p:spPr>
            <p:txBody>
              <a:bodyPr anchor="ctr" anchorCtr="1"/>
              <a:lstStyle/>
              <a:p>
                <a:pPr eaLnBrk="1" fontAlgn="auto" hangingPunct="1">
                  <a:spcBef>
                    <a:spcPts val="0"/>
                  </a:spcBef>
                  <a:spcAft>
                    <a:spcPts val="0"/>
                  </a:spcAft>
                  <a:defRPr/>
                </a:pPr>
                <a:endParaRPr lang="fa-IR" sz="800" dirty="0">
                  <a:solidFill>
                    <a:schemeClr val="tx2"/>
                  </a:solidFill>
                  <a:latin typeface="+mn-lt"/>
                </a:endParaRPr>
              </a:p>
            </p:txBody>
          </p:sp>
          <p:grpSp>
            <p:nvGrpSpPr>
              <p:cNvPr id="17461" name="Group 149"/>
              <p:cNvGrpSpPr>
                <a:grpSpLocks/>
              </p:cNvGrpSpPr>
              <p:nvPr/>
            </p:nvGrpSpPr>
            <p:grpSpPr bwMode="auto">
              <a:xfrm>
                <a:off x="1768706" y="4071942"/>
                <a:ext cx="1423723" cy="1097923"/>
                <a:chOff x="557746" y="4000504"/>
                <a:chExt cx="1423723" cy="1097923"/>
              </a:xfrm>
            </p:grpSpPr>
            <p:grpSp>
              <p:nvGrpSpPr>
                <p:cNvPr id="17462" name="Group 148"/>
                <p:cNvGrpSpPr>
                  <a:grpSpLocks/>
                </p:cNvGrpSpPr>
                <p:nvPr/>
              </p:nvGrpSpPr>
              <p:grpSpPr bwMode="auto">
                <a:xfrm>
                  <a:off x="916766" y="4000504"/>
                  <a:ext cx="556242" cy="606694"/>
                  <a:chOff x="888654" y="4000504"/>
                  <a:chExt cx="556242" cy="606694"/>
                </a:xfrm>
              </p:grpSpPr>
              <p:sp>
                <p:nvSpPr>
                  <p:cNvPr id="17464" name="Freeform 163"/>
                  <p:cNvSpPr>
                    <a:spLocks/>
                  </p:cNvSpPr>
                  <p:nvPr/>
                </p:nvSpPr>
                <p:spPr bwMode="auto">
                  <a:xfrm>
                    <a:off x="1109994" y="4314026"/>
                    <a:ext cx="21420" cy="34034"/>
                  </a:xfrm>
                  <a:custGeom>
                    <a:avLst/>
                    <a:gdLst>
                      <a:gd name="T0" fmla="*/ 757285870 w 47"/>
                      <a:gd name="T1" fmla="*/ 2147483646 h 68"/>
                      <a:gd name="T2" fmla="*/ 1135929033 w 47"/>
                      <a:gd name="T3" fmla="*/ 2147483646 h 68"/>
                      <a:gd name="T4" fmla="*/ 0 w 47"/>
                      <a:gd name="T5" fmla="*/ 2147483646 h 68"/>
                      <a:gd name="T6" fmla="*/ 1230641437 w 47"/>
                      <a:gd name="T7" fmla="*/ 2147483646 h 68"/>
                      <a:gd name="T8" fmla="*/ 0 w 47"/>
                      <a:gd name="T9" fmla="*/ 2147483646 h 68"/>
                      <a:gd name="T10" fmla="*/ 94712860 w 47"/>
                      <a:gd name="T11" fmla="*/ 2131506878 h 68"/>
                      <a:gd name="T12" fmla="*/ 378643163 w 47"/>
                      <a:gd name="T13" fmla="*/ 2006005502 h 68"/>
                      <a:gd name="T14" fmla="*/ 757285870 w 47"/>
                      <a:gd name="T15" fmla="*/ 1629754627 h 68"/>
                      <a:gd name="T16" fmla="*/ 1230641437 w 47"/>
                      <a:gd name="T17" fmla="*/ 1504504502 h 68"/>
                      <a:gd name="T18" fmla="*/ 0 w 47"/>
                      <a:gd name="T19" fmla="*/ 1504504502 h 68"/>
                      <a:gd name="T20" fmla="*/ 283930303 w 47"/>
                      <a:gd name="T21" fmla="*/ 1003003001 h 68"/>
                      <a:gd name="T22" fmla="*/ 757285870 w 47"/>
                      <a:gd name="T23" fmla="*/ 501501501 h 68"/>
                      <a:gd name="T24" fmla="*/ 1230641437 w 47"/>
                      <a:gd name="T25" fmla="*/ 250750500 h 68"/>
                      <a:gd name="T26" fmla="*/ 1987927763 w 47"/>
                      <a:gd name="T27" fmla="*/ 376000625 h 68"/>
                      <a:gd name="T28" fmla="*/ 2147483646 w 47"/>
                      <a:gd name="T29" fmla="*/ 0 h 68"/>
                      <a:gd name="T30" fmla="*/ 2147483646 w 47"/>
                      <a:gd name="T31" fmla="*/ 0 h 68"/>
                      <a:gd name="T32" fmla="*/ 2147483646 w 47"/>
                      <a:gd name="T33" fmla="*/ 250750500 h 68"/>
                      <a:gd name="T34" fmla="*/ 2147483646 w 47"/>
                      <a:gd name="T35" fmla="*/ 626751626 h 68"/>
                      <a:gd name="T36" fmla="*/ 2147483646 w 47"/>
                      <a:gd name="T37" fmla="*/ 1003003001 h 68"/>
                      <a:gd name="T38" fmla="*/ 2147483646 w 47"/>
                      <a:gd name="T39" fmla="*/ 2147483646 h 68"/>
                      <a:gd name="T40" fmla="*/ 2147483646 w 47"/>
                      <a:gd name="T41" fmla="*/ 2147483646 h 68"/>
                      <a:gd name="T42" fmla="*/ 2147483646 w 47"/>
                      <a:gd name="T43" fmla="*/ 2147483646 h 68"/>
                      <a:gd name="T44" fmla="*/ 2147483646 w 47"/>
                      <a:gd name="T45" fmla="*/ 2147483646 h 68"/>
                      <a:gd name="T46" fmla="*/ 2147483646 w 47"/>
                      <a:gd name="T47" fmla="*/ 2147483646 h 68"/>
                      <a:gd name="T48" fmla="*/ 757285870 w 47"/>
                      <a:gd name="T49" fmla="*/ 2147483646 h 68"/>
                      <a:gd name="T50" fmla="*/ 757285870 w 47"/>
                      <a:gd name="T51" fmla="*/ 2147483646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68"/>
                      <a:gd name="T80" fmla="*/ 47 w 47"/>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68">
                        <a:moveTo>
                          <a:pt x="8" y="68"/>
                        </a:moveTo>
                        <a:lnTo>
                          <a:pt x="12" y="25"/>
                        </a:lnTo>
                        <a:lnTo>
                          <a:pt x="0" y="25"/>
                        </a:lnTo>
                        <a:lnTo>
                          <a:pt x="13" y="20"/>
                        </a:lnTo>
                        <a:lnTo>
                          <a:pt x="0" y="20"/>
                        </a:lnTo>
                        <a:lnTo>
                          <a:pt x="1" y="17"/>
                        </a:lnTo>
                        <a:lnTo>
                          <a:pt x="4" y="16"/>
                        </a:lnTo>
                        <a:lnTo>
                          <a:pt x="8" y="13"/>
                        </a:lnTo>
                        <a:lnTo>
                          <a:pt x="13" y="12"/>
                        </a:lnTo>
                        <a:lnTo>
                          <a:pt x="0" y="12"/>
                        </a:lnTo>
                        <a:lnTo>
                          <a:pt x="3" y="8"/>
                        </a:lnTo>
                        <a:lnTo>
                          <a:pt x="8" y="4"/>
                        </a:lnTo>
                        <a:lnTo>
                          <a:pt x="13" y="2"/>
                        </a:lnTo>
                        <a:lnTo>
                          <a:pt x="21" y="3"/>
                        </a:lnTo>
                        <a:lnTo>
                          <a:pt x="23" y="0"/>
                        </a:lnTo>
                        <a:lnTo>
                          <a:pt x="29" y="0"/>
                        </a:lnTo>
                        <a:lnTo>
                          <a:pt x="33" y="2"/>
                        </a:lnTo>
                        <a:lnTo>
                          <a:pt x="38" y="5"/>
                        </a:lnTo>
                        <a:lnTo>
                          <a:pt x="34" y="8"/>
                        </a:lnTo>
                        <a:lnTo>
                          <a:pt x="36" y="24"/>
                        </a:lnTo>
                        <a:lnTo>
                          <a:pt x="33" y="24"/>
                        </a:lnTo>
                        <a:lnTo>
                          <a:pt x="33" y="32"/>
                        </a:lnTo>
                        <a:lnTo>
                          <a:pt x="27" y="32"/>
                        </a:lnTo>
                        <a:lnTo>
                          <a:pt x="47" y="65"/>
                        </a:lnTo>
                        <a:lnTo>
                          <a:pt x="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5" name="Freeform 164"/>
                  <p:cNvSpPr>
                    <a:spLocks/>
                  </p:cNvSpPr>
                  <p:nvPr/>
                </p:nvSpPr>
                <p:spPr bwMode="auto">
                  <a:xfrm>
                    <a:off x="1091634" y="4398594"/>
                    <a:ext cx="6120" cy="8251"/>
                  </a:xfrm>
                  <a:custGeom>
                    <a:avLst/>
                    <a:gdLst>
                      <a:gd name="T0" fmla="*/ 250523949 w 14"/>
                      <a:gd name="T1" fmla="*/ 0 h 18"/>
                      <a:gd name="T2" fmla="*/ 1169494406 w 14"/>
                      <a:gd name="T3" fmla="*/ 1155872047 h 18"/>
                      <a:gd name="T4" fmla="*/ 1002478731 w 14"/>
                      <a:gd name="T5" fmla="*/ 1733703329 h 18"/>
                      <a:gd name="T6" fmla="*/ 0 w 14"/>
                      <a:gd name="T7" fmla="*/ 1733703329 h 18"/>
                      <a:gd name="T8" fmla="*/ 83507837 w 14"/>
                      <a:gd name="T9" fmla="*/ 866956865 h 18"/>
                      <a:gd name="T10" fmla="*/ 250523949 w 14"/>
                      <a:gd name="T11" fmla="*/ 0 h 18"/>
                      <a:gd name="T12" fmla="*/ 250523949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3" y="0"/>
                        </a:moveTo>
                        <a:lnTo>
                          <a:pt x="14" y="12"/>
                        </a:lnTo>
                        <a:lnTo>
                          <a:pt x="12" y="18"/>
                        </a:lnTo>
                        <a:lnTo>
                          <a:pt x="0" y="18"/>
                        </a:lnTo>
                        <a:lnTo>
                          <a:pt x="1" y="9"/>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6" name="Freeform 165"/>
                  <p:cNvSpPr>
                    <a:spLocks/>
                  </p:cNvSpPr>
                  <p:nvPr/>
                </p:nvSpPr>
                <p:spPr bwMode="auto">
                  <a:xfrm>
                    <a:off x="1073274" y="4330527"/>
                    <a:ext cx="110160" cy="168106"/>
                  </a:xfrm>
                  <a:custGeom>
                    <a:avLst/>
                    <a:gdLst>
                      <a:gd name="T0" fmla="*/ 2147483646 w 231"/>
                      <a:gd name="T1" fmla="*/ 2147483646 h 338"/>
                      <a:gd name="T2" fmla="*/ 2147483646 w 231"/>
                      <a:gd name="T3" fmla="*/ 2147483646 h 338"/>
                      <a:gd name="T4" fmla="*/ 1843673526 w 231"/>
                      <a:gd name="T5" fmla="*/ 2147483646 h 338"/>
                      <a:gd name="T6" fmla="*/ 976076257 w 231"/>
                      <a:gd name="T7" fmla="*/ 2147483646 h 338"/>
                      <a:gd name="T8" fmla="*/ 325434577 w 231"/>
                      <a:gd name="T9" fmla="*/ 2147483646 h 338"/>
                      <a:gd name="T10" fmla="*/ 325434577 w 231"/>
                      <a:gd name="T11" fmla="*/ 2147483646 h 338"/>
                      <a:gd name="T12" fmla="*/ 1301510356 w 231"/>
                      <a:gd name="T13" fmla="*/ 2147483646 h 338"/>
                      <a:gd name="T14" fmla="*/ 2147483646 w 231"/>
                      <a:gd name="T15" fmla="*/ 2147483646 h 338"/>
                      <a:gd name="T16" fmla="*/ 2147483646 w 231"/>
                      <a:gd name="T17" fmla="*/ 2147483646 h 338"/>
                      <a:gd name="T18" fmla="*/ 2147483646 w 231"/>
                      <a:gd name="T19" fmla="*/ 2147483646 h 338"/>
                      <a:gd name="T20" fmla="*/ 2147483646 w 231"/>
                      <a:gd name="T21" fmla="*/ 2147483646 h 338"/>
                      <a:gd name="T22" fmla="*/ 2147483646 w 231"/>
                      <a:gd name="T23" fmla="*/ 2147483646 h 338"/>
                      <a:gd name="T24" fmla="*/ 2147483646 w 231"/>
                      <a:gd name="T25" fmla="*/ 2147483646 h 338"/>
                      <a:gd name="T26" fmla="*/ 2147483646 w 231"/>
                      <a:gd name="T27" fmla="*/ 2147483646 h 338"/>
                      <a:gd name="T28" fmla="*/ 2147483646 w 231"/>
                      <a:gd name="T29" fmla="*/ 2147483646 h 338"/>
                      <a:gd name="T30" fmla="*/ 2147483646 w 231"/>
                      <a:gd name="T31" fmla="*/ 2147483646 h 338"/>
                      <a:gd name="T32" fmla="*/ 2147483646 w 231"/>
                      <a:gd name="T33" fmla="*/ 2147483646 h 338"/>
                      <a:gd name="T34" fmla="*/ 2147483646 w 231"/>
                      <a:gd name="T35" fmla="*/ 2147483646 h 338"/>
                      <a:gd name="T36" fmla="*/ 2147483646 w 231"/>
                      <a:gd name="T37" fmla="*/ 2147483646 h 338"/>
                      <a:gd name="T38" fmla="*/ 2147483646 w 231"/>
                      <a:gd name="T39" fmla="*/ 2147483646 h 338"/>
                      <a:gd name="T40" fmla="*/ 2147483646 w 231"/>
                      <a:gd name="T41" fmla="*/ 2147483646 h 338"/>
                      <a:gd name="T42" fmla="*/ 2147483646 w 231"/>
                      <a:gd name="T43" fmla="*/ 2147483646 h 338"/>
                      <a:gd name="T44" fmla="*/ 2147483646 w 231"/>
                      <a:gd name="T45" fmla="*/ 2147483646 h 338"/>
                      <a:gd name="T46" fmla="*/ 2147483646 w 231"/>
                      <a:gd name="T47" fmla="*/ 2147483646 h 338"/>
                      <a:gd name="T48" fmla="*/ 2147483646 w 231"/>
                      <a:gd name="T49" fmla="*/ 2147483646 h 338"/>
                      <a:gd name="T50" fmla="*/ 2147483646 w 231"/>
                      <a:gd name="T51" fmla="*/ 2147483646 h 338"/>
                      <a:gd name="T52" fmla="*/ 2147483646 w 231"/>
                      <a:gd name="T53" fmla="*/ 2147483646 h 338"/>
                      <a:gd name="T54" fmla="*/ 2147483646 w 231"/>
                      <a:gd name="T55" fmla="*/ 2147483646 h 338"/>
                      <a:gd name="T56" fmla="*/ 2147483646 w 231"/>
                      <a:gd name="T57" fmla="*/ 2147483646 h 338"/>
                      <a:gd name="T58" fmla="*/ 2147483646 w 231"/>
                      <a:gd name="T59" fmla="*/ 2147483646 h 338"/>
                      <a:gd name="T60" fmla="*/ 2147483646 w 231"/>
                      <a:gd name="T61" fmla="*/ 2147483646 h 338"/>
                      <a:gd name="T62" fmla="*/ 2147483646 w 231"/>
                      <a:gd name="T63" fmla="*/ 2147483646 h 338"/>
                      <a:gd name="T64" fmla="*/ 2147483646 w 231"/>
                      <a:gd name="T65" fmla="*/ 2147483646 h 338"/>
                      <a:gd name="T66" fmla="*/ 2147483646 w 231"/>
                      <a:gd name="T67" fmla="*/ 2147483646 h 338"/>
                      <a:gd name="T68" fmla="*/ 2147483646 w 231"/>
                      <a:gd name="T69" fmla="*/ 2147483646 h 338"/>
                      <a:gd name="T70" fmla="*/ 2147483646 w 231"/>
                      <a:gd name="T71" fmla="*/ 2147483646 h 338"/>
                      <a:gd name="T72" fmla="*/ 2147483646 w 231"/>
                      <a:gd name="T73" fmla="*/ 2147483646 h 338"/>
                      <a:gd name="T74" fmla="*/ 2147483646 w 231"/>
                      <a:gd name="T75" fmla="*/ 2147483646 h 338"/>
                      <a:gd name="T76" fmla="*/ 2147483646 w 231"/>
                      <a:gd name="T77" fmla="*/ 2147483646 h 338"/>
                      <a:gd name="T78" fmla="*/ 2147483646 w 231"/>
                      <a:gd name="T79" fmla="*/ 2147483646 h 338"/>
                      <a:gd name="T80" fmla="*/ 2147483646 w 231"/>
                      <a:gd name="T81" fmla="*/ 2147483646 h 338"/>
                      <a:gd name="T82" fmla="*/ 2147483646 w 231"/>
                      <a:gd name="T83" fmla="*/ 2147483646 h 338"/>
                      <a:gd name="T84" fmla="*/ 2147483646 w 231"/>
                      <a:gd name="T85" fmla="*/ 2147483646 h 338"/>
                      <a:gd name="T86" fmla="*/ 2147483646 w 231"/>
                      <a:gd name="T87" fmla="*/ 2147483646 h 338"/>
                      <a:gd name="T88" fmla="*/ 2147483646 w 231"/>
                      <a:gd name="T89" fmla="*/ 2147483646 h 338"/>
                      <a:gd name="T90" fmla="*/ 2147483646 w 231"/>
                      <a:gd name="T91" fmla="*/ 2147483646 h 338"/>
                      <a:gd name="T92" fmla="*/ 2147483646 w 231"/>
                      <a:gd name="T93" fmla="*/ 2147483646 h 338"/>
                      <a:gd name="T94" fmla="*/ 2147483646 w 231"/>
                      <a:gd name="T95" fmla="*/ 738128081 h 338"/>
                      <a:gd name="T96" fmla="*/ 2147483646 w 231"/>
                      <a:gd name="T97" fmla="*/ 122938703 h 338"/>
                      <a:gd name="T98" fmla="*/ 2147483646 w 231"/>
                      <a:gd name="T99" fmla="*/ 0 h 338"/>
                      <a:gd name="T100" fmla="*/ 2147483646 w 231"/>
                      <a:gd name="T101" fmla="*/ 369064289 h 338"/>
                      <a:gd name="T102" fmla="*/ 2147483646 w 231"/>
                      <a:gd name="T103" fmla="*/ 1353317459 h 3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1"/>
                      <a:gd name="T157" fmla="*/ 0 h 338"/>
                      <a:gd name="T158" fmla="*/ 231 w 231"/>
                      <a:gd name="T159" fmla="*/ 338 h 3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1" h="338">
                        <a:moveTo>
                          <a:pt x="56" y="14"/>
                        </a:moveTo>
                        <a:lnTo>
                          <a:pt x="51" y="16"/>
                        </a:lnTo>
                        <a:lnTo>
                          <a:pt x="46" y="19"/>
                        </a:lnTo>
                        <a:lnTo>
                          <a:pt x="42" y="22"/>
                        </a:lnTo>
                        <a:lnTo>
                          <a:pt x="38" y="24"/>
                        </a:lnTo>
                        <a:lnTo>
                          <a:pt x="30" y="31"/>
                        </a:lnTo>
                        <a:lnTo>
                          <a:pt x="24" y="37"/>
                        </a:lnTo>
                        <a:lnTo>
                          <a:pt x="20" y="41"/>
                        </a:lnTo>
                        <a:lnTo>
                          <a:pt x="17" y="45"/>
                        </a:lnTo>
                        <a:lnTo>
                          <a:pt x="15" y="50"/>
                        </a:lnTo>
                        <a:lnTo>
                          <a:pt x="12" y="56"/>
                        </a:lnTo>
                        <a:lnTo>
                          <a:pt x="9" y="59"/>
                        </a:lnTo>
                        <a:lnTo>
                          <a:pt x="7" y="66"/>
                        </a:lnTo>
                        <a:lnTo>
                          <a:pt x="4" y="71"/>
                        </a:lnTo>
                        <a:lnTo>
                          <a:pt x="3" y="79"/>
                        </a:lnTo>
                        <a:lnTo>
                          <a:pt x="0" y="85"/>
                        </a:lnTo>
                        <a:lnTo>
                          <a:pt x="2" y="93"/>
                        </a:lnTo>
                        <a:lnTo>
                          <a:pt x="3" y="100"/>
                        </a:lnTo>
                        <a:lnTo>
                          <a:pt x="4" y="108"/>
                        </a:lnTo>
                        <a:lnTo>
                          <a:pt x="7" y="113"/>
                        </a:lnTo>
                        <a:lnTo>
                          <a:pt x="12" y="119"/>
                        </a:lnTo>
                        <a:lnTo>
                          <a:pt x="16" y="125"/>
                        </a:lnTo>
                        <a:lnTo>
                          <a:pt x="20" y="131"/>
                        </a:lnTo>
                        <a:lnTo>
                          <a:pt x="25" y="136"/>
                        </a:lnTo>
                        <a:lnTo>
                          <a:pt x="29" y="140"/>
                        </a:lnTo>
                        <a:lnTo>
                          <a:pt x="33" y="144"/>
                        </a:lnTo>
                        <a:lnTo>
                          <a:pt x="38" y="148"/>
                        </a:lnTo>
                        <a:lnTo>
                          <a:pt x="43" y="152"/>
                        </a:lnTo>
                        <a:lnTo>
                          <a:pt x="47" y="154"/>
                        </a:lnTo>
                        <a:lnTo>
                          <a:pt x="26" y="88"/>
                        </a:lnTo>
                        <a:lnTo>
                          <a:pt x="56" y="59"/>
                        </a:lnTo>
                        <a:lnTo>
                          <a:pt x="59" y="127"/>
                        </a:lnTo>
                        <a:lnTo>
                          <a:pt x="65" y="128"/>
                        </a:lnTo>
                        <a:lnTo>
                          <a:pt x="69" y="221"/>
                        </a:lnTo>
                        <a:lnTo>
                          <a:pt x="37" y="329"/>
                        </a:lnTo>
                        <a:lnTo>
                          <a:pt x="38" y="326"/>
                        </a:lnTo>
                        <a:lnTo>
                          <a:pt x="42" y="321"/>
                        </a:lnTo>
                        <a:lnTo>
                          <a:pt x="46" y="317"/>
                        </a:lnTo>
                        <a:lnTo>
                          <a:pt x="48" y="313"/>
                        </a:lnTo>
                        <a:lnTo>
                          <a:pt x="54" y="307"/>
                        </a:lnTo>
                        <a:lnTo>
                          <a:pt x="59" y="302"/>
                        </a:lnTo>
                        <a:lnTo>
                          <a:pt x="63" y="295"/>
                        </a:lnTo>
                        <a:lnTo>
                          <a:pt x="68" y="289"/>
                        </a:lnTo>
                        <a:lnTo>
                          <a:pt x="72" y="282"/>
                        </a:lnTo>
                        <a:lnTo>
                          <a:pt x="77" y="276"/>
                        </a:lnTo>
                        <a:lnTo>
                          <a:pt x="82" y="266"/>
                        </a:lnTo>
                        <a:lnTo>
                          <a:pt x="86" y="259"/>
                        </a:lnTo>
                        <a:lnTo>
                          <a:pt x="90" y="251"/>
                        </a:lnTo>
                        <a:lnTo>
                          <a:pt x="95" y="243"/>
                        </a:lnTo>
                        <a:lnTo>
                          <a:pt x="95" y="239"/>
                        </a:lnTo>
                        <a:lnTo>
                          <a:pt x="97" y="234"/>
                        </a:lnTo>
                        <a:lnTo>
                          <a:pt x="98" y="230"/>
                        </a:lnTo>
                        <a:lnTo>
                          <a:pt x="99" y="227"/>
                        </a:lnTo>
                        <a:lnTo>
                          <a:pt x="102" y="220"/>
                        </a:lnTo>
                        <a:lnTo>
                          <a:pt x="104" y="214"/>
                        </a:lnTo>
                        <a:lnTo>
                          <a:pt x="106" y="207"/>
                        </a:lnTo>
                        <a:lnTo>
                          <a:pt x="108" y="203"/>
                        </a:lnTo>
                        <a:lnTo>
                          <a:pt x="110" y="197"/>
                        </a:lnTo>
                        <a:lnTo>
                          <a:pt x="111" y="194"/>
                        </a:lnTo>
                        <a:lnTo>
                          <a:pt x="111" y="190"/>
                        </a:lnTo>
                        <a:lnTo>
                          <a:pt x="112" y="186"/>
                        </a:lnTo>
                        <a:lnTo>
                          <a:pt x="113" y="183"/>
                        </a:lnTo>
                        <a:lnTo>
                          <a:pt x="113" y="181"/>
                        </a:lnTo>
                        <a:lnTo>
                          <a:pt x="115" y="178"/>
                        </a:lnTo>
                        <a:lnTo>
                          <a:pt x="115" y="177"/>
                        </a:lnTo>
                        <a:lnTo>
                          <a:pt x="130" y="220"/>
                        </a:lnTo>
                        <a:lnTo>
                          <a:pt x="159" y="338"/>
                        </a:lnTo>
                        <a:lnTo>
                          <a:pt x="159" y="335"/>
                        </a:lnTo>
                        <a:lnTo>
                          <a:pt x="159" y="334"/>
                        </a:lnTo>
                        <a:lnTo>
                          <a:pt x="159" y="330"/>
                        </a:lnTo>
                        <a:lnTo>
                          <a:pt x="159" y="325"/>
                        </a:lnTo>
                        <a:lnTo>
                          <a:pt x="160" y="320"/>
                        </a:lnTo>
                        <a:lnTo>
                          <a:pt x="162" y="313"/>
                        </a:lnTo>
                        <a:lnTo>
                          <a:pt x="162" y="306"/>
                        </a:lnTo>
                        <a:lnTo>
                          <a:pt x="163" y="299"/>
                        </a:lnTo>
                        <a:lnTo>
                          <a:pt x="163" y="294"/>
                        </a:lnTo>
                        <a:lnTo>
                          <a:pt x="163" y="290"/>
                        </a:lnTo>
                        <a:lnTo>
                          <a:pt x="164" y="285"/>
                        </a:lnTo>
                        <a:lnTo>
                          <a:pt x="164" y="281"/>
                        </a:lnTo>
                        <a:lnTo>
                          <a:pt x="164" y="273"/>
                        </a:lnTo>
                        <a:lnTo>
                          <a:pt x="167" y="265"/>
                        </a:lnTo>
                        <a:lnTo>
                          <a:pt x="167" y="257"/>
                        </a:lnTo>
                        <a:lnTo>
                          <a:pt x="167" y="251"/>
                        </a:lnTo>
                        <a:lnTo>
                          <a:pt x="167" y="243"/>
                        </a:lnTo>
                        <a:lnTo>
                          <a:pt x="168" y="239"/>
                        </a:lnTo>
                        <a:lnTo>
                          <a:pt x="167" y="233"/>
                        </a:lnTo>
                        <a:lnTo>
                          <a:pt x="167" y="225"/>
                        </a:lnTo>
                        <a:lnTo>
                          <a:pt x="166" y="221"/>
                        </a:lnTo>
                        <a:lnTo>
                          <a:pt x="164" y="217"/>
                        </a:lnTo>
                        <a:lnTo>
                          <a:pt x="164" y="213"/>
                        </a:lnTo>
                        <a:lnTo>
                          <a:pt x="164" y="209"/>
                        </a:lnTo>
                        <a:lnTo>
                          <a:pt x="163" y="204"/>
                        </a:lnTo>
                        <a:lnTo>
                          <a:pt x="162" y="199"/>
                        </a:lnTo>
                        <a:lnTo>
                          <a:pt x="162" y="195"/>
                        </a:lnTo>
                        <a:lnTo>
                          <a:pt x="160" y="190"/>
                        </a:lnTo>
                        <a:lnTo>
                          <a:pt x="159" y="184"/>
                        </a:lnTo>
                        <a:lnTo>
                          <a:pt x="159" y="181"/>
                        </a:lnTo>
                        <a:lnTo>
                          <a:pt x="158" y="175"/>
                        </a:lnTo>
                        <a:lnTo>
                          <a:pt x="158" y="171"/>
                        </a:lnTo>
                        <a:lnTo>
                          <a:pt x="155" y="166"/>
                        </a:lnTo>
                        <a:lnTo>
                          <a:pt x="155" y="162"/>
                        </a:lnTo>
                        <a:lnTo>
                          <a:pt x="154" y="157"/>
                        </a:lnTo>
                        <a:lnTo>
                          <a:pt x="153" y="153"/>
                        </a:lnTo>
                        <a:lnTo>
                          <a:pt x="151" y="145"/>
                        </a:lnTo>
                        <a:lnTo>
                          <a:pt x="150" y="139"/>
                        </a:lnTo>
                        <a:lnTo>
                          <a:pt x="147" y="134"/>
                        </a:lnTo>
                        <a:lnTo>
                          <a:pt x="147" y="128"/>
                        </a:lnTo>
                        <a:lnTo>
                          <a:pt x="147" y="126"/>
                        </a:lnTo>
                        <a:lnTo>
                          <a:pt x="154" y="126"/>
                        </a:lnTo>
                        <a:lnTo>
                          <a:pt x="140" y="52"/>
                        </a:lnTo>
                        <a:lnTo>
                          <a:pt x="146" y="62"/>
                        </a:lnTo>
                        <a:lnTo>
                          <a:pt x="151" y="71"/>
                        </a:lnTo>
                        <a:lnTo>
                          <a:pt x="156" y="79"/>
                        </a:lnTo>
                        <a:lnTo>
                          <a:pt x="163" y="85"/>
                        </a:lnTo>
                        <a:lnTo>
                          <a:pt x="171" y="93"/>
                        </a:lnTo>
                        <a:lnTo>
                          <a:pt x="177" y="97"/>
                        </a:lnTo>
                        <a:lnTo>
                          <a:pt x="184" y="98"/>
                        </a:lnTo>
                        <a:lnTo>
                          <a:pt x="190" y="101"/>
                        </a:lnTo>
                        <a:lnTo>
                          <a:pt x="197" y="102"/>
                        </a:lnTo>
                        <a:lnTo>
                          <a:pt x="205" y="104"/>
                        </a:lnTo>
                        <a:lnTo>
                          <a:pt x="211" y="104"/>
                        </a:lnTo>
                        <a:lnTo>
                          <a:pt x="219" y="104"/>
                        </a:lnTo>
                        <a:lnTo>
                          <a:pt x="231" y="102"/>
                        </a:lnTo>
                        <a:lnTo>
                          <a:pt x="221" y="97"/>
                        </a:lnTo>
                        <a:lnTo>
                          <a:pt x="214" y="93"/>
                        </a:lnTo>
                        <a:lnTo>
                          <a:pt x="210" y="91"/>
                        </a:lnTo>
                        <a:lnTo>
                          <a:pt x="205" y="88"/>
                        </a:lnTo>
                        <a:lnTo>
                          <a:pt x="201" y="85"/>
                        </a:lnTo>
                        <a:lnTo>
                          <a:pt x="197" y="83"/>
                        </a:lnTo>
                        <a:lnTo>
                          <a:pt x="188" y="75"/>
                        </a:lnTo>
                        <a:lnTo>
                          <a:pt x="181" y="69"/>
                        </a:lnTo>
                        <a:lnTo>
                          <a:pt x="177" y="62"/>
                        </a:lnTo>
                        <a:lnTo>
                          <a:pt x="175" y="56"/>
                        </a:lnTo>
                        <a:lnTo>
                          <a:pt x="172" y="50"/>
                        </a:lnTo>
                        <a:lnTo>
                          <a:pt x="168" y="45"/>
                        </a:lnTo>
                        <a:lnTo>
                          <a:pt x="164" y="39"/>
                        </a:lnTo>
                        <a:lnTo>
                          <a:pt x="159" y="32"/>
                        </a:lnTo>
                        <a:lnTo>
                          <a:pt x="155" y="28"/>
                        </a:lnTo>
                        <a:lnTo>
                          <a:pt x="153" y="24"/>
                        </a:lnTo>
                        <a:lnTo>
                          <a:pt x="149" y="22"/>
                        </a:lnTo>
                        <a:lnTo>
                          <a:pt x="145" y="18"/>
                        </a:lnTo>
                        <a:lnTo>
                          <a:pt x="140" y="13"/>
                        </a:lnTo>
                        <a:lnTo>
                          <a:pt x="136" y="9"/>
                        </a:lnTo>
                        <a:lnTo>
                          <a:pt x="130" y="6"/>
                        </a:lnTo>
                        <a:lnTo>
                          <a:pt x="125" y="3"/>
                        </a:lnTo>
                        <a:lnTo>
                          <a:pt x="119" y="2"/>
                        </a:lnTo>
                        <a:lnTo>
                          <a:pt x="113" y="1"/>
                        </a:lnTo>
                        <a:lnTo>
                          <a:pt x="108" y="0"/>
                        </a:lnTo>
                        <a:lnTo>
                          <a:pt x="102" y="0"/>
                        </a:lnTo>
                        <a:lnTo>
                          <a:pt x="95" y="0"/>
                        </a:lnTo>
                        <a:lnTo>
                          <a:pt x="90" y="1"/>
                        </a:lnTo>
                        <a:lnTo>
                          <a:pt x="84" y="2"/>
                        </a:lnTo>
                        <a:lnTo>
                          <a:pt x="78" y="3"/>
                        </a:lnTo>
                        <a:lnTo>
                          <a:pt x="72" y="6"/>
                        </a:lnTo>
                        <a:lnTo>
                          <a:pt x="67" y="9"/>
                        </a:lnTo>
                        <a:lnTo>
                          <a:pt x="60" y="11"/>
                        </a:lnTo>
                        <a:lnTo>
                          <a:pt x="5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7" name="Freeform 166"/>
                  <p:cNvSpPr>
                    <a:spLocks/>
                  </p:cNvSpPr>
                  <p:nvPr/>
                </p:nvSpPr>
                <p:spPr bwMode="auto">
                  <a:xfrm>
                    <a:off x="1176294" y="4377968"/>
                    <a:ext cx="10200" cy="9282"/>
                  </a:xfrm>
                  <a:custGeom>
                    <a:avLst/>
                    <a:gdLst>
                      <a:gd name="T0" fmla="*/ 0 w 20"/>
                      <a:gd name="T1" fmla="*/ 0 h 18"/>
                      <a:gd name="T2" fmla="*/ 2147483646 w 20"/>
                      <a:gd name="T3" fmla="*/ 1096887458 h 18"/>
                      <a:gd name="T4" fmla="*/ 2147483646 w 20"/>
                      <a:gd name="T5" fmla="*/ 2147483646 h 18"/>
                      <a:gd name="T6" fmla="*/ 397953000 w 20"/>
                      <a:gd name="T7" fmla="*/ 2147483646 h 18"/>
                      <a:gd name="T8" fmla="*/ 397953000 w 20"/>
                      <a:gd name="T9" fmla="*/ 1234098108 h 18"/>
                      <a:gd name="T10" fmla="*/ 0 w 20"/>
                      <a:gd name="T11" fmla="*/ 0 h 18"/>
                      <a:gd name="T12" fmla="*/ 0 w 20"/>
                      <a:gd name="T13" fmla="*/ 0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0" y="0"/>
                        </a:moveTo>
                        <a:lnTo>
                          <a:pt x="20" y="8"/>
                        </a:lnTo>
                        <a:lnTo>
                          <a:pt x="18" y="18"/>
                        </a:lnTo>
                        <a:lnTo>
                          <a:pt x="3" y="18"/>
                        </a:lnTo>
                        <a:lnTo>
                          <a:pt x="3"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8" name="Freeform 167"/>
                  <p:cNvSpPr>
                    <a:spLocks/>
                  </p:cNvSpPr>
                  <p:nvPr/>
                </p:nvSpPr>
                <p:spPr bwMode="auto">
                  <a:xfrm>
                    <a:off x="1089594" y="4492445"/>
                    <a:ext cx="7140" cy="5157"/>
                  </a:xfrm>
                  <a:custGeom>
                    <a:avLst/>
                    <a:gdLst>
                      <a:gd name="T0" fmla="*/ 444279360 w 16"/>
                      <a:gd name="T1" fmla="*/ 0 h 10"/>
                      <a:gd name="T2" fmla="*/ 444279360 w 16"/>
                      <a:gd name="T3" fmla="*/ 0 h 10"/>
                      <a:gd name="T4" fmla="*/ 710926230 w 16"/>
                      <a:gd name="T5" fmla="*/ 0 h 10"/>
                      <a:gd name="T6" fmla="*/ 799742475 w 16"/>
                      <a:gd name="T7" fmla="*/ 137228286 h 10"/>
                      <a:gd name="T8" fmla="*/ 1066389345 w 16"/>
                      <a:gd name="T9" fmla="*/ 548647557 h 10"/>
                      <a:gd name="T10" fmla="*/ 1155205590 w 16"/>
                      <a:gd name="T11" fmla="*/ 960066829 h 10"/>
                      <a:gd name="T12" fmla="*/ 1421852460 w 16"/>
                      <a:gd name="T13" fmla="*/ 1371486101 h 10"/>
                      <a:gd name="T14" fmla="*/ 0 w 16"/>
                      <a:gd name="T15" fmla="*/ 1097295115 h 10"/>
                      <a:gd name="T16" fmla="*/ 444279360 w 16"/>
                      <a:gd name="T17" fmla="*/ 0 h 10"/>
                      <a:gd name="T18" fmla="*/ 444279360 w 1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0"/>
                      <a:gd name="T32" fmla="*/ 16 w 1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0">
                        <a:moveTo>
                          <a:pt x="5" y="0"/>
                        </a:moveTo>
                        <a:lnTo>
                          <a:pt x="5" y="0"/>
                        </a:lnTo>
                        <a:lnTo>
                          <a:pt x="8" y="0"/>
                        </a:lnTo>
                        <a:lnTo>
                          <a:pt x="9" y="1"/>
                        </a:lnTo>
                        <a:lnTo>
                          <a:pt x="12" y="4"/>
                        </a:lnTo>
                        <a:lnTo>
                          <a:pt x="13" y="7"/>
                        </a:lnTo>
                        <a:lnTo>
                          <a:pt x="16" y="10"/>
                        </a:lnTo>
                        <a:lnTo>
                          <a:pt x="0" y="8"/>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9" name="Freeform 169"/>
                  <p:cNvSpPr>
                    <a:spLocks/>
                  </p:cNvSpPr>
                  <p:nvPr/>
                </p:nvSpPr>
                <p:spPr bwMode="auto">
                  <a:xfrm>
                    <a:off x="1113054" y="4334652"/>
                    <a:ext cx="13260" cy="22689"/>
                  </a:xfrm>
                  <a:custGeom>
                    <a:avLst/>
                    <a:gdLst>
                      <a:gd name="T0" fmla="*/ 0 w 26"/>
                      <a:gd name="T1" fmla="*/ 0 h 45"/>
                      <a:gd name="T2" fmla="*/ 1724463000 w 26"/>
                      <a:gd name="T3" fmla="*/ 128125791 h 45"/>
                      <a:gd name="T4" fmla="*/ 2147483646 w 26"/>
                      <a:gd name="T5" fmla="*/ 0 h 45"/>
                      <a:gd name="T6" fmla="*/ 2147483646 w 26"/>
                      <a:gd name="T7" fmla="*/ 2147483646 h 45"/>
                      <a:gd name="T8" fmla="*/ 2147483646 w 26"/>
                      <a:gd name="T9" fmla="*/ 2147483646 h 45"/>
                      <a:gd name="T10" fmla="*/ 1326510000 w 26"/>
                      <a:gd name="T11" fmla="*/ 2147483646 h 45"/>
                      <a:gd name="T12" fmla="*/ 0 w 26"/>
                      <a:gd name="T13" fmla="*/ 0 h 45"/>
                      <a:gd name="T14" fmla="*/ 0 w 2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5"/>
                      <a:gd name="T26" fmla="*/ 26 w 2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5">
                        <a:moveTo>
                          <a:pt x="0" y="0"/>
                        </a:moveTo>
                        <a:lnTo>
                          <a:pt x="13" y="1"/>
                        </a:lnTo>
                        <a:lnTo>
                          <a:pt x="21" y="0"/>
                        </a:lnTo>
                        <a:lnTo>
                          <a:pt x="26" y="41"/>
                        </a:lnTo>
                        <a:lnTo>
                          <a:pt x="21" y="45"/>
                        </a:lnTo>
                        <a:lnTo>
                          <a:pt x="10" y="4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0" name="Freeform 170"/>
                  <p:cNvSpPr>
                    <a:spLocks/>
                  </p:cNvSpPr>
                  <p:nvPr/>
                </p:nvSpPr>
                <p:spPr bwMode="auto">
                  <a:xfrm>
                    <a:off x="1118154" y="4337746"/>
                    <a:ext cx="8160" cy="39190"/>
                  </a:xfrm>
                  <a:custGeom>
                    <a:avLst/>
                    <a:gdLst>
                      <a:gd name="T0" fmla="*/ 265302000 w 16"/>
                      <a:gd name="T1" fmla="*/ 0 h 79"/>
                      <a:gd name="T2" fmla="*/ 265302000 w 16"/>
                      <a:gd name="T3" fmla="*/ 732367838 h 79"/>
                      <a:gd name="T4" fmla="*/ 397953000 w 16"/>
                      <a:gd name="T5" fmla="*/ 1098797810 h 79"/>
                      <a:gd name="T6" fmla="*/ 0 w 16"/>
                      <a:gd name="T7" fmla="*/ 2147483646 h 79"/>
                      <a:gd name="T8" fmla="*/ 1989764490 w 16"/>
                      <a:gd name="T9" fmla="*/ 2147483646 h 79"/>
                      <a:gd name="T10" fmla="*/ 2122415490 w 16"/>
                      <a:gd name="T11" fmla="*/ 2147483646 h 79"/>
                      <a:gd name="T12" fmla="*/ 663255000 w 16"/>
                      <a:gd name="T13" fmla="*/ 1098797810 h 79"/>
                      <a:gd name="T14" fmla="*/ 663255000 w 16"/>
                      <a:gd name="T15" fmla="*/ 732367838 h 79"/>
                      <a:gd name="T16" fmla="*/ 530604000 w 16"/>
                      <a:gd name="T17" fmla="*/ 0 h 79"/>
                      <a:gd name="T18" fmla="*/ 265302000 w 16"/>
                      <a:gd name="T19" fmla="*/ 0 h 79"/>
                      <a:gd name="T20" fmla="*/ 265302000 w 16"/>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79"/>
                      <a:gd name="T35" fmla="*/ 16 w 16"/>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79">
                        <a:moveTo>
                          <a:pt x="2" y="0"/>
                        </a:moveTo>
                        <a:lnTo>
                          <a:pt x="2" y="6"/>
                        </a:lnTo>
                        <a:lnTo>
                          <a:pt x="3" y="9"/>
                        </a:lnTo>
                        <a:lnTo>
                          <a:pt x="0" y="36"/>
                        </a:lnTo>
                        <a:lnTo>
                          <a:pt x="15" y="79"/>
                        </a:lnTo>
                        <a:lnTo>
                          <a:pt x="16" y="36"/>
                        </a:lnTo>
                        <a:lnTo>
                          <a:pt x="5" y="9"/>
                        </a:lnTo>
                        <a:lnTo>
                          <a:pt x="5" y="6"/>
                        </a:lnTo>
                        <a:lnTo>
                          <a:pt x="4" y="0"/>
                        </a:lnTo>
                        <a:lnTo>
                          <a:pt x="2"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1" name="Freeform 171"/>
                  <p:cNvSpPr>
                    <a:spLocks/>
                  </p:cNvSpPr>
                  <p:nvPr/>
                </p:nvSpPr>
                <p:spPr bwMode="auto">
                  <a:xfrm>
                    <a:off x="1145694" y="4493476"/>
                    <a:ext cx="9180" cy="6188"/>
                  </a:xfrm>
                  <a:custGeom>
                    <a:avLst/>
                    <a:gdLst>
                      <a:gd name="T0" fmla="*/ 1724463000 w 18"/>
                      <a:gd name="T1" fmla="*/ 685521594 h 12"/>
                      <a:gd name="T2" fmla="*/ 2147483646 w 18"/>
                      <a:gd name="T3" fmla="*/ 1645463972 h 12"/>
                      <a:gd name="T4" fmla="*/ 0 w 18"/>
                      <a:gd name="T5" fmla="*/ 1234098108 h 12"/>
                      <a:gd name="T6" fmla="*/ 663255000 w 18"/>
                      <a:gd name="T7" fmla="*/ 0 h 12"/>
                      <a:gd name="T8" fmla="*/ 1724463000 w 18"/>
                      <a:gd name="T9" fmla="*/ 685521594 h 12"/>
                      <a:gd name="T10" fmla="*/ 1724463000 w 18"/>
                      <a:gd name="T11" fmla="*/ 685521594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13" y="5"/>
                        </a:moveTo>
                        <a:lnTo>
                          <a:pt x="18" y="12"/>
                        </a:lnTo>
                        <a:lnTo>
                          <a:pt x="0" y="9"/>
                        </a:lnTo>
                        <a:lnTo>
                          <a:pt x="5" y="0"/>
                        </a:lnTo>
                        <a:lnTo>
                          <a:pt x="1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2" name="Freeform 174"/>
                  <p:cNvSpPr>
                    <a:spLocks/>
                  </p:cNvSpPr>
                  <p:nvPr/>
                </p:nvSpPr>
                <p:spPr bwMode="auto">
                  <a:xfrm>
                    <a:off x="1200774" y="4000504"/>
                    <a:ext cx="22440" cy="42284"/>
                  </a:xfrm>
                  <a:custGeom>
                    <a:avLst/>
                    <a:gdLst>
                      <a:gd name="T0" fmla="*/ 2147483646 w 47"/>
                      <a:gd name="T1" fmla="*/ 2147483646 h 85"/>
                      <a:gd name="T2" fmla="*/ 2147483646 w 47"/>
                      <a:gd name="T3" fmla="*/ 2147483646 h 85"/>
                      <a:gd name="T4" fmla="*/ 2147483646 w 47"/>
                      <a:gd name="T5" fmla="*/ 2147483646 h 85"/>
                      <a:gd name="T6" fmla="*/ 2147483646 w 47"/>
                      <a:gd name="T7" fmla="*/ 2147483646 h 85"/>
                      <a:gd name="T8" fmla="*/ 2147483646 w 47"/>
                      <a:gd name="T9" fmla="*/ 2147483646 h 85"/>
                      <a:gd name="T10" fmla="*/ 2147483646 w 47"/>
                      <a:gd name="T11" fmla="*/ 2147483646 h 85"/>
                      <a:gd name="T12" fmla="*/ 2147483646 w 47"/>
                      <a:gd name="T13" fmla="*/ 2147483646 h 85"/>
                      <a:gd name="T14" fmla="*/ 2147483646 w 47"/>
                      <a:gd name="T15" fmla="*/ 1969575786 h 85"/>
                      <a:gd name="T16" fmla="*/ 2147483646 w 47"/>
                      <a:gd name="T17" fmla="*/ 1600357868 h 85"/>
                      <a:gd name="T18" fmla="*/ 2147483646 w 47"/>
                      <a:gd name="T19" fmla="*/ 1600357868 h 85"/>
                      <a:gd name="T20" fmla="*/ 2147483646 w 47"/>
                      <a:gd name="T21" fmla="*/ 984911760 h 85"/>
                      <a:gd name="T22" fmla="*/ 2147483646 w 47"/>
                      <a:gd name="T23" fmla="*/ 492455880 h 85"/>
                      <a:gd name="T24" fmla="*/ 2147483646 w 47"/>
                      <a:gd name="T25" fmla="*/ 122990227 h 85"/>
                      <a:gd name="T26" fmla="*/ 2147483646 w 47"/>
                      <a:gd name="T27" fmla="*/ 122990227 h 85"/>
                      <a:gd name="T28" fmla="*/ 2147483646 w 47"/>
                      <a:gd name="T29" fmla="*/ 122990227 h 85"/>
                      <a:gd name="T30" fmla="*/ 2147483646 w 47"/>
                      <a:gd name="T31" fmla="*/ 369218416 h 85"/>
                      <a:gd name="T32" fmla="*/ 1741351639 w 47"/>
                      <a:gd name="T33" fmla="*/ 0 h 85"/>
                      <a:gd name="T34" fmla="*/ 1197222222 w 47"/>
                      <a:gd name="T35" fmla="*/ 0 h 85"/>
                      <a:gd name="T36" fmla="*/ 653092328 w 47"/>
                      <a:gd name="T37" fmla="*/ 122990227 h 85"/>
                      <a:gd name="T38" fmla="*/ 0 w 47"/>
                      <a:gd name="T39" fmla="*/ 861673799 h 85"/>
                      <a:gd name="T40" fmla="*/ 653092328 w 47"/>
                      <a:gd name="T41" fmla="*/ 1107901987 h 85"/>
                      <a:gd name="T42" fmla="*/ 326432293 w 47"/>
                      <a:gd name="T43" fmla="*/ 2147483646 h 85"/>
                      <a:gd name="T44" fmla="*/ 761827019 w 47"/>
                      <a:gd name="T45" fmla="*/ 2147483646 h 85"/>
                      <a:gd name="T46" fmla="*/ 761827019 w 47"/>
                      <a:gd name="T47" fmla="*/ 2147483646 h 85"/>
                      <a:gd name="T48" fmla="*/ 1305956913 w 47"/>
                      <a:gd name="T49" fmla="*/ 2147483646 h 85"/>
                      <a:gd name="T50" fmla="*/ 761827019 w 47"/>
                      <a:gd name="T51" fmla="*/ 2147483646 h 85"/>
                      <a:gd name="T52" fmla="*/ 2147483646 w 47"/>
                      <a:gd name="T53" fmla="*/ 2147483646 h 85"/>
                      <a:gd name="T54" fmla="*/ 2147483646 w 47"/>
                      <a:gd name="T55" fmla="*/ 2147483646 h 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
                      <a:gd name="T85" fmla="*/ 0 h 85"/>
                      <a:gd name="T86" fmla="*/ 47 w 47"/>
                      <a:gd name="T87" fmla="*/ 85 h 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 h="85">
                        <a:moveTo>
                          <a:pt x="38" y="81"/>
                        </a:moveTo>
                        <a:lnTo>
                          <a:pt x="34" y="30"/>
                        </a:lnTo>
                        <a:lnTo>
                          <a:pt x="47" y="30"/>
                        </a:lnTo>
                        <a:lnTo>
                          <a:pt x="30" y="22"/>
                        </a:lnTo>
                        <a:lnTo>
                          <a:pt x="47" y="22"/>
                        </a:lnTo>
                        <a:lnTo>
                          <a:pt x="45" y="21"/>
                        </a:lnTo>
                        <a:lnTo>
                          <a:pt x="41" y="18"/>
                        </a:lnTo>
                        <a:lnTo>
                          <a:pt x="35" y="16"/>
                        </a:lnTo>
                        <a:lnTo>
                          <a:pt x="30" y="13"/>
                        </a:lnTo>
                        <a:lnTo>
                          <a:pt x="47" y="13"/>
                        </a:lnTo>
                        <a:lnTo>
                          <a:pt x="43" y="8"/>
                        </a:lnTo>
                        <a:lnTo>
                          <a:pt x="38" y="4"/>
                        </a:lnTo>
                        <a:lnTo>
                          <a:pt x="34" y="1"/>
                        </a:lnTo>
                        <a:lnTo>
                          <a:pt x="30" y="1"/>
                        </a:lnTo>
                        <a:lnTo>
                          <a:pt x="26" y="1"/>
                        </a:lnTo>
                        <a:lnTo>
                          <a:pt x="21" y="3"/>
                        </a:lnTo>
                        <a:lnTo>
                          <a:pt x="16" y="0"/>
                        </a:lnTo>
                        <a:lnTo>
                          <a:pt x="11" y="0"/>
                        </a:lnTo>
                        <a:lnTo>
                          <a:pt x="6" y="1"/>
                        </a:lnTo>
                        <a:lnTo>
                          <a:pt x="0" y="7"/>
                        </a:lnTo>
                        <a:lnTo>
                          <a:pt x="6" y="9"/>
                        </a:lnTo>
                        <a:lnTo>
                          <a:pt x="3" y="29"/>
                        </a:lnTo>
                        <a:lnTo>
                          <a:pt x="7" y="29"/>
                        </a:lnTo>
                        <a:lnTo>
                          <a:pt x="7" y="38"/>
                        </a:lnTo>
                        <a:lnTo>
                          <a:pt x="12" y="38"/>
                        </a:lnTo>
                        <a:lnTo>
                          <a:pt x="7" y="85"/>
                        </a:lnTo>
                        <a:lnTo>
                          <a:pt x="3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3" name="Freeform 175"/>
                  <p:cNvSpPr>
                    <a:spLocks/>
                  </p:cNvSpPr>
                  <p:nvPr/>
                </p:nvSpPr>
                <p:spPr bwMode="auto">
                  <a:xfrm>
                    <a:off x="1116114" y="4081978"/>
                    <a:ext cx="14280" cy="9282"/>
                  </a:xfrm>
                  <a:custGeom>
                    <a:avLst/>
                    <a:gdLst>
                      <a:gd name="T0" fmla="*/ 2147483646 w 31"/>
                      <a:gd name="T1" fmla="*/ 0 h 18"/>
                      <a:gd name="T2" fmla="*/ 1759512964 w 31"/>
                      <a:gd name="T3" fmla="*/ 1645463972 h 18"/>
                      <a:gd name="T4" fmla="*/ 1759512964 w 31"/>
                      <a:gd name="T5" fmla="*/ 2147483646 h 18"/>
                      <a:gd name="T6" fmla="*/ 0 w 31"/>
                      <a:gd name="T7" fmla="*/ 2147483646 h 18"/>
                      <a:gd name="T8" fmla="*/ 684325699 w 31"/>
                      <a:gd name="T9" fmla="*/ 137210649 h 18"/>
                      <a:gd name="T10" fmla="*/ 2147483646 w 31"/>
                      <a:gd name="T11" fmla="*/ 0 h 18"/>
                      <a:gd name="T12" fmla="*/ 2147483646 w 31"/>
                      <a:gd name="T13" fmla="*/ 0 h 18"/>
                      <a:gd name="T14" fmla="*/ 0 60000 65536"/>
                      <a:gd name="T15" fmla="*/ 0 60000 65536"/>
                      <a:gd name="T16" fmla="*/ 0 60000 65536"/>
                      <a:gd name="T17" fmla="*/ 0 60000 65536"/>
                      <a:gd name="T18" fmla="*/ 0 60000 65536"/>
                      <a:gd name="T19" fmla="*/ 0 60000 65536"/>
                      <a:gd name="T20" fmla="*/ 0 60000 65536"/>
                      <a:gd name="T21" fmla="*/ 0 w 31"/>
                      <a:gd name="T22" fmla="*/ 0 h 18"/>
                      <a:gd name="T23" fmla="*/ 31 w 3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8">
                        <a:moveTo>
                          <a:pt x="31" y="0"/>
                        </a:moveTo>
                        <a:lnTo>
                          <a:pt x="18" y="12"/>
                        </a:lnTo>
                        <a:lnTo>
                          <a:pt x="18" y="18"/>
                        </a:lnTo>
                        <a:lnTo>
                          <a:pt x="0" y="17"/>
                        </a:lnTo>
                        <a:lnTo>
                          <a:pt x="7" y="1"/>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4" name="Freeform 176"/>
                  <p:cNvSpPr>
                    <a:spLocks/>
                  </p:cNvSpPr>
                  <p:nvPr/>
                </p:nvSpPr>
                <p:spPr bwMode="auto">
                  <a:xfrm>
                    <a:off x="1236474" y="4096417"/>
                    <a:ext cx="12240" cy="16501"/>
                  </a:xfrm>
                  <a:custGeom>
                    <a:avLst/>
                    <a:gdLst>
                      <a:gd name="T0" fmla="*/ 2147483646 w 26"/>
                      <a:gd name="T1" fmla="*/ 0 h 32"/>
                      <a:gd name="T2" fmla="*/ 2147483646 w 26"/>
                      <a:gd name="T3" fmla="*/ 2147483646 h 32"/>
                      <a:gd name="T4" fmla="*/ 2147483646 w 26"/>
                      <a:gd name="T5" fmla="*/ 2147483646 h 32"/>
                      <a:gd name="T6" fmla="*/ 0 w 26"/>
                      <a:gd name="T7" fmla="*/ 2147483646 h 32"/>
                      <a:gd name="T8" fmla="*/ 834634772 w 26"/>
                      <a:gd name="T9" fmla="*/ 1782602514 h 32"/>
                      <a:gd name="T10" fmla="*/ 2147483646 w 26"/>
                      <a:gd name="T11" fmla="*/ 0 h 32"/>
                      <a:gd name="T12" fmla="*/ 2147483646 w 26"/>
                      <a:gd name="T13" fmla="*/ 0 h 32"/>
                      <a:gd name="T14" fmla="*/ 0 60000 65536"/>
                      <a:gd name="T15" fmla="*/ 0 60000 65536"/>
                      <a:gd name="T16" fmla="*/ 0 60000 65536"/>
                      <a:gd name="T17" fmla="*/ 0 60000 65536"/>
                      <a:gd name="T18" fmla="*/ 0 60000 65536"/>
                      <a:gd name="T19" fmla="*/ 0 60000 65536"/>
                      <a:gd name="T20" fmla="*/ 0 60000 65536"/>
                      <a:gd name="T21" fmla="*/ 0 w 26"/>
                      <a:gd name="T22" fmla="*/ 0 h 32"/>
                      <a:gd name="T23" fmla="*/ 26 w 2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2">
                        <a:moveTo>
                          <a:pt x="26" y="0"/>
                        </a:moveTo>
                        <a:lnTo>
                          <a:pt x="21" y="25"/>
                        </a:lnTo>
                        <a:lnTo>
                          <a:pt x="21" y="32"/>
                        </a:lnTo>
                        <a:lnTo>
                          <a:pt x="0" y="30"/>
                        </a:lnTo>
                        <a:lnTo>
                          <a:pt x="8" y="13"/>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5" name="Freeform 177"/>
                  <p:cNvSpPr>
                    <a:spLocks/>
                  </p:cNvSpPr>
                  <p:nvPr/>
                </p:nvSpPr>
                <p:spPr bwMode="auto">
                  <a:xfrm>
                    <a:off x="1117134" y="4020099"/>
                    <a:ext cx="138720" cy="222766"/>
                  </a:xfrm>
                  <a:custGeom>
                    <a:avLst/>
                    <a:gdLst>
                      <a:gd name="T0" fmla="*/ 2147483646 w 290"/>
                      <a:gd name="T1" fmla="*/ 2147483646 h 446"/>
                      <a:gd name="T2" fmla="*/ 2147483646 w 290"/>
                      <a:gd name="T3" fmla="*/ 2147483646 h 446"/>
                      <a:gd name="T4" fmla="*/ 2147483646 w 290"/>
                      <a:gd name="T5" fmla="*/ 2147483646 h 446"/>
                      <a:gd name="T6" fmla="*/ 0 w 290"/>
                      <a:gd name="T7" fmla="*/ 2147483646 h 446"/>
                      <a:gd name="T8" fmla="*/ 2147483646 w 290"/>
                      <a:gd name="T9" fmla="*/ 2147483646 h 446"/>
                      <a:gd name="T10" fmla="*/ 2147483646 w 290"/>
                      <a:gd name="T11" fmla="*/ 2147483646 h 446"/>
                      <a:gd name="T12" fmla="*/ 2147483646 w 290"/>
                      <a:gd name="T13" fmla="*/ 2147483646 h 446"/>
                      <a:gd name="T14" fmla="*/ 2147483646 w 290"/>
                      <a:gd name="T15" fmla="*/ 2147483646 h 446"/>
                      <a:gd name="T16" fmla="*/ 2147483646 w 290"/>
                      <a:gd name="T17" fmla="*/ 2147483646 h 446"/>
                      <a:gd name="T18" fmla="*/ 2147483646 w 290"/>
                      <a:gd name="T19" fmla="*/ 2147483646 h 446"/>
                      <a:gd name="T20" fmla="*/ 2147483646 w 290"/>
                      <a:gd name="T21" fmla="*/ 2147483646 h 446"/>
                      <a:gd name="T22" fmla="*/ 2147483646 w 290"/>
                      <a:gd name="T23" fmla="*/ 2147483646 h 446"/>
                      <a:gd name="T24" fmla="*/ 2147483646 w 290"/>
                      <a:gd name="T25" fmla="*/ 2147483646 h 446"/>
                      <a:gd name="T26" fmla="*/ 2147483646 w 290"/>
                      <a:gd name="T27" fmla="*/ 2147483646 h 446"/>
                      <a:gd name="T28" fmla="*/ 2147483646 w 290"/>
                      <a:gd name="T29" fmla="*/ 2147483646 h 446"/>
                      <a:gd name="T30" fmla="*/ 2147483646 w 290"/>
                      <a:gd name="T31" fmla="*/ 2147483646 h 446"/>
                      <a:gd name="T32" fmla="*/ 2147483646 w 290"/>
                      <a:gd name="T33" fmla="*/ 2147483646 h 446"/>
                      <a:gd name="T34" fmla="*/ 2147483646 w 290"/>
                      <a:gd name="T35" fmla="*/ 2147483646 h 446"/>
                      <a:gd name="T36" fmla="*/ 2147483646 w 290"/>
                      <a:gd name="T37" fmla="*/ 2147483646 h 446"/>
                      <a:gd name="T38" fmla="*/ 2147483646 w 290"/>
                      <a:gd name="T39" fmla="*/ 2147483646 h 446"/>
                      <a:gd name="T40" fmla="*/ 2147483646 w 290"/>
                      <a:gd name="T41" fmla="*/ 2147483646 h 446"/>
                      <a:gd name="T42" fmla="*/ 2147483646 w 290"/>
                      <a:gd name="T43" fmla="*/ 2147483646 h 446"/>
                      <a:gd name="T44" fmla="*/ 2147483646 w 290"/>
                      <a:gd name="T45" fmla="*/ 2147483646 h 446"/>
                      <a:gd name="T46" fmla="*/ 2147483646 w 290"/>
                      <a:gd name="T47" fmla="*/ 2147483646 h 446"/>
                      <a:gd name="T48" fmla="*/ 2147483646 w 290"/>
                      <a:gd name="T49" fmla="*/ 2147483646 h 446"/>
                      <a:gd name="T50" fmla="*/ 2147483646 w 290"/>
                      <a:gd name="T51" fmla="*/ 2147483646 h 446"/>
                      <a:gd name="T52" fmla="*/ 2147483646 w 290"/>
                      <a:gd name="T53" fmla="*/ 2147483646 h 446"/>
                      <a:gd name="T54" fmla="*/ 2147483646 w 290"/>
                      <a:gd name="T55" fmla="*/ 2147483646 h 446"/>
                      <a:gd name="T56" fmla="*/ 2147483646 w 290"/>
                      <a:gd name="T57" fmla="*/ 2147483646 h 446"/>
                      <a:gd name="T58" fmla="*/ 2147483646 w 290"/>
                      <a:gd name="T59" fmla="*/ 2147483646 h 446"/>
                      <a:gd name="T60" fmla="*/ 2147483646 w 290"/>
                      <a:gd name="T61" fmla="*/ 2147483646 h 446"/>
                      <a:gd name="T62" fmla="*/ 2147483646 w 290"/>
                      <a:gd name="T63" fmla="*/ 2147483646 h 446"/>
                      <a:gd name="T64" fmla="*/ 2147483646 w 290"/>
                      <a:gd name="T65" fmla="*/ 2147483646 h 446"/>
                      <a:gd name="T66" fmla="*/ 2147483646 w 290"/>
                      <a:gd name="T67" fmla="*/ 2147483646 h 446"/>
                      <a:gd name="T68" fmla="*/ 2147483646 w 290"/>
                      <a:gd name="T69" fmla="*/ 2147483646 h 446"/>
                      <a:gd name="T70" fmla="*/ 2147483646 w 290"/>
                      <a:gd name="T71" fmla="*/ 2147483646 h 446"/>
                      <a:gd name="T72" fmla="*/ 2147483646 w 290"/>
                      <a:gd name="T73" fmla="*/ 2147483646 h 446"/>
                      <a:gd name="T74" fmla="*/ 2147483646 w 290"/>
                      <a:gd name="T75" fmla="*/ 2147483646 h 446"/>
                      <a:gd name="T76" fmla="*/ 2147483646 w 290"/>
                      <a:gd name="T77" fmla="*/ 2147483646 h 446"/>
                      <a:gd name="T78" fmla="*/ 2147483646 w 290"/>
                      <a:gd name="T79" fmla="*/ 2147483646 h 446"/>
                      <a:gd name="T80" fmla="*/ 2147483646 w 290"/>
                      <a:gd name="T81" fmla="*/ 2147483646 h 446"/>
                      <a:gd name="T82" fmla="*/ 2147483646 w 290"/>
                      <a:gd name="T83" fmla="*/ 2147483646 h 446"/>
                      <a:gd name="T84" fmla="*/ 2147483646 w 290"/>
                      <a:gd name="T85" fmla="*/ 2147483646 h 446"/>
                      <a:gd name="T86" fmla="*/ 2147483646 w 290"/>
                      <a:gd name="T87" fmla="*/ 2147483646 h 446"/>
                      <a:gd name="T88" fmla="*/ 2147483646 w 290"/>
                      <a:gd name="T89" fmla="*/ 2147483646 h 446"/>
                      <a:gd name="T90" fmla="*/ 2147483646 w 290"/>
                      <a:gd name="T91" fmla="*/ 1370619261 h 446"/>
                      <a:gd name="T92" fmla="*/ 2147483646 w 290"/>
                      <a:gd name="T93" fmla="*/ 249226205 h 446"/>
                      <a:gd name="T94" fmla="*/ 2147483646 w 290"/>
                      <a:gd name="T95" fmla="*/ 249226205 h 446"/>
                      <a:gd name="T96" fmla="*/ 2147483646 w 290"/>
                      <a:gd name="T97" fmla="*/ 1246131027 h 4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446"/>
                      <a:gd name="T149" fmla="*/ 290 w 290"/>
                      <a:gd name="T150" fmla="*/ 446 h 4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446">
                        <a:moveTo>
                          <a:pt x="144" y="16"/>
                        </a:moveTo>
                        <a:lnTo>
                          <a:pt x="138" y="19"/>
                        </a:lnTo>
                        <a:lnTo>
                          <a:pt x="133" y="23"/>
                        </a:lnTo>
                        <a:lnTo>
                          <a:pt x="127" y="28"/>
                        </a:lnTo>
                        <a:lnTo>
                          <a:pt x="122" y="34"/>
                        </a:lnTo>
                        <a:lnTo>
                          <a:pt x="116" y="39"/>
                        </a:lnTo>
                        <a:lnTo>
                          <a:pt x="111" y="45"/>
                        </a:lnTo>
                        <a:lnTo>
                          <a:pt x="105" y="51"/>
                        </a:lnTo>
                        <a:lnTo>
                          <a:pt x="100" y="58"/>
                        </a:lnTo>
                        <a:lnTo>
                          <a:pt x="96" y="63"/>
                        </a:lnTo>
                        <a:lnTo>
                          <a:pt x="92" y="68"/>
                        </a:lnTo>
                        <a:lnTo>
                          <a:pt x="88" y="73"/>
                        </a:lnTo>
                        <a:lnTo>
                          <a:pt x="86" y="77"/>
                        </a:lnTo>
                        <a:lnTo>
                          <a:pt x="81" y="84"/>
                        </a:lnTo>
                        <a:lnTo>
                          <a:pt x="79" y="86"/>
                        </a:lnTo>
                        <a:lnTo>
                          <a:pt x="0" y="133"/>
                        </a:lnTo>
                        <a:lnTo>
                          <a:pt x="16" y="131"/>
                        </a:lnTo>
                        <a:lnTo>
                          <a:pt x="22" y="129"/>
                        </a:lnTo>
                        <a:lnTo>
                          <a:pt x="30" y="128"/>
                        </a:lnTo>
                        <a:lnTo>
                          <a:pt x="38" y="127"/>
                        </a:lnTo>
                        <a:lnTo>
                          <a:pt x="44" y="124"/>
                        </a:lnTo>
                        <a:lnTo>
                          <a:pt x="53" y="122"/>
                        </a:lnTo>
                        <a:lnTo>
                          <a:pt x="56" y="120"/>
                        </a:lnTo>
                        <a:lnTo>
                          <a:pt x="61" y="120"/>
                        </a:lnTo>
                        <a:lnTo>
                          <a:pt x="65" y="119"/>
                        </a:lnTo>
                        <a:lnTo>
                          <a:pt x="69" y="118"/>
                        </a:lnTo>
                        <a:lnTo>
                          <a:pt x="77" y="116"/>
                        </a:lnTo>
                        <a:lnTo>
                          <a:pt x="83" y="114"/>
                        </a:lnTo>
                        <a:lnTo>
                          <a:pt x="90" y="111"/>
                        </a:lnTo>
                        <a:lnTo>
                          <a:pt x="96" y="108"/>
                        </a:lnTo>
                        <a:lnTo>
                          <a:pt x="100" y="106"/>
                        </a:lnTo>
                        <a:lnTo>
                          <a:pt x="105" y="103"/>
                        </a:lnTo>
                        <a:lnTo>
                          <a:pt x="109" y="99"/>
                        </a:lnTo>
                        <a:lnTo>
                          <a:pt x="113" y="97"/>
                        </a:lnTo>
                        <a:lnTo>
                          <a:pt x="118" y="92"/>
                        </a:lnTo>
                        <a:lnTo>
                          <a:pt x="124" y="86"/>
                        </a:lnTo>
                        <a:lnTo>
                          <a:pt x="127" y="80"/>
                        </a:lnTo>
                        <a:lnTo>
                          <a:pt x="130" y="76"/>
                        </a:lnTo>
                        <a:lnTo>
                          <a:pt x="131" y="73"/>
                        </a:lnTo>
                        <a:lnTo>
                          <a:pt x="133" y="73"/>
                        </a:lnTo>
                        <a:lnTo>
                          <a:pt x="127" y="158"/>
                        </a:lnTo>
                        <a:lnTo>
                          <a:pt x="126" y="158"/>
                        </a:lnTo>
                        <a:lnTo>
                          <a:pt x="125" y="159"/>
                        </a:lnTo>
                        <a:lnTo>
                          <a:pt x="122" y="162"/>
                        </a:lnTo>
                        <a:lnTo>
                          <a:pt x="118" y="168"/>
                        </a:lnTo>
                        <a:lnTo>
                          <a:pt x="114" y="174"/>
                        </a:lnTo>
                        <a:lnTo>
                          <a:pt x="111" y="180"/>
                        </a:lnTo>
                        <a:lnTo>
                          <a:pt x="108" y="183"/>
                        </a:lnTo>
                        <a:lnTo>
                          <a:pt x="105" y="188"/>
                        </a:lnTo>
                        <a:lnTo>
                          <a:pt x="103" y="192"/>
                        </a:lnTo>
                        <a:lnTo>
                          <a:pt x="100" y="197"/>
                        </a:lnTo>
                        <a:lnTo>
                          <a:pt x="98" y="200"/>
                        </a:lnTo>
                        <a:lnTo>
                          <a:pt x="96" y="205"/>
                        </a:lnTo>
                        <a:lnTo>
                          <a:pt x="92" y="209"/>
                        </a:lnTo>
                        <a:lnTo>
                          <a:pt x="90" y="214"/>
                        </a:lnTo>
                        <a:lnTo>
                          <a:pt x="88" y="219"/>
                        </a:lnTo>
                        <a:lnTo>
                          <a:pt x="86" y="226"/>
                        </a:lnTo>
                        <a:lnTo>
                          <a:pt x="83" y="231"/>
                        </a:lnTo>
                        <a:lnTo>
                          <a:pt x="82" y="236"/>
                        </a:lnTo>
                        <a:lnTo>
                          <a:pt x="79" y="241"/>
                        </a:lnTo>
                        <a:lnTo>
                          <a:pt x="78" y="248"/>
                        </a:lnTo>
                        <a:lnTo>
                          <a:pt x="77" y="253"/>
                        </a:lnTo>
                        <a:lnTo>
                          <a:pt x="75" y="260"/>
                        </a:lnTo>
                        <a:lnTo>
                          <a:pt x="74" y="265"/>
                        </a:lnTo>
                        <a:lnTo>
                          <a:pt x="74" y="271"/>
                        </a:lnTo>
                        <a:lnTo>
                          <a:pt x="74" y="276"/>
                        </a:lnTo>
                        <a:lnTo>
                          <a:pt x="74" y="283"/>
                        </a:lnTo>
                        <a:lnTo>
                          <a:pt x="87" y="446"/>
                        </a:lnTo>
                        <a:lnTo>
                          <a:pt x="90" y="439"/>
                        </a:lnTo>
                        <a:lnTo>
                          <a:pt x="94" y="434"/>
                        </a:lnTo>
                        <a:lnTo>
                          <a:pt x="98" y="429"/>
                        </a:lnTo>
                        <a:lnTo>
                          <a:pt x="100" y="424"/>
                        </a:lnTo>
                        <a:lnTo>
                          <a:pt x="104" y="418"/>
                        </a:lnTo>
                        <a:lnTo>
                          <a:pt x="107" y="413"/>
                        </a:lnTo>
                        <a:lnTo>
                          <a:pt x="109" y="408"/>
                        </a:lnTo>
                        <a:lnTo>
                          <a:pt x="112" y="401"/>
                        </a:lnTo>
                        <a:lnTo>
                          <a:pt x="113" y="395"/>
                        </a:lnTo>
                        <a:lnTo>
                          <a:pt x="116" y="390"/>
                        </a:lnTo>
                        <a:lnTo>
                          <a:pt x="117" y="383"/>
                        </a:lnTo>
                        <a:lnTo>
                          <a:pt x="118" y="378"/>
                        </a:lnTo>
                        <a:lnTo>
                          <a:pt x="120" y="372"/>
                        </a:lnTo>
                        <a:lnTo>
                          <a:pt x="121" y="366"/>
                        </a:lnTo>
                        <a:lnTo>
                          <a:pt x="122" y="361"/>
                        </a:lnTo>
                        <a:lnTo>
                          <a:pt x="124" y="356"/>
                        </a:lnTo>
                        <a:lnTo>
                          <a:pt x="124" y="349"/>
                        </a:lnTo>
                        <a:lnTo>
                          <a:pt x="125" y="344"/>
                        </a:lnTo>
                        <a:lnTo>
                          <a:pt x="125" y="338"/>
                        </a:lnTo>
                        <a:lnTo>
                          <a:pt x="126" y="332"/>
                        </a:lnTo>
                        <a:lnTo>
                          <a:pt x="125" y="327"/>
                        </a:lnTo>
                        <a:lnTo>
                          <a:pt x="125" y="322"/>
                        </a:lnTo>
                        <a:lnTo>
                          <a:pt x="125" y="317"/>
                        </a:lnTo>
                        <a:lnTo>
                          <a:pt x="125" y="313"/>
                        </a:lnTo>
                        <a:lnTo>
                          <a:pt x="124" y="308"/>
                        </a:lnTo>
                        <a:lnTo>
                          <a:pt x="122" y="304"/>
                        </a:lnTo>
                        <a:lnTo>
                          <a:pt x="122" y="299"/>
                        </a:lnTo>
                        <a:lnTo>
                          <a:pt x="121" y="295"/>
                        </a:lnTo>
                        <a:lnTo>
                          <a:pt x="118" y="288"/>
                        </a:lnTo>
                        <a:lnTo>
                          <a:pt x="116" y="282"/>
                        </a:lnTo>
                        <a:lnTo>
                          <a:pt x="169" y="207"/>
                        </a:lnTo>
                        <a:lnTo>
                          <a:pt x="169" y="211"/>
                        </a:lnTo>
                        <a:lnTo>
                          <a:pt x="169" y="218"/>
                        </a:lnTo>
                        <a:lnTo>
                          <a:pt x="169" y="223"/>
                        </a:lnTo>
                        <a:lnTo>
                          <a:pt x="169" y="227"/>
                        </a:lnTo>
                        <a:lnTo>
                          <a:pt x="170" y="232"/>
                        </a:lnTo>
                        <a:lnTo>
                          <a:pt x="172" y="239"/>
                        </a:lnTo>
                        <a:lnTo>
                          <a:pt x="172" y="244"/>
                        </a:lnTo>
                        <a:lnTo>
                          <a:pt x="173" y="250"/>
                        </a:lnTo>
                        <a:lnTo>
                          <a:pt x="174" y="256"/>
                        </a:lnTo>
                        <a:lnTo>
                          <a:pt x="177" y="262"/>
                        </a:lnTo>
                        <a:lnTo>
                          <a:pt x="180" y="269"/>
                        </a:lnTo>
                        <a:lnTo>
                          <a:pt x="181" y="275"/>
                        </a:lnTo>
                        <a:lnTo>
                          <a:pt x="185" y="282"/>
                        </a:lnTo>
                        <a:lnTo>
                          <a:pt x="189" y="289"/>
                        </a:lnTo>
                        <a:lnTo>
                          <a:pt x="190" y="292"/>
                        </a:lnTo>
                        <a:lnTo>
                          <a:pt x="193" y="296"/>
                        </a:lnTo>
                        <a:lnTo>
                          <a:pt x="195" y="300"/>
                        </a:lnTo>
                        <a:lnTo>
                          <a:pt x="199" y="305"/>
                        </a:lnTo>
                        <a:lnTo>
                          <a:pt x="203" y="309"/>
                        </a:lnTo>
                        <a:lnTo>
                          <a:pt x="208" y="314"/>
                        </a:lnTo>
                        <a:lnTo>
                          <a:pt x="212" y="319"/>
                        </a:lnTo>
                        <a:lnTo>
                          <a:pt x="217" y="325"/>
                        </a:lnTo>
                        <a:lnTo>
                          <a:pt x="222" y="330"/>
                        </a:lnTo>
                        <a:lnTo>
                          <a:pt x="228" y="334"/>
                        </a:lnTo>
                        <a:lnTo>
                          <a:pt x="232" y="339"/>
                        </a:lnTo>
                        <a:lnTo>
                          <a:pt x="237" y="344"/>
                        </a:lnTo>
                        <a:lnTo>
                          <a:pt x="239" y="348"/>
                        </a:lnTo>
                        <a:lnTo>
                          <a:pt x="245" y="352"/>
                        </a:lnTo>
                        <a:lnTo>
                          <a:pt x="247" y="355"/>
                        </a:lnTo>
                        <a:lnTo>
                          <a:pt x="251" y="359"/>
                        </a:lnTo>
                        <a:lnTo>
                          <a:pt x="251" y="351"/>
                        </a:lnTo>
                        <a:lnTo>
                          <a:pt x="251" y="345"/>
                        </a:lnTo>
                        <a:lnTo>
                          <a:pt x="251" y="338"/>
                        </a:lnTo>
                        <a:lnTo>
                          <a:pt x="251" y="334"/>
                        </a:lnTo>
                        <a:lnTo>
                          <a:pt x="250" y="329"/>
                        </a:lnTo>
                        <a:lnTo>
                          <a:pt x="248" y="323"/>
                        </a:lnTo>
                        <a:lnTo>
                          <a:pt x="247" y="319"/>
                        </a:lnTo>
                        <a:lnTo>
                          <a:pt x="247" y="314"/>
                        </a:lnTo>
                        <a:lnTo>
                          <a:pt x="245" y="309"/>
                        </a:lnTo>
                        <a:lnTo>
                          <a:pt x="242" y="304"/>
                        </a:lnTo>
                        <a:lnTo>
                          <a:pt x="239" y="299"/>
                        </a:lnTo>
                        <a:lnTo>
                          <a:pt x="238" y="293"/>
                        </a:lnTo>
                        <a:lnTo>
                          <a:pt x="234" y="286"/>
                        </a:lnTo>
                        <a:lnTo>
                          <a:pt x="232" y="279"/>
                        </a:lnTo>
                        <a:lnTo>
                          <a:pt x="229" y="275"/>
                        </a:lnTo>
                        <a:lnTo>
                          <a:pt x="228" y="271"/>
                        </a:lnTo>
                        <a:lnTo>
                          <a:pt x="225" y="267"/>
                        </a:lnTo>
                        <a:lnTo>
                          <a:pt x="224" y="263"/>
                        </a:lnTo>
                        <a:lnTo>
                          <a:pt x="230" y="155"/>
                        </a:lnTo>
                        <a:lnTo>
                          <a:pt x="238" y="155"/>
                        </a:lnTo>
                        <a:lnTo>
                          <a:pt x="234" y="76"/>
                        </a:lnTo>
                        <a:lnTo>
                          <a:pt x="259" y="98"/>
                        </a:lnTo>
                        <a:lnTo>
                          <a:pt x="267" y="178"/>
                        </a:lnTo>
                        <a:lnTo>
                          <a:pt x="267" y="175"/>
                        </a:lnTo>
                        <a:lnTo>
                          <a:pt x="271" y="170"/>
                        </a:lnTo>
                        <a:lnTo>
                          <a:pt x="272" y="164"/>
                        </a:lnTo>
                        <a:lnTo>
                          <a:pt x="273" y="161"/>
                        </a:lnTo>
                        <a:lnTo>
                          <a:pt x="276" y="155"/>
                        </a:lnTo>
                        <a:lnTo>
                          <a:pt x="278" y="151"/>
                        </a:lnTo>
                        <a:lnTo>
                          <a:pt x="281" y="145"/>
                        </a:lnTo>
                        <a:lnTo>
                          <a:pt x="282" y="140"/>
                        </a:lnTo>
                        <a:lnTo>
                          <a:pt x="285" y="133"/>
                        </a:lnTo>
                        <a:lnTo>
                          <a:pt x="288" y="127"/>
                        </a:lnTo>
                        <a:lnTo>
                          <a:pt x="288" y="120"/>
                        </a:lnTo>
                        <a:lnTo>
                          <a:pt x="290" y="114"/>
                        </a:lnTo>
                        <a:lnTo>
                          <a:pt x="290" y="107"/>
                        </a:lnTo>
                        <a:lnTo>
                          <a:pt x="290" y="102"/>
                        </a:lnTo>
                        <a:lnTo>
                          <a:pt x="290" y="94"/>
                        </a:lnTo>
                        <a:lnTo>
                          <a:pt x="289" y="89"/>
                        </a:lnTo>
                        <a:lnTo>
                          <a:pt x="288" y="84"/>
                        </a:lnTo>
                        <a:lnTo>
                          <a:pt x="286" y="79"/>
                        </a:lnTo>
                        <a:lnTo>
                          <a:pt x="285" y="72"/>
                        </a:lnTo>
                        <a:lnTo>
                          <a:pt x="282" y="67"/>
                        </a:lnTo>
                        <a:lnTo>
                          <a:pt x="281" y="60"/>
                        </a:lnTo>
                        <a:lnTo>
                          <a:pt x="278" y="56"/>
                        </a:lnTo>
                        <a:lnTo>
                          <a:pt x="276" y="51"/>
                        </a:lnTo>
                        <a:lnTo>
                          <a:pt x="273" y="46"/>
                        </a:lnTo>
                        <a:lnTo>
                          <a:pt x="269" y="41"/>
                        </a:lnTo>
                        <a:lnTo>
                          <a:pt x="267" y="36"/>
                        </a:lnTo>
                        <a:lnTo>
                          <a:pt x="262" y="32"/>
                        </a:lnTo>
                        <a:lnTo>
                          <a:pt x="258" y="26"/>
                        </a:lnTo>
                        <a:lnTo>
                          <a:pt x="254" y="23"/>
                        </a:lnTo>
                        <a:lnTo>
                          <a:pt x="250" y="19"/>
                        </a:lnTo>
                        <a:lnTo>
                          <a:pt x="243" y="15"/>
                        </a:lnTo>
                        <a:lnTo>
                          <a:pt x="238" y="11"/>
                        </a:lnTo>
                        <a:lnTo>
                          <a:pt x="232" y="7"/>
                        </a:lnTo>
                        <a:lnTo>
                          <a:pt x="225" y="6"/>
                        </a:lnTo>
                        <a:lnTo>
                          <a:pt x="219" y="3"/>
                        </a:lnTo>
                        <a:lnTo>
                          <a:pt x="212" y="2"/>
                        </a:lnTo>
                        <a:lnTo>
                          <a:pt x="206" y="2"/>
                        </a:lnTo>
                        <a:lnTo>
                          <a:pt x="199" y="2"/>
                        </a:lnTo>
                        <a:lnTo>
                          <a:pt x="191" y="0"/>
                        </a:lnTo>
                        <a:lnTo>
                          <a:pt x="183" y="2"/>
                        </a:lnTo>
                        <a:lnTo>
                          <a:pt x="177" y="2"/>
                        </a:lnTo>
                        <a:lnTo>
                          <a:pt x="170" y="4"/>
                        </a:lnTo>
                        <a:lnTo>
                          <a:pt x="163" y="6"/>
                        </a:lnTo>
                        <a:lnTo>
                          <a:pt x="156" y="10"/>
                        </a:lnTo>
                        <a:lnTo>
                          <a:pt x="150" y="11"/>
                        </a:lnTo>
                        <a:lnTo>
                          <a:pt x="14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6" name="Freeform 178"/>
                  <p:cNvSpPr>
                    <a:spLocks/>
                  </p:cNvSpPr>
                  <p:nvPr/>
                </p:nvSpPr>
                <p:spPr bwMode="auto">
                  <a:xfrm>
                    <a:off x="1148754" y="4237708"/>
                    <a:ext cx="13260" cy="8251"/>
                  </a:xfrm>
                  <a:custGeom>
                    <a:avLst/>
                    <a:gdLst>
                      <a:gd name="T0" fmla="*/ 2147483646 w 29"/>
                      <a:gd name="T1" fmla="*/ 0 h 15"/>
                      <a:gd name="T2" fmla="*/ 2103032342 w 29"/>
                      <a:gd name="T3" fmla="*/ 0 h 15"/>
                      <a:gd name="T4" fmla="*/ 1529553803 w 29"/>
                      <a:gd name="T5" fmla="*/ 332830488 h 15"/>
                      <a:gd name="T6" fmla="*/ 1147165581 w 29"/>
                      <a:gd name="T7" fmla="*/ 832076496 h 15"/>
                      <a:gd name="T8" fmla="*/ 764776901 w 29"/>
                      <a:gd name="T9" fmla="*/ 1164907534 h 15"/>
                      <a:gd name="T10" fmla="*/ 382388222 w 29"/>
                      <a:gd name="T11" fmla="*/ 1664456078 h 15"/>
                      <a:gd name="T12" fmla="*/ 0 w 29"/>
                      <a:gd name="T13" fmla="*/ 2147483646 h 15"/>
                      <a:gd name="T14" fmla="*/ 2147483646 w 29"/>
                      <a:gd name="T15" fmla="*/ 1664456078 h 15"/>
                      <a:gd name="T16" fmla="*/ 2147483646 w 29"/>
                      <a:gd name="T17" fmla="*/ 0 h 15"/>
                      <a:gd name="T18" fmla="*/ 2147483646 w 2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5"/>
                      <a:gd name="T32" fmla="*/ 29 w 2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5">
                        <a:moveTo>
                          <a:pt x="23" y="0"/>
                        </a:moveTo>
                        <a:lnTo>
                          <a:pt x="22" y="0"/>
                        </a:lnTo>
                        <a:lnTo>
                          <a:pt x="16" y="2"/>
                        </a:lnTo>
                        <a:lnTo>
                          <a:pt x="12" y="5"/>
                        </a:lnTo>
                        <a:lnTo>
                          <a:pt x="8" y="7"/>
                        </a:lnTo>
                        <a:lnTo>
                          <a:pt x="4" y="10"/>
                        </a:lnTo>
                        <a:lnTo>
                          <a:pt x="0" y="15"/>
                        </a:lnTo>
                        <a:lnTo>
                          <a:pt x="29" y="1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7" name="Freeform 179"/>
                  <p:cNvSpPr>
                    <a:spLocks/>
                  </p:cNvSpPr>
                  <p:nvPr/>
                </p:nvSpPr>
                <p:spPr bwMode="auto">
                  <a:xfrm>
                    <a:off x="1142976" y="4071942"/>
                    <a:ext cx="4080" cy="11345"/>
                  </a:xfrm>
                  <a:custGeom>
                    <a:avLst/>
                    <a:gdLst>
                      <a:gd name="T0" fmla="*/ 0 w 9"/>
                      <a:gd name="T1" fmla="*/ 315205698 h 21"/>
                      <a:gd name="T2" fmla="*/ 0 w 9"/>
                      <a:gd name="T3" fmla="*/ 788306245 h 21"/>
                      <a:gd name="T4" fmla="*/ 0 w 9"/>
                      <a:gd name="T5" fmla="*/ 1261406791 h 21"/>
                      <a:gd name="T6" fmla="*/ 0 w 9"/>
                      <a:gd name="T7" fmla="*/ 2147483646 h 21"/>
                      <a:gd name="T8" fmla="*/ 186398427 w 9"/>
                      <a:gd name="T9" fmla="*/ 2147483646 h 21"/>
                      <a:gd name="T10" fmla="*/ 838485333 w 9"/>
                      <a:gd name="T11" fmla="*/ 157603119 h 21"/>
                      <a:gd name="T12" fmla="*/ 186398427 w 9"/>
                      <a:gd name="T13" fmla="*/ 0 h 21"/>
                      <a:gd name="T14" fmla="*/ 0 w 9"/>
                      <a:gd name="T15" fmla="*/ 315205698 h 21"/>
                      <a:gd name="T16" fmla="*/ 0 w 9"/>
                      <a:gd name="T17" fmla="*/ 31520569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1"/>
                      <a:gd name="T29" fmla="*/ 9 w 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1">
                        <a:moveTo>
                          <a:pt x="0" y="2"/>
                        </a:moveTo>
                        <a:lnTo>
                          <a:pt x="0" y="5"/>
                        </a:lnTo>
                        <a:lnTo>
                          <a:pt x="0" y="8"/>
                        </a:lnTo>
                        <a:lnTo>
                          <a:pt x="0" y="14"/>
                        </a:lnTo>
                        <a:lnTo>
                          <a:pt x="2" y="21"/>
                        </a:lnTo>
                        <a:lnTo>
                          <a:pt x="9" y="1"/>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8" name="Freeform 180"/>
                  <p:cNvSpPr>
                    <a:spLocks/>
                  </p:cNvSpPr>
                  <p:nvPr/>
                </p:nvSpPr>
                <p:spPr bwMode="auto">
                  <a:xfrm>
                    <a:off x="1200774" y="4022162"/>
                    <a:ext cx="16320" cy="39190"/>
                  </a:xfrm>
                  <a:custGeom>
                    <a:avLst/>
                    <a:gdLst>
                      <a:gd name="T0" fmla="*/ 1326510000 w 32"/>
                      <a:gd name="T1" fmla="*/ 0 h 79"/>
                      <a:gd name="T2" fmla="*/ 1989764490 w 32"/>
                      <a:gd name="T3" fmla="*/ 488245391 h 79"/>
                      <a:gd name="T4" fmla="*/ 2147483646 w 32"/>
                      <a:gd name="T5" fmla="*/ 0 h 79"/>
                      <a:gd name="T6" fmla="*/ 1193859000 w 32"/>
                      <a:gd name="T7" fmla="*/ 2147483646 h 79"/>
                      <a:gd name="T8" fmla="*/ 0 w 32"/>
                      <a:gd name="T9" fmla="*/ 2147483646 h 79"/>
                      <a:gd name="T10" fmla="*/ 1326510000 w 32"/>
                      <a:gd name="T11" fmla="*/ 0 h 79"/>
                      <a:gd name="T12" fmla="*/ 1326510000 w 32"/>
                      <a:gd name="T13" fmla="*/ 0 h 79"/>
                      <a:gd name="T14" fmla="*/ 0 60000 65536"/>
                      <a:gd name="T15" fmla="*/ 0 60000 65536"/>
                      <a:gd name="T16" fmla="*/ 0 60000 65536"/>
                      <a:gd name="T17" fmla="*/ 0 60000 65536"/>
                      <a:gd name="T18" fmla="*/ 0 60000 65536"/>
                      <a:gd name="T19" fmla="*/ 0 60000 65536"/>
                      <a:gd name="T20" fmla="*/ 0 60000 65536"/>
                      <a:gd name="T21" fmla="*/ 0 w 32"/>
                      <a:gd name="T22" fmla="*/ 0 h 79"/>
                      <a:gd name="T23" fmla="*/ 32 w 3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9">
                        <a:moveTo>
                          <a:pt x="10" y="0"/>
                        </a:moveTo>
                        <a:lnTo>
                          <a:pt x="15" y="4"/>
                        </a:lnTo>
                        <a:lnTo>
                          <a:pt x="32" y="0"/>
                        </a:lnTo>
                        <a:lnTo>
                          <a:pt x="9" y="76"/>
                        </a:lnTo>
                        <a:lnTo>
                          <a:pt x="0" y="79"/>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79" name="Freeform 181"/>
                  <p:cNvSpPr>
                    <a:spLocks/>
                  </p:cNvSpPr>
                  <p:nvPr/>
                </p:nvSpPr>
                <p:spPr bwMode="auto">
                  <a:xfrm>
                    <a:off x="1199754" y="4024224"/>
                    <a:ext cx="10200" cy="46410"/>
                  </a:xfrm>
                  <a:custGeom>
                    <a:avLst/>
                    <a:gdLst>
                      <a:gd name="T0" fmla="*/ 2062634286 w 21"/>
                      <a:gd name="T1" fmla="*/ 0 h 91"/>
                      <a:gd name="T2" fmla="*/ 1833321286 w 21"/>
                      <a:gd name="T3" fmla="*/ 1061208000 h 91"/>
                      <a:gd name="T4" fmla="*/ 1833321286 w 21"/>
                      <a:gd name="T5" fmla="*/ 1459161000 h 91"/>
                      <a:gd name="T6" fmla="*/ 802122171 w 21"/>
                      <a:gd name="T7" fmla="*/ 2147483646 h 91"/>
                      <a:gd name="T8" fmla="*/ 0 w 21"/>
                      <a:gd name="T9" fmla="*/ 2147483646 h 91"/>
                      <a:gd name="T10" fmla="*/ 1375167886 w 21"/>
                      <a:gd name="T11" fmla="*/ 2147483646 h 91"/>
                      <a:gd name="T12" fmla="*/ 2147483646 w 21"/>
                      <a:gd name="T13" fmla="*/ 2147483646 h 91"/>
                      <a:gd name="T14" fmla="*/ 1947978029 w 21"/>
                      <a:gd name="T15" fmla="*/ 1459161000 h 91"/>
                      <a:gd name="T16" fmla="*/ 2147483646 w 21"/>
                      <a:gd name="T17" fmla="*/ 928557000 h 91"/>
                      <a:gd name="T18" fmla="*/ 2147483646 w 21"/>
                      <a:gd name="T19" fmla="*/ 0 h 91"/>
                      <a:gd name="T20" fmla="*/ 2062634286 w 21"/>
                      <a:gd name="T21" fmla="*/ 0 h 91"/>
                      <a:gd name="T22" fmla="*/ 2062634286 w 21"/>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91"/>
                      <a:gd name="T38" fmla="*/ 21 w 21"/>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91">
                        <a:moveTo>
                          <a:pt x="18" y="0"/>
                        </a:moveTo>
                        <a:lnTo>
                          <a:pt x="16" y="8"/>
                        </a:lnTo>
                        <a:lnTo>
                          <a:pt x="16" y="11"/>
                        </a:lnTo>
                        <a:lnTo>
                          <a:pt x="7" y="50"/>
                        </a:lnTo>
                        <a:lnTo>
                          <a:pt x="0" y="91"/>
                        </a:lnTo>
                        <a:lnTo>
                          <a:pt x="12" y="71"/>
                        </a:lnTo>
                        <a:lnTo>
                          <a:pt x="20" y="50"/>
                        </a:lnTo>
                        <a:lnTo>
                          <a:pt x="17" y="11"/>
                        </a:lnTo>
                        <a:lnTo>
                          <a:pt x="21" y="7"/>
                        </a:lnTo>
                        <a:lnTo>
                          <a:pt x="21" y="0"/>
                        </a:lnTo>
                        <a:lnTo>
                          <a:pt x="1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0" name="Freeform 182"/>
                  <p:cNvSpPr>
                    <a:spLocks/>
                  </p:cNvSpPr>
                  <p:nvPr/>
                </p:nvSpPr>
                <p:spPr bwMode="auto">
                  <a:xfrm>
                    <a:off x="1156914" y="4114981"/>
                    <a:ext cx="18360" cy="82506"/>
                  </a:xfrm>
                  <a:custGeom>
                    <a:avLst/>
                    <a:gdLst>
                      <a:gd name="T0" fmla="*/ 2147483646 w 38"/>
                      <a:gd name="T1" fmla="*/ 0 h 167"/>
                      <a:gd name="T2" fmla="*/ 2147483646 w 38"/>
                      <a:gd name="T3" fmla="*/ 0 h 167"/>
                      <a:gd name="T4" fmla="*/ 2147483646 w 38"/>
                      <a:gd name="T5" fmla="*/ 602885669 h 167"/>
                      <a:gd name="T6" fmla="*/ 2147483646 w 38"/>
                      <a:gd name="T7" fmla="*/ 1085194501 h 167"/>
                      <a:gd name="T8" fmla="*/ 2147483646 w 38"/>
                      <a:gd name="T9" fmla="*/ 1567746899 h 167"/>
                      <a:gd name="T10" fmla="*/ 2147483646 w 38"/>
                      <a:gd name="T11" fmla="*/ 2147483646 h 167"/>
                      <a:gd name="T12" fmla="*/ 2147483646 w 38"/>
                      <a:gd name="T13" fmla="*/ 2147483646 h 167"/>
                      <a:gd name="T14" fmla="*/ 1804736302 w 38"/>
                      <a:gd name="T15" fmla="*/ 2147483646 h 167"/>
                      <a:gd name="T16" fmla="*/ 1466246027 w 38"/>
                      <a:gd name="T17" fmla="*/ 2147483646 h 167"/>
                      <a:gd name="T18" fmla="*/ 1015004094 w 38"/>
                      <a:gd name="T19" fmla="*/ 2147483646 h 167"/>
                      <a:gd name="T20" fmla="*/ 789499326 w 38"/>
                      <a:gd name="T21" fmla="*/ 2147483646 h 167"/>
                      <a:gd name="T22" fmla="*/ 451242417 w 38"/>
                      <a:gd name="T23" fmla="*/ 2147483646 h 167"/>
                      <a:gd name="T24" fmla="*/ 225504284 w 38"/>
                      <a:gd name="T25" fmla="*/ 2147483646 h 167"/>
                      <a:gd name="T26" fmla="*/ 0 w 38"/>
                      <a:gd name="T27" fmla="*/ 2147483646 h 167"/>
                      <a:gd name="T28" fmla="*/ 0 w 38"/>
                      <a:gd name="T29" fmla="*/ 2147483646 h 167"/>
                      <a:gd name="T30" fmla="*/ 563994559 w 38"/>
                      <a:gd name="T31" fmla="*/ 2147483646 h 167"/>
                      <a:gd name="T32" fmla="*/ 563994559 w 38"/>
                      <a:gd name="T33" fmla="*/ 2147483646 h 167"/>
                      <a:gd name="T34" fmla="*/ 563994559 w 38"/>
                      <a:gd name="T35" fmla="*/ 2147483646 h 167"/>
                      <a:gd name="T36" fmla="*/ 563994559 w 38"/>
                      <a:gd name="T37" fmla="*/ 2147483646 h 167"/>
                      <a:gd name="T38" fmla="*/ 563994559 w 38"/>
                      <a:gd name="T39" fmla="*/ 2147483646 h 167"/>
                      <a:gd name="T40" fmla="*/ 563994559 w 38"/>
                      <a:gd name="T41" fmla="*/ 2147483646 h 167"/>
                      <a:gd name="T42" fmla="*/ 789499326 w 38"/>
                      <a:gd name="T43" fmla="*/ 2147483646 h 167"/>
                      <a:gd name="T44" fmla="*/ 789499326 w 38"/>
                      <a:gd name="T45" fmla="*/ 2147483646 h 167"/>
                      <a:gd name="T46" fmla="*/ 902251468 w 38"/>
                      <a:gd name="T47" fmla="*/ 2147483646 h 167"/>
                      <a:gd name="T48" fmla="*/ 902251468 w 38"/>
                      <a:gd name="T49" fmla="*/ 2147483646 h 167"/>
                      <a:gd name="T50" fmla="*/ 902251468 w 38"/>
                      <a:gd name="T51" fmla="*/ 2147483646 h 167"/>
                      <a:gd name="T52" fmla="*/ 902251468 w 38"/>
                      <a:gd name="T53" fmla="*/ 2147483646 h 167"/>
                      <a:gd name="T54" fmla="*/ 902251468 w 38"/>
                      <a:gd name="T55" fmla="*/ 2147483646 h 167"/>
                      <a:gd name="T56" fmla="*/ 902251468 w 38"/>
                      <a:gd name="T57" fmla="*/ 2147483646 h 167"/>
                      <a:gd name="T58" fmla="*/ 1015004094 w 38"/>
                      <a:gd name="T59" fmla="*/ 2147483646 h 167"/>
                      <a:gd name="T60" fmla="*/ 1015004094 w 38"/>
                      <a:gd name="T61" fmla="*/ 2147483646 h 167"/>
                      <a:gd name="T62" fmla="*/ 1015004094 w 38"/>
                      <a:gd name="T63" fmla="*/ 2147483646 h 167"/>
                      <a:gd name="T64" fmla="*/ 1015004094 w 38"/>
                      <a:gd name="T65" fmla="*/ 2147483646 h 167"/>
                      <a:gd name="T66" fmla="*/ 1240741743 w 38"/>
                      <a:gd name="T67" fmla="*/ 2147483646 h 167"/>
                      <a:gd name="T68" fmla="*/ 1240741743 w 38"/>
                      <a:gd name="T69" fmla="*/ 2147483646 h 167"/>
                      <a:gd name="T70" fmla="*/ 1240741743 w 38"/>
                      <a:gd name="T71" fmla="*/ 2147483646 h 167"/>
                      <a:gd name="T72" fmla="*/ 1353493885 w 38"/>
                      <a:gd name="T73" fmla="*/ 2147483646 h 167"/>
                      <a:gd name="T74" fmla="*/ 1691750795 w 38"/>
                      <a:gd name="T75" fmla="*/ 2147483646 h 167"/>
                      <a:gd name="T76" fmla="*/ 1804736302 w 38"/>
                      <a:gd name="T77" fmla="*/ 2147483646 h 167"/>
                      <a:gd name="T78" fmla="*/ 1917488927 w 38"/>
                      <a:gd name="T79" fmla="*/ 2147483646 h 167"/>
                      <a:gd name="T80" fmla="*/ 2147483646 w 38"/>
                      <a:gd name="T81" fmla="*/ 2147483646 h 167"/>
                      <a:gd name="T82" fmla="*/ 2147483646 w 38"/>
                      <a:gd name="T83" fmla="*/ 2147483646 h 167"/>
                      <a:gd name="T84" fmla="*/ 2147483646 w 38"/>
                      <a:gd name="T85" fmla="*/ 2147483646 h 167"/>
                      <a:gd name="T86" fmla="*/ 2147483646 w 38"/>
                      <a:gd name="T87" fmla="*/ 2147483646 h 167"/>
                      <a:gd name="T88" fmla="*/ 2147483646 w 38"/>
                      <a:gd name="T89" fmla="*/ 2147483646 h 167"/>
                      <a:gd name="T90" fmla="*/ 2147483646 w 38"/>
                      <a:gd name="T91" fmla="*/ 2050056225 h 167"/>
                      <a:gd name="T92" fmla="*/ 2147483646 w 38"/>
                      <a:gd name="T93" fmla="*/ 1326592730 h 167"/>
                      <a:gd name="T94" fmla="*/ 2147483646 w 38"/>
                      <a:gd name="T95" fmla="*/ 844040332 h 167"/>
                      <a:gd name="T96" fmla="*/ 2147483646 w 38"/>
                      <a:gd name="T97" fmla="*/ 361731500 h 167"/>
                      <a:gd name="T98" fmla="*/ 2147483646 w 38"/>
                      <a:gd name="T99" fmla="*/ 0 h 167"/>
                      <a:gd name="T100" fmla="*/ 2147483646 w 38"/>
                      <a:gd name="T101" fmla="*/ 0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67"/>
                      <a:gd name="T155" fmla="*/ 38 w 38"/>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67">
                        <a:moveTo>
                          <a:pt x="38" y="0"/>
                        </a:moveTo>
                        <a:lnTo>
                          <a:pt x="35" y="0"/>
                        </a:lnTo>
                        <a:lnTo>
                          <a:pt x="33" y="5"/>
                        </a:lnTo>
                        <a:lnTo>
                          <a:pt x="30" y="9"/>
                        </a:lnTo>
                        <a:lnTo>
                          <a:pt x="26" y="13"/>
                        </a:lnTo>
                        <a:lnTo>
                          <a:pt x="24" y="18"/>
                        </a:lnTo>
                        <a:lnTo>
                          <a:pt x="21" y="25"/>
                        </a:lnTo>
                        <a:lnTo>
                          <a:pt x="16" y="31"/>
                        </a:lnTo>
                        <a:lnTo>
                          <a:pt x="13" y="38"/>
                        </a:lnTo>
                        <a:lnTo>
                          <a:pt x="9" y="46"/>
                        </a:lnTo>
                        <a:lnTo>
                          <a:pt x="7" y="54"/>
                        </a:lnTo>
                        <a:lnTo>
                          <a:pt x="4" y="61"/>
                        </a:lnTo>
                        <a:lnTo>
                          <a:pt x="2" y="68"/>
                        </a:lnTo>
                        <a:lnTo>
                          <a:pt x="0" y="76"/>
                        </a:lnTo>
                        <a:lnTo>
                          <a:pt x="0" y="82"/>
                        </a:lnTo>
                        <a:lnTo>
                          <a:pt x="5" y="167"/>
                        </a:lnTo>
                        <a:lnTo>
                          <a:pt x="5" y="164"/>
                        </a:lnTo>
                        <a:lnTo>
                          <a:pt x="5" y="163"/>
                        </a:lnTo>
                        <a:lnTo>
                          <a:pt x="5" y="158"/>
                        </a:lnTo>
                        <a:lnTo>
                          <a:pt x="5" y="153"/>
                        </a:lnTo>
                        <a:lnTo>
                          <a:pt x="5" y="145"/>
                        </a:lnTo>
                        <a:lnTo>
                          <a:pt x="7" y="138"/>
                        </a:lnTo>
                        <a:lnTo>
                          <a:pt x="7" y="130"/>
                        </a:lnTo>
                        <a:lnTo>
                          <a:pt x="8" y="124"/>
                        </a:lnTo>
                        <a:lnTo>
                          <a:pt x="8" y="119"/>
                        </a:lnTo>
                        <a:lnTo>
                          <a:pt x="8" y="115"/>
                        </a:lnTo>
                        <a:lnTo>
                          <a:pt x="8" y="111"/>
                        </a:lnTo>
                        <a:lnTo>
                          <a:pt x="8" y="107"/>
                        </a:lnTo>
                        <a:lnTo>
                          <a:pt x="8" y="99"/>
                        </a:lnTo>
                        <a:lnTo>
                          <a:pt x="9" y="93"/>
                        </a:lnTo>
                        <a:lnTo>
                          <a:pt x="9" y="86"/>
                        </a:lnTo>
                        <a:lnTo>
                          <a:pt x="9" y="81"/>
                        </a:lnTo>
                        <a:lnTo>
                          <a:pt x="9" y="77"/>
                        </a:lnTo>
                        <a:lnTo>
                          <a:pt x="11" y="76"/>
                        </a:lnTo>
                        <a:lnTo>
                          <a:pt x="11" y="73"/>
                        </a:lnTo>
                        <a:lnTo>
                          <a:pt x="11" y="72"/>
                        </a:lnTo>
                        <a:lnTo>
                          <a:pt x="12" y="68"/>
                        </a:lnTo>
                        <a:lnTo>
                          <a:pt x="15" y="64"/>
                        </a:lnTo>
                        <a:lnTo>
                          <a:pt x="16" y="58"/>
                        </a:lnTo>
                        <a:lnTo>
                          <a:pt x="17" y="52"/>
                        </a:lnTo>
                        <a:lnTo>
                          <a:pt x="20" y="47"/>
                        </a:lnTo>
                        <a:lnTo>
                          <a:pt x="22" y="42"/>
                        </a:lnTo>
                        <a:lnTo>
                          <a:pt x="25" y="34"/>
                        </a:lnTo>
                        <a:lnTo>
                          <a:pt x="26" y="29"/>
                        </a:lnTo>
                        <a:lnTo>
                          <a:pt x="29" y="22"/>
                        </a:lnTo>
                        <a:lnTo>
                          <a:pt x="31" y="17"/>
                        </a:lnTo>
                        <a:lnTo>
                          <a:pt x="33" y="11"/>
                        </a:lnTo>
                        <a:lnTo>
                          <a:pt x="35" y="7"/>
                        </a:lnTo>
                        <a:lnTo>
                          <a:pt x="35" y="3"/>
                        </a:lnTo>
                        <a:lnTo>
                          <a:pt x="38"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1" name="Freeform 183"/>
                  <p:cNvSpPr>
                    <a:spLocks/>
                  </p:cNvSpPr>
                  <p:nvPr/>
                </p:nvSpPr>
                <p:spPr bwMode="auto">
                  <a:xfrm>
                    <a:off x="1203834" y="4131482"/>
                    <a:ext cx="23460" cy="52597"/>
                  </a:xfrm>
                  <a:custGeom>
                    <a:avLst/>
                    <a:gdLst>
                      <a:gd name="T0" fmla="*/ 0 w 49"/>
                      <a:gd name="T1" fmla="*/ 0 h 107"/>
                      <a:gd name="T2" fmla="*/ 0 w 49"/>
                      <a:gd name="T3" fmla="*/ 118882984 h 107"/>
                      <a:gd name="T4" fmla="*/ 0 w 49"/>
                      <a:gd name="T5" fmla="*/ 593931223 h 107"/>
                      <a:gd name="T6" fmla="*/ 0 w 49"/>
                      <a:gd name="T7" fmla="*/ 712572850 h 107"/>
                      <a:gd name="T8" fmla="*/ 0 w 49"/>
                      <a:gd name="T9" fmla="*/ 1187862937 h 107"/>
                      <a:gd name="T10" fmla="*/ 109799024 w 49"/>
                      <a:gd name="T11" fmla="*/ 1781552312 h 107"/>
                      <a:gd name="T12" fmla="*/ 219598527 w 49"/>
                      <a:gd name="T13" fmla="*/ 2147483646 h 107"/>
                      <a:gd name="T14" fmla="*/ 219598527 w 49"/>
                      <a:gd name="T15" fmla="*/ 2147483646 h 107"/>
                      <a:gd name="T16" fmla="*/ 438967720 w 49"/>
                      <a:gd name="T17" fmla="*/ 2147483646 h 107"/>
                      <a:gd name="T18" fmla="*/ 438967720 w 49"/>
                      <a:gd name="T19" fmla="*/ 2147483646 h 107"/>
                      <a:gd name="T20" fmla="*/ 548767223 w 49"/>
                      <a:gd name="T21" fmla="*/ 2147483646 h 107"/>
                      <a:gd name="T22" fmla="*/ 658566247 w 49"/>
                      <a:gd name="T23" fmla="*/ 2147483646 h 107"/>
                      <a:gd name="T24" fmla="*/ 877935441 w 49"/>
                      <a:gd name="T25" fmla="*/ 2147483646 h 107"/>
                      <a:gd name="T26" fmla="*/ 987734944 w 49"/>
                      <a:gd name="T27" fmla="*/ 2147483646 h 107"/>
                      <a:gd name="T28" fmla="*/ 1097533968 w 49"/>
                      <a:gd name="T29" fmla="*/ 2147483646 h 107"/>
                      <a:gd name="T30" fmla="*/ 1426702664 w 49"/>
                      <a:gd name="T31" fmla="*/ 2147483646 h 107"/>
                      <a:gd name="T32" fmla="*/ 1975469887 w 49"/>
                      <a:gd name="T33" fmla="*/ 2147483646 h 107"/>
                      <a:gd name="T34" fmla="*/ 2147483646 w 49"/>
                      <a:gd name="T35" fmla="*/ 2147483646 h 107"/>
                      <a:gd name="T36" fmla="*/ 2147483646 w 49"/>
                      <a:gd name="T37" fmla="*/ 2147483646 h 107"/>
                      <a:gd name="T38" fmla="*/ 2147483646 w 49"/>
                      <a:gd name="T39" fmla="*/ 2147483646 h 107"/>
                      <a:gd name="T40" fmla="*/ 2147483646 w 49"/>
                      <a:gd name="T41" fmla="*/ 2147483646 h 107"/>
                      <a:gd name="T42" fmla="*/ 2147483646 w 49"/>
                      <a:gd name="T43" fmla="*/ 2147483646 h 107"/>
                      <a:gd name="T44" fmla="*/ 2147483646 w 49"/>
                      <a:gd name="T45" fmla="*/ 2147483646 h 107"/>
                      <a:gd name="T46" fmla="*/ 2147483646 w 49"/>
                      <a:gd name="T47" fmla="*/ 2147483646 h 107"/>
                      <a:gd name="T48" fmla="*/ 2147483646 w 49"/>
                      <a:gd name="T49" fmla="*/ 2147483646 h 107"/>
                      <a:gd name="T50" fmla="*/ 2147483646 w 49"/>
                      <a:gd name="T51" fmla="*/ 2147483646 h 107"/>
                      <a:gd name="T52" fmla="*/ 2147483646 w 49"/>
                      <a:gd name="T53" fmla="*/ 2147483646 h 107"/>
                      <a:gd name="T54" fmla="*/ 2147483646 w 49"/>
                      <a:gd name="T55" fmla="*/ 2147483646 h 107"/>
                      <a:gd name="T56" fmla="*/ 2147483646 w 49"/>
                      <a:gd name="T57" fmla="*/ 2147483646 h 107"/>
                      <a:gd name="T58" fmla="*/ 2147483646 w 49"/>
                      <a:gd name="T59" fmla="*/ 2147483646 h 107"/>
                      <a:gd name="T60" fmla="*/ 2147483646 w 49"/>
                      <a:gd name="T61" fmla="*/ 2147483646 h 107"/>
                      <a:gd name="T62" fmla="*/ 2147483646 w 49"/>
                      <a:gd name="T63" fmla="*/ 2147483646 h 107"/>
                      <a:gd name="T64" fmla="*/ 2147483646 w 49"/>
                      <a:gd name="T65" fmla="*/ 2147483646 h 107"/>
                      <a:gd name="T66" fmla="*/ 2147483646 w 49"/>
                      <a:gd name="T67" fmla="*/ 2147483646 h 107"/>
                      <a:gd name="T68" fmla="*/ 1975469887 w 49"/>
                      <a:gd name="T69" fmla="*/ 2147483646 h 107"/>
                      <a:gd name="T70" fmla="*/ 1865670384 w 49"/>
                      <a:gd name="T71" fmla="*/ 2147483646 h 107"/>
                      <a:gd name="T72" fmla="*/ 1646301191 w 49"/>
                      <a:gd name="T73" fmla="*/ 2147483646 h 107"/>
                      <a:gd name="T74" fmla="*/ 1536501688 w 49"/>
                      <a:gd name="T75" fmla="*/ 2147483646 h 107"/>
                      <a:gd name="T76" fmla="*/ 1426702664 w 49"/>
                      <a:gd name="T77" fmla="*/ 2147483646 h 107"/>
                      <a:gd name="T78" fmla="*/ 1316903161 w 49"/>
                      <a:gd name="T79" fmla="*/ 2147483646 h 107"/>
                      <a:gd name="T80" fmla="*/ 1097533968 w 49"/>
                      <a:gd name="T81" fmla="*/ 2147483646 h 107"/>
                      <a:gd name="T82" fmla="*/ 987734944 w 49"/>
                      <a:gd name="T83" fmla="*/ 2147483646 h 107"/>
                      <a:gd name="T84" fmla="*/ 877935441 w 49"/>
                      <a:gd name="T85" fmla="*/ 2147483646 h 107"/>
                      <a:gd name="T86" fmla="*/ 658566247 w 49"/>
                      <a:gd name="T87" fmla="*/ 2147483646 h 107"/>
                      <a:gd name="T88" fmla="*/ 548767223 w 49"/>
                      <a:gd name="T89" fmla="*/ 2137959907 h 107"/>
                      <a:gd name="T90" fmla="*/ 438967720 w 49"/>
                      <a:gd name="T91" fmla="*/ 1187862937 h 107"/>
                      <a:gd name="T92" fmla="*/ 109799024 w 49"/>
                      <a:gd name="T93" fmla="*/ 593931223 h 107"/>
                      <a:gd name="T94" fmla="*/ 0 w 49"/>
                      <a:gd name="T95" fmla="*/ 0 h 107"/>
                      <a:gd name="T96" fmla="*/ 0 w 49"/>
                      <a:gd name="T97" fmla="*/ 0 h 107"/>
                      <a:gd name="T98" fmla="*/ 0 w 49"/>
                      <a:gd name="T99" fmla="*/ 0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107"/>
                      <a:gd name="T152" fmla="*/ 49 w 49"/>
                      <a:gd name="T153" fmla="*/ 107 h 1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107">
                        <a:moveTo>
                          <a:pt x="0" y="0"/>
                        </a:moveTo>
                        <a:lnTo>
                          <a:pt x="0" y="1"/>
                        </a:lnTo>
                        <a:lnTo>
                          <a:pt x="0" y="5"/>
                        </a:lnTo>
                        <a:lnTo>
                          <a:pt x="0" y="6"/>
                        </a:lnTo>
                        <a:lnTo>
                          <a:pt x="0" y="10"/>
                        </a:lnTo>
                        <a:lnTo>
                          <a:pt x="1" y="15"/>
                        </a:lnTo>
                        <a:lnTo>
                          <a:pt x="2" y="19"/>
                        </a:lnTo>
                        <a:lnTo>
                          <a:pt x="2" y="23"/>
                        </a:lnTo>
                        <a:lnTo>
                          <a:pt x="4" y="28"/>
                        </a:lnTo>
                        <a:lnTo>
                          <a:pt x="4" y="32"/>
                        </a:lnTo>
                        <a:lnTo>
                          <a:pt x="5" y="38"/>
                        </a:lnTo>
                        <a:lnTo>
                          <a:pt x="6" y="40"/>
                        </a:lnTo>
                        <a:lnTo>
                          <a:pt x="8" y="45"/>
                        </a:lnTo>
                        <a:lnTo>
                          <a:pt x="9" y="49"/>
                        </a:lnTo>
                        <a:lnTo>
                          <a:pt x="10" y="53"/>
                        </a:lnTo>
                        <a:lnTo>
                          <a:pt x="13" y="60"/>
                        </a:lnTo>
                        <a:lnTo>
                          <a:pt x="18" y="69"/>
                        </a:lnTo>
                        <a:lnTo>
                          <a:pt x="21" y="73"/>
                        </a:lnTo>
                        <a:lnTo>
                          <a:pt x="25" y="78"/>
                        </a:lnTo>
                        <a:lnTo>
                          <a:pt x="28" y="82"/>
                        </a:lnTo>
                        <a:lnTo>
                          <a:pt x="32" y="87"/>
                        </a:lnTo>
                        <a:lnTo>
                          <a:pt x="38" y="94"/>
                        </a:lnTo>
                        <a:lnTo>
                          <a:pt x="44" y="100"/>
                        </a:lnTo>
                        <a:lnTo>
                          <a:pt x="48" y="104"/>
                        </a:lnTo>
                        <a:lnTo>
                          <a:pt x="49" y="107"/>
                        </a:lnTo>
                        <a:lnTo>
                          <a:pt x="48" y="104"/>
                        </a:lnTo>
                        <a:lnTo>
                          <a:pt x="44" y="100"/>
                        </a:lnTo>
                        <a:lnTo>
                          <a:pt x="39" y="92"/>
                        </a:lnTo>
                        <a:lnTo>
                          <a:pt x="35" y="86"/>
                        </a:lnTo>
                        <a:lnTo>
                          <a:pt x="31" y="81"/>
                        </a:lnTo>
                        <a:lnTo>
                          <a:pt x="28" y="75"/>
                        </a:lnTo>
                        <a:lnTo>
                          <a:pt x="26" y="71"/>
                        </a:lnTo>
                        <a:lnTo>
                          <a:pt x="23" y="66"/>
                        </a:lnTo>
                        <a:lnTo>
                          <a:pt x="21" y="62"/>
                        </a:lnTo>
                        <a:lnTo>
                          <a:pt x="18" y="57"/>
                        </a:lnTo>
                        <a:lnTo>
                          <a:pt x="17" y="53"/>
                        </a:lnTo>
                        <a:lnTo>
                          <a:pt x="15" y="51"/>
                        </a:lnTo>
                        <a:lnTo>
                          <a:pt x="14" y="47"/>
                        </a:lnTo>
                        <a:lnTo>
                          <a:pt x="13" y="43"/>
                        </a:lnTo>
                        <a:lnTo>
                          <a:pt x="12" y="39"/>
                        </a:lnTo>
                        <a:lnTo>
                          <a:pt x="10" y="35"/>
                        </a:lnTo>
                        <a:lnTo>
                          <a:pt x="9" y="30"/>
                        </a:lnTo>
                        <a:lnTo>
                          <a:pt x="8" y="26"/>
                        </a:lnTo>
                        <a:lnTo>
                          <a:pt x="6" y="22"/>
                        </a:lnTo>
                        <a:lnTo>
                          <a:pt x="5" y="18"/>
                        </a:lnTo>
                        <a:lnTo>
                          <a:pt x="4" y="10"/>
                        </a:lnTo>
                        <a:lnTo>
                          <a:pt x="1" y="5"/>
                        </a:lnTo>
                        <a:lnTo>
                          <a:pt x="0"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482" name="Group 184"/>
                  <p:cNvGrpSpPr>
                    <a:grpSpLocks/>
                  </p:cNvGrpSpPr>
                  <p:nvPr/>
                </p:nvGrpSpPr>
                <p:grpSpPr bwMode="auto">
                  <a:xfrm>
                    <a:off x="1251096" y="4093599"/>
                    <a:ext cx="193800" cy="332086"/>
                    <a:chOff x="4124" y="1132"/>
                    <a:chExt cx="202" cy="333"/>
                  </a:xfrm>
                </p:grpSpPr>
                <p:sp>
                  <p:nvSpPr>
                    <p:cNvPr id="17496" name="Freeform 185"/>
                    <p:cNvSpPr>
                      <a:spLocks/>
                    </p:cNvSpPr>
                    <p:nvPr/>
                  </p:nvSpPr>
                  <p:spPr bwMode="auto">
                    <a:xfrm>
                      <a:off x="4174" y="1132"/>
                      <a:ext cx="32" cy="57"/>
                    </a:xfrm>
                    <a:custGeom>
                      <a:avLst/>
                      <a:gdLst>
                        <a:gd name="T0" fmla="*/ 3 w 64"/>
                        <a:gd name="T1" fmla="*/ 14 h 115"/>
                        <a:gd name="T2" fmla="*/ 2 w 64"/>
                        <a:gd name="T3" fmla="*/ 5 h 115"/>
                        <a:gd name="T4" fmla="*/ 0 w 64"/>
                        <a:gd name="T5" fmla="*/ 5 h 115"/>
                        <a:gd name="T6" fmla="*/ 3 w 64"/>
                        <a:gd name="T7" fmla="*/ 3 h 115"/>
                        <a:gd name="T8" fmla="*/ 1 w 64"/>
                        <a:gd name="T9" fmla="*/ 3 h 115"/>
                        <a:gd name="T10" fmla="*/ 1 w 64"/>
                        <a:gd name="T11" fmla="*/ 3 h 115"/>
                        <a:gd name="T12" fmla="*/ 1 w 64"/>
                        <a:gd name="T13" fmla="*/ 3 h 115"/>
                        <a:gd name="T14" fmla="*/ 1 w 64"/>
                        <a:gd name="T15" fmla="*/ 2 h 115"/>
                        <a:gd name="T16" fmla="*/ 2 w 64"/>
                        <a:gd name="T17" fmla="*/ 2 h 115"/>
                        <a:gd name="T18" fmla="*/ 2 w 64"/>
                        <a:gd name="T19" fmla="*/ 2 h 115"/>
                        <a:gd name="T20" fmla="*/ 3 w 64"/>
                        <a:gd name="T21" fmla="*/ 2 h 115"/>
                        <a:gd name="T22" fmla="*/ 0 w 64"/>
                        <a:gd name="T23" fmla="*/ 2 h 115"/>
                        <a:gd name="T24" fmla="*/ 1 w 64"/>
                        <a:gd name="T25" fmla="*/ 1 h 115"/>
                        <a:gd name="T26" fmla="*/ 1 w 64"/>
                        <a:gd name="T27" fmla="*/ 1 h 115"/>
                        <a:gd name="T28" fmla="*/ 1 w 64"/>
                        <a:gd name="T29" fmla="*/ 0 h 115"/>
                        <a:gd name="T30" fmla="*/ 2 w 64"/>
                        <a:gd name="T31" fmla="*/ 0 h 115"/>
                        <a:gd name="T32" fmla="*/ 2 w 64"/>
                        <a:gd name="T33" fmla="*/ 0 h 115"/>
                        <a:gd name="T34" fmla="*/ 3 w 64"/>
                        <a:gd name="T35" fmla="*/ 0 h 115"/>
                        <a:gd name="T36" fmla="*/ 4 w 64"/>
                        <a:gd name="T37" fmla="*/ 0 h 115"/>
                        <a:gd name="T38" fmla="*/ 4 w 64"/>
                        <a:gd name="T39" fmla="*/ 0 h 115"/>
                        <a:gd name="T40" fmla="*/ 5 w 64"/>
                        <a:gd name="T41" fmla="*/ 0 h 115"/>
                        <a:gd name="T42" fmla="*/ 6 w 64"/>
                        <a:gd name="T43" fmla="*/ 0 h 115"/>
                        <a:gd name="T44" fmla="*/ 7 w 64"/>
                        <a:gd name="T45" fmla="*/ 0 h 115"/>
                        <a:gd name="T46" fmla="*/ 7 w 64"/>
                        <a:gd name="T47" fmla="*/ 0 h 115"/>
                        <a:gd name="T48" fmla="*/ 8 w 64"/>
                        <a:gd name="T49" fmla="*/ 0 h 115"/>
                        <a:gd name="T50" fmla="*/ 8 w 64"/>
                        <a:gd name="T51" fmla="*/ 0 h 115"/>
                        <a:gd name="T52" fmla="*/ 7 w 64"/>
                        <a:gd name="T53" fmla="*/ 1 h 115"/>
                        <a:gd name="T54" fmla="*/ 8 w 64"/>
                        <a:gd name="T55" fmla="*/ 4 h 115"/>
                        <a:gd name="T56" fmla="*/ 7 w 64"/>
                        <a:gd name="T57" fmla="*/ 4 h 115"/>
                        <a:gd name="T58" fmla="*/ 7 w 64"/>
                        <a:gd name="T59" fmla="*/ 6 h 115"/>
                        <a:gd name="T60" fmla="*/ 6 w 64"/>
                        <a:gd name="T61" fmla="*/ 6 h 115"/>
                        <a:gd name="T62" fmla="*/ 8 w 64"/>
                        <a:gd name="T63" fmla="*/ 14 h 115"/>
                        <a:gd name="T64" fmla="*/ 3 w 64"/>
                        <a:gd name="T65" fmla="*/ 14 h 115"/>
                        <a:gd name="T66" fmla="*/ 3 w 64"/>
                        <a:gd name="T67" fmla="*/ 14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15"/>
                        <a:gd name="T104" fmla="*/ 64 w 64"/>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15">
                          <a:moveTo>
                            <a:pt x="21" y="115"/>
                          </a:moveTo>
                          <a:lnTo>
                            <a:pt x="19" y="41"/>
                          </a:lnTo>
                          <a:lnTo>
                            <a:pt x="0" y="41"/>
                          </a:lnTo>
                          <a:lnTo>
                            <a:pt x="22" y="30"/>
                          </a:lnTo>
                          <a:lnTo>
                            <a:pt x="1" y="30"/>
                          </a:lnTo>
                          <a:lnTo>
                            <a:pt x="3" y="26"/>
                          </a:lnTo>
                          <a:lnTo>
                            <a:pt x="6" y="24"/>
                          </a:lnTo>
                          <a:lnTo>
                            <a:pt x="9" y="21"/>
                          </a:lnTo>
                          <a:lnTo>
                            <a:pt x="14" y="20"/>
                          </a:lnTo>
                          <a:lnTo>
                            <a:pt x="18" y="18"/>
                          </a:lnTo>
                          <a:lnTo>
                            <a:pt x="23" y="18"/>
                          </a:lnTo>
                          <a:lnTo>
                            <a:pt x="0" y="16"/>
                          </a:lnTo>
                          <a:lnTo>
                            <a:pt x="1" y="12"/>
                          </a:lnTo>
                          <a:lnTo>
                            <a:pt x="4" y="11"/>
                          </a:lnTo>
                          <a:lnTo>
                            <a:pt x="8" y="7"/>
                          </a:lnTo>
                          <a:lnTo>
                            <a:pt x="13" y="5"/>
                          </a:lnTo>
                          <a:lnTo>
                            <a:pt x="17" y="3"/>
                          </a:lnTo>
                          <a:lnTo>
                            <a:pt x="23" y="2"/>
                          </a:lnTo>
                          <a:lnTo>
                            <a:pt x="29" y="2"/>
                          </a:lnTo>
                          <a:lnTo>
                            <a:pt x="35" y="3"/>
                          </a:lnTo>
                          <a:lnTo>
                            <a:pt x="40" y="0"/>
                          </a:lnTo>
                          <a:lnTo>
                            <a:pt x="48" y="0"/>
                          </a:lnTo>
                          <a:lnTo>
                            <a:pt x="52" y="0"/>
                          </a:lnTo>
                          <a:lnTo>
                            <a:pt x="55" y="2"/>
                          </a:lnTo>
                          <a:lnTo>
                            <a:pt x="60" y="3"/>
                          </a:lnTo>
                          <a:lnTo>
                            <a:pt x="64" y="7"/>
                          </a:lnTo>
                          <a:lnTo>
                            <a:pt x="57" y="12"/>
                          </a:lnTo>
                          <a:lnTo>
                            <a:pt x="60" y="38"/>
                          </a:lnTo>
                          <a:lnTo>
                            <a:pt x="55" y="39"/>
                          </a:lnTo>
                          <a:lnTo>
                            <a:pt x="55" y="51"/>
                          </a:lnTo>
                          <a:lnTo>
                            <a:pt x="48" y="51"/>
                          </a:lnTo>
                          <a:lnTo>
                            <a:pt x="60" y="115"/>
                          </a:lnTo>
                          <a:lnTo>
                            <a:pt x="2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7" name="Freeform 186"/>
                    <p:cNvSpPr>
                      <a:spLocks/>
                    </p:cNvSpPr>
                    <p:nvPr/>
                  </p:nvSpPr>
                  <p:spPr bwMode="auto">
                    <a:xfrm>
                      <a:off x="4305" y="1242"/>
                      <a:ext cx="21" cy="12"/>
                    </a:xfrm>
                    <a:custGeom>
                      <a:avLst/>
                      <a:gdLst>
                        <a:gd name="T0" fmla="*/ 0 w 41"/>
                        <a:gd name="T1" fmla="*/ 0 h 25"/>
                        <a:gd name="T2" fmla="*/ 3 w 41"/>
                        <a:gd name="T3" fmla="*/ 2 h 25"/>
                        <a:gd name="T4" fmla="*/ 3 w 41"/>
                        <a:gd name="T5" fmla="*/ 3 h 25"/>
                        <a:gd name="T6" fmla="*/ 6 w 41"/>
                        <a:gd name="T7" fmla="*/ 2 h 25"/>
                        <a:gd name="T8" fmla="*/ 4 w 41"/>
                        <a:gd name="T9" fmla="*/ 0 h 25"/>
                        <a:gd name="T10" fmla="*/ 0 w 41"/>
                        <a:gd name="T11" fmla="*/ 0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17" y="16"/>
                          </a:lnTo>
                          <a:lnTo>
                            <a:pt x="18" y="25"/>
                          </a:lnTo>
                          <a:lnTo>
                            <a:pt x="41" y="22"/>
                          </a:lnTo>
                          <a:lnTo>
                            <a:pt x="32"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8" name="Freeform 187"/>
                    <p:cNvSpPr>
                      <a:spLocks/>
                    </p:cNvSpPr>
                    <p:nvPr/>
                  </p:nvSpPr>
                  <p:spPr bwMode="auto">
                    <a:xfrm>
                      <a:off x="4136" y="1261"/>
                      <a:ext cx="19" cy="22"/>
                    </a:xfrm>
                    <a:custGeom>
                      <a:avLst/>
                      <a:gdLst>
                        <a:gd name="T0" fmla="*/ 0 w 38"/>
                        <a:gd name="T1" fmla="*/ 0 h 43"/>
                        <a:gd name="T2" fmla="*/ 1 w 38"/>
                        <a:gd name="T3" fmla="*/ 5 h 43"/>
                        <a:gd name="T4" fmla="*/ 1 w 38"/>
                        <a:gd name="T5" fmla="*/ 6 h 43"/>
                        <a:gd name="T6" fmla="*/ 5 w 38"/>
                        <a:gd name="T7" fmla="*/ 5 h 43"/>
                        <a:gd name="T8" fmla="*/ 4 w 38"/>
                        <a:gd name="T9" fmla="*/ 3 h 43"/>
                        <a:gd name="T10" fmla="*/ 0 w 38"/>
                        <a:gd name="T11" fmla="*/ 0 h 43"/>
                        <a:gd name="T12" fmla="*/ 0 w 38"/>
                        <a:gd name="T13" fmla="*/ 0 h 43"/>
                        <a:gd name="T14" fmla="*/ 0 60000 65536"/>
                        <a:gd name="T15" fmla="*/ 0 60000 65536"/>
                        <a:gd name="T16" fmla="*/ 0 60000 65536"/>
                        <a:gd name="T17" fmla="*/ 0 60000 65536"/>
                        <a:gd name="T18" fmla="*/ 0 60000 65536"/>
                        <a:gd name="T19" fmla="*/ 0 60000 65536"/>
                        <a:gd name="T20" fmla="*/ 0 60000 65536"/>
                        <a:gd name="T21" fmla="*/ 0 w 38"/>
                        <a:gd name="T22" fmla="*/ 0 h 43"/>
                        <a:gd name="T23" fmla="*/ 38 w 3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3">
                          <a:moveTo>
                            <a:pt x="0" y="0"/>
                          </a:moveTo>
                          <a:lnTo>
                            <a:pt x="10" y="34"/>
                          </a:lnTo>
                          <a:lnTo>
                            <a:pt x="10" y="43"/>
                          </a:lnTo>
                          <a:lnTo>
                            <a:pt x="38" y="39"/>
                          </a:lnTo>
                          <a:lnTo>
                            <a:pt x="29"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9" name="Freeform 188"/>
                    <p:cNvSpPr>
                      <a:spLocks/>
                    </p:cNvSpPr>
                    <p:nvPr/>
                  </p:nvSpPr>
                  <p:spPr bwMode="auto">
                    <a:xfrm>
                      <a:off x="4124" y="1158"/>
                      <a:ext cx="200" cy="301"/>
                    </a:xfrm>
                    <a:custGeom>
                      <a:avLst/>
                      <a:gdLst>
                        <a:gd name="T0" fmla="*/ 29 w 400"/>
                        <a:gd name="T1" fmla="*/ 6 h 601"/>
                        <a:gd name="T2" fmla="*/ 33 w 400"/>
                        <a:gd name="T3" fmla="*/ 9 h 601"/>
                        <a:gd name="T4" fmla="*/ 36 w 400"/>
                        <a:gd name="T5" fmla="*/ 13 h 601"/>
                        <a:gd name="T6" fmla="*/ 50 w 400"/>
                        <a:gd name="T7" fmla="*/ 23 h 601"/>
                        <a:gd name="T8" fmla="*/ 48 w 400"/>
                        <a:gd name="T9" fmla="*/ 23 h 601"/>
                        <a:gd name="T10" fmla="*/ 45 w 400"/>
                        <a:gd name="T11" fmla="*/ 22 h 601"/>
                        <a:gd name="T12" fmla="*/ 42 w 400"/>
                        <a:gd name="T13" fmla="*/ 22 h 601"/>
                        <a:gd name="T14" fmla="*/ 39 w 400"/>
                        <a:gd name="T15" fmla="*/ 21 h 601"/>
                        <a:gd name="T16" fmla="*/ 36 w 400"/>
                        <a:gd name="T17" fmla="*/ 20 h 601"/>
                        <a:gd name="T18" fmla="*/ 33 w 400"/>
                        <a:gd name="T19" fmla="*/ 18 h 601"/>
                        <a:gd name="T20" fmla="*/ 29 w 400"/>
                        <a:gd name="T21" fmla="*/ 16 h 601"/>
                        <a:gd name="T22" fmla="*/ 27 w 400"/>
                        <a:gd name="T23" fmla="*/ 13 h 601"/>
                        <a:gd name="T24" fmla="*/ 29 w 400"/>
                        <a:gd name="T25" fmla="*/ 28 h 601"/>
                        <a:gd name="T26" fmla="*/ 31 w 400"/>
                        <a:gd name="T27" fmla="*/ 31 h 601"/>
                        <a:gd name="T28" fmla="*/ 34 w 400"/>
                        <a:gd name="T29" fmla="*/ 34 h 601"/>
                        <a:gd name="T30" fmla="*/ 36 w 400"/>
                        <a:gd name="T31" fmla="*/ 38 h 601"/>
                        <a:gd name="T32" fmla="*/ 37 w 400"/>
                        <a:gd name="T33" fmla="*/ 43 h 601"/>
                        <a:gd name="T34" fmla="*/ 38 w 400"/>
                        <a:gd name="T35" fmla="*/ 47 h 601"/>
                        <a:gd name="T36" fmla="*/ 35 w 400"/>
                        <a:gd name="T37" fmla="*/ 74 h 601"/>
                        <a:gd name="T38" fmla="*/ 32 w 400"/>
                        <a:gd name="T39" fmla="*/ 70 h 601"/>
                        <a:gd name="T40" fmla="*/ 30 w 400"/>
                        <a:gd name="T41" fmla="*/ 66 h 601"/>
                        <a:gd name="T42" fmla="*/ 30 w 400"/>
                        <a:gd name="T43" fmla="*/ 62 h 601"/>
                        <a:gd name="T44" fmla="*/ 29 w 400"/>
                        <a:gd name="T45" fmla="*/ 59 h 601"/>
                        <a:gd name="T46" fmla="*/ 29 w 400"/>
                        <a:gd name="T47" fmla="*/ 56 h 601"/>
                        <a:gd name="T48" fmla="*/ 29 w 400"/>
                        <a:gd name="T49" fmla="*/ 52 h 601"/>
                        <a:gd name="T50" fmla="*/ 30 w 400"/>
                        <a:gd name="T51" fmla="*/ 48 h 601"/>
                        <a:gd name="T52" fmla="*/ 22 w 400"/>
                        <a:gd name="T53" fmla="*/ 37 h 601"/>
                        <a:gd name="T54" fmla="*/ 21 w 400"/>
                        <a:gd name="T55" fmla="*/ 40 h 601"/>
                        <a:gd name="T56" fmla="*/ 20 w 400"/>
                        <a:gd name="T57" fmla="*/ 44 h 601"/>
                        <a:gd name="T58" fmla="*/ 20 w 400"/>
                        <a:gd name="T59" fmla="*/ 47 h 601"/>
                        <a:gd name="T60" fmla="*/ 18 w 400"/>
                        <a:gd name="T61" fmla="*/ 50 h 601"/>
                        <a:gd name="T62" fmla="*/ 15 w 400"/>
                        <a:gd name="T63" fmla="*/ 53 h 601"/>
                        <a:gd name="T64" fmla="*/ 11 w 400"/>
                        <a:gd name="T65" fmla="*/ 58 h 601"/>
                        <a:gd name="T66" fmla="*/ 8 w 400"/>
                        <a:gd name="T67" fmla="*/ 61 h 601"/>
                        <a:gd name="T68" fmla="*/ 8 w 400"/>
                        <a:gd name="T69" fmla="*/ 58 h 601"/>
                        <a:gd name="T70" fmla="*/ 9 w 400"/>
                        <a:gd name="T71" fmla="*/ 53 h 601"/>
                        <a:gd name="T72" fmla="*/ 10 w 400"/>
                        <a:gd name="T73" fmla="*/ 49 h 601"/>
                        <a:gd name="T74" fmla="*/ 12 w 400"/>
                        <a:gd name="T75" fmla="*/ 46 h 601"/>
                        <a:gd name="T76" fmla="*/ 11 w 400"/>
                        <a:gd name="T77" fmla="*/ 13 h 601"/>
                        <a:gd name="T78" fmla="*/ 5 w 400"/>
                        <a:gd name="T79" fmla="*/ 30 h 601"/>
                        <a:gd name="T80" fmla="*/ 3 w 400"/>
                        <a:gd name="T81" fmla="*/ 26 h 601"/>
                        <a:gd name="T82" fmla="*/ 2 w 400"/>
                        <a:gd name="T83" fmla="*/ 24 h 601"/>
                        <a:gd name="T84" fmla="*/ 1 w 400"/>
                        <a:gd name="T85" fmla="*/ 20 h 601"/>
                        <a:gd name="T86" fmla="*/ 1 w 400"/>
                        <a:gd name="T87" fmla="*/ 17 h 601"/>
                        <a:gd name="T88" fmla="*/ 1 w 400"/>
                        <a:gd name="T89" fmla="*/ 14 h 601"/>
                        <a:gd name="T90" fmla="*/ 2 w 400"/>
                        <a:gd name="T91" fmla="*/ 10 h 601"/>
                        <a:gd name="T92" fmla="*/ 4 w 400"/>
                        <a:gd name="T93" fmla="*/ 7 h 601"/>
                        <a:gd name="T94" fmla="*/ 8 w 400"/>
                        <a:gd name="T95" fmla="*/ 4 h 601"/>
                        <a:gd name="T96" fmla="*/ 12 w 400"/>
                        <a:gd name="T97" fmla="*/ 2 h 601"/>
                        <a:gd name="T98" fmla="*/ 14 w 400"/>
                        <a:gd name="T99" fmla="*/ 1 h 601"/>
                        <a:gd name="T100" fmla="*/ 18 w 400"/>
                        <a:gd name="T101" fmla="*/ 0 h 601"/>
                        <a:gd name="T102" fmla="*/ 20 w 400"/>
                        <a:gd name="T103" fmla="*/ 1 h 601"/>
                        <a:gd name="T104" fmla="*/ 23 w 400"/>
                        <a:gd name="T105" fmla="*/ 2 h 601"/>
                        <a:gd name="T106" fmla="*/ 26 w 400"/>
                        <a:gd name="T107" fmla="*/ 3 h 6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601"/>
                        <a:gd name="T164" fmla="*/ 400 w 400"/>
                        <a:gd name="T165" fmla="*/ 601 h 6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601">
                          <a:moveTo>
                            <a:pt x="205" y="19"/>
                          </a:moveTo>
                          <a:lnTo>
                            <a:pt x="212" y="23"/>
                          </a:lnTo>
                          <a:lnTo>
                            <a:pt x="220" y="30"/>
                          </a:lnTo>
                          <a:lnTo>
                            <a:pt x="226" y="36"/>
                          </a:lnTo>
                          <a:lnTo>
                            <a:pt x="234" y="44"/>
                          </a:lnTo>
                          <a:lnTo>
                            <a:pt x="240" y="50"/>
                          </a:lnTo>
                          <a:lnTo>
                            <a:pt x="248" y="58"/>
                          </a:lnTo>
                          <a:lnTo>
                            <a:pt x="251" y="62"/>
                          </a:lnTo>
                          <a:lnTo>
                            <a:pt x="255" y="67"/>
                          </a:lnTo>
                          <a:lnTo>
                            <a:pt x="259" y="71"/>
                          </a:lnTo>
                          <a:lnTo>
                            <a:pt x="261" y="75"/>
                          </a:lnTo>
                          <a:lnTo>
                            <a:pt x="268" y="82"/>
                          </a:lnTo>
                          <a:lnTo>
                            <a:pt x="273" y="89"/>
                          </a:lnTo>
                          <a:lnTo>
                            <a:pt x="278" y="96"/>
                          </a:lnTo>
                          <a:lnTo>
                            <a:pt x="283" y="103"/>
                          </a:lnTo>
                          <a:lnTo>
                            <a:pt x="286" y="106"/>
                          </a:lnTo>
                          <a:lnTo>
                            <a:pt x="289" y="110"/>
                          </a:lnTo>
                          <a:lnTo>
                            <a:pt x="290" y="113"/>
                          </a:lnTo>
                          <a:lnTo>
                            <a:pt x="292" y="114"/>
                          </a:lnTo>
                          <a:lnTo>
                            <a:pt x="400" y="179"/>
                          </a:lnTo>
                          <a:lnTo>
                            <a:pt x="399" y="178"/>
                          </a:lnTo>
                          <a:lnTo>
                            <a:pt x="395" y="178"/>
                          </a:lnTo>
                          <a:lnTo>
                            <a:pt x="391" y="178"/>
                          </a:lnTo>
                          <a:lnTo>
                            <a:pt x="385" y="177"/>
                          </a:lnTo>
                          <a:lnTo>
                            <a:pt x="381" y="177"/>
                          </a:lnTo>
                          <a:lnTo>
                            <a:pt x="377" y="175"/>
                          </a:lnTo>
                          <a:lnTo>
                            <a:pt x="373" y="175"/>
                          </a:lnTo>
                          <a:lnTo>
                            <a:pt x="369" y="175"/>
                          </a:lnTo>
                          <a:lnTo>
                            <a:pt x="364" y="174"/>
                          </a:lnTo>
                          <a:lnTo>
                            <a:pt x="360" y="173"/>
                          </a:lnTo>
                          <a:lnTo>
                            <a:pt x="355" y="173"/>
                          </a:lnTo>
                          <a:lnTo>
                            <a:pt x="351" y="173"/>
                          </a:lnTo>
                          <a:lnTo>
                            <a:pt x="345" y="172"/>
                          </a:lnTo>
                          <a:lnTo>
                            <a:pt x="341" y="170"/>
                          </a:lnTo>
                          <a:lnTo>
                            <a:pt x="334" y="169"/>
                          </a:lnTo>
                          <a:lnTo>
                            <a:pt x="330" y="168"/>
                          </a:lnTo>
                          <a:lnTo>
                            <a:pt x="324" y="166"/>
                          </a:lnTo>
                          <a:lnTo>
                            <a:pt x="319" y="166"/>
                          </a:lnTo>
                          <a:lnTo>
                            <a:pt x="313" y="164"/>
                          </a:lnTo>
                          <a:lnTo>
                            <a:pt x="309" y="164"/>
                          </a:lnTo>
                          <a:lnTo>
                            <a:pt x="304" y="162"/>
                          </a:lnTo>
                          <a:lnTo>
                            <a:pt x="299" y="160"/>
                          </a:lnTo>
                          <a:lnTo>
                            <a:pt x="294" y="158"/>
                          </a:lnTo>
                          <a:lnTo>
                            <a:pt x="290" y="158"/>
                          </a:lnTo>
                          <a:lnTo>
                            <a:pt x="285" y="156"/>
                          </a:lnTo>
                          <a:lnTo>
                            <a:pt x="281" y="155"/>
                          </a:lnTo>
                          <a:lnTo>
                            <a:pt x="277" y="153"/>
                          </a:lnTo>
                          <a:lnTo>
                            <a:pt x="274" y="152"/>
                          </a:lnTo>
                          <a:lnTo>
                            <a:pt x="266" y="148"/>
                          </a:lnTo>
                          <a:lnTo>
                            <a:pt x="260" y="144"/>
                          </a:lnTo>
                          <a:lnTo>
                            <a:pt x="253" y="139"/>
                          </a:lnTo>
                          <a:lnTo>
                            <a:pt x="248" y="135"/>
                          </a:lnTo>
                          <a:lnTo>
                            <a:pt x="240" y="130"/>
                          </a:lnTo>
                          <a:lnTo>
                            <a:pt x="237" y="126"/>
                          </a:lnTo>
                          <a:lnTo>
                            <a:pt x="231" y="121"/>
                          </a:lnTo>
                          <a:lnTo>
                            <a:pt x="227" y="117"/>
                          </a:lnTo>
                          <a:lnTo>
                            <a:pt x="222" y="112"/>
                          </a:lnTo>
                          <a:lnTo>
                            <a:pt x="220" y="108"/>
                          </a:lnTo>
                          <a:lnTo>
                            <a:pt x="216" y="104"/>
                          </a:lnTo>
                          <a:lnTo>
                            <a:pt x="214" y="101"/>
                          </a:lnTo>
                          <a:lnTo>
                            <a:pt x="211" y="96"/>
                          </a:lnTo>
                          <a:lnTo>
                            <a:pt x="209" y="95"/>
                          </a:lnTo>
                          <a:lnTo>
                            <a:pt x="227" y="212"/>
                          </a:lnTo>
                          <a:lnTo>
                            <a:pt x="230" y="214"/>
                          </a:lnTo>
                          <a:lnTo>
                            <a:pt x="234" y="218"/>
                          </a:lnTo>
                          <a:lnTo>
                            <a:pt x="239" y="225"/>
                          </a:lnTo>
                          <a:lnTo>
                            <a:pt x="240" y="229"/>
                          </a:lnTo>
                          <a:lnTo>
                            <a:pt x="243" y="231"/>
                          </a:lnTo>
                          <a:lnTo>
                            <a:pt x="246" y="237"/>
                          </a:lnTo>
                          <a:lnTo>
                            <a:pt x="250" y="242"/>
                          </a:lnTo>
                          <a:lnTo>
                            <a:pt x="253" y="246"/>
                          </a:lnTo>
                          <a:lnTo>
                            <a:pt x="256" y="252"/>
                          </a:lnTo>
                          <a:lnTo>
                            <a:pt x="260" y="257"/>
                          </a:lnTo>
                          <a:lnTo>
                            <a:pt x="264" y="264"/>
                          </a:lnTo>
                          <a:lnTo>
                            <a:pt x="268" y="269"/>
                          </a:lnTo>
                          <a:lnTo>
                            <a:pt x="270" y="274"/>
                          </a:lnTo>
                          <a:lnTo>
                            <a:pt x="273" y="282"/>
                          </a:lnTo>
                          <a:lnTo>
                            <a:pt x="277" y="289"/>
                          </a:lnTo>
                          <a:lnTo>
                            <a:pt x="279" y="295"/>
                          </a:lnTo>
                          <a:lnTo>
                            <a:pt x="283" y="302"/>
                          </a:lnTo>
                          <a:lnTo>
                            <a:pt x="286" y="310"/>
                          </a:lnTo>
                          <a:lnTo>
                            <a:pt x="289" y="317"/>
                          </a:lnTo>
                          <a:lnTo>
                            <a:pt x="290" y="324"/>
                          </a:lnTo>
                          <a:lnTo>
                            <a:pt x="292" y="332"/>
                          </a:lnTo>
                          <a:lnTo>
                            <a:pt x="295" y="339"/>
                          </a:lnTo>
                          <a:lnTo>
                            <a:pt x="298" y="349"/>
                          </a:lnTo>
                          <a:lnTo>
                            <a:pt x="298" y="355"/>
                          </a:lnTo>
                          <a:lnTo>
                            <a:pt x="299" y="364"/>
                          </a:lnTo>
                          <a:lnTo>
                            <a:pt x="299" y="368"/>
                          </a:lnTo>
                          <a:lnTo>
                            <a:pt x="300" y="372"/>
                          </a:lnTo>
                          <a:lnTo>
                            <a:pt x="300" y="376"/>
                          </a:lnTo>
                          <a:lnTo>
                            <a:pt x="302" y="380"/>
                          </a:lnTo>
                          <a:lnTo>
                            <a:pt x="281" y="601"/>
                          </a:lnTo>
                          <a:lnTo>
                            <a:pt x="277" y="596"/>
                          </a:lnTo>
                          <a:lnTo>
                            <a:pt x="273" y="591"/>
                          </a:lnTo>
                          <a:lnTo>
                            <a:pt x="269" y="586"/>
                          </a:lnTo>
                          <a:lnTo>
                            <a:pt x="266" y="580"/>
                          </a:lnTo>
                          <a:lnTo>
                            <a:pt x="261" y="574"/>
                          </a:lnTo>
                          <a:lnTo>
                            <a:pt x="259" y="566"/>
                          </a:lnTo>
                          <a:lnTo>
                            <a:pt x="256" y="560"/>
                          </a:lnTo>
                          <a:lnTo>
                            <a:pt x="253" y="553"/>
                          </a:lnTo>
                          <a:lnTo>
                            <a:pt x="251" y="545"/>
                          </a:lnTo>
                          <a:lnTo>
                            <a:pt x="248" y="537"/>
                          </a:lnTo>
                          <a:lnTo>
                            <a:pt x="246" y="528"/>
                          </a:lnTo>
                          <a:lnTo>
                            <a:pt x="243" y="522"/>
                          </a:lnTo>
                          <a:lnTo>
                            <a:pt x="242" y="517"/>
                          </a:lnTo>
                          <a:lnTo>
                            <a:pt x="240" y="513"/>
                          </a:lnTo>
                          <a:lnTo>
                            <a:pt x="239" y="509"/>
                          </a:lnTo>
                          <a:lnTo>
                            <a:pt x="239" y="505"/>
                          </a:lnTo>
                          <a:lnTo>
                            <a:pt x="237" y="496"/>
                          </a:lnTo>
                          <a:lnTo>
                            <a:pt x="237" y="489"/>
                          </a:lnTo>
                          <a:lnTo>
                            <a:pt x="235" y="484"/>
                          </a:lnTo>
                          <a:lnTo>
                            <a:pt x="234" y="480"/>
                          </a:lnTo>
                          <a:lnTo>
                            <a:pt x="234" y="475"/>
                          </a:lnTo>
                          <a:lnTo>
                            <a:pt x="234" y="471"/>
                          </a:lnTo>
                          <a:lnTo>
                            <a:pt x="233" y="467"/>
                          </a:lnTo>
                          <a:lnTo>
                            <a:pt x="231" y="463"/>
                          </a:lnTo>
                          <a:lnTo>
                            <a:pt x="231" y="459"/>
                          </a:lnTo>
                          <a:lnTo>
                            <a:pt x="231" y="455"/>
                          </a:lnTo>
                          <a:lnTo>
                            <a:pt x="231" y="446"/>
                          </a:lnTo>
                          <a:lnTo>
                            <a:pt x="231" y="440"/>
                          </a:lnTo>
                          <a:lnTo>
                            <a:pt x="231" y="431"/>
                          </a:lnTo>
                          <a:lnTo>
                            <a:pt x="231" y="424"/>
                          </a:lnTo>
                          <a:lnTo>
                            <a:pt x="231" y="416"/>
                          </a:lnTo>
                          <a:lnTo>
                            <a:pt x="233" y="410"/>
                          </a:lnTo>
                          <a:lnTo>
                            <a:pt x="234" y="403"/>
                          </a:lnTo>
                          <a:lnTo>
                            <a:pt x="235" y="397"/>
                          </a:lnTo>
                          <a:lnTo>
                            <a:pt x="237" y="392"/>
                          </a:lnTo>
                          <a:lnTo>
                            <a:pt x="239" y="385"/>
                          </a:lnTo>
                          <a:lnTo>
                            <a:pt x="240" y="381"/>
                          </a:lnTo>
                          <a:lnTo>
                            <a:pt x="244" y="377"/>
                          </a:lnTo>
                          <a:lnTo>
                            <a:pt x="171" y="280"/>
                          </a:lnTo>
                          <a:lnTo>
                            <a:pt x="171" y="281"/>
                          </a:lnTo>
                          <a:lnTo>
                            <a:pt x="171" y="284"/>
                          </a:lnTo>
                          <a:lnTo>
                            <a:pt x="171" y="289"/>
                          </a:lnTo>
                          <a:lnTo>
                            <a:pt x="171" y="294"/>
                          </a:lnTo>
                          <a:lnTo>
                            <a:pt x="170" y="298"/>
                          </a:lnTo>
                          <a:lnTo>
                            <a:pt x="169" y="306"/>
                          </a:lnTo>
                          <a:lnTo>
                            <a:pt x="169" y="312"/>
                          </a:lnTo>
                          <a:lnTo>
                            <a:pt x="168" y="320"/>
                          </a:lnTo>
                          <a:lnTo>
                            <a:pt x="166" y="328"/>
                          </a:lnTo>
                          <a:lnTo>
                            <a:pt x="164" y="336"/>
                          </a:lnTo>
                          <a:lnTo>
                            <a:pt x="162" y="339"/>
                          </a:lnTo>
                          <a:lnTo>
                            <a:pt x="162" y="345"/>
                          </a:lnTo>
                          <a:lnTo>
                            <a:pt x="160" y="349"/>
                          </a:lnTo>
                          <a:lnTo>
                            <a:pt x="160" y="354"/>
                          </a:lnTo>
                          <a:lnTo>
                            <a:pt x="158" y="356"/>
                          </a:lnTo>
                          <a:lnTo>
                            <a:pt x="157" y="362"/>
                          </a:lnTo>
                          <a:lnTo>
                            <a:pt x="155" y="366"/>
                          </a:lnTo>
                          <a:lnTo>
                            <a:pt x="153" y="371"/>
                          </a:lnTo>
                          <a:lnTo>
                            <a:pt x="152" y="375"/>
                          </a:lnTo>
                          <a:lnTo>
                            <a:pt x="149" y="379"/>
                          </a:lnTo>
                          <a:lnTo>
                            <a:pt x="148" y="384"/>
                          </a:lnTo>
                          <a:lnTo>
                            <a:pt x="147" y="388"/>
                          </a:lnTo>
                          <a:lnTo>
                            <a:pt x="143" y="393"/>
                          </a:lnTo>
                          <a:lnTo>
                            <a:pt x="139" y="398"/>
                          </a:lnTo>
                          <a:lnTo>
                            <a:pt x="134" y="403"/>
                          </a:lnTo>
                          <a:lnTo>
                            <a:pt x="130" y="410"/>
                          </a:lnTo>
                          <a:lnTo>
                            <a:pt x="123" y="416"/>
                          </a:lnTo>
                          <a:lnTo>
                            <a:pt x="118" y="423"/>
                          </a:lnTo>
                          <a:lnTo>
                            <a:pt x="110" y="431"/>
                          </a:lnTo>
                          <a:lnTo>
                            <a:pt x="105" y="437"/>
                          </a:lnTo>
                          <a:lnTo>
                            <a:pt x="99" y="444"/>
                          </a:lnTo>
                          <a:lnTo>
                            <a:pt x="91" y="450"/>
                          </a:lnTo>
                          <a:lnTo>
                            <a:pt x="84" y="457"/>
                          </a:lnTo>
                          <a:lnTo>
                            <a:pt x="79" y="463"/>
                          </a:lnTo>
                          <a:lnTo>
                            <a:pt x="73" y="468"/>
                          </a:lnTo>
                          <a:lnTo>
                            <a:pt x="67" y="474"/>
                          </a:lnTo>
                          <a:lnTo>
                            <a:pt x="63" y="479"/>
                          </a:lnTo>
                          <a:lnTo>
                            <a:pt x="61" y="483"/>
                          </a:lnTo>
                          <a:lnTo>
                            <a:pt x="60" y="478"/>
                          </a:lnTo>
                          <a:lnTo>
                            <a:pt x="60" y="474"/>
                          </a:lnTo>
                          <a:lnTo>
                            <a:pt x="60" y="468"/>
                          </a:lnTo>
                          <a:lnTo>
                            <a:pt x="60" y="465"/>
                          </a:lnTo>
                          <a:lnTo>
                            <a:pt x="60" y="457"/>
                          </a:lnTo>
                          <a:lnTo>
                            <a:pt x="60" y="450"/>
                          </a:lnTo>
                          <a:lnTo>
                            <a:pt x="60" y="442"/>
                          </a:lnTo>
                          <a:lnTo>
                            <a:pt x="61" y="436"/>
                          </a:lnTo>
                          <a:lnTo>
                            <a:pt x="63" y="429"/>
                          </a:lnTo>
                          <a:lnTo>
                            <a:pt x="66" y="423"/>
                          </a:lnTo>
                          <a:lnTo>
                            <a:pt x="67" y="416"/>
                          </a:lnTo>
                          <a:lnTo>
                            <a:pt x="70" y="410"/>
                          </a:lnTo>
                          <a:lnTo>
                            <a:pt x="73" y="402"/>
                          </a:lnTo>
                          <a:lnTo>
                            <a:pt x="78" y="394"/>
                          </a:lnTo>
                          <a:lnTo>
                            <a:pt x="79" y="390"/>
                          </a:lnTo>
                          <a:lnTo>
                            <a:pt x="82" y="385"/>
                          </a:lnTo>
                          <a:lnTo>
                            <a:pt x="84" y="381"/>
                          </a:lnTo>
                          <a:lnTo>
                            <a:pt x="86" y="377"/>
                          </a:lnTo>
                          <a:lnTo>
                            <a:pt x="88" y="372"/>
                          </a:lnTo>
                          <a:lnTo>
                            <a:pt x="91" y="366"/>
                          </a:lnTo>
                          <a:lnTo>
                            <a:pt x="93" y="360"/>
                          </a:lnTo>
                          <a:lnTo>
                            <a:pt x="96" y="355"/>
                          </a:lnTo>
                          <a:lnTo>
                            <a:pt x="89" y="211"/>
                          </a:lnTo>
                          <a:lnTo>
                            <a:pt x="76" y="208"/>
                          </a:lnTo>
                          <a:lnTo>
                            <a:pt x="83" y="101"/>
                          </a:lnTo>
                          <a:lnTo>
                            <a:pt x="45" y="132"/>
                          </a:lnTo>
                          <a:lnTo>
                            <a:pt x="47" y="224"/>
                          </a:lnTo>
                          <a:lnTo>
                            <a:pt x="39" y="237"/>
                          </a:lnTo>
                          <a:lnTo>
                            <a:pt x="37" y="237"/>
                          </a:lnTo>
                          <a:lnTo>
                            <a:pt x="36" y="234"/>
                          </a:lnTo>
                          <a:lnTo>
                            <a:pt x="34" y="230"/>
                          </a:lnTo>
                          <a:lnTo>
                            <a:pt x="32" y="226"/>
                          </a:lnTo>
                          <a:lnTo>
                            <a:pt x="28" y="220"/>
                          </a:lnTo>
                          <a:lnTo>
                            <a:pt x="24" y="212"/>
                          </a:lnTo>
                          <a:lnTo>
                            <a:pt x="23" y="208"/>
                          </a:lnTo>
                          <a:lnTo>
                            <a:pt x="22" y="204"/>
                          </a:lnTo>
                          <a:lnTo>
                            <a:pt x="19" y="200"/>
                          </a:lnTo>
                          <a:lnTo>
                            <a:pt x="18" y="196"/>
                          </a:lnTo>
                          <a:lnTo>
                            <a:pt x="17" y="191"/>
                          </a:lnTo>
                          <a:lnTo>
                            <a:pt x="14" y="186"/>
                          </a:lnTo>
                          <a:lnTo>
                            <a:pt x="13" y="181"/>
                          </a:lnTo>
                          <a:lnTo>
                            <a:pt x="11" y="175"/>
                          </a:lnTo>
                          <a:lnTo>
                            <a:pt x="9" y="169"/>
                          </a:lnTo>
                          <a:lnTo>
                            <a:pt x="8" y="165"/>
                          </a:lnTo>
                          <a:lnTo>
                            <a:pt x="5" y="158"/>
                          </a:lnTo>
                          <a:lnTo>
                            <a:pt x="5" y="155"/>
                          </a:lnTo>
                          <a:lnTo>
                            <a:pt x="4" y="148"/>
                          </a:lnTo>
                          <a:lnTo>
                            <a:pt x="2" y="143"/>
                          </a:lnTo>
                          <a:lnTo>
                            <a:pt x="1" y="138"/>
                          </a:lnTo>
                          <a:lnTo>
                            <a:pt x="1" y="132"/>
                          </a:lnTo>
                          <a:lnTo>
                            <a:pt x="0" y="126"/>
                          </a:lnTo>
                          <a:lnTo>
                            <a:pt x="0" y="121"/>
                          </a:lnTo>
                          <a:lnTo>
                            <a:pt x="0" y="116"/>
                          </a:lnTo>
                          <a:lnTo>
                            <a:pt x="0" y="112"/>
                          </a:lnTo>
                          <a:lnTo>
                            <a:pt x="2" y="105"/>
                          </a:lnTo>
                          <a:lnTo>
                            <a:pt x="4" y="100"/>
                          </a:lnTo>
                          <a:lnTo>
                            <a:pt x="6" y="93"/>
                          </a:lnTo>
                          <a:lnTo>
                            <a:pt x="9" y="89"/>
                          </a:lnTo>
                          <a:lnTo>
                            <a:pt x="11" y="84"/>
                          </a:lnTo>
                          <a:lnTo>
                            <a:pt x="14" y="78"/>
                          </a:lnTo>
                          <a:lnTo>
                            <a:pt x="18" y="74"/>
                          </a:lnTo>
                          <a:lnTo>
                            <a:pt x="22" y="69"/>
                          </a:lnTo>
                          <a:lnTo>
                            <a:pt x="24" y="63"/>
                          </a:lnTo>
                          <a:lnTo>
                            <a:pt x="28" y="58"/>
                          </a:lnTo>
                          <a:lnTo>
                            <a:pt x="32" y="53"/>
                          </a:lnTo>
                          <a:lnTo>
                            <a:pt x="37" y="49"/>
                          </a:lnTo>
                          <a:lnTo>
                            <a:pt x="43" y="43"/>
                          </a:lnTo>
                          <a:lnTo>
                            <a:pt x="49" y="37"/>
                          </a:lnTo>
                          <a:lnTo>
                            <a:pt x="56" y="32"/>
                          </a:lnTo>
                          <a:lnTo>
                            <a:pt x="63" y="27"/>
                          </a:lnTo>
                          <a:lnTo>
                            <a:pt x="70" y="20"/>
                          </a:lnTo>
                          <a:lnTo>
                            <a:pt x="79" y="15"/>
                          </a:lnTo>
                          <a:lnTo>
                            <a:pt x="82" y="14"/>
                          </a:lnTo>
                          <a:lnTo>
                            <a:pt x="87" y="11"/>
                          </a:lnTo>
                          <a:lnTo>
                            <a:pt x="91" y="10"/>
                          </a:lnTo>
                          <a:lnTo>
                            <a:pt x="96" y="9"/>
                          </a:lnTo>
                          <a:lnTo>
                            <a:pt x="100" y="6"/>
                          </a:lnTo>
                          <a:lnTo>
                            <a:pt x="105" y="5"/>
                          </a:lnTo>
                          <a:lnTo>
                            <a:pt x="109" y="4"/>
                          </a:lnTo>
                          <a:lnTo>
                            <a:pt x="114" y="4"/>
                          </a:lnTo>
                          <a:lnTo>
                            <a:pt x="118" y="1"/>
                          </a:lnTo>
                          <a:lnTo>
                            <a:pt x="123" y="1"/>
                          </a:lnTo>
                          <a:lnTo>
                            <a:pt x="127" y="1"/>
                          </a:lnTo>
                          <a:lnTo>
                            <a:pt x="132" y="1"/>
                          </a:lnTo>
                          <a:lnTo>
                            <a:pt x="138" y="0"/>
                          </a:lnTo>
                          <a:lnTo>
                            <a:pt x="142" y="0"/>
                          </a:lnTo>
                          <a:lnTo>
                            <a:pt x="147" y="0"/>
                          </a:lnTo>
                          <a:lnTo>
                            <a:pt x="152" y="1"/>
                          </a:lnTo>
                          <a:lnTo>
                            <a:pt x="156" y="1"/>
                          </a:lnTo>
                          <a:lnTo>
                            <a:pt x="160" y="2"/>
                          </a:lnTo>
                          <a:lnTo>
                            <a:pt x="165" y="4"/>
                          </a:lnTo>
                          <a:lnTo>
                            <a:pt x="170" y="5"/>
                          </a:lnTo>
                          <a:lnTo>
                            <a:pt x="174" y="5"/>
                          </a:lnTo>
                          <a:lnTo>
                            <a:pt x="178" y="7"/>
                          </a:lnTo>
                          <a:lnTo>
                            <a:pt x="183" y="9"/>
                          </a:lnTo>
                          <a:lnTo>
                            <a:pt x="187" y="10"/>
                          </a:lnTo>
                          <a:lnTo>
                            <a:pt x="191" y="13"/>
                          </a:lnTo>
                          <a:lnTo>
                            <a:pt x="196" y="14"/>
                          </a:lnTo>
                          <a:lnTo>
                            <a:pt x="200" y="17"/>
                          </a:lnTo>
                          <a:lnTo>
                            <a:pt x="20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0" name="Freeform 189"/>
                    <p:cNvSpPr>
                      <a:spLocks/>
                    </p:cNvSpPr>
                    <p:nvPr/>
                  </p:nvSpPr>
                  <p:spPr bwMode="auto">
                    <a:xfrm>
                      <a:off x="4257" y="1451"/>
                      <a:ext cx="15" cy="14"/>
                    </a:xfrm>
                    <a:custGeom>
                      <a:avLst/>
                      <a:gdLst>
                        <a:gd name="T0" fmla="*/ 1 w 31"/>
                        <a:gd name="T1" fmla="*/ 0 h 27"/>
                        <a:gd name="T2" fmla="*/ 1 w 31"/>
                        <a:gd name="T3" fmla="*/ 1 h 27"/>
                        <a:gd name="T4" fmla="*/ 1 w 31"/>
                        <a:gd name="T5" fmla="*/ 1 h 27"/>
                        <a:gd name="T6" fmla="*/ 2 w 31"/>
                        <a:gd name="T7" fmla="*/ 2 h 27"/>
                        <a:gd name="T8" fmla="*/ 2 w 31"/>
                        <a:gd name="T9" fmla="*/ 3 h 27"/>
                        <a:gd name="T10" fmla="*/ 3 w 31"/>
                        <a:gd name="T11" fmla="*/ 3 h 27"/>
                        <a:gd name="T12" fmla="*/ 3 w 31"/>
                        <a:gd name="T13" fmla="*/ 4 h 27"/>
                        <a:gd name="T14" fmla="*/ 0 w 31"/>
                        <a:gd name="T15" fmla="*/ 3 h 27"/>
                        <a:gd name="T16" fmla="*/ 1 w 31"/>
                        <a:gd name="T17" fmla="*/ 0 h 27"/>
                        <a:gd name="T18" fmla="*/ 1 w 3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8" y="0"/>
                          </a:moveTo>
                          <a:lnTo>
                            <a:pt x="9" y="2"/>
                          </a:lnTo>
                          <a:lnTo>
                            <a:pt x="13" y="7"/>
                          </a:lnTo>
                          <a:lnTo>
                            <a:pt x="16" y="11"/>
                          </a:lnTo>
                          <a:lnTo>
                            <a:pt x="21" y="17"/>
                          </a:lnTo>
                          <a:lnTo>
                            <a:pt x="25" y="22"/>
                          </a:lnTo>
                          <a:lnTo>
                            <a:pt x="31" y="27"/>
                          </a:lnTo>
                          <a:lnTo>
                            <a:pt x="0" y="1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1" name="Freeform 190"/>
                    <p:cNvSpPr>
                      <a:spLocks/>
                    </p:cNvSpPr>
                    <p:nvPr/>
                  </p:nvSpPr>
                  <p:spPr bwMode="auto">
                    <a:xfrm>
                      <a:off x="4151" y="1391"/>
                      <a:ext cx="9" cy="15"/>
                    </a:xfrm>
                    <a:custGeom>
                      <a:avLst/>
                      <a:gdLst>
                        <a:gd name="T0" fmla="*/ 2 w 19"/>
                        <a:gd name="T1" fmla="*/ 0 h 31"/>
                        <a:gd name="T2" fmla="*/ 1 w 19"/>
                        <a:gd name="T3" fmla="*/ 3 h 31"/>
                        <a:gd name="T4" fmla="*/ 1 w 19"/>
                        <a:gd name="T5" fmla="*/ 3 h 31"/>
                        <a:gd name="T6" fmla="*/ 0 w 19"/>
                        <a:gd name="T7" fmla="*/ 3 h 31"/>
                        <a:gd name="T8" fmla="*/ 0 w 19"/>
                        <a:gd name="T9" fmla="*/ 2 h 31"/>
                        <a:gd name="T10" fmla="*/ 0 w 19"/>
                        <a:gd name="T11" fmla="*/ 2 h 31"/>
                        <a:gd name="T12" fmla="*/ 0 w 19"/>
                        <a:gd name="T13" fmla="*/ 1 h 31"/>
                        <a:gd name="T14" fmla="*/ 0 w 19"/>
                        <a:gd name="T15" fmla="*/ 1 h 31"/>
                        <a:gd name="T16" fmla="*/ 0 w 19"/>
                        <a:gd name="T17" fmla="*/ 0 h 31"/>
                        <a:gd name="T18" fmla="*/ 0 w 19"/>
                        <a:gd name="T19" fmla="*/ 0 h 31"/>
                        <a:gd name="T20" fmla="*/ 1 w 19"/>
                        <a:gd name="T21" fmla="*/ 0 h 31"/>
                        <a:gd name="T22" fmla="*/ 2 w 19"/>
                        <a:gd name="T23" fmla="*/ 0 h 31"/>
                        <a:gd name="T24" fmla="*/ 2 w 1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1"/>
                        <a:gd name="T41" fmla="*/ 19 w 1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1">
                          <a:moveTo>
                            <a:pt x="19" y="0"/>
                          </a:moveTo>
                          <a:lnTo>
                            <a:pt x="11" y="31"/>
                          </a:lnTo>
                          <a:lnTo>
                            <a:pt x="8" y="31"/>
                          </a:lnTo>
                          <a:lnTo>
                            <a:pt x="7" y="28"/>
                          </a:lnTo>
                          <a:lnTo>
                            <a:pt x="4" y="23"/>
                          </a:lnTo>
                          <a:lnTo>
                            <a:pt x="3" y="19"/>
                          </a:lnTo>
                          <a:lnTo>
                            <a:pt x="2" y="13"/>
                          </a:lnTo>
                          <a:lnTo>
                            <a:pt x="0" y="9"/>
                          </a:lnTo>
                          <a:lnTo>
                            <a:pt x="0" y="5"/>
                          </a:lnTo>
                          <a:lnTo>
                            <a:pt x="9"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2" name="Freeform 191"/>
                    <p:cNvSpPr>
                      <a:spLocks/>
                    </p:cNvSpPr>
                    <p:nvPr/>
                  </p:nvSpPr>
                  <p:spPr bwMode="auto">
                    <a:xfrm>
                      <a:off x="4184" y="1162"/>
                      <a:ext cx="22" cy="38"/>
                    </a:xfrm>
                    <a:custGeom>
                      <a:avLst/>
                      <a:gdLst>
                        <a:gd name="T0" fmla="*/ 0 w 45"/>
                        <a:gd name="T1" fmla="*/ 0 h 76"/>
                        <a:gd name="T2" fmla="*/ 3 w 45"/>
                        <a:gd name="T3" fmla="*/ 1 h 76"/>
                        <a:gd name="T4" fmla="*/ 4 w 45"/>
                        <a:gd name="T5" fmla="*/ 0 h 76"/>
                        <a:gd name="T6" fmla="*/ 5 w 45"/>
                        <a:gd name="T7" fmla="*/ 9 h 76"/>
                        <a:gd name="T8" fmla="*/ 4 w 45"/>
                        <a:gd name="T9" fmla="*/ 10 h 76"/>
                        <a:gd name="T10" fmla="*/ 2 w 45"/>
                        <a:gd name="T11" fmla="*/ 9 h 76"/>
                        <a:gd name="T12" fmla="*/ 0 w 45"/>
                        <a:gd name="T13" fmla="*/ 0 h 76"/>
                        <a:gd name="T14" fmla="*/ 0 w 45"/>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76"/>
                        <a:gd name="T26" fmla="*/ 45 w 45"/>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76">
                          <a:moveTo>
                            <a:pt x="0" y="0"/>
                          </a:moveTo>
                          <a:lnTo>
                            <a:pt x="24" y="6"/>
                          </a:lnTo>
                          <a:lnTo>
                            <a:pt x="34" y="0"/>
                          </a:lnTo>
                          <a:lnTo>
                            <a:pt x="45" y="71"/>
                          </a:lnTo>
                          <a:lnTo>
                            <a:pt x="34" y="76"/>
                          </a:lnTo>
                          <a:lnTo>
                            <a:pt x="20" y="6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3" name="Freeform 192"/>
                    <p:cNvSpPr>
                      <a:spLocks/>
                    </p:cNvSpPr>
                    <p:nvPr/>
                  </p:nvSpPr>
                  <p:spPr bwMode="auto">
                    <a:xfrm>
                      <a:off x="4193" y="1167"/>
                      <a:ext cx="13" cy="66"/>
                    </a:xfrm>
                    <a:custGeom>
                      <a:avLst/>
                      <a:gdLst>
                        <a:gd name="T0" fmla="*/ 1 w 25"/>
                        <a:gd name="T1" fmla="*/ 0 h 130"/>
                        <a:gd name="T2" fmla="*/ 0 w 25"/>
                        <a:gd name="T3" fmla="*/ 2 h 130"/>
                        <a:gd name="T4" fmla="*/ 1 w 25"/>
                        <a:gd name="T5" fmla="*/ 2 h 130"/>
                        <a:gd name="T6" fmla="*/ 0 w 25"/>
                        <a:gd name="T7" fmla="*/ 8 h 130"/>
                        <a:gd name="T8" fmla="*/ 3 w 25"/>
                        <a:gd name="T9" fmla="*/ 17 h 130"/>
                        <a:gd name="T10" fmla="*/ 4 w 25"/>
                        <a:gd name="T11" fmla="*/ 8 h 130"/>
                        <a:gd name="T12" fmla="*/ 1 w 25"/>
                        <a:gd name="T13" fmla="*/ 2 h 130"/>
                        <a:gd name="T14" fmla="*/ 2 w 25"/>
                        <a:gd name="T15" fmla="*/ 2 h 130"/>
                        <a:gd name="T16" fmla="*/ 1 w 25"/>
                        <a:gd name="T17" fmla="*/ 0 h 130"/>
                        <a:gd name="T18" fmla="*/ 1 w 25"/>
                        <a:gd name="T19" fmla="*/ 0 h 130"/>
                        <a:gd name="T20" fmla="*/ 1 w 25"/>
                        <a:gd name="T21" fmla="*/ 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0"/>
                        <a:gd name="T35" fmla="*/ 25 w 2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0">
                          <a:moveTo>
                            <a:pt x="1" y="0"/>
                          </a:moveTo>
                          <a:lnTo>
                            <a:pt x="0" y="9"/>
                          </a:lnTo>
                          <a:lnTo>
                            <a:pt x="4" y="15"/>
                          </a:lnTo>
                          <a:lnTo>
                            <a:pt x="0" y="60"/>
                          </a:lnTo>
                          <a:lnTo>
                            <a:pt x="23" y="130"/>
                          </a:lnTo>
                          <a:lnTo>
                            <a:pt x="25" y="60"/>
                          </a:lnTo>
                          <a:lnTo>
                            <a:pt x="8" y="15"/>
                          </a:lnTo>
                          <a:lnTo>
                            <a:pt x="10" y="9"/>
                          </a:lnTo>
                          <a:lnTo>
                            <a:pt x="4" y="0"/>
                          </a:lnTo>
                          <a:lnTo>
                            <a:pt x="1" y="0"/>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4" name="Freeform 193"/>
                    <p:cNvSpPr>
                      <a:spLocks/>
                    </p:cNvSpPr>
                    <p:nvPr/>
                  </p:nvSpPr>
                  <p:spPr bwMode="auto">
                    <a:xfrm>
                      <a:off x="4244" y="1291"/>
                      <a:ext cx="25" cy="108"/>
                    </a:xfrm>
                    <a:custGeom>
                      <a:avLst/>
                      <a:gdLst>
                        <a:gd name="T0" fmla="*/ 0 w 50"/>
                        <a:gd name="T1" fmla="*/ 0 h 216"/>
                        <a:gd name="T2" fmla="*/ 1 w 50"/>
                        <a:gd name="T3" fmla="*/ 1 h 216"/>
                        <a:gd name="T4" fmla="*/ 2 w 50"/>
                        <a:gd name="T5" fmla="*/ 2 h 216"/>
                        <a:gd name="T6" fmla="*/ 2 w 50"/>
                        <a:gd name="T7" fmla="*/ 3 h 216"/>
                        <a:gd name="T8" fmla="*/ 3 w 50"/>
                        <a:gd name="T9" fmla="*/ 4 h 216"/>
                        <a:gd name="T10" fmla="*/ 3 w 50"/>
                        <a:gd name="T11" fmla="*/ 5 h 216"/>
                        <a:gd name="T12" fmla="*/ 4 w 50"/>
                        <a:gd name="T13" fmla="*/ 6 h 216"/>
                        <a:gd name="T14" fmla="*/ 5 w 50"/>
                        <a:gd name="T15" fmla="*/ 7 h 216"/>
                        <a:gd name="T16" fmla="*/ 5 w 50"/>
                        <a:gd name="T17" fmla="*/ 9 h 216"/>
                        <a:gd name="T18" fmla="*/ 6 w 50"/>
                        <a:gd name="T19" fmla="*/ 10 h 216"/>
                        <a:gd name="T20" fmla="*/ 6 w 50"/>
                        <a:gd name="T21" fmla="*/ 11 h 216"/>
                        <a:gd name="T22" fmla="*/ 6 w 50"/>
                        <a:gd name="T23" fmla="*/ 12 h 216"/>
                        <a:gd name="T24" fmla="*/ 7 w 50"/>
                        <a:gd name="T25" fmla="*/ 13 h 216"/>
                        <a:gd name="T26" fmla="*/ 6 w 50"/>
                        <a:gd name="T27" fmla="*/ 27 h 216"/>
                        <a:gd name="T28" fmla="*/ 6 w 50"/>
                        <a:gd name="T29" fmla="*/ 27 h 216"/>
                        <a:gd name="T30" fmla="*/ 6 w 50"/>
                        <a:gd name="T31" fmla="*/ 25 h 216"/>
                        <a:gd name="T32" fmla="*/ 6 w 50"/>
                        <a:gd name="T33" fmla="*/ 24 h 216"/>
                        <a:gd name="T34" fmla="*/ 5 w 50"/>
                        <a:gd name="T35" fmla="*/ 23 h 216"/>
                        <a:gd name="T36" fmla="*/ 5 w 50"/>
                        <a:gd name="T37" fmla="*/ 22 h 216"/>
                        <a:gd name="T38" fmla="*/ 5 w 50"/>
                        <a:gd name="T39" fmla="*/ 20 h 216"/>
                        <a:gd name="T40" fmla="*/ 5 w 50"/>
                        <a:gd name="T41" fmla="*/ 19 h 216"/>
                        <a:gd name="T42" fmla="*/ 5 w 50"/>
                        <a:gd name="T43" fmla="*/ 18 h 216"/>
                        <a:gd name="T44" fmla="*/ 5 w 50"/>
                        <a:gd name="T45" fmla="*/ 16 h 216"/>
                        <a:gd name="T46" fmla="*/ 5 w 50"/>
                        <a:gd name="T47" fmla="*/ 15 h 216"/>
                        <a:gd name="T48" fmla="*/ 5 w 50"/>
                        <a:gd name="T49" fmla="*/ 14 h 216"/>
                        <a:gd name="T50" fmla="*/ 5 w 50"/>
                        <a:gd name="T51" fmla="*/ 14 h 216"/>
                        <a:gd name="T52" fmla="*/ 5 w 50"/>
                        <a:gd name="T53" fmla="*/ 13 h 216"/>
                        <a:gd name="T54" fmla="*/ 5 w 50"/>
                        <a:gd name="T55" fmla="*/ 12 h 216"/>
                        <a:gd name="T56" fmla="*/ 4 w 50"/>
                        <a:gd name="T57" fmla="*/ 11 h 216"/>
                        <a:gd name="T58" fmla="*/ 3 w 50"/>
                        <a:gd name="T59" fmla="*/ 9 h 216"/>
                        <a:gd name="T60" fmla="*/ 3 w 50"/>
                        <a:gd name="T61" fmla="*/ 7 h 216"/>
                        <a:gd name="T62" fmla="*/ 2 w 50"/>
                        <a:gd name="T63" fmla="*/ 6 h 216"/>
                        <a:gd name="T64" fmla="*/ 2 w 50"/>
                        <a:gd name="T65" fmla="*/ 5 h 216"/>
                        <a:gd name="T66" fmla="*/ 1 w 50"/>
                        <a:gd name="T67" fmla="*/ 3 h 216"/>
                        <a:gd name="T68" fmla="*/ 1 w 50"/>
                        <a:gd name="T69" fmla="*/ 2 h 216"/>
                        <a:gd name="T70" fmla="*/ 0 w 50"/>
                        <a:gd name="T71" fmla="*/ 1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216"/>
                        <a:gd name="T110" fmla="*/ 50 w 50"/>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216">
                          <a:moveTo>
                            <a:pt x="0" y="3"/>
                          </a:moveTo>
                          <a:lnTo>
                            <a:pt x="0" y="0"/>
                          </a:lnTo>
                          <a:lnTo>
                            <a:pt x="2" y="2"/>
                          </a:lnTo>
                          <a:lnTo>
                            <a:pt x="3" y="3"/>
                          </a:lnTo>
                          <a:lnTo>
                            <a:pt x="6" y="8"/>
                          </a:lnTo>
                          <a:lnTo>
                            <a:pt x="10" y="12"/>
                          </a:lnTo>
                          <a:lnTo>
                            <a:pt x="13" y="19"/>
                          </a:lnTo>
                          <a:lnTo>
                            <a:pt x="16" y="21"/>
                          </a:lnTo>
                          <a:lnTo>
                            <a:pt x="19" y="25"/>
                          </a:lnTo>
                          <a:lnTo>
                            <a:pt x="20" y="30"/>
                          </a:lnTo>
                          <a:lnTo>
                            <a:pt x="23" y="34"/>
                          </a:lnTo>
                          <a:lnTo>
                            <a:pt x="24" y="38"/>
                          </a:lnTo>
                          <a:lnTo>
                            <a:pt x="26" y="42"/>
                          </a:lnTo>
                          <a:lnTo>
                            <a:pt x="29" y="46"/>
                          </a:lnTo>
                          <a:lnTo>
                            <a:pt x="30" y="51"/>
                          </a:lnTo>
                          <a:lnTo>
                            <a:pt x="33" y="55"/>
                          </a:lnTo>
                          <a:lnTo>
                            <a:pt x="36" y="60"/>
                          </a:lnTo>
                          <a:lnTo>
                            <a:pt x="38" y="65"/>
                          </a:lnTo>
                          <a:lnTo>
                            <a:pt x="39" y="71"/>
                          </a:lnTo>
                          <a:lnTo>
                            <a:pt x="41" y="74"/>
                          </a:lnTo>
                          <a:lnTo>
                            <a:pt x="43" y="80"/>
                          </a:lnTo>
                          <a:lnTo>
                            <a:pt x="45" y="84"/>
                          </a:lnTo>
                          <a:lnTo>
                            <a:pt x="46" y="89"/>
                          </a:lnTo>
                          <a:lnTo>
                            <a:pt x="47" y="93"/>
                          </a:lnTo>
                          <a:lnTo>
                            <a:pt x="49" y="98"/>
                          </a:lnTo>
                          <a:lnTo>
                            <a:pt x="49" y="102"/>
                          </a:lnTo>
                          <a:lnTo>
                            <a:pt x="50" y="107"/>
                          </a:lnTo>
                          <a:lnTo>
                            <a:pt x="43" y="216"/>
                          </a:lnTo>
                          <a:lnTo>
                            <a:pt x="42" y="215"/>
                          </a:lnTo>
                          <a:lnTo>
                            <a:pt x="42" y="211"/>
                          </a:lnTo>
                          <a:lnTo>
                            <a:pt x="41" y="205"/>
                          </a:lnTo>
                          <a:lnTo>
                            <a:pt x="41" y="198"/>
                          </a:lnTo>
                          <a:lnTo>
                            <a:pt x="41" y="194"/>
                          </a:lnTo>
                          <a:lnTo>
                            <a:pt x="41" y="189"/>
                          </a:lnTo>
                          <a:lnTo>
                            <a:pt x="39" y="185"/>
                          </a:lnTo>
                          <a:lnTo>
                            <a:pt x="39" y="180"/>
                          </a:lnTo>
                          <a:lnTo>
                            <a:pt x="39" y="175"/>
                          </a:lnTo>
                          <a:lnTo>
                            <a:pt x="39" y="170"/>
                          </a:lnTo>
                          <a:lnTo>
                            <a:pt x="39" y="164"/>
                          </a:lnTo>
                          <a:lnTo>
                            <a:pt x="39" y="160"/>
                          </a:lnTo>
                          <a:lnTo>
                            <a:pt x="38" y="154"/>
                          </a:lnTo>
                          <a:lnTo>
                            <a:pt x="38" y="149"/>
                          </a:lnTo>
                          <a:lnTo>
                            <a:pt x="37" y="144"/>
                          </a:lnTo>
                          <a:lnTo>
                            <a:pt x="37" y="138"/>
                          </a:lnTo>
                          <a:lnTo>
                            <a:pt x="37" y="133"/>
                          </a:lnTo>
                          <a:lnTo>
                            <a:pt x="37" y="128"/>
                          </a:lnTo>
                          <a:lnTo>
                            <a:pt x="37" y="124"/>
                          </a:lnTo>
                          <a:lnTo>
                            <a:pt x="37" y="120"/>
                          </a:lnTo>
                          <a:lnTo>
                            <a:pt x="36" y="115"/>
                          </a:lnTo>
                          <a:lnTo>
                            <a:pt x="36" y="112"/>
                          </a:lnTo>
                          <a:lnTo>
                            <a:pt x="36" y="108"/>
                          </a:lnTo>
                          <a:lnTo>
                            <a:pt x="36" y="106"/>
                          </a:lnTo>
                          <a:lnTo>
                            <a:pt x="36" y="101"/>
                          </a:lnTo>
                          <a:lnTo>
                            <a:pt x="36" y="99"/>
                          </a:lnTo>
                          <a:lnTo>
                            <a:pt x="34" y="95"/>
                          </a:lnTo>
                          <a:lnTo>
                            <a:pt x="34" y="93"/>
                          </a:lnTo>
                          <a:lnTo>
                            <a:pt x="32" y="88"/>
                          </a:lnTo>
                          <a:lnTo>
                            <a:pt x="30" y="82"/>
                          </a:lnTo>
                          <a:lnTo>
                            <a:pt x="28" y="74"/>
                          </a:lnTo>
                          <a:lnTo>
                            <a:pt x="25" y="68"/>
                          </a:lnTo>
                          <a:lnTo>
                            <a:pt x="21" y="60"/>
                          </a:lnTo>
                          <a:lnTo>
                            <a:pt x="20" y="52"/>
                          </a:lnTo>
                          <a:lnTo>
                            <a:pt x="17" y="48"/>
                          </a:lnTo>
                          <a:lnTo>
                            <a:pt x="16" y="45"/>
                          </a:lnTo>
                          <a:lnTo>
                            <a:pt x="15" y="41"/>
                          </a:lnTo>
                          <a:lnTo>
                            <a:pt x="13" y="37"/>
                          </a:lnTo>
                          <a:lnTo>
                            <a:pt x="10" y="29"/>
                          </a:lnTo>
                          <a:lnTo>
                            <a:pt x="8" y="22"/>
                          </a:lnTo>
                          <a:lnTo>
                            <a:pt x="6" y="15"/>
                          </a:lnTo>
                          <a:lnTo>
                            <a:pt x="3" y="9"/>
                          </a:lnTo>
                          <a:lnTo>
                            <a:pt x="0" y="5"/>
                          </a:lnTo>
                          <a:lnTo>
                            <a:pt x="0" y="3"/>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5" name="Freeform 194"/>
                    <p:cNvSpPr>
                      <a:spLocks/>
                    </p:cNvSpPr>
                    <p:nvPr/>
                  </p:nvSpPr>
                  <p:spPr bwMode="auto">
                    <a:xfrm>
                      <a:off x="4234" y="1180"/>
                      <a:ext cx="57" cy="54"/>
                    </a:xfrm>
                    <a:custGeom>
                      <a:avLst/>
                      <a:gdLst>
                        <a:gd name="T0" fmla="*/ 0 w 114"/>
                        <a:gd name="T1" fmla="*/ 0 h 107"/>
                        <a:gd name="T2" fmla="*/ 7 w 114"/>
                        <a:gd name="T3" fmla="*/ 9 h 107"/>
                        <a:gd name="T4" fmla="*/ 15 w 114"/>
                        <a:gd name="T5" fmla="*/ 14 h 107"/>
                        <a:gd name="T6" fmla="*/ 6 w 114"/>
                        <a:gd name="T7" fmla="*/ 10 h 107"/>
                        <a:gd name="T8" fmla="*/ 0 w 114"/>
                        <a:gd name="T9" fmla="*/ 0 h 107"/>
                        <a:gd name="T10" fmla="*/ 0 w 114"/>
                        <a:gd name="T11" fmla="*/ 0 h 107"/>
                        <a:gd name="T12" fmla="*/ 0 60000 65536"/>
                        <a:gd name="T13" fmla="*/ 0 60000 65536"/>
                        <a:gd name="T14" fmla="*/ 0 60000 65536"/>
                        <a:gd name="T15" fmla="*/ 0 60000 65536"/>
                        <a:gd name="T16" fmla="*/ 0 60000 65536"/>
                        <a:gd name="T17" fmla="*/ 0 60000 65536"/>
                        <a:gd name="T18" fmla="*/ 0 w 114"/>
                        <a:gd name="T19" fmla="*/ 0 h 107"/>
                        <a:gd name="T20" fmla="*/ 114 w 1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14" h="107">
                          <a:moveTo>
                            <a:pt x="0" y="0"/>
                          </a:moveTo>
                          <a:lnTo>
                            <a:pt x="56" y="70"/>
                          </a:lnTo>
                          <a:lnTo>
                            <a:pt x="114" y="107"/>
                          </a:lnTo>
                          <a:lnTo>
                            <a:pt x="46" y="78"/>
                          </a:lnTo>
                          <a:lnTo>
                            <a:pt x="0" y="0"/>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6" name="Freeform 195"/>
                    <p:cNvSpPr>
                      <a:spLocks/>
                    </p:cNvSpPr>
                    <p:nvPr/>
                  </p:nvSpPr>
                  <p:spPr bwMode="auto">
                    <a:xfrm>
                      <a:off x="4165" y="1294"/>
                      <a:ext cx="38" cy="87"/>
                    </a:xfrm>
                    <a:custGeom>
                      <a:avLst/>
                      <a:gdLst>
                        <a:gd name="T0" fmla="*/ 10 w 74"/>
                        <a:gd name="T1" fmla="*/ 3 h 175"/>
                        <a:gd name="T2" fmla="*/ 10 w 74"/>
                        <a:gd name="T3" fmla="*/ 4 h 175"/>
                        <a:gd name="T4" fmla="*/ 9 w 74"/>
                        <a:gd name="T5" fmla="*/ 5 h 175"/>
                        <a:gd name="T6" fmla="*/ 9 w 74"/>
                        <a:gd name="T7" fmla="*/ 7 h 175"/>
                        <a:gd name="T8" fmla="*/ 9 w 74"/>
                        <a:gd name="T9" fmla="*/ 8 h 175"/>
                        <a:gd name="T10" fmla="*/ 8 w 74"/>
                        <a:gd name="T11" fmla="*/ 10 h 175"/>
                        <a:gd name="T12" fmla="*/ 7 w 74"/>
                        <a:gd name="T13" fmla="*/ 12 h 175"/>
                        <a:gd name="T14" fmla="*/ 6 w 74"/>
                        <a:gd name="T15" fmla="*/ 14 h 175"/>
                        <a:gd name="T16" fmla="*/ 5 w 74"/>
                        <a:gd name="T17" fmla="*/ 15 h 175"/>
                        <a:gd name="T18" fmla="*/ 4 w 74"/>
                        <a:gd name="T19" fmla="*/ 17 h 175"/>
                        <a:gd name="T20" fmla="*/ 3 w 74"/>
                        <a:gd name="T21" fmla="*/ 18 h 175"/>
                        <a:gd name="T22" fmla="*/ 2 w 74"/>
                        <a:gd name="T23" fmla="*/ 19 h 175"/>
                        <a:gd name="T24" fmla="*/ 1 w 74"/>
                        <a:gd name="T25" fmla="*/ 20 h 175"/>
                        <a:gd name="T26" fmla="*/ 0 w 74"/>
                        <a:gd name="T27" fmla="*/ 21 h 175"/>
                        <a:gd name="T28" fmla="*/ 0 w 74"/>
                        <a:gd name="T29" fmla="*/ 21 h 175"/>
                        <a:gd name="T30" fmla="*/ 1 w 74"/>
                        <a:gd name="T31" fmla="*/ 21 h 175"/>
                        <a:gd name="T32" fmla="*/ 1 w 74"/>
                        <a:gd name="T33" fmla="*/ 19 h 175"/>
                        <a:gd name="T34" fmla="*/ 2 w 74"/>
                        <a:gd name="T35" fmla="*/ 18 h 175"/>
                        <a:gd name="T36" fmla="*/ 3 w 74"/>
                        <a:gd name="T37" fmla="*/ 16 h 175"/>
                        <a:gd name="T38" fmla="*/ 4 w 74"/>
                        <a:gd name="T39" fmla="*/ 14 h 175"/>
                        <a:gd name="T40" fmla="*/ 5 w 74"/>
                        <a:gd name="T41" fmla="*/ 13 h 175"/>
                        <a:gd name="T42" fmla="*/ 6 w 74"/>
                        <a:gd name="T43" fmla="*/ 12 h 175"/>
                        <a:gd name="T44" fmla="*/ 6 w 74"/>
                        <a:gd name="T45" fmla="*/ 11 h 175"/>
                        <a:gd name="T46" fmla="*/ 6 w 74"/>
                        <a:gd name="T47" fmla="*/ 10 h 175"/>
                        <a:gd name="T48" fmla="*/ 7 w 74"/>
                        <a:gd name="T49" fmla="*/ 9 h 175"/>
                        <a:gd name="T50" fmla="*/ 7 w 74"/>
                        <a:gd name="T51" fmla="*/ 8 h 175"/>
                        <a:gd name="T52" fmla="*/ 7 w 74"/>
                        <a:gd name="T53" fmla="*/ 7 h 175"/>
                        <a:gd name="T54" fmla="*/ 8 w 74"/>
                        <a:gd name="T55" fmla="*/ 6 h 175"/>
                        <a:gd name="T56" fmla="*/ 8 w 74"/>
                        <a:gd name="T57" fmla="*/ 5 h 175"/>
                        <a:gd name="T58" fmla="*/ 9 w 74"/>
                        <a:gd name="T59" fmla="*/ 4 h 175"/>
                        <a:gd name="T60" fmla="*/ 9 w 74"/>
                        <a:gd name="T61" fmla="*/ 2 h 175"/>
                        <a:gd name="T62" fmla="*/ 9 w 74"/>
                        <a:gd name="T63" fmla="*/ 1 h 175"/>
                        <a:gd name="T64" fmla="*/ 10 w 74"/>
                        <a:gd name="T65" fmla="*/ 0 h 175"/>
                        <a:gd name="T66" fmla="*/ 10 w 74"/>
                        <a:gd name="T67" fmla="*/ 3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75"/>
                        <a:gd name="T104" fmla="*/ 74 w 74"/>
                        <a:gd name="T105" fmla="*/ 175 h 1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75">
                          <a:moveTo>
                            <a:pt x="74" y="30"/>
                          </a:moveTo>
                          <a:lnTo>
                            <a:pt x="73" y="30"/>
                          </a:lnTo>
                          <a:lnTo>
                            <a:pt x="73" y="33"/>
                          </a:lnTo>
                          <a:lnTo>
                            <a:pt x="72" y="36"/>
                          </a:lnTo>
                          <a:lnTo>
                            <a:pt x="72" y="40"/>
                          </a:lnTo>
                          <a:lnTo>
                            <a:pt x="70" y="45"/>
                          </a:lnTo>
                          <a:lnTo>
                            <a:pt x="70" y="50"/>
                          </a:lnTo>
                          <a:lnTo>
                            <a:pt x="69" y="56"/>
                          </a:lnTo>
                          <a:lnTo>
                            <a:pt x="68" y="64"/>
                          </a:lnTo>
                          <a:lnTo>
                            <a:pt x="65" y="71"/>
                          </a:lnTo>
                          <a:lnTo>
                            <a:pt x="64" y="79"/>
                          </a:lnTo>
                          <a:lnTo>
                            <a:pt x="60" y="85"/>
                          </a:lnTo>
                          <a:lnTo>
                            <a:pt x="57" y="93"/>
                          </a:lnTo>
                          <a:lnTo>
                            <a:pt x="55" y="99"/>
                          </a:lnTo>
                          <a:lnTo>
                            <a:pt x="51" y="107"/>
                          </a:lnTo>
                          <a:lnTo>
                            <a:pt x="47" y="114"/>
                          </a:lnTo>
                          <a:lnTo>
                            <a:pt x="43" y="122"/>
                          </a:lnTo>
                          <a:lnTo>
                            <a:pt x="39" y="127"/>
                          </a:lnTo>
                          <a:lnTo>
                            <a:pt x="35" y="132"/>
                          </a:lnTo>
                          <a:lnTo>
                            <a:pt x="31" y="137"/>
                          </a:lnTo>
                          <a:lnTo>
                            <a:pt x="27" y="142"/>
                          </a:lnTo>
                          <a:lnTo>
                            <a:pt x="22" y="146"/>
                          </a:lnTo>
                          <a:lnTo>
                            <a:pt x="18" y="152"/>
                          </a:lnTo>
                          <a:lnTo>
                            <a:pt x="16" y="155"/>
                          </a:lnTo>
                          <a:lnTo>
                            <a:pt x="13" y="159"/>
                          </a:lnTo>
                          <a:lnTo>
                            <a:pt x="6" y="166"/>
                          </a:lnTo>
                          <a:lnTo>
                            <a:pt x="3" y="171"/>
                          </a:lnTo>
                          <a:lnTo>
                            <a:pt x="0" y="174"/>
                          </a:lnTo>
                          <a:lnTo>
                            <a:pt x="0" y="175"/>
                          </a:lnTo>
                          <a:lnTo>
                            <a:pt x="0" y="174"/>
                          </a:lnTo>
                          <a:lnTo>
                            <a:pt x="1" y="172"/>
                          </a:lnTo>
                          <a:lnTo>
                            <a:pt x="3" y="168"/>
                          </a:lnTo>
                          <a:lnTo>
                            <a:pt x="6" y="165"/>
                          </a:lnTo>
                          <a:lnTo>
                            <a:pt x="8" y="158"/>
                          </a:lnTo>
                          <a:lnTo>
                            <a:pt x="12" y="153"/>
                          </a:lnTo>
                          <a:lnTo>
                            <a:pt x="16" y="146"/>
                          </a:lnTo>
                          <a:lnTo>
                            <a:pt x="21" y="141"/>
                          </a:lnTo>
                          <a:lnTo>
                            <a:pt x="23" y="133"/>
                          </a:lnTo>
                          <a:lnTo>
                            <a:pt x="27" y="127"/>
                          </a:lnTo>
                          <a:lnTo>
                            <a:pt x="31" y="119"/>
                          </a:lnTo>
                          <a:lnTo>
                            <a:pt x="35" y="114"/>
                          </a:lnTo>
                          <a:lnTo>
                            <a:pt x="38" y="109"/>
                          </a:lnTo>
                          <a:lnTo>
                            <a:pt x="40" y="103"/>
                          </a:lnTo>
                          <a:lnTo>
                            <a:pt x="42" y="99"/>
                          </a:lnTo>
                          <a:lnTo>
                            <a:pt x="43" y="98"/>
                          </a:lnTo>
                          <a:lnTo>
                            <a:pt x="43" y="94"/>
                          </a:lnTo>
                          <a:lnTo>
                            <a:pt x="46" y="90"/>
                          </a:lnTo>
                          <a:lnTo>
                            <a:pt x="47" y="84"/>
                          </a:lnTo>
                          <a:lnTo>
                            <a:pt x="49" y="79"/>
                          </a:lnTo>
                          <a:lnTo>
                            <a:pt x="51" y="73"/>
                          </a:lnTo>
                          <a:lnTo>
                            <a:pt x="52" y="69"/>
                          </a:lnTo>
                          <a:lnTo>
                            <a:pt x="52" y="66"/>
                          </a:lnTo>
                          <a:lnTo>
                            <a:pt x="55" y="62"/>
                          </a:lnTo>
                          <a:lnTo>
                            <a:pt x="55" y="56"/>
                          </a:lnTo>
                          <a:lnTo>
                            <a:pt x="57" y="54"/>
                          </a:lnTo>
                          <a:lnTo>
                            <a:pt x="57" y="49"/>
                          </a:lnTo>
                          <a:lnTo>
                            <a:pt x="60" y="45"/>
                          </a:lnTo>
                          <a:lnTo>
                            <a:pt x="61" y="41"/>
                          </a:lnTo>
                          <a:lnTo>
                            <a:pt x="62" y="36"/>
                          </a:lnTo>
                          <a:lnTo>
                            <a:pt x="64" y="32"/>
                          </a:lnTo>
                          <a:lnTo>
                            <a:pt x="65" y="28"/>
                          </a:lnTo>
                          <a:lnTo>
                            <a:pt x="66" y="20"/>
                          </a:lnTo>
                          <a:lnTo>
                            <a:pt x="69" y="14"/>
                          </a:lnTo>
                          <a:lnTo>
                            <a:pt x="70" y="8"/>
                          </a:lnTo>
                          <a:lnTo>
                            <a:pt x="72" y="3"/>
                          </a:lnTo>
                          <a:lnTo>
                            <a:pt x="73" y="0"/>
                          </a:lnTo>
                          <a:lnTo>
                            <a:pt x="74" y="0"/>
                          </a:lnTo>
                          <a:lnTo>
                            <a:pt x="74" y="30"/>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7" name="Freeform 196"/>
                    <p:cNvSpPr>
                      <a:spLocks/>
                    </p:cNvSpPr>
                    <p:nvPr/>
                  </p:nvSpPr>
                  <p:spPr bwMode="auto">
                    <a:xfrm>
                      <a:off x="4128" y="1181"/>
                      <a:ext cx="26" cy="73"/>
                    </a:xfrm>
                    <a:custGeom>
                      <a:avLst/>
                      <a:gdLst>
                        <a:gd name="T0" fmla="*/ 7 w 52"/>
                        <a:gd name="T1" fmla="*/ 0 h 146"/>
                        <a:gd name="T2" fmla="*/ 6 w 52"/>
                        <a:gd name="T3" fmla="*/ 1 h 146"/>
                        <a:gd name="T4" fmla="*/ 6 w 52"/>
                        <a:gd name="T5" fmla="*/ 1 h 146"/>
                        <a:gd name="T6" fmla="*/ 5 w 52"/>
                        <a:gd name="T7" fmla="*/ 1 h 146"/>
                        <a:gd name="T8" fmla="*/ 5 w 52"/>
                        <a:gd name="T9" fmla="*/ 2 h 146"/>
                        <a:gd name="T10" fmla="*/ 4 w 52"/>
                        <a:gd name="T11" fmla="*/ 3 h 146"/>
                        <a:gd name="T12" fmla="*/ 4 w 52"/>
                        <a:gd name="T13" fmla="*/ 3 h 146"/>
                        <a:gd name="T14" fmla="*/ 3 w 52"/>
                        <a:gd name="T15" fmla="*/ 4 h 146"/>
                        <a:gd name="T16" fmla="*/ 2 w 52"/>
                        <a:gd name="T17" fmla="*/ 5 h 146"/>
                        <a:gd name="T18" fmla="*/ 2 w 52"/>
                        <a:gd name="T19" fmla="*/ 5 h 146"/>
                        <a:gd name="T20" fmla="*/ 1 w 52"/>
                        <a:gd name="T21" fmla="*/ 6 h 146"/>
                        <a:gd name="T22" fmla="*/ 1 w 52"/>
                        <a:gd name="T23" fmla="*/ 7 h 146"/>
                        <a:gd name="T24" fmla="*/ 1 w 52"/>
                        <a:gd name="T25" fmla="*/ 8 h 146"/>
                        <a:gd name="T26" fmla="*/ 0 w 52"/>
                        <a:gd name="T27" fmla="*/ 9 h 146"/>
                        <a:gd name="T28" fmla="*/ 0 w 52"/>
                        <a:gd name="T29" fmla="*/ 9 h 146"/>
                        <a:gd name="T30" fmla="*/ 0 w 52"/>
                        <a:gd name="T31" fmla="*/ 10 h 146"/>
                        <a:gd name="T32" fmla="*/ 0 w 52"/>
                        <a:gd name="T33" fmla="*/ 11 h 146"/>
                        <a:gd name="T34" fmla="*/ 0 w 52"/>
                        <a:gd name="T35" fmla="*/ 11 h 146"/>
                        <a:gd name="T36" fmla="*/ 1 w 52"/>
                        <a:gd name="T37" fmla="*/ 12 h 146"/>
                        <a:gd name="T38" fmla="*/ 1 w 52"/>
                        <a:gd name="T39" fmla="*/ 13 h 146"/>
                        <a:gd name="T40" fmla="*/ 1 w 52"/>
                        <a:gd name="T41" fmla="*/ 14 h 146"/>
                        <a:gd name="T42" fmla="*/ 1 w 52"/>
                        <a:gd name="T43" fmla="*/ 14 h 146"/>
                        <a:gd name="T44" fmla="*/ 1 w 52"/>
                        <a:gd name="T45" fmla="*/ 15 h 146"/>
                        <a:gd name="T46" fmla="*/ 1 w 52"/>
                        <a:gd name="T47" fmla="*/ 16 h 146"/>
                        <a:gd name="T48" fmla="*/ 2 w 52"/>
                        <a:gd name="T49" fmla="*/ 17 h 146"/>
                        <a:gd name="T50" fmla="*/ 2 w 52"/>
                        <a:gd name="T51" fmla="*/ 17 h 146"/>
                        <a:gd name="T52" fmla="*/ 2 w 52"/>
                        <a:gd name="T53" fmla="*/ 18 h 146"/>
                        <a:gd name="T54" fmla="*/ 2 w 52"/>
                        <a:gd name="T55" fmla="*/ 18 h 146"/>
                        <a:gd name="T56" fmla="*/ 2 w 52"/>
                        <a:gd name="T57" fmla="*/ 19 h 146"/>
                        <a:gd name="T58" fmla="*/ 2 w 52"/>
                        <a:gd name="T59" fmla="*/ 9 h 146"/>
                        <a:gd name="T60" fmla="*/ 7 w 52"/>
                        <a:gd name="T61" fmla="*/ 0 h 146"/>
                        <a:gd name="T62" fmla="*/ 7 w 52"/>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46"/>
                        <a:gd name="T98" fmla="*/ 52 w 52"/>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46">
                          <a:moveTo>
                            <a:pt x="52" y="0"/>
                          </a:moveTo>
                          <a:lnTo>
                            <a:pt x="48" y="2"/>
                          </a:lnTo>
                          <a:lnTo>
                            <a:pt x="43" y="7"/>
                          </a:lnTo>
                          <a:lnTo>
                            <a:pt x="38" y="9"/>
                          </a:lnTo>
                          <a:lnTo>
                            <a:pt x="34" y="13"/>
                          </a:lnTo>
                          <a:lnTo>
                            <a:pt x="30" y="18"/>
                          </a:lnTo>
                          <a:lnTo>
                            <a:pt x="25" y="24"/>
                          </a:lnTo>
                          <a:lnTo>
                            <a:pt x="19" y="28"/>
                          </a:lnTo>
                          <a:lnTo>
                            <a:pt x="15" y="34"/>
                          </a:lnTo>
                          <a:lnTo>
                            <a:pt x="10" y="41"/>
                          </a:lnTo>
                          <a:lnTo>
                            <a:pt x="8" y="47"/>
                          </a:lnTo>
                          <a:lnTo>
                            <a:pt x="4" y="52"/>
                          </a:lnTo>
                          <a:lnTo>
                            <a:pt x="1" y="60"/>
                          </a:lnTo>
                          <a:lnTo>
                            <a:pt x="0" y="65"/>
                          </a:lnTo>
                          <a:lnTo>
                            <a:pt x="0" y="73"/>
                          </a:lnTo>
                          <a:lnTo>
                            <a:pt x="0" y="78"/>
                          </a:lnTo>
                          <a:lnTo>
                            <a:pt x="0" y="85"/>
                          </a:lnTo>
                          <a:lnTo>
                            <a:pt x="0" y="91"/>
                          </a:lnTo>
                          <a:lnTo>
                            <a:pt x="2" y="98"/>
                          </a:lnTo>
                          <a:lnTo>
                            <a:pt x="2" y="104"/>
                          </a:lnTo>
                          <a:lnTo>
                            <a:pt x="4" y="110"/>
                          </a:lnTo>
                          <a:lnTo>
                            <a:pt x="5" y="115"/>
                          </a:lnTo>
                          <a:lnTo>
                            <a:pt x="8" y="121"/>
                          </a:lnTo>
                          <a:lnTo>
                            <a:pt x="8" y="127"/>
                          </a:lnTo>
                          <a:lnTo>
                            <a:pt x="9" y="130"/>
                          </a:lnTo>
                          <a:lnTo>
                            <a:pt x="10" y="134"/>
                          </a:lnTo>
                          <a:lnTo>
                            <a:pt x="12" y="138"/>
                          </a:lnTo>
                          <a:lnTo>
                            <a:pt x="13" y="143"/>
                          </a:lnTo>
                          <a:lnTo>
                            <a:pt x="14" y="146"/>
                          </a:lnTo>
                          <a:lnTo>
                            <a:pt x="13" y="69"/>
                          </a:lnTo>
                          <a:lnTo>
                            <a:pt x="52" y="0"/>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8" name="Freeform 197"/>
                    <p:cNvSpPr>
                      <a:spLocks/>
                    </p:cNvSpPr>
                    <p:nvPr/>
                  </p:nvSpPr>
                  <p:spPr bwMode="auto">
                    <a:xfrm>
                      <a:off x="4136" y="1260"/>
                      <a:ext cx="10" cy="8"/>
                    </a:xfrm>
                    <a:custGeom>
                      <a:avLst/>
                      <a:gdLst>
                        <a:gd name="T0" fmla="*/ 0 w 20"/>
                        <a:gd name="T1" fmla="*/ 0 h 17"/>
                        <a:gd name="T2" fmla="*/ 3 w 20"/>
                        <a:gd name="T3" fmla="*/ 0 h 17"/>
                        <a:gd name="T4" fmla="*/ 3 w 20"/>
                        <a:gd name="T5" fmla="*/ 2 h 17"/>
                        <a:gd name="T6" fmla="*/ 2 w 20"/>
                        <a:gd name="T7" fmla="*/ 2 h 17"/>
                        <a:gd name="T8" fmla="*/ 0 w 20"/>
                        <a:gd name="T9" fmla="*/ 0 h 17"/>
                        <a:gd name="T10" fmla="*/ 0 w 20"/>
                        <a:gd name="T11" fmla="*/ 0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1"/>
                          </a:moveTo>
                          <a:lnTo>
                            <a:pt x="17" y="0"/>
                          </a:lnTo>
                          <a:lnTo>
                            <a:pt x="20" y="17"/>
                          </a:lnTo>
                          <a:lnTo>
                            <a:pt x="11" y="17"/>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09" name="Freeform 198"/>
                    <p:cNvSpPr>
                      <a:spLocks/>
                    </p:cNvSpPr>
                    <p:nvPr/>
                  </p:nvSpPr>
                  <p:spPr bwMode="auto">
                    <a:xfrm>
                      <a:off x="4297" y="1236"/>
                      <a:ext cx="12" cy="8"/>
                    </a:xfrm>
                    <a:custGeom>
                      <a:avLst/>
                      <a:gdLst>
                        <a:gd name="T0" fmla="*/ 1 w 25"/>
                        <a:gd name="T1" fmla="*/ 0 h 15"/>
                        <a:gd name="T2" fmla="*/ 0 w 25"/>
                        <a:gd name="T3" fmla="*/ 2 h 15"/>
                        <a:gd name="T4" fmla="*/ 1 w 25"/>
                        <a:gd name="T5" fmla="*/ 2 h 15"/>
                        <a:gd name="T6" fmla="*/ 3 w 25"/>
                        <a:gd name="T7" fmla="*/ 2 h 15"/>
                        <a:gd name="T8" fmla="*/ 1 w 25"/>
                        <a:gd name="T9" fmla="*/ 0 h 15"/>
                        <a:gd name="T10" fmla="*/ 1 w 25"/>
                        <a:gd name="T11" fmla="*/ 0 h 15"/>
                        <a:gd name="T12" fmla="*/ 0 60000 65536"/>
                        <a:gd name="T13" fmla="*/ 0 60000 65536"/>
                        <a:gd name="T14" fmla="*/ 0 60000 65536"/>
                        <a:gd name="T15" fmla="*/ 0 60000 65536"/>
                        <a:gd name="T16" fmla="*/ 0 60000 65536"/>
                        <a:gd name="T17" fmla="*/ 0 60000 65536"/>
                        <a:gd name="T18" fmla="*/ 0 w 25"/>
                        <a:gd name="T19" fmla="*/ 0 h 15"/>
                        <a:gd name="T20" fmla="*/ 25 w 2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5" h="15">
                          <a:moveTo>
                            <a:pt x="10" y="0"/>
                          </a:moveTo>
                          <a:lnTo>
                            <a:pt x="0" y="11"/>
                          </a:lnTo>
                          <a:lnTo>
                            <a:pt x="12" y="15"/>
                          </a:lnTo>
                          <a:lnTo>
                            <a:pt x="25" y="1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483" name="Freeform 199"/>
                  <p:cNvSpPr>
                    <a:spLocks/>
                  </p:cNvSpPr>
                  <p:nvPr/>
                </p:nvSpPr>
                <p:spPr bwMode="auto">
                  <a:xfrm>
                    <a:off x="888654" y="4168610"/>
                    <a:ext cx="86700" cy="246486"/>
                  </a:xfrm>
                  <a:custGeom>
                    <a:avLst/>
                    <a:gdLst>
                      <a:gd name="T0" fmla="*/ 2147483646 w 140"/>
                      <a:gd name="T1" fmla="*/ 2147483646 h 425"/>
                      <a:gd name="T2" fmla="*/ 2147483646 w 140"/>
                      <a:gd name="T3" fmla="*/ 2147483646 h 425"/>
                      <a:gd name="T4" fmla="*/ 2147483646 w 140"/>
                      <a:gd name="T5" fmla="*/ 2147483646 h 425"/>
                      <a:gd name="T6" fmla="*/ 2147483646 w 140"/>
                      <a:gd name="T7" fmla="*/ 2147483646 h 425"/>
                      <a:gd name="T8" fmla="*/ 2147483646 w 140"/>
                      <a:gd name="T9" fmla="*/ 2147483646 h 425"/>
                      <a:gd name="T10" fmla="*/ 2147483646 w 140"/>
                      <a:gd name="T11" fmla="*/ 2147483646 h 425"/>
                      <a:gd name="T12" fmla="*/ 2147483646 w 140"/>
                      <a:gd name="T13" fmla="*/ 2147483646 h 425"/>
                      <a:gd name="T14" fmla="*/ 2147483646 w 140"/>
                      <a:gd name="T15" fmla="*/ 2147483646 h 425"/>
                      <a:gd name="T16" fmla="*/ 2147483646 w 140"/>
                      <a:gd name="T17" fmla="*/ 2147483646 h 425"/>
                      <a:gd name="T18" fmla="*/ 2147483646 w 140"/>
                      <a:gd name="T19" fmla="*/ 2147483646 h 425"/>
                      <a:gd name="T20" fmla="*/ 2147483646 w 140"/>
                      <a:gd name="T21" fmla="*/ 2147483646 h 425"/>
                      <a:gd name="T22" fmla="*/ 2147483646 w 140"/>
                      <a:gd name="T23" fmla="*/ 2147483646 h 425"/>
                      <a:gd name="T24" fmla="*/ 2147483646 w 140"/>
                      <a:gd name="T25" fmla="*/ 2147483646 h 425"/>
                      <a:gd name="T26" fmla="*/ 1187361454 w 140"/>
                      <a:gd name="T27" fmla="*/ 2147483646 h 425"/>
                      <a:gd name="T28" fmla="*/ 475174832 w 140"/>
                      <a:gd name="T29" fmla="*/ 2147483646 h 425"/>
                      <a:gd name="T30" fmla="*/ 0 w 140"/>
                      <a:gd name="T31" fmla="*/ 2147483646 h 425"/>
                      <a:gd name="T32" fmla="*/ 0 w 140"/>
                      <a:gd name="T33" fmla="*/ 2147483646 h 425"/>
                      <a:gd name="T34" fmla="*/ 0 w 140"/>
                      <a:gd name="T35" fmla="*/ 2147483646 h 425"/>
                      <a:gd name="T36" fmla="*/ 0 w 140"/>
                      <a:gd name="T37" fmla="*/ 2147483646 h 425"/>
                      <a:gd name="T38" fmla="*/ 237395747 w 140"/>
                      <a:gd name="T39" fmla="*/ 2147483646 h 425"/>
                      <a:gd name="T40" fmla="*/ 237395747 w 140"/>
                      <a:gd name="T41" fmla="*/ 2147483646 h 425"/>
                      <a:gd name="T42" fmla="*/ 237395747 w 140"/>
                      <a:gd name="T43" fmla="*/ 2147483646 h 425"/>
                      <a:gd name="T44" fmla="*/ 475174832 w 140"/>
                      <a:gd name="T45" fmla="*/ 2147483646 h 425"/>
                      <a:gd name="T46" fmla="*/ 712570579 w 140"/>
                      <a:gd name="T47" fmla="*/ 2147483646 h 425"/>
                      <a:gd name="T48" fmla="*/ 949966326 w 140"/>
                      <a:gd name="T49" fmla="*/ 2147483646 h 425"/>
                      <a:gd name="T50" fmla="*/ 1187361454 w 140"/>
                      <a:gd name="T51" fmla="*/ 2147483646 h 425"/>
                      <a:gd name="T52" fmla="*/ 1187361454 w 140"/>
                      <a:gd name="T53" fmla="*/ 2147483646 h 425"/>
                      <a:gd name="T54" fmla="*/ 1425140539 w 140"/>
                      <a:gd name="T55" fmla="*/ 2147483646 h 425"/>
                      <a:gd name="T56" fmla="*/ 1662536906 w 140"/>
                      <a:gd name="T57" fmla="*/ 2147483646 h 425"/>
                      <a:gd name="T58" fmla="*/ 1899932034 w 140"/>
                      <a:gd name="T59" fmla="*/ 2147483646 h 425"/>
                      <a:gd name="T60" fmla="*/ 2137711119 w 140"/>
                      <a:gd name="T61" fmla="*/ 2147483646 h 425"/>
                      <a:gd name="T62" fmla="*/ 2147483646 w 140"/>
                      <a:gd name="T63" fmla="*/ 2147483646 h 425"/>
                      <a:gd name="T64" fmla="*/ 2147483646 w 140"/>
                      <a:gd name="T65" fmla="*/ 2147483646 h 425"/>
                      <a:gd name="T66" fmla="*/ 2147483646 w 140"/>
                      <a:gd name="T67" fmla="*/ 2147483646 h 425"/>
                      <a:gd name="T68" fmla="*/ 2147483646 w 140"/>
                      <a:gd name="T69" fmla="*/ 2147483646 h 425"/>
                      <a:gd name="T70" fmla="*/ 2147483646 w 140"/>
                      <a:gd name="T71" fmla="*/ 2147483646 h 425"/>
                      <a:gd name="T72" fmla="*/ 2147483646 w 140"/>
                      <a:gd name="T73" fmla="*/ 2147483646 h 425"/>
                      <a:gd name="T74" fmla="*/ 2147483646 w 140"/>
                      <a:gd name="T75" fmla="*/ 2147483646 h 425"/>
                      <a:gd name="T76" fmla="*/ 2147483646 w 140"/>
                      <a:gd name="T77" fmla="*/ 2147483646 h 425"/>
                      <a:gd name="T78" fmla="*/ 2147483646 w 140"/>
                      <a:gd name="T79" fmla="*/ 2147483646 h 425"/>
                      <a:gd name="T80" fmla="*/ 2147483646 w 140"/>
                      <a:gd name="T81" fmla="*/ 2147483646 h 425"/>
                      <a:gd name="T82" fmla="*/ 2147483646 w 140"/>
                      <a:gd name="T83" fmla="*/ 2147483646 h 425"/>
                      <a:gd name="T84" fmla="*/ 2147483646 w 140"/>
                      <a:gd name="T85" fmla="*/ 2147483646 h 425"/>
                      <a:gd name="T86" fmla="*/ 2147483646 w 140"/>
                      <a:gd name="T87" fmla="*/ 2147483646 h 425"/>
                      <a:gd name="T88" fmla="*/ 2147483646 w 140"/>
                      <a:gd name="T89" fmla="*/ 2147483646 h 425"/>
                      <a:gd name="T90" fmla="*/ 2147483646 w 140"/>
                      <a:gd name="T91" fmla="*/ 1170538815 h 425"/>
                      <a:gd name="T92" fmla="*/ 2147483646 w 140"/>
                      <a:gd name="T93" fmla="*/ 585269698 h 425"/>
                      <a:gd name="T94" fmla="*/ 2147483646 w 140"/>
                      <a:gd name="T95" fmla="*/ 195089899 h 425"/>
                      <a:gd name="T96" fmla="*/ 2147483646 w 140"/>
                      <a:gd name="T97" fmla="*/ 0 h 425"/>
                      <a:gd name="T98" fmla="*/ 2147483646 w 140"/>
                      <a:gd name="T99" fmla="*/ 195089899 h 425"/>
                      <a:gd name="T100" fmla="*/ 2147483646 w 140"/>
                      <a:gd name="T101" fmla="*/ 585269698 h 425"/>
                      <a:gd name="T102" fmla="*/ 2147483646 w 140"/>
                      <a:gd name="T103" fmla="*/ 1560719194 h 425"/>
                      <a:gd name="T104" fmla="*/ 2147483646 w 140"/>
                      <a:gd name="T105" fmla="*/ 2147483646 h 425"/>
                      <a:gd name="T106" fmla="*/ 2147483646 w 140"/>
                      <a:gd name="T107" fmla="*/ 2147483646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4" name="Freeform 200"/>
                  <p:cNvSpPr>
                    <a:spLocks/>
                  </p:cNvSpPr>
                  <p:nvPr/>
                </p:nvSpPr>
                <p:spPr bwMode="auto">
                  <a:xfrm>
                    <a:off x="1019214" y="4033506"/>
                    <a:ext cx="85680" cy="245455"/>
                  </a:xfrm>
                  <a:custGeom>
                    <a:avLst/>
                    <a:gdLst>
                      <a:gd name="T0" fmla="*/ 2147483646 w 140"/>
                      <a:gd name="T1" fmla="*/ 2147483646 h 425"/>
                      <a:gd name="T2" fmla="*/ 2147483646 w 140"/>
                      <a:gd name="T3" fmla="*/ 2147483646 h 425"/>
                      <a:gd name="T4" fmla="*/ 2147483646 w 140"/>
                      <a:gd name="T5" fmla="*/ 2147483646 h 425"/>
                      <a:gd name="T6" fmla="*/ 2147483646 w 140"/>
                      <a:gd name="T7" fmla="*/ 2147483646 h 425"/>
                      <a:gd name="T8" fmla="*/ 2147483646 w 140"/>
                      <a:gd name="T9" fmla="*/ 2147483646 h 425"/>
                      <a:gd name="T10" fmla="*/ 2147483646 w 140"/>
                      <a:gd name="T11" fmla="*/ 2147483646 h 425"/>
                      <a:gd name="T12" fmla="*/ 2147483646 w 140"/>
                      <a:gd name="T13" fmla="*/ 2147483646 h 425"/>
                      <a:gd name="T14" fmla="*/ 2147483646 w 140"/>
                      <a:gd name="T15" fmla="*/ 2147483646 h 425"/>
                      <a:gd name="T16" fmla="*/ 2147483646 w 140"/>
                      <a:gd name="T17" fmla="*/ 2147483646 h 425"/>
                      <a:gd name="T18" fmla="*/ 2147483646 w 140"/>
                      <a:gd name="T19" fmla="*/ 2147483646 h 425"/>
                      <a:gd name="T20" fmla="*/ 2147483646 w 140"/>
                      <a:gd name="T21" fmla="*/ 2147483646 h 425"/>
                      <a:gd name="T22" fmla="*/ 2147483646 w 140"/>
                      <a:gd name="T23" fmla="*/ 2147483646 h 425"/>
                      <a:gd name="T24" fmla="*/ 2147483646 w 140"/>
                      <a:gd name="T25" fmla="*/ 2147483646 h 425"/>
                      <a:gd name="T26" fmla="*/ 1146104640 w 140"/>
                      <a:gd name="T27" fmla="*/ 2147483646 h 425"/>
                      <a:gd name="T28" fmla="*/ 458441856 w 140"/>
                      <a:gd name="T29" fmla="*/ 2147483646 h 425"/>
                      <a:gd name="T30" fmla="*/ 0 w 140"/>
                      <a:gd name="T31" fmla="*/ 2147483646 h 425"/>
                      <a:gd name="T32" fmla="*/ 0 w 140"/>
                      <a:gd name="T33" fmla="*/ 2147483646 h 425"/>
                      <a:gd name="T34" fmla="*/ 0 w 140"/>
                      <a:gd name="T35" fmla="*/ 2147483646 h 425"/>
                      <a:gd name="T36" fmla="*/ 0 w 140"/>
                      <a:gd name="T37" fmla="*/ 2147483646 h 425"/>
                      <a:gd name="T38" fmla="*/ 229220928 w 140"/>
                      <a:gd name="T39" fmla="*/ 2147483646 h 425"/>
                      <a:gd name="T40" fmla="*/ 229220928 w 140"/>
                      <a:gd name="T41" fmla="*/ 2147483646 h 425"/>
                      <a:gd name="T42" fmla="*/ 229220928 w 140"/>
                      <a:gd name="T43" fmla="*/ 2147483646 h 425"/>
                      <a:gd name="T44" fmla="*/ 458441856 w 140"/>
                      <a:gd name="T45" fmla="*/ 2147483646 h 425"/>
                      <a:gd name="T46" fmla="*/ 687662784 w 140"/>
                      <a:gd name="T47" fmla="*/ 2147483646 h 425"/>
                      <a:gd name="T48" fmla="*/ 916883712 w 140"/>
                      <a:gd name="T49" fmla="*/ 2147483646 h 425"/>
                      <a:gd name="T50" fmla="*/ 1146104640 w 140"/>
                      <a:gd name="T51" fmla="*/ 2147483646 h 425"/>
                      <a:gd name="T52" fmla="*/ 1146104640 w 140"/>
                      <a:gd name="T53" fmla="*/ 2147483646 h 425"/>
                      <a:gd name="T54" fmla="*/ 1375325568 w 140"/>
                      <a:gd name="T55" fmla="*/ 2147483646 h 425"/>
                      <a:gd name="T56" fmla="*/ 1604546496 w 140"/>
                      <a:gd name="T57" fmla="*/ 2147483646 h 425"/>
                      <a:gd name="T58" fmla="*/ 1833767424 w 140"/>
                      <a:gd name="T59" fmla="*/ 2147483646 h 425"/>
                      <a:gd name="T60" fmla="*/ 2062988352 w 140"/>
                      <a:gd name="T61" fmla="*/ 2147483646 h 425"/>
                      <a:gd name="T62" fmla="*/ 2147483646 w 140"/>
                      <a:gd name="T63" fmla="*/ 2147483646 h 425"/>
                      <a:gd name="T64" fmla="*/ 2147483646 w 140"/>
                      <a:gd name="T65" fmla="*/ 2147483646 h 425"/>
                      <a:gd name="T66" fmla="*/ 2147483646 w 140"/>
                      <a:gd name="T67" fmla="*/ 2147483646 h 425"/>
                      <a:gd name="T68" fmla="*/ 2147483646 w 140"/>
                      <a:gd name="T69" fmla="*/ 2147483646 h 425"/>
                      <a:gd name="T70" fmla="*/ 2147483646 w 140"/>
                      <a:gd name="T71" fmla="*/ 2147483646 h 425"/>
                      <a:gd name="T72" fmla="*/ 2147483646 w 140"/>
                      <a:gd name="T73" fmla="*/ 2147483646 h 425"/>
                      <a:gd name="T74" fmla="*/ 2147483646 w 140"/>
                      <a:gd name="T75" fmla="*/ 2147483646 h 425"/>
                      <a:gd name="T76" fmla="*/ 2147483646 w 140"/>
                      <a:gd name="T77" fmla="*/ 2147483646 h 425"/>
                      <a:gd name="T78" fmla="*/ 2147483646 w 140"/>
                      <a:gd name="T79" fmla="*/ 2147483646 h 425"/>
                      <a:gd name="T80" fmla="*/ 2147483646 w 140"/>
                      <a:gd name="T81" fmla="*/ 2147483646 h 425"/>
                      <a:gd name="T82" fmla="*/ 2147483646 w 140"/>
                      <a:gd name="T83" fmla="*/ 2147483646 h 425"/>
                      <a:gd name="T84" fmla="*/ 2147483646 w 140"/>
                      <a:gd name="T85" fmla="*/ 2147483646 h 425"/>
                      <a:gd name="T86" fmla="*/ 2147483646 w 140"/>
                      <a:gd name="T87" fmla="*/ 2147483646 h 425"/>
                      <a:gd name="T88" fmla="*/ 2147483646 w 140"/>
                      <a:gd name="T89" fmla="*/ 2147483646 h 425"/>
                      <a:gd name="T90" fmla="*/ 2147483646 w 140"/>
                      <a:gd name="T91" fmla="*/ 1155763852 h 425"/>
                      <a:gd name="T92" fmla="*/ 2147483646 w 140"/>
                      <a:gd name="T93" fmla="*/ 578048835 h 425"/>
                      <a:gd name="T94" fmla="*/ 2147483646 w 140"/>
                      <a:gd name="T95" fmla="*/ 192794218 h 425"/>
                      <a:gd name="T96" fmla="*/ 2147483646 w 140"/>
                      <a:gd name="T97" fmla="*/ 0 h 425"/>
                      <a:gd name="T98" fmla="*/ 2147483646 w 140"/>
                      <a:gd name="T99" fmla="*/ 192794218 h 425"/>
                      <a:gd name="T100" fmla="*/ 2147483646 w 140"/>
                      <a:gd name="T101" fmla="*/ 578048835 h 425"/>
                      <a:gd name="T102" fmla="*/ 2147483646 w 140"/>
                      <a:gd name="T103" fmla="*/ 1541019046 h 425"/>
                      <a:gd name="T104" fmla="*/ 2147483646 w 140"/>
                      <a:gd name="T105" fmla="*/ 2147483646 h 425"/>
                      <a:gd name="T106" fmla="*/ 2147483646 w 140"/>
                      <a:gd name="T107" fmla="*/ 2147483646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485" name="Group 201"/>
                  <p:cNvGrpSpPr>
                    <a:grpSpLocks/>
                  </p:cNvGrpSpPr>
                  <p:nvPr/>
                </p:nvGrpSpPr>
                <p:grpSpPr bwMode="auto">
                  <a:xfrm>
                    <a:off x="888654" y="4304744"/>
                    <a:ext cx="173400" cy="297021"/>
                    <a:chOff x="2782" y="3110"/>
                    <a:chExt cx="349" cy="493"/>
                  </a:xfrm>
                </p:grpSpPr>
                <p:sp>
                  <p:nvSpPr>
                    <p:cNvPr id="17487" name="Freeform 202"/>
                    <p:cNvSpPr>
                      <a:spLocks/>
                    </p:cNvSpPr>
                    <p:nvPr/>
                  </p:nvSpPr>
                  <p:spPr bwMode="auto">
                    <a:xfrm>
                      <a:off x="2783" y="3130"/>
                      <a:ext cx="348" cy="473"/>
                    </a:xfrm>
                    <a:custGeom>
                      <a:avLst/>
                      <a:gdLst>
                        <a:gd name="T0" fmla="*/ 34 w 696"/>
                        <a:gd name="T1" fmla="*/ 53 h 947"/>
                        <a:gd name="T2" fmla="*/ 33 w 696"/>
                        <a:gd name="T3" fmla="*/ 57 h 947"/>
                        <a:gd name="T4" fmla="*/ 33 w 696"/>
                        <a:gd name="T5" fmla="*/ 61 h 947"/>
                        <a:gd name="T6" fmla="*/ 32 w 696"/>
                        <a:gd name="T7" fmla="*/ 66 h 947"/>
                        <a:gd name="T8" fmla="*/ 31 w 696"/>
                        <a:gd name="T9" fmla="*/ 70 h 947"/>
                        <a:gd name="T10" fmla="*/ 31 w 696"/>
                        <a:gd name="T11" fmla="*/ 73 h 947"/>
                        <a:gd name="T12" fmla="*/ 31 w 696"/>
                        <a:gd name="T13" fmla="*/ 77 h 947"/>
                        <a:gd name="T14" fmla="*/ 32 w 696"/>
                        <a:gd name="T15" fmla="*/ 81 h 947"/>
                        <a:gd name="T16" fmla="*/ 32 w 696"/>
                        <a:gd name="T17" fmla="*/ 84 h 947"/>
                        <a:gd name="T18" fmla="*/ 33 w 696"/>
                        <a:gd name="T19" fmla="*/ 88 h 947"/>
                        <a:gd name="T20" fmla="*/ 33 w 696"/>
                        <a:gd name="T21" fmla="*/ 92 h 947"/>
                        <a:gd name="T22" fmla="*/ 33 w 696"/>
                        <a:gd name="T23" fmla="*/ 95 h 947"/>
                        <a:gd name="T24" fmla="*/ 34 w 696"/>
                        <a:gd name="T25" fmla="*/ 99 h 947"/>
                        <a:gd name="T26" fmla="*/ 35 w 696"/>
                        <a:gd name="T27" fmla="*/ 104 h 947"/>
                        <a:gd name="T28" fmla="*/ 35 w 696"/>
                        <a:gd name="T29" fmla="*/ 108 h 947"/>
                        <a:gd name="T30" fmla="*/ 36 w 696"/>
                        <a:gd name="T31" fmla="*/ 111 h 947"/>
                        <a:gd name="T32" fmla="*/ 47 w 696"/>
                        <a:gd name="T33" fmla="*/ 75 h 947"/>
                        <a:gd name="T34" fmla="*/ 48 w 696"/>
                        <a:gd name="T35" fmla="*/ 71 h 947"/>
                        <a:gd name="T36" fmla="*/ 50 w 696"/>
                        <a:gd name="T37" fmla="*/ 66 h 947"/>
                        <a:gd name="T38" fmla="*/ 52 w 696"/>
                        <a:gd name="T39" fmla="*/ 63 h 947"/>
                        <a:gd name="T40" fmla="*/ 53 w 696"/>
                        <a:gd name="T41" fmla="*/ 59 h 947"/>
                        <a:gd name="T42" fmla="*/ 54 w 696"/>
                        <a:gd name="T43" fmla="*/ 55 h 947"/>
                        <a:gd name="T44" fmla="*/ 56 w 696"/>
                        <a:gd name="T45" fmla="*/ 52 h 947"/>
                        <a:gd name="T46" fmla="*/ 57 w 696"/>
                        <a:gd name="T47" fmla="*/ 48 h 947"/>
                        <a:gd name="T48" fmla="*/ 57 w 696"/>
                        <a:gd name="T49" fmla="*/ 45 h 947"/>
                        <a:gd name="T50" fmla="*/ 57 w 696"/>
                        <a:gd name="T51" fmla="*/ 40 h 947"/>
                        <a:gd name="T52" fmla="*/ 57 w 696"/>
                        <a:gd name="T53" fmla="*/ 36 h 947"/>
                        <a:gd name="T54" fmla="*/ 56 w 696"/>
                        <a:gd name="T55" fmla="*/ 33 h 947"/>
                        <a:gd name="T56" fmla="*/ 56 w 696"/>
                        <a:gd name="T57" fmla="*/ 30 h 947"/>
                        <a:gd name="T58" fmla="*/ 69 w 696"/>
                        <a:gd name="T59" fmla="*/ 32 h 947"/>
                        <a:gd name="T60" fmla="*/ 71 w 696"/>
                        <a:gd name="T61" fmla="*/ 25 h 947"/>
                        <a:gd name="T62" fmla="*/ 68 w 696"/>
                        <a:gd name="T63" fmla="*/ 23 h 947"/>
                        <a:gd name="T64" fmla="*/ 64 w 696"/>
                        <a:gd name="T65" fmla="*/ 21 h 947"/>
                        <a:gd name="T66" fmla="*/ 59 w 696"/>
                        <a:gd name="T67" fmla="*/ 19 h 947"/>
                        <a:gd name="T68" fmla="*/ 55 w 696"/>
                        <a:gd name="T69" fmla="*/ 16 h 947"/>
                        <a:gd name="T70" fmla="*/ 51 w 696"/>
                        <a:gd name="T71" fmla="*/ 15 h 947"/>
                        <a:gd name="T72" fmla="*/ 46 w 696"/>
                        <a:gd name="T73" fmla="*/ 14 h 947"/>
                        <a:gd name="T74" fmla="*/ 42 w 696"/>
                        <a:gd name="T75" fmla="*/ 13 h 947"/>
                        <a:gd name="T76" fmla="*/ 38 w 696"/>
                        <a:gd name="T77" fmla="*/ 12 h 947"/>
                        <a:gd name="T78" fmla="*/ 35 w 696"/>
                        <a:gd name="T79" fmla="*/ 12 h 947"/>
                        <a:gd name="T80" fmla="*/ 31 w 696"/>
                        <a:gd name="T81" fmla="*/ 12 h 947"/>
                        <a:gd name="T82" fmla="*/ 1 w 696"/>
                        <a:gd name="T83" fmla="*/ 3 h 947"/>
                        <a:gd name="T84" fmla="*/ 1 w 696"/>
                        <a:gd name="T85" fmla="*/ 6 h 947"/>
                        <a:gd name="T86" fmla="*/ 0 w 696"/>
                        <a:gd name="T87" fmla="*/ 10 h 947"/>
                        <a:gd name="T88" fmla="*/ 1 w 696"/>
                        <a:gd name="T89" fmla="*/ 14 h 947"/>
                        <a:gd name="T90" fmla="*/ 2 w 696"/>
                        <a:gd name="T91" fmla="*/ 18 h 947"/>
                        <a:gd name="T92" fmla="*/ 3 w 696"/>
                        <a:gd name="T93" fmla="*/ 21 h 947"/>
                        <a:gd name="T94" fmla="*/ 6 w 696"/>
                        <a:gd name="T95" fmla="*/ 24 h 947"/>
                        <a:gd name="T96" fmla="*/ 10 w 696"/>
                        <a:gd name="T97" fmla="*/ 26 h 947"/>
                        <a:gd name="T98" fmla="*/ 14 w 696"/>
                        <a:gd name="T99" fmla="*/ 27 h 947"/>
                        <a:gd name="T100" fmla="*/ 18 w 696"/>
                        <a:gd name="T101" fmla="*/ 27 h 947"/>
                        <a:gd name="T102" fmla="*/ 21 w 696"/>
                        <a:gd name="T103" fmla="*/ 26 h 947"/>
                        <a:gd name="T104" fmla="*/ 24 w 696"/>
                        <a:gd name="T105" fmla="*/ 26 h 9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96"/>
                        <a:gd name="T160" fmla="*/ 0 h 947"/>
                        <a:gd name="T161" fmla="*/ 696 w 696"/>
                        <a:gd name="T162" fmla="*/ 947 h 9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96" h="947">
                          <a:moveTo>
                            <a:pt x="196" y="213"/>
                          </a:moveTo>
                          <a:lnTo>
                            <a:pt x="274" y="418"/>
                          </a:lnTo>
                          <a:lnTo>
                            <a:pt x="272" y="420"/>
                          </a:lnTo>
                          <a:lnTo>
                            <a:pt x="270" y="426"/>
                          </a:lnTo>
                          <a:lnTo>
                            <a:pt x="270" y="432"/>
                          </a:lnTo>
                          <a:lnTo>
                            <a:pt x="266" y="439"/>
                          </a:lnTo>
                          <a:lnTo>
                            <a:pt x="266" y="447"/>
                          </a:lnTo>
                          <a:lnTo>
                            <a:pt x="264" y="452"/>
                          </a:lnTo>
                          <a:lnTo>
                            <a:pt x="262" y="458"/>
                          </a:lnTo>
                          <a:lnTo>
                            <a:pt x="260" y="462"/>
                          </a:lnTo>
                          <a:lnTo>
                            <a:pt x="260" y="470"/>
                          </a:lnTo>
                          <a:lnTo>
                            <a:pt x="259" y="475"/>
                          </a:lnTo>
                          <a:lnTo>
                            <a:pt x="259" y="483"/>
                          </a:lnTo>
                          <a:lnTo>
                            <a:pt x="257" y="490"/>
                          </a:lnTo>
                          <a:lnTo>
                            <a:pt x="255" y="498"/>
                          </a:lnTo>
                          <a:lnTo>
                            <a:pt x="255" y="506"/>
                          </a:lnTo>
                          <a:lnTo>
                            <a:pt x="253" y="513"/>
                          </a:lnTo>
                          <a:lnTo>
                            <a:pt x="253" y="523"/>
                          </a:lnTo>
                          <a:lnTo>
                            <a:pt x="253" y="532"/>
                          </a:lnTo>
                          <a:lnTo>
                            <a:pt x="251" y="540"/>
                          </a:lnTo>
                          <a:lnTo>
                            <a:pt x="251" y="549"/>
                          </a:lnTo>
                          <a:lnTo>
                            <a:pt x="251" y="555"/>
                          </a:lnTo>
                          <a:lnTo>
                            <a:pt x="251" y="561"/>
                          </a:lnTo>
                          <a:lnTo>
                            <a:pt x="251" y="565"/>
                          </a:lnTo>
                          <a:lnTo>
                            <a:pt x="251" y="570"/>
                          </a:lnTo>
                          <a:lnTo>
                            <a:pt x="249" y="576"/>
                          </a:lnTo>
                          <a:lnTo>
                            <a:pt x="249" y="580"/>
                          </a:lnTo>
                          <a:lnTo>
                            <a:pt x="249" y="586"/>
                          </a:lnTo>
                          <a:lnTo>
                            <a:pt x="249" y="591"/>
                          </a:lnTo>
                          <a:lnTo>
                            <a:pt x="249" y="597"/>
                          </a:lnTo>
                          <a:lnTo>
                            <a:pt x="251" y="603"/>
                          </a:lnTo>
                          <a:lnTo>
                            <a:pt x="251" y="608"/>
                          </a:lnTo>
                          <a:lnTo>
                            <a:pt x="251" y="616"/>
                          </a:lnTo>
                          <a:lnTo>
                            <a:pt x="251" y="620"/>
                          </a:lnTo>
                          <a:lnTo>
                            <a:pt x="251" y="625"/>
                          </a:lnTo>
                          <a:lnTo>
                            <a:pt x="251" y="631"/>
                          </a:lnTo>
                          <a:lnTo>
                            <a:pt x="251" y="637"/>
                          </a:lnTo>
                          <a:lnTo>
                            <a:pt x="251" y="643"/>
                          </a:lnTo>
                          <a:lnTo>
                            <a:pt x="253" y="650"/>
                          </a:lnTo>
                          <a:lnTo>
                            <a:pt x="253" y="656"/>
                          </a:lnTo>
                          <a:lnTo>
                            <a:pt x="253" y="662"/>
                          </a:lnTo>
                          <a:lnTo>
                            <a:pt x="253" y="667"/>
                          </a:lnTo>
                          <a:lnTo>
                            <a:pt x="253" y="673"/>
                          </a:lnTo>
                          <a:lnTo>
                            <a:pt x="255" y="679"/>
                          </a:lnTo>
                          <a:lnTo>
                            <a:pt x="255" y="684"/>
                          </a:lnTo>
                          <a:lnTo>
                            <a:pt x="255" y="690"/>
                          </a:lnTo>
                          <a:lnTo>
                            <a:pt x="257" y="698"/>
                          </a:lnTo>
                          <a:lnTo>
                            <a:pt x="257" y="703"/>
                          </a:lnTo>
                          <a:lnTo>
                            <a:pt x="259" y="709"/>
                          </a:lnTo>
                          <a:lnTo>
                            <a:pt x="259" y="715"/>
                          </a:lnTo>
                          <a:lnTo>
                            <a:pt x="259" y="721"/>
                          </a:lnTo>
                          <a:lnTo>
                            <a:pt x="259" y="726"/>
                          </a:lnTo>
                          <a:lnTo>
                            <a:pt x="260" y="732"/>
                          </a:lnTo>
                          <a:lnTo>
                            <a:pt x="260" y="738"/>
                          </a:lnTo>
                          <a:lnTo>
                            <a:pt x="260" y="743"/>
                          </a:lnTo>
                          <a:lnTo>
                            <a:pt x="262" y="749"/>
                          </a:lnTo>
                          <a:lnTo>
                            <a:pt x="262" y="755"/>
                          </a:lnTo>
                          <a:lnTo>
                            <a:pt x="262" y="760"/>
                          </a:lnTo>
                          <a:lnTo>
                            <a:pt x="264" y="766"/>
                          </a:lnTo>
                          <a:lnTo>
                            <a:pt x="264" y="770"/>
                          </a:lnTo>
                          <a:lnTo>
                            <a:pt x="266" y="776"/>
                          </a:lnTo>
                          <a:lnTo>
                            <a:pt x="266" y="781"/>
                          </a:lnTo>
                          <a:lnTo>
                            <a:pt x="266" y="787"/>
                          </a:lnTo>
                          <a:lnTo>
                            <a:pt x="266" y="793"/>
                          </a:lnTo>
                          <a:lnTo>
                            <a:pt x="268" y="798"/>
                          </a:lnTo>
                          <a:lnTo>
                            <a:pt x="270" y="806"/>
                          </a:lnTo>
                          <a:lnTo>
                            <a:pt x="270" y="816"/>
                          </a:lnTo>
                          <a:lnTo>
                            <a:pt x="272" y="825"/>
                          </a:lnTo>
                          <a:lnTo>
                            <a:pt x="274" y="835"/>
                          </a:lnTo>
                          <a:lnTo>
                            <a:pt x="274" y="840"/>
                          </a:lnTo>
                          <a:lnTo>
                            <a:pt x="276" y="850"/>
                          </a:lnTo>
                          <a:lnTo>
                            <a:pt x="278" y="856"/>
                          </a:lnTo>
                          <a:lnTo>
                            <a:pt x="279" y="863"/>
                          </a:lnTo>
                          <a:lnTo>
                            <a:pt x="279" y="869"/>
                          </a:lnTo>
                          <a:lnTo>
                            <a:pt x="281" y="873"/>
                          </a:lnTo>
                          <a:lnTo>
                            <a:pt x="281" y="876"/>
                          </a:lnTo>
                          <a:lnTo>
                            <a:pt x="283" y="882"/>
                          </a:lnTo>
                          <a:lnTo>
                            <a:pt x="283" y="886"/>
                          </a:lnTo>
                          <a:lnTo>
                            <a:pt x="283" y="890"/>
                          </a:lnTo>
                          <a:lnTo>
                            <a:pt x="295" y="947"/>
                          </a:lnTo>
                          <a:lnTo>
                            <a:pt x="331" y="901"/>
                          </a:lnTo>
                          <a:lnTo>
                            <a:pt x="369" y="612"/>
                          </a:lnTo>
                          <a:lnTo>
                            <a:pt x="369" y="610"/>
                          </a:lnTo>
                          <a:lnTo>
                            <a:pt x="373" y="603"/>
                          </a:lnTo>
                          <a:lnTo>
                            <a:pt x="374" y="599"/>
                          </a:lnTo>
                          <a:lnTo>
                            <a:pt x="378" y="593"/>
                          </a:lnTo>
                          <a:lnTo>
                            <a:pt x="380" y="586"/>
                          </a:lnTo>
                          <a:lnTo>
                            <a:pt x="384" y="580"/>
                          </a:lnTo>
                          <a:lnTo>
                            <a:pt x="386" y="570"/>
                          </a:lnTo>
                          <a:lnTo>
                            <a:pt x="392" y="563"/>
                          </a:lnTo>
                          <a:lnTo>
                            <a:pt x="395" y="553"/>
                          </a:lnTo>
                          <a:lnTo>
                            <a:pt x="399" y="544"/>
                          </a:lnTo>
                          <a:lnTo>
                            <a:pt x="401" y="538"/>
                          </a:lnTo>
                          <a:lnTo>
                            <a:pt x="403" y="532"/>
                          </a:lnTo>
                          <a:lnTo>
                            <a:pt x="405" y="529"/>
                          </a:lnTo>
                          <a:lnTo>
                            <a:pt x="409" y="523"/>
                          </a:lnTo>
                          <a:lnTo>
                            <a:pt x="411" y="517"/>
                          </a:lnTo>
                          <a:lnTo>
                            <a:pt x="412" y="511"/>
                          </a:lnTo>
                          <a:lnTo>
                            <a:pt x="416" y="506"/>
                          </a:lnTo>
                          <a:lnTo>
                            <a:pt x="418" y="500"/>
                          </a:lnTo>
                          <a:lnTo>
                            <a:pt x="420" y="494"/>
                          </a:lnTo>
                          <a:lnTo>
                            <a:pt x="422" y="489"/>
                          </a:lnTo>
                          <a:lnTo>
                            <a:pt x="424" y="483"/>
                          </a:lnTo>
                          <a:lnTo>
                            <a:pt x="426" y="477"/>
                          </a:lnTo>
                          <a:lnTo>
                            <a:pt x="428" y="471"/>
                          </a:lnTo>
                          <a:lnTo>
                            <a:pt x="430" y="464"/>
                          </a:lnTo>
                          <a:lnTo>
                            <a:pt x="431" y="460"/>
                          </a:lnTo>
                          <a:lnTo>
                            <a:pt x="435" y="454"/>
                          </a:lnTo>
                          <a:lnTo>
                            <a:pt x="435" y="447"/>
                          </a:lnTo>
                          <a:lnTo>
                            <a:pt x="437" y="441"/>
                          </a:lnTo>
                          <a:lnTo>
                            <a:pt x="439" y="435"/>
                          </a:lnTo>
                          <a:lnTo>
                            <a:pt x="441" y="430"/>
                          </a:lnTo>
                          <a:lnTo>
                            <a:pt x="443" y="424"/>
                          </a:lnTo>
                          <a:lnTo>
                            <a:pt x="445" y="418"/>
                          </a:lnTo>
                          <a:lnTo>
                            <a:pt x="447" y="413"/>
                          </a:lnTo>
                          <a:lnTo>
                            <a:pt x="449" y="407"/>
                          </a:lnTo>
                          <a:lnTo>
                            <a:pt x="450" y="401"/>
                          </a:lnTo>
                          <a:lnTo>
                            <a:pt x="450" y="395"/>
                          </a:lnTo>
                          <a:lnTo>
                            <a:pt x="452" y="390"/>
                          </a:lnTo>
                          <a:lnTo>
                            <a:pt x="452" y="386"/>
                          </a:lnTo>
                          <a:lnTo>
                            <a:pt x="454" y="380"/>
                          </a:lnTo>
                          <a:lnTo>
                            <a:pt x="454" y="375"/>
                          </a:lnTo>
                          <a:lnTo>
                            <a:pt x="456" y="371"/>
                          </a:lnTo>
                          <a:lnTo>
                            <a:pt x="458" y="365"/>
                          </a:lnTo>
                          <a:lnTo>
                            <a:pt x="458" y="356"/>
                          </a:lnTo>
                          <a:lnTo>
                            <a:pt x="460" y="348"/>
                          </a:lnTo>
                          <a:lnTo>
                            <a:pt x="460" y="338"/>
                          </a:lnTo>
                          <a:lnTo>
                            <a:pt x="460" y="333"/>
                          </a:lnTo>
                          <a:lnTo>
                            <a:pt x="458" y="323"/>
                          </a:lnTo>
                          <a:lnTo>
                            <a:pt x="456" y="317"/>
                          </a:lnTo>
                          <a:lnTo>
                            <a:pt x="456" y="310"/>
                          </a:lnTo>
                          <a:lnTo>
                            <a:pt x="456" y="304"/>
                          </a:lnTo>
                          <a:lnTo>
                            <a:pt x="454" y="298"/>
                          </a:lnTo>
                          <a:lnTo>
                            <a:pt x="454" y="293"/>
                          </a:lnTo>
                          <a:lnTo>
                            <a:pt x="452" y="287"/>
                          </a:lnTo>
                          <a:lnTo>
                            <a:pt x="452" y="283"/>
                          </a:lnTo>
                          <a:lnTo>
                            <a:pt x="452" y="278"/>
                          </a:lnTo>
                          <a:lnTo>
                            <a:pt x="452" y="274"/>
                          </a:lnTo>
                          <a:lnTo>
                            <a:pt x="450" y="270"/>
                          </a:lnTo>
                          <a:lnTo>
                            <a:pt x="450" y="266"/>
                          </a:lnTo>
                          <a:lnTo>
                            <a:pt x="449" y="257"/>
                          </a:lnTo>
                          <a:lnTo>
                            <a:pt x="449" y="253"/>
                          </a:lnTo>
                          <a:lnTo>
                            <a:pt x="447" y="245"/>
                          </a:lnTo>
                          <a:lnTo>
                            <a:pt x="447" y="240"/>
                          </a:lnTo>
                          <a:lnTo>
                            <a:pt x="445" y="236"/>
                          </a:lnTo>
                          <a:lnTo>
                            <a:pt x="445" y="234"/>
                          </a:lnTo>
                          <a:lnTo>
                            <a:pt x="445" y="230"/>
                          </a:lnTo>
                          <a:lnTo>
                            <a:pt x="445" y="228"/>
                          </a:lnTo>
                          <a:lnTo>
                            <a:pt x="549" y="262"/>
                          </a:lnTo>
                          <a:lnTo>
                            <a:pt x="696" y="312"/>
                          </a:lnTo>
                          <a:lnTo>
                            <a:pt x="574" y="213"/>
                          </a:lnTo>
                          <a:lnTo>
                            <a:pt x="572" y="211"/>
                          </a:lnTo>
                          <a:lnTo>
                            <a:pt x="568" y="209"/>
                          </a:lnTo>
                          <a:lnTo>
                            <a:pt x="565" y="205"/>
                          </a:lnTo>
                          <a:lnTo>
                            <a:pt x="557" y="200"/>
                          </a:lnTo>
                          <a:lnTo>
                            <a:pt x="551" y="198"/>
                          </a:lnTo>
                          <a:lnTo>
                            <a:pt x="547" y="194"/>
                          </a:lnTo>
                          <a:lnTo>
                            <a:pt x="542" y="192"/>
                          </a:lnTo>
                          <a:lnTo>
                            <a:pt x="538" y="188"/>
                          </a:lnTo>
                          <a:lnTo>
                            <a:pt x="532" y="184"/>
                          </a:lnTo>
                          <a:lnTo>
                            <a:pt x="527" y="183"/>
                          </a:lnTo>
                          <a:lnTo>
                            <a:pt x="521" y="179"/>
                          </a:lnTo>
                          <a:lnTo>
                            <a:pt x="515" y="177"/>
                          </a:lnTo>
                          <a:lnTo>
                            <a:pt x="508" y="171"/>
                          </a:lnTo>
                          <a:lnTo>
                            <a:pt x="502" y="167"/>
                          </a:lnTo>
                          <a:lnTo>
                            <a:pt x="494" y="163"/>
                          </a:lnTo>
                          <a:lnTo>
                            <a:pt x="487" y="162"/>
                          </a:lnTo>
                          <a:lnTo>
                            <a:pt x="481" y="156"/>
                          </a:lnTo>
                          <a:lnTo>
                            <a:pt x="473" y="152"/>
                          </a:lnTo>
                          <a:lnTo>
                            <a:pt x="466" y="148"/>
                          </a:lnTo>
                          <a:lnTo>
                            <a:pt x="460" y="146"/>
                          </a:lnTo>
                          <a:lnTo>
                            <a:pt x="452" y="143"/>
                          </a:lnTo>
                          <a:lnTo>
                            <a:pt x="445" y="139"/>
                          </a:lnTo>
                          <a:lnTo>
                            <a:pt x="437" y="135"/>
                          </a:lnTo>
                          <a:lnTo>
                            <a:pt x="431" y="133"/>
                          </a:lnTo>
                          <a:lnTo>
                            <a:pt x="424" y="129"/>
                          </a:lnTo>
                          <a:lnTo>
                            <a:pt x="418" y="127"/>
                          </a:lnTo>
                          <a:lnTo>
                            <a:pt x="411" y="124"/>
                          </a:lnTo>
                          <a:lnTo>
                            <a:pt x="405" y="122"/>
                          </a:lnTo>
                          <a:lnTo>
                            <a:pt x="399" y="120"/>
                          </a:lnTo>
                          <a:lnTo>
                            <a:pt x="392" y="118"/>
                          </a:lnTo>
                          <a:lnTo>
                            <a:pt x="384" y="116"/>
                          </a:lnTo>
                          <a:lnTo>
                            <a:pt x="378" y="114"/>
                          </a:lnTo>
                          <a:lnTo>
                            <a:pt x="371" y="112"/>
                          </a:lnTo>
                          <a:lnTo>
                            <a:pt x="365" y="112"/>
                          </a:lnTo>
                          <a:lnTo>
                            <a:pt x="357" y="110"/>
                          </a:lnTo>
                          <a:lnTo>
                            <a:pt x="352" y="110"/>
                          </a:lnTo>
                          <a:lnTo>
                            <a:pt x="342" y="108"/>
                          </a:lnTo>
                          <a:lnTo>
                            <a:pt x="336" y="106"/>
                          </a:lnTo>
                          <a:lnTo>
                            <a:pt x="329" y="105"/>
                          </a:lnTo>
                          <a:lnTo>
                            <a:pt x="323" y="105"/>
                          </a:lnTo>
                          <a:lnTo>
                            <a:pt x="316" y="105"/>
                          </a:lnTo>
                          <a:lnTo>
                            <a:pt x="310" y="103"/>
                          </a:lnTo>
                          <a:lnTo>
                            <a:pt x="304" y="103"/>
                          </a:lnTo>
                          <a:lnTo>
                            <a:pt x="298" y="103"/>
                          </a:lnTo>
                          <a:lnTo>
                            <a:pt x="293" y="103"/>
                          </a:lnTo>
                          <a:lnTo>
                            <a:pt x="287" y="101"/>
                          </a:lnTo>
                          <a:lnTo>
                            <a:pt x="281" y="101"/>
                          </a:lnTo>
                          <a:lnTo>
                            <a:pt x="278" y="101"/>
                          </a:lnTo>
                          <a:lnTo>
                            <a:pt x="268" y="101"/>
                          </a:lnTo>
                          <a:lnTo>
                            <a:pt x="260" y="101"/>
                          </a:lnTo>
                          <a:lnTo>
                            <a:pt x="255" y="101"/>
                          </a:lnTo>
                          <a:lnTo>
                            <a:pt x="249" y="101"/>
                          </a:lnTo>
                          <a:lnTo>
                            <a:pt x="247" y="101"/>
                          </a:lnTo>
                          <a:lnTo>
                            <a:pt x="70" y="129"/>
                          </a:lnTo>
                          <a:lnTo>
                            <a:pt x="36" y="25"/>
                          </a:lnTo>
                          <a:lnTo>
                            <a:pt x="27" y="0"/>
                          </a:lnTo>
                          <a:lnTo>
                            <a:pt x="9" y="0"/>
                          </a:lnTo>
                          <a:lnTo>
                            <a:pt x="6" y="30"/>
                          </a:lnTo>
                          <a:lnTo>
                            <a:pt x="4" y="30"/>
                          </a:lnTo>
                          <a:lnTo>
                            <a:pt x="4" y="34"/>
                          </a:lnTo>
                          <a:lnTo>
                            <a:pt x="2" y="40"/>
                          </a:lnTo>
                          <a:lnTo>
                            <a:pt x="2" y="48"/>
                          </a:lnTo>
                          <a:lnTo>
                            <a:pt x="2" y="51"/>
                          </a:lnTo>
                          <a:lnTo>
                            <a:pt x="2" y="57"/>
                          </a:lnTo>
                          <a:lnTo>
                            <a:pt x="0" y="63"/>
                          </a:lnTo>
                          <a:lnTo>
                            <a:pt x="0" y="67"/>
                          </a:lnTo>
                          <a:lnTo>
                            <a:pt x="0" y="72"/>
                          </a:lnTo>
                          <a:lnTo>
                            <a:pt x="0" y="80"/>
                          </a:lnTo>
                          <a:lnTo>
                            <a:pt x="0" y="86"/>
                          </a:lnTo>
                          <a:lnTo>
                            <a:pt x="2" y="93"/>
                          </a:lnTo>
                          <a:lnTo>
                            <a:pt x="2" y="99"/>
                          </a:lnTo>
                          <a:lnTo>
                            <a:pt x="2" y="105"/>
                          </a:lnTo>
                          <a:lnTo>
                            <a:pt x="2" y="112"/>
                          </a:lnTo>
                          <a:lnTo>
                            <a:pt x="4" y="118"/>
                          </a:lnTo>
                          <a:lnTo>
                            <a:pt x="4" y="125"/>
                          </a:lnTo>
                          <a:lnTo>
                            <a:pt x="6" y="133"/>
                          </a:lnTo>
                          <a:lnTo>
                            <a:pt x="8" y="139"/>
                          </a:lnTo>
                          <a:lnTo>
                            <a:pt x="9" y="146"/>
                          </a:lnTo>
                          <a:lnTo>
                            <a:pt x="11" y="150"/>
                          </a:lnTo>
                          <a:lnTo>
                            <a:pt x="15" y="158"/>
                          </a:lnTo>
                          <a:lnTo>
                            <a:pt x="17" y="163"/>
                          </a:lnTo>
                          <a:lnTo>
                            <a:pt x="21" y="169"/>
                          </a:lnTo>
                          <a:lnTo>
                            <a:pt x="23" y="175"/>
                          </a:lnTo>
                          <a:lnTo>
                            <a:pt x="28" y="181"/>
                          </a:lnTo>
                          <a:lnTo>
                            <a:pt x="32" y="184"/>
                          </a:lnTo>
                          <a:lnTo>
                            <a:pt x="36" y="190"/>
                          </a:lnTo>
                          <a:lnTo>
                            <a:pt x="40" y="194"/>
                          </a:lnTo>
                          <a:lnTo>
                            <a:pt x="46" y="198"/>
                          </a:lnTo>
                          <a:lnTo>
                            <a:pt x="51" y="200"/>
                          </a:lnTo>
                          <a:lnTo>
                            <a:pt x="57" y="203"/>
                          </a:lnTo>
                          <a:lnTo>
                            <a:pt x="63" y="205"/>
                          </a:lnTo>
                          <a:lnTo>
                            <a:pt x="68" y="209"/>
                          </a:lnTo>
                          <a:lnTo>
                            <a:pt x="74" y="211"/>
                          </a:lnTo>
                          <a:lnTo>
                            <a:pt x="82" y="213"/>
                          </a:lnTo>
                          <a:lnTo>
                            <a:pt x="87" y="213"/>
                          </a:lnTo>
                          <a:lnTo>
                            <a:pt x="95" y="215"/>
                          </a:lnTo>
                          <a:lnTo>
                            <a:pt x="101" y="215"/>
                          </a:lnTo>
                          <a:lnTo>
                            <a:pt x="108" y="217"/>
                          </a:lnTo>
                          <a:lnTo>
                            <a:pt x="114" y="217"/>
                          </a:lnTo>
                          <a:lnTo>
                            <a:pt x="122" y="217"/>
                          </a:lnTo>
                          <a:lnTo>
                            <a:pt x="127" y="217"/>
                          </a:lnTo>
                          <a:lnTo>
                            <a:pt x="135" y="217"/>
                          </a:lnTo>
                          <a:lnTo>
                            <a:pt x="141" y="217"/>
                          </a:lnTo>
                          <a:lnTo>
                            <a:pt x="146" y="217"/>
                          </a:lnTo>
                          <a:lnTo>
                            <a:pt x="150" y="217"/>
                          </a:lnTo>
                          <a:lnTo>
                            <a:pt x="158" y="217"/>
                          </a:lnTo>
                          <a:lnTo>
                            <a:pt x="162" y="215"/>
                          </a:lnTo>
                          <a:lnTo>
                            <a:pt x="167" y="215"/>
                          </a:lnTo>
                          <a:lnTo>
                            <a:pt x="171" y="215"/>
                          </a:lnTo>
                          <a:lnTo>
                            <a:pt x="177" y="215"/>
                          </a:lnTo>
                          <a:lnTo>
                            <a:pt x="184" y="213"/>
                          </a:lnTo>
                          <a:lnTo>
                            <a:pt x="190" y="213"/>
                          </a:lnTo>
                          <a:lnTo>
                            <a:pt x="194" y="213"/>
                          </a:lnTo>
                          <a:lnTo>
                            <a:pt x="196"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8" name="Freeform 203"/>
                    <p:cNvSpPr>
                      <a:spLocks/>
                    </p:cNvSpPr>
                    <p:nvPr/>
                  </p:nvSpPr>
                  <p:spPr bwMode="auto">
                    <a:xfrm>
                      <a:off x="2958" y="3360"/>
                      <a:ext cx="167" cy="89"/>
                    </a:xfrm>
                    <a:custGeom>
                      <a:avLst/>
                      <a:gdLst>
                        <a:gd name="T0" fmla="*/ 8 w 332"/>
                        <a:gd name="T1" fmla="*/ 0 h 179"/>
                        <a:gd name="T2" fmla="*/ 17 w 332"/>
                        <a:gd name="T3" fmla="*/ 11 h 179"/>
                        <a:gd name="T4" fmla="*/ 42 w 332"/>
                        <a:gd name="T5" fmla="*/ 15 h 179"/>
                        <a:gd name="T6" fmla="*/ 42 w 332"/>
                        <a:gd name="T7" fmla="*/ 20 h 179"/>
                        <a:gd name="T8" fmla="*/ 39 w 332"/>
                        <a:gd name="T9" fmla="*/ 17 h 179"/>
                        <a:gd name="T10" fmla="*/ 39 w 332"/>
                        <a:gd name="T11" fmla="*/ 17 h 179"/>
                        <a:gd name="T12" fmla="*/ 38 w 332"/>
                        <a:gd name="T13" fmla="*/ 17 h 179"/>
                        <a:gd name="T14" fmla="*/ 37 w 332"/>
                        <a:gd name="T15" fmla="*/ 17 h 179"/>
                        <a:gd name="T16" fmla="*/ 37 w 332"/>
                        <a:gd name="T17" fmla="*/ 18 h 179"/>
                        <a:gd name="T18" fmla="*/ 36 w 332"/>
                        <a:gd name="T19" fmla="*/ 18 h 179"/>
                        <a:gd name="T20" fmla="*/ 36 w 332"/>
                        <a:gd name="T21" fmla="*/ 18 h 179"/>
                        <a:gd name="T22" fmla="*/ 35 w 332"/>
                        <a:gd name="T23" fmla="*/ 18 h 179"/>
                        <a:gd name="T24" fmla="*/ 34 w 332"/>
                        <a:gd name="T25" fmla="*/ 19 h 179"/>
                        <a:gd name="T26" fmla="*/ 33 w 332"/>
                        <a:gd name="T27" fmla="*/ 19 h 179"/>
                        <a:gd name="T28" fmla="*/ 32 w 332"/>
                        <a:gd name="T29" fmla="*/ 19 h 179"/>
                        <a:gd name="T30" fmla="*/ 31 w 332"/>
                        <a:gd name="T31" fmla="*/ 19 h 179"/>
                        <a:gd name="T32" fmla="*/ 30 w 332"/>
                        <a:gd name="T33" fmla="*/ 20 h 179"/>
                        <a:gd name="T34" fmla="*/ 29 w 332"/>
                        <a:gd name="T35" fmla="*/ 20 h 179"/>
                        <a:gd name="T36" fmla="*/ 28 w 332"/>
                        <a:gd name="T37" fmla="*/ 20 h 179"/>
                        <a:gd name="T38" fmla="*/ 27 w 332"/>
                        <a:gd name="T39" fmla="*/ 20 h 179"/>
                        <a:gd name="T40" fmla="*/ 26 w 332"/>
                        <a:gd name="T41" fmla="*/ 20 h 179"/>
                        <a:gd name="T42" fmla="*/ 25 w 332"/>
                        <a:gd name="T43" fmla="*/ 21 h 179"/>
                        <a:gd name="T44" fmla="*/ 24 w 332"/>
                        <a:gd name="T45" fmla="*/ 21 h 179"/>
                        <a:gd name="T46" fmla="*/ 23 w 332"/>
                        <a:gd name="T47" fmla="*/ 21 h 179"/>
                        <a:gd name="T48" fmla="*/ 22 w 332"/>
                        <a:gd name="T49" fmla="*/ 21 h 179"/>
                        <a:gd name="T50" fmla="*/ 21 w 332"/>
                        <a:gd name="T51" fmla="*/ 21 h 179"/>
                        <a:gd name="T52" fmla="*/ 19 w 332"/>
                        <a:gd name="T53" fmla="*/ 22 h 179"/>
                        <a:gd name="T54" fmla="*/ 18 w 332"/>
                        <a:gd name="T55" fmla="*/ 22 h 179"/>
                        <a:gd name="T56" fmla="*/ 17 w 332"/>
                        <a:gd name="T57" fmla="*/ 22 h 179"/>
                        <a:gd name="T58" fmla="*/ 16 w 332"/>
                        <a:gd name="T59" fmla="*/ 22 h 179"/>
                        <a:gd name="T60" fmla="*/ 16 w 332"/>
                        <a:gd name="T61" fmla="*/ 22 h 179"/>
                        <a:gd name="T62" fmla="*/ 15 w 332"/>
                        <a:gd name="T63" fmla="*/ 22 h 179"/>
                        <a:gd name="T64" fmla="*/ 14 w 332"/>
                        <a:gd name="T65" fmla="*/ 22 h 179"/>
                        <a:gd name="T66" fmla="*/ 13 w 332"/>
                        <a:gd name="T67" fmla="*/ 22 h 179"/>
                        <a:gd name="T68" fmla="*/ 13 w 332"/>
                        <a:gd name="T69" fmla="*/ 22 h 179"/>
                        <a:gd name="T70" fmla="*/ 12 w 332"/>
                        <a:gd name="T71" fmla="*/ 21 h 179"/>
                        <a:gd name="T72" fmla="*/ 11 w 332"/>
                        <a:gd name="T73" fmla="*/ 21 h 179"/>
                        <a:gd name="T74" fmla="*/ 11 w 332"/>
                        <a:gd name="T75" fmla="*/ 21 h 179"/>
                        <a:gd name="T76" fmla="*/ 10 w 332"/>
                        <a:gd name="T77" fmla="*/ 21 h 179"/>
                        <a:gd name="T78" fmla="*/ 9 w 332"/>
                        <a:gd name="T79" fmla="*/ 20 h 179"/>
                        <a:gd name="T80" fmla="*/ 8 w 332"/>
                        <a:gd name="T81" fmla="*/ 19 h 179"/>
                        <a:gd name="T82" fmla="*/ 7 w 332"/>
                        <a:gd name="T83" fmla="*/ 18 h 179"/>
                        <a:gd name="T84" fmla="*/ 6 w 332"/>
                        <a:gd name="T85" fmla="*/ 17 h 179"/>
                        <a:gd name="T86" fmla="*/ 5 w 332"/>
                        <a:gd name="T87" fmla="*/ 16 h 179"/>
                        <a:gd name="T88" fmla="*/ 4 w 332"/>
                        <a:gd name="T89" fmla="*/ 16 h 179"/>
                        <a:gd name="T90" fmla="*/ 3 w 332"/>
                        <a:gd name="T91" fmla="*/ 15 h 179"/>
                        <a:gd name="T92" fmla="*/ 2 w 332"/>
                        <a:gd name="T93" fmla="*/ 14 h 179"/>
                        <a:gd name="T94" fmla="*/ 2 w 332"/>
                        <a:gd name="T95" fmla="*/ 13 h 179"/>
                        <a:gd name="T96" fmla="*/ 1 w 332"/>
                        <a:gd name="T97" fmla="*/ 12 h 179"/>
                        <a:gd name="T98" fmla="*/ 1 w 332"/>
                        <a:gd name="T99" fmla="*/ 11 h 179"/>
                        <a:gd name="T100" fmla="*/ 0 w 332"/>
                        <a:gd name="T101" fmla="*/ 11 h 179"/>
                        <a:gd name="T102" fmla="*/ 8 w 332"/>
                        <a:gd name="T103" fmla="*/ 0 h 179"/>
                        <a:gd name="T104" fmla="*/ 8 w 332"/>
                        <a:gd name="T105" fmla="*/ 0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2"/>
                        <a:gd name="T160" fmla="*/ 0 h 179"/>
                        <a:gd name="T161" fmla="*/ 332 w 332"/>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2" h="179">
                          <a:moveTo>
                            <a:pt x="61" y="0"/>
                          </a:moveTo>
                          <a:lnTo>
                            <a:pt x="129" y="89"/>
                          </a:lnTo>
                          <a:lnTo>
                            <a:pt x="331" y="120"/>
                          </a:lnTo>
                          <a:lnTo>
                            <a:pt x="332" y="167"/>
                          </a:lnTo>
                          <a:lnTo>
                            <a:pt x="306" y="141"/>
                          </a:lnTo>
                          <a:lnTo>
                            <a:pt x="304" y="141"/>
                          </a:lnTo>
                          <a:lnTo>
                            <a:pt x="300" y="143"/>
                          </a:lnTo>
                          <a:lnTo>
                            <a:pt x="294" y="143"/>
                          </a:lnTo>
                          <a:lnTo>
                            <a:pt x="291" y="145"/>
                          </a:lnTo>
                          <a:lnTo>
                            <a:pt x="285" y="146"/>
                          </a:lnTo>
                          <a:lnTo>
                            <a:pt x="281" y="148"/>
                          </a:lnTo>
                          <a:lnTo>
                            <a:pt x="273" y="150"/>
                          </a:lnTo>
                          <a:lnTo>
                            <a:pt x="268" y="152"/>
                          </a:lnTo>
                          <a:lnTo>
                            <a:pt x="260" y="152"/>
                          </a:lnTo>
                          <a:lnTo>
                            <a:pt x="254" y="156"/>
                          </a:lnTo>
                          <a:lnTo>
                            <a:pt x="247" y="156"/>
                          </a:lnTo>
                          <a:lnTo>
                            <a:pt x="237" y="160"/>
                          </a:lnTo>
                          <a:lnTo>
                            <a:pt x="230" y="162"/>
                          </a:lnTo>
                          <a:lnTo>
                            <a:pt x="222" y="164"/>
                          </a:lnTo>
                          <a:lnTo>
                            <a:pt x="213" y="165"/>
                          </a:lnTo>
                          <a:lnTo>
                            <a:pt x="203" y="167"/>
                          </a:lnTo>
                          <a:lnTo>
                            <a:pt x="196" y="169"/>
                          </a:lnTo>
                          <a:lnTo>
                            <a:pt x="186" y="171"/>
                          </a:lnTo>
                          <a:lnTo>
                            <a:pt x="178" y="173"/>
                          </a:lnTo>
                          <a:lnTo>
                            <a:pt x="169" y="173"/>
                          </a:lnTo>
                          <a:lnTo>
                            <a:pt x="161" y="175"/>
                          </a:lnTo>
                          <a:lnTo>
                            <a:pt x="152" y="177"/>
                          </a:lnTo>
                          <a:lnTo>
                            <a:pt x="144" y="177"/>
                          </a:lnTo>
                          <a:lnTo>
                            <a:pt x="135" y="177"/>
                          </a:lnTo>
                          <a:lnTo>
                            <a:pt x="127" y="177"/>
                          </a:lnTo>
                          <a:lnTo>
                            <a:pt x="121" y="179"/>
                          </a:lnTo>
                          <a:lnTo>
                            <a:pt x="114" y="179"/>
                          </a:lnTo>
                          <a:lnTo>
                            <a:pt x="108" y="179"/>
                          </a:lnTo>
                          <a:lnTo>
                            <a:pt x="102" y="177"/>
                          </a:lnTo>
                          <a:lnTo>
                            <a:pt x="97" y="177"/>
                          </a:lnTo>
                          <a:lnTo>
                            <a:pt x="91" y="175"/>
                          </a:lnTo>
                          <a:lnTo>
                            <a:pt x="85" y="173"/>
                          </a:lnTo>
                          <a:lnTo>
                            <a:pt x="81" y="169"/>
                          </a:lnTo>
                          <a:lnTo>
                            <a:pt x="76" y="169"/>
                          </a:lnTo>
                          <a:lnTo>
                            <a:pt x="66" y="162"/>
                          </a:lnTo>
                          <a:lnTo>
                            <a:pt x="59" y="156"/>
                          </a:lnTo>
                          <a:lnTo>
                            <a:pt x="49" y="150"/>
                          </a:lnTo>
                          <a:lnTo>
                            <a:pt x="42" y="143"/>
                          </a:lnTo>
                          <a:lnTo>
                            <a:pt x="34" y="135"/>
                          </a:lnTo>
                          <a:lnTo>
                            <a:pt x="28" y="129"/>
                          </a:lnTo>
                          <a:lnTo>
                            <a:pt x="21" y="120"/>
                          </a:lnTo>
                          <a:lnTo>
                            <a:pt x="15" y="114"/>
                          </a:lnTo>
                          <a:lnTo>
                            <a:pt x="9" y="108"/>
                          </a:lnTo>
                          <a:lnTo>
                            <a:pt x="7" y="103"/>
                          </a:lnTo>
                          <a:lnTo>
                            <a:pt x="2" y="95"/>
                          </a:lnTo>
                          <a:lnTo>
                            <a:pt x="0" y="93"/>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89" name="Freeform 204"/>
                    <p:cNvSpPr>
                      <a:spLocks/>
                    </p:cNvSpPr>
                    <p:nvPr/>
                  </p:nvSpPr>
                  <p:spPr bwMode="auto">
                    <a:xfrm>
                      <a:off x="2782" y="3110"/>
                      <a:ext cx="24" cy="37"/>
                    </a:xfrm>
                    <a:custGeom>
                      <a:avLst/>
                      <a:gdLst>
                        <a:gd name="T0" fmla="*/ 2 w 50"/>
                        <a:gd name="T1" fmla="*/ 10 h 74"/>
                        <a:gd name="T2" fmla="*/ 2 w 50"/>
                        <a:gd name="T3" fmla="*/ 9 h 74"/>
                        <a:gd name="T4" fmla="*/ 1 w 50"/>
                        <a:gd name="T5" fmla="*/ 9 h 74"/>
                        <a:gd name="T6" fmla="*/ 1 w 50"/>
                        <a:gd name="T7" fmla="*/ 7 h 74"/>
                        <a:gd name="T8" fmla="*/ 0 w 50"/>
                        <a:gd name="T9" fmla="*/ 7 h 74"/>
                        <a:gd name="T10" fmla="*/ 0 w 50"/>
                        <a:gd name="T11" fmla="*/ 6 h 74"/>
                        <a:gd name="T12" fmla="*/ 0 w 50"/>
                        <a:gd name="T13" fmla="*/ 6 h 74"/>
                        <a:gd name="T14" fmla="*/ 0 w 50"/>
                        <a:gd name="T15" fmla="*/ 5 h 74"/>
                        <a:gd name="T16" fmla="*/ 0 w 50"/>
                        <a:gd name="T17" fmla="*/ 4 h 74"/>
                        <a:gd name="T18" fmla="*/ 0 w 50"/>
                        <a:gd name="T19" fmla="*/ 3 h 74"/>
                        <a:gd name="T20" fmla="*/ 0 w 50"/>
                        <a:gd name="T21" fmla="*/ 3 h 74"/>
                        <a:gd name="T22" fmla="*/ 0 w 50"/>
                        <a:gd name="T23" fmla="*/ 2 h 74"/>
                        <a:gd name="T24" fmla="*/ 0 w 50"/>
                        <a:gd name="T25" fmla="*/ 1 h 74"/>
                        <a:gd name="T26" fmla="*/ 1 w 50"/>
                        <a:gd name="T27" fmla="*/ 1 h 74"/>
                        <a:gd name="T28" fmla="*/ 2 w 50"/>
                        <a:gd name="T29" fmla="*/ 1 h 74"/>
                        <a:gd name="T30" fmla="*/ 2 w 50"/>
                        <a:gd name="T31" fmla="*/ 0 h 74"/>
                        <a:gd name="T32" fmla="*/ 3 w 50"/>
                        <a:gd name="T33" fmla="*/ 0 h 74"/>
                        <a:gd name="T34" fmla="*/ 3 w 50"/>
                        <a:gd name="T35" fmla="*/ 0 h 74"/>
                        <a:gd name="T36" fmla="*/ 3 w 50"/>
                        <a:gd name="T37" fmla="*/ 0 h 74"/>
                        <a:gd name="T38" fmla="*/ 2 w 50"/>
                        <a:gd name="T39" fmla="*/ 3 h 74"/>
                        <a:gd name="T40" fmla="*/ 3 w 50"/>
                        <a:gd name="T41" fmla="*/ 4 h 74"/>
                        <a:gd name="T42" fmla="*/ 4 w 50"/>
                        <a:gd name="T43" fmla="*/ 5 h 74"/>
                        <a:gd name="T44" fmla="*/ 4 w 50"/>
                        <a:gd name="T45" fmla="*/ 5 h 74"/>
                        <a:gd name="T46" fmla="*/ 4 w 50"/>
                        <a:gd name="T47" fmla="*/ 4 h 74"/>
                        <a:gd name="T48" fmla="*/ 4 w 50"/>
                        <a:gd name="T49" fmla="*/ 3 h 74"/>
                        <a:gd name="T50" fmla="*/ 4 w 50"/>
                        <a:gd name="T51" fmla="*/ 3 h 74"/>
                        <a:gd name="T52" fmla="*/ 5 w 50"/>
                        <a:gd name="T53" fmla="*/ 2 h 74"/>
                        <a:gd name="T54" fmla="*/ 5 w 50"/>
                        <a:gd name="T55" fmla="*/ 1 h 74"/>
                        <a:gd name="T56" fmla="*/ 5 w 50"/>
                        <a:gd name="T57" fmla="*/ 1 h 74"/>
                        <a:gd name="T58" fmla="*/ 5 w 50"/>
                        <a:gd name="T59" fmla="*/ 2 h 74"/>
                        <a:gd name="T60" fmla="*/ 5 w 50"/>
                        <a:gd name="T61" fmla="*/ 3 h 74"/>
                        <a:gd name="T62" fmla="*/ 6 w 50"/>
                        <a:gd name="T63" fmla="*/ 3 h 74"/>
                        <a:gd name="T64" fmla="*/ 5 w 50"/>
                        <a:gd name="T65" fmla="*/ 6 h 74"/>
                        <a:gd name="T66" fmla="*/ 2 w 50"/>
                        <a:gd name="T67" fmla="*/ 10 h 74"/>
                        <a:gd name="T68" fmla="*/ 2 w 50"/>
                        <a:gd name="T69" fmla="*/ 1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74"/>
                        <a:gd name="T107" fmla="*/ 50 w 50"/>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74">
                          <a:moveTo>
                            <a:pt x="21" y="74"/>
                          </a:moveTo>
                          <a:lnTo>
                            <a:pt x="17" y="69"/>
                          </a:lnTo>
                          <a:lnTo>
                            <a:pt x="13" y="65"/>
                          </a:lnTo>
                          <a:lnTo>
                            <a:pt x="8" y="59"/>
                          </a:lnTo>
                          <a:lnTo>
                            <a:pt x="6" y="55"/>
                          </a:lnTo>
                          <a:lnTo>
                            <a:pt x="2" y="51"/>
                          </a:lnTo>
                          <a:lnTo>
                            <a:pt x="0" y="46"/>
                          </a:lnTo>
                          <a:lnTo>
                            <a:pt x="0" y="36"/>
                          </a:lnTo>
                          <a:lnTo>
                            <a:pt x="2" y="29"/>
                          </a:lnTo>
                          <a:lnTo>
                            <a:pt x="2" y="23"/>
                          </a:lnTo>
                          <a:lnTo>
                            <a:pt x="2" y="19"/>
                          </a:lnTo>
                          <a:lnTo>
                            <a:pt x="2" y="15"/>
                          </a:lnTo>
                          <a:lnTo>
                            <a:pt x="6" y="11"/>
                          </a:lnTo>
                          <a:lnTo>
                            <a:pt x="12" y="6"/>
                          </a:lnTo>
                          <a:lnTo>
                            <a:pt x="17" y="2"/>
                          </a:lnTo>
                          <a:lnTo>
                            <a:pt x="21" y="0"/>
                          </a:lnTo>
                          <a:lnTo>
                            <a:pt x="27" y="0"/>
                          </a:lnTo>
                          <a:lnTo>
                            <a:pt x="29" y="0"/>
                          </a:lnTo>
                          <a:lnTo>
                            <a:pt x="31" y="0"/>
                          </a:lnTo>
                          <a:lnTo>
                            <a:pt x="23" y="17"/>
                          </a:lnTo>
                          <a:lnTo>
                            <a:pt x="25" y="32"/>
                          </a:lnTo>
                          <a:lnTo>
                            <a:pt x="36" y="40"/>
                          </a:lnTo>
                          <a:lnTo>
                            <a:pt x="36" y="38"/>
                          </a:lnTo>
                          <a:lnTo>
                            <a:pt x="34" y="32"/>
                          </a:lnTo>
                          <a:lnTo>
                            <a:pt x="34" y="25"/>
                          </a:lnTo>
                          <a:lnTo>
                            <a:pt x="38" y="17"/>
                          </a:lnTo>
                          <a:lnTo>
                            <a:pt x="42" y="13"/>
                          </a:lnTo>
                          <a:lnTo>
                            <a:pt x="44" y="11"/>
                          </a:lnTo>
                          <a:lnTo>
                            <a:pt x="46" y="10"/>
                          </a:lnTo>
                          <a:lnTo>
                            <a:pt x="48" y="13"/>
                          </a:lnTo>
                          <a:lnTo>
                            <a:pt x="48" y="17"/>
                          </a:lnTo>
                          <a:lnTo>
                            <a:pt x="50" y="19"/>
                          </a:lnTo>
                          <a:lnTo>
                            <a:pt x="44" y="51"/>
                          </a:lnTo>
                          <a:lnTo>
                            <a:pt x="21" y="7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0" name="Freeform 205"/>
                    <p:cNvSpPr>
                      <a:spLocks/>
                    </p:cNvSpPr>
                    <p:nvPr/>
                  </p:nvSpPr>
                  <p:spPr bwMode="auto">
                    <a:xfrm>
                      <a:off x="2904" y="3143"/>
                      <a:ext cx="54" cy="73"/>
                    </a:xfrm>
                    <a:custGeom>
                      <a:avLst/>
                      <a:gdLst>
                        <a:gd name="T0" fmla="*/ 13 w 109"/>
                        <a:gd name="T1" fmla="*/ 19 h 146"/>
                        <a:gd name="T2" fmla="*/ 10 w 109"/>
                        <a:gd name="T3" fmla="*/ 7 h 146"/>
                        <a:gd name="T4" fmla="*/ 12 w 109"/>
                        <a:gd name="T5" fmla="*/ 6 h 146"/>
                        <a:gd name="T6" fmla="*/ 11 w 109"/>
                        <a:gd name="T7" fmla="*/ 5 h 146"/>
                        <a:gd name="T8" fmla="*/ 11 w 109"/>
                        <a:gd name="T9" fmla="*/ 5 h 146"/>
                        <a:gd name="T10" fmla="*/ 10 w 109"/>
                        <a:gd name="T11" fmla="*/ 5 h 146"/>
                        <a:gd name="T12" fmla="*/ 9 w 109"/>
                        <a:gd name="T13" fmla="*/ 5 h 146"/>
                        <a:gd name="T14" fmla="*/ 12 w 109"/>
                        <a:gd name="T15" fmla="*/ 4 h 146"/>
                        <a:gd name="T16" fmla="*/ 12 w 109"/>
                        <a:gd name="T17" fmla="*/ 4 h 146"/>
                        <a:gd name="T18" fmla="*/ 11 w 109"/>
                        <a:gd name="T19" fmla="*/ 3 h 146"/>
                        <a:gd name="T20" fmla="*/ 11 w 109"/>
                        <a:gd name="T21" fmla="*/ 3 h 146"/>
                        <a:gd name="T22" fmla="*/ 10 w 109"/>
                        <a:gd name="T23" fmla="*/ 3 h 146"/>
                        <a:gd name="T24" fmla="*/ 10 w 109"/>
                        <a:gd name="T25" fmla="*/ 3 h 146"/>
                        <a:gd name="T26" fmla="*/ 9 w 109"/>
                        <a:gd name="T27" fmla="*/ 3 h 146"/>
                        <a:gd name="T28" fmla="*/ 8 w 109"/>
                        <a:gd name="T29" fmla="*/ 3 h 146"/>
                        <a:gd name="T30" fmla="*/ 11 w 109"/>
                        <a:gd name="T31" fmla="*/ 1 h 146"/>
                        <a:gd name="T32" fmla="*/ 11 w 109"/>
                        <a:gd name="T33" fmla="*/ 1 h 146"/>
                        <a:gd name="T34" fmla="*/ 10 w 109"/>
                        <a:gd name="T35" fmla="*/ 1 h 146"/>
                        <a:gd name="T36" fmla="*/ 9 w 109"/>
                        <a:gd name="T37" fmla="*/ 1 h 146"/>
                        <a:gd name="T38" fmla="*/ 8 w 109"/>
                        <a:gd name="T39" fmla="*/ 0 h 146"/>
                        <a:gd name="T40" fmla="*/ 7 w 109"/>
                        <a:gd name="T41" fmla="*/ 0 h 146"/>
                        <a:gd name="T42" fmla="*/ 6 w 109"/>
                        <a:gd name="T43" fmla="*/ 0 h 146"/>
                        <a:gd name="T44" fmla="*/ 5 w 109"/>
                        <a:gd name="T45" fmla="*/ 1 h 146"/>
                        <a:gd name="T46" fmla="*/ 4 w 109"/>
                        <a:gd name="T47" fmla="*/ 1 h 146"/>
                        <a:gd name="T48" fmla="*/ 3 w 109"/>
                        <a:gd name="T49" fmla="*/ 1 h 146"/>
                        <a:gd name="T50" fmla="*/ 3 w 109"/>
                        <a:gd name="T51" fmla="*/ 1 h 146"/>
                        <a:gd name="T52" fmla="*/ 2 w 109"/>
                        <a:gd name="T53" fmla="*/ 1 h 146"/>
                        <a:gd name="T54" fmla="*/ 2 w 109"/>
                        <a:gd name="T55" fmla="*/ 1 h 146"/>
                        <a:gd name="T56" fmla="*/ 0 w 109"/>
                        <a:gd name="T57" fmla="*/ 1 h 146"/>
                        <a:gd name="T58" fmla="*/ 0 w 109"/>
                        <a:gd name="T59" fmla="*/ 1 h 146"/>
                        <a:gd name="T60" fmla="*/ 1 w 109"/>
                        <a:gd name="T61" fmla="*/ 3 h 146"/>
                        <a:gd name="T62" fmla="*/ 2 w 109"/>
                        <a:gd name="T63" fmla="*/ 8 h 146"/>
                        <a:gd name="T64" fmla="*/ 3 w 109"/>
                        <a:gd name="T65" fmla="*/ 8 h 146"/>
                        <a:gd name="T66" fmla="*/ 3 w 109"/>
                        <a:gd name="T67" fmla="*/ 10 h 146"/>
                        <a:gd name="T68" fmla="*/ 5 w 109"/>
                        <a:gd name="T69" fmla="*/ 10 h 146"/>
                        <a:gd name="T70" fmla="*/ 4 w 109"/>
                        <a:gd name="T71" fmla="*/ 19 h 146"/>
                        <a:gd name="T72" fmla="*/ 13 w 109"/>
                        <a:gd name="T73" fmla="*/ 19 h 146"/>
                        <a:gd name="T74" fmla="*/ 13 w 109"/>
                        <a:gd name="T75" fmla="*/ 19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46"/>
                        <a:gd name="T116" fmla="*/ 109 w 109"/>
                        <a:gd name="T117" fmla="*/ 146 h 1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46">
                          <a:moveTo>
                            <a:pt x="109" y="146"/>
                          </a:moveTo>
                          <a:lnTo>
                            <a:pt x="82" y="55"/>
                          </a:lnTo>
                          <a:lnTo>
                            <a:pt x="103" y="47"/>
                          </a:lnTo>
                          <a:lnTo>
                            <a:pt x="94" y="41"/>
                          </a:lnTo>
                          <a:lnTo>
                            <a:pt x="88" y="38"/>
                          </a:lnTo>
                          <a:lnTo>
                            <a:pt x="82" y="38"/>
                          </a:lnTo>
                          <a:lnTo>
                            <a:pt x="73" y="38"/>
                          </a:lnTo>
                          <a:lnTo>
                            <a:pt x="101" y="32"/>
                          </a:lnTo>
                          <a:lnTo>
                            <a:pt x="97" y="28"/>
                          </a:lnTo>
                          <a:lnTo>
                            <a:pt x="94" y="24"/>
                          </a:lnTo>
                          <a:lnTo>
                            <a:pt x="90" y="22"/>
                          </a:lnTo>
                          <a:lnTo>
                            <a:pt x="86" y="21"/>
                          </a:lnTo>
                          <a:lnTo>
                            <a:pt x="80" y="19"/>
                          </a:lnTo>
                          <a:lnTo>
                            <a:pt x="75" y="19"/>
                          </a:lnTo>
                          <a:lnTo>
                            <a:pt x="69" y="19"/>
                          </a:lnTo>
                          <a:lnTo>
                            <a:pt x="95" y="11"/>
                          </a:lnTo>
                          <a:lnTo>
                            <a:pt x="92" y="7"/>
                          </a:lnTo>
                          <a:lnTo>
                            <a:pt x="84" y="3"/>
                          </a:lnTo>
                          <a:lnTo>
                            <a:pt x="76" y="2"/>
                          </a:lnTo>
                          <a:lnTo>
                            <a:pt x="69" y="0"/>
                          </a:lnTo>
                          <a:lnTo>
                            <a:pt x="61" y="0"/>
                          </a:lnTo>
                          <a:lnTo>
                            <a:pt x="52" y="0"/>
                          </a:lnTo>
                          <a:lnTo>
                            <a:pt x="42" y="2"/>
                          </a:lnTo>
                          <a:lnTo>
                            <a:pt x="35" y="5"/>
                          </a:lnTo>
                          <a:lnTo>
                            <a:pt x="29" y="3"/>
                          </a:lnTo>
                          <a:lnTo>
                            <a:pt x="25" y="2"/>
                          </a:lnTo>
                          <a:lnTo>
                            <a:pt x="19" y="2"/>
                          </a:lnTo>
                          <a:lnTo>
                            <a:pt x="16" y="3"/>
                          </a:lnTo>
                          <a:lnTo>
                            <a:pt x="6" y="7"/>
                          </a:lnTo>
                          <a:lnTo>
                            <a:pt x="0" y="11"/>
                          </a:lnTo>
                          <a:lnTo>
                            <a:pt x="12" y="21"/>
                          </a:lnTo>
                          <a:lnTo>
                            <a:pt x="21" y="62"/>
                          </a:lnTo>
                          <a:lnTo>
                            <a:pt x="25" y="62"/>
                          </a:lnTo>
                          <a:lnTo>
                            <a:pt x="31" y="79"/>
                          </a:lnTo>
                          <a:lnTo>
                            <a:pt x="40" y="79"/>
                          </a:lnTo>
                          <a:lnTo>
                            <a:pt x="35" y="146"/>
                          </a:lnTo>
                          <a:lnTo>
                            <a:pt x="109"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1" name="Freeform 206"/>
                    <p:cNvSpPr>
                      <a:spLocks/>
                    </p:cNvSpPr>
                    <p:nvPr/>
                  </p:nvSpPr>
                  <p:spPr bwMode="auto">
                    <a:xfrm>
                      <a:off x="3109" y="3268"/>
                      <a:ext cx="16" cy="21"/>
                    </a:xfrm>
                    <a:custGeom>
                      <a:avLst/>
                      <a:gdLst>
                        <a:gd name="T0" fmla="*/ 0 w 32"/>
                        <a:gd name="T1" fmla="*/ 2 h 41"/>
                        <a:gd name="T2" fmla="*/ 1 w 32"/>
                        <a:gd name="T3" fmla="*/ 5 h 41"/>
                        <a:gd name="T4" fmla="*/ 4 w 32"/>
                        <a:gd name="T5" fmla="*/ 6 h 41"/>
                        <a:gd name="T6" fmla="*/ 4 w 32"/>
                        <a:gd name="T7" fmla="*/ 1 h 41"/>
                        <a:gd name="T8" fmla="*/ 2 w 32"/>
                        <a:gd name="T9" fmla="*/ 0 h 41"/>
                        <a:gd name="T10" fmla="*/ 0 w 32"/>
                        <a:gd name="T11" fmla="*/ 2 h 41"/>
                        <a:gd name="T12" fmla="*/ 0 w 32"/>
                        <a:gd name="T13" fmla="*/ 2 h 41"/>
                        <a:gd name="T14" fmla="*/ 0 60000 65536"/>
                        <a:gd name="T15" fmla="*/ 0 60000 65536"/>
                        <a:gd name="T16" fmla="*/ 0 60000 65536"/>
                        <a:gd name="T17" fmla="*/ 0 60000 65536"/>
                        <a:gd name="T18" fmla="*/ 0 60000 65536"/>
                        <a:gd name="T19" fmla="*/ 0 60000 65536"/>
                        <a:gd name="T20" fmla="*/ 0 60000 65536"/>
                        <a:gd name="T21" fmla="*/ 0 w 32"/>
                        <a:gd name="T22" fmla="*/ 0 h 41"/>
                        <a:gd name="T23" fmla="*/ 32 w 3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1">
                          <a:moveTo>
                            <a:pt x="0" y="11"/>
                          </a:moveTo>
                          <a:lnTo>
                            <a:pt x="6" y="36"/>
                          </a:lnTo>
                          <a:lnTo>
                            <a:pt x="31" y="41"/>
                          </a:lnTo>
                          <a:lnTo>
                            <a:pt x="32" y="2"/>
                          </a:lnTo>
                          <a:lnTo>
                            <a:pt x="15"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2" name="Freeform 207"/>
                    <p:cNvSpPr>
                      <a:spLocks/>
                    </p:cNvSpPr>
                    <p:nvPr/>
                  </p:nvSpPr>
                  <p:spPr bwMode="auto">
                    <a:xfrm>
                      <a:off x="3098" y="3263"/>
                      <a:ext cx="13" cy="14"/>
                    </a:xfrm>
                    <a:custGeom>
                      <a:avLst/>
                      <a:gdLst>
                        <a:gd name="T0" fmla="*/ 0 w 27"/>
                        <a:gd name="T1" fmla="*/ 0 h 29"/>
                        <a:gd name="T2" fmla="*/ 3 w 27"/>
                        <a:gd name="T3" fmla="*/ 1 h 29"/>
                        <a:gd name="T4" fmla="*/ 2 w 27"/>
                        <a:gd name="T5" fmla="*/ 3 h 29"/>
                        <a:gd name="T6" fmla="*/ 0 w 27"/>
                        <a:gd name="T7" fmla="*/ 2 h 29"/>
                        <a:gd name="T8" fmla="*/ 0 w 27"/>
                        <a:gd name="T9" fmla="*/ 0 h 29"/>
                        <a:gd name="T10" fmla="*/ 0 w 27"/>
                        <a:gd name="T11" fmla="*/ 0 h 29"/>
                        <a:gd name="T12" fmla="*/ 0 60000 65536"/>
                        <a:gd name="T13" fmla="*/ 0 60000 65536"/>
                        <a:gd name="T14" fmla="*/ 0 60000 65536"/>
                        <a:gd name="T15" fmla="*/ 0 60000 65536"/>
                        <a:gd name="T16" fmla="*/ 0 60000 65536"/>
                        <a:gd name="T17" fmla="*/ 0 60000 65536"/>
                        <a:gd name="T18" fmla="*/ 0 w 27"/>
                        <a:gd name="T19" fmla="*/ 0 h 29"/>
                        <a:gd name="T20" fmla="*/ 27 w 2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7" h="29">
                          <a:moveTo>
                            <a:pt x="4" y="0"/>
                          </a:moveTo>
                          <a:lnTo>
                            <a:pt x="27" y="15"/>
                          </a:lnTo>
                          <a:lnTo>
                            <a:pt x="23" y="29"/>
                          </a:lnTo>
                          <a:lnTo>
                            <a:pt x="0" y="2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3" name="Freeform 208"/>
                    <p:cNvSpPr>
                      <a:spLocks/>
                    </p:cNvSpPr>
                    <p:nvPr/>
                  </p:nvSpPr>
                  <p:spPr bwMode="auto">
                    <a:xfrm>
                      <a:off x="2918" y="3194"/>
                      <a:ext cx="33" cy="89"/>
                    </a:xfrm>
                    <a:custGeom>
                      <a:avLst/>
                      <a:gdLst>
                        <a:gd name="T0" fmla="*/ 0 w 67"/>
                        <a:gd name="T1" fmla="*/ 0 h 179"/>
                        <a:gd name="T2" fmla="*/ 3 w 67"/>
                        <a:gd name="T3" fmla="*/ 1 h 179"/>
                        <a:gd name="T4" fmla="*/ 8 w 67"/>
                        <a:gd name="T5" fmla="*/ 0 h 179"/>
                        <a:gd name="T6" fmla="*/ 4 w 67"/>
                        <a:gd name="T7" fmla="*/ 17 h 179"/>
                        <a:gd name="T8" fmla="*/ 2 w 67"/>
                        <a:gd name="T9" fmla="*/ 22 h 179"/>
                        <a:gd name="T10" fmla="*/ 1 w 67"/>
                        <a:gd name="T11" fmla="*/ 17 h 179"/>
                        <a:gd name="T12" fmla="*/ 0 w 67"/>
                        <a:gd name="T13" fmla="*/ 0 h 179"/>
                        <a:gd name="T14" fmla="*/ 0 w 67"/>
                        <a:gd name="T15" fmla="*/ 0 h 17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79"/>
                        <a:gd name="T26" fmla="*/ 67 w 67"/>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79">
                          <a:moveTo>
                            <a:pt x="0" y="6"/>
                          </a:moveTo>
                          <a:lnTo>
                            <a:pt x="25" y="14"/>
                          </a:lnTo>
                          <a:lnTo>
                            <a:pt x="67" y="0"/>
                          </a:lnTo>
                          <a:lnTo>
                            <a:pt x="38" y="137"/>
                          </a:lnTo>
                          <a:lnTo>
                            <a:pt x="21" y="179"/>
                          </a:lnTo>
                          <a:lnTo>
                            <a:pt x="8" y="143"/>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4" name="Freeform 209"/>
                    <p:cNvSpPr>
                      <a:spLocks/>
                    </p:cNvSpPr>
                    <p:nvPr/>
                  </p:nvSpPr>
                  <p:spPr bwMode="auto">
                    <a:xfrm>
                      <a:off x="2920" y="3207"/>
                      <a:ext cx="17" cy="84"/>
                    </a:xfrm>
                    <a:custGeom>
                      <a:avLst/>
                      <a:gdLst>
                        <a:gd name="T0" fmla="*/ 3 w 32"/>
                        <a:gd name="T1" fmla="*/ 0 h 167"/>
                        <a:gd name="T2" fmla="*/ 1 w 32"/>
                        <a:gd name="T3" fmla="*/ 2 h 167"/>
                        <a:gd name="T4" fmla="*/ 2 w 32"/>
                        <a:gd name="T5" fmla="*/ 4 h 167"/>
                        <a:gd name="T6" fmla="*/ 0 w 32"/>
                        <a:gd name="T7" fmla="*/ 15 h 167"/>
                        <a:gd name="T8" fmla="*/ 2 w 32"/>
                        <a:gd name="T9" fmla="*/ 21 h 167"/>
                        <a:gd name="T10" fmla="*/ 5 w 32"/>
                        <a:gd name="T11" fmla="*/ 14 h 167"/>
                        <a:gd name="T12" fmla="*/ 3 w 32"/>
                        <a:gd name="T13" fmla="*/ 4 h 167"/>
                        <a:gd name="T14" fmla="*/ 4 w 32"/>
                        <a:gd name="T15" fmla="*/ 3 h 167"/>
                        <a:gd name="T16" fmla="*/ 3 w 32"/>
                        <a:gd name="T17" fmla="*/ 1 h 167"/>
                        <a:gd name="T18" fmla="*/ 3 w 32"/>
                        <a:gd name="T19" fmla="*/ 0 h 167"/>
                        <a:gd name="T20" fmla="*/ 3 w 32"/>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7"/>
                        <a:gd name="T35" fmla="*/ 32 w 32"/>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7">
                          <a:moveTo>
                            <a:pt x="19" y="0"/>
                          </a:moveTo>
                          <a:lnTo>
                            <a:pt x="7" y="15"/>
                          </a:lnTo>
                          <a:lnTo>
                            <a:pt x="15" y="27"/>
                          </a:lnTo>
                          <a:lnTo>
                            <a:pt x="0" y="118"/>
                          </a:lnTo>
                          <a:lnTo>
                            <a:pt x="11" y="167"/>
                          </a:lnTo>
                          <a:lnTo>
                            <a:pt x="32" y="112"/>
                          </a:lnTo>
                          <a:lnTo>
                            <a:pt x="23" y="27"/>
                          </a:lnTo>
                          <a:lnTo>
                            <a:pt x="28" y="19"/>
                          </a:lnTo>
                          <a:lnTo>
                            <a:pt x="23" y="2"/>
                          </a:lnTo>
                          <a:lnTo>
                            <a:pt x="19"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95" name="Freeform 210"/>
                    <p:cNvSpPr>
                      <a:spLocks/>
                    </p:cNvSpPr>
                    <p:nvPr/>
                  </p:nvSpPr>
                  <p:spPr bwMode="auto">
                    <a:xfrm>
                      <a:off x="2943" y="3322"/>
                      <a:ext cx="55" cy="202"/>
                    </a:xfrm>
                    <a:custGeom>
                      <a:avLst/>
                      <a:gdLst>
                        <a:gd name="T0" fmla="*/ 13 w 111"/>
                        <a:gd name="T1" fmla="*/ 0 h 403"/>
                        <a:gd name="T2" fmla="*/ 12 w 111"/>
                        <a:gd name="T3" fmla="*/ 1 h 403"/>
                        <a:gd name="T4" fmla="*/ 11 w 111"/>
                        <a:gd name="T5" fmla="*/ 3 h 403"/>
                        <a:gd name="T6" fmla="*/ 11 w 111"/>
                        <a:gd name="T7" fmla="*/ 4 h 403"/>
                        <a:gd name="T8" fmla="*/ 10 w 111"/>
                        <a:gd name="T9" fmla="*/ 5 h 403"/>
                        <a:gd name="T10" fmla="*/ 9 w 111"/>
                        <a:gd name="T11" fmla="*/ 6 h 403"/>
                        <a:gd name="T12" fmla="*/ 8 w 111"/>
                        <a:gd name="T13" fmla="*/ 8 h 403"/>
                        <a:gd name="T14" fmla="*/ 7 w 111"/>
                        <a:gd name="T15" fmla="*/ 9 h 403"/>
                        <a:gd name="T16" fmla="*/ 6 w 111"/>
                        <a:gd name="T17" fmla="*/ 11 h 403"/>
                        <a:gd name="T18" fmla="*/ 5 w 111"/>
                        <a:gd name="T19" fmla="*/ 13 h 403"/>
                        <a:gd name="T20" fmla="*/ 5 w 111"/>
                        <a:gd name="T21" fmla="*/ 15 h 403"/>
                        <a:gd name="T22" fmla="*/ 4 w 111"/>
                        <a:gd name="T23" fmla="*/ 17 h 403"/>
                        <a:gd name="T24" fmla="*/ 3 w 111"/>
                        <a:gd name="T25" fmla="*/ 19 h 403"/>
                        <a:gd name="T26" fmla="*/ 2 w 111"/>
                        <a:gd name="T27" fmla="*/ 21 h 403"/>
                        <a:gd name="T28" fmla="*/ 2 w 111"/>
                        <a:gd name="T29" fmla="*/ 23 h 403"/>
                        <a:gd name="T30" fmla="*/ 1 w 111"/>
                        <a:gd name="T31" fmla="*/ 24 h 403"/>
                        <a:gd name="T32" fmla="*/ 1 w 111"/>
                        <a:gd name="T33" fmla="*/ 27 h 403"/>
                        <a:gd name="T34" fmla="*/ 1 w 111"/>
                        <a:gd name="T35" fmla="*/ 29 h 403"/>
                        <a:gd name="T36" fmla="*/ 0 w 111"/>
                        <a:gd name="T37" fmla="*/ 31 h 403"/>
                        <a:gd name="T38" fmla="*/ 0 w 111"/>
                        <a:gd name="T39" fmla="*/ 34 h 403"/>
                        <a:gd name="T40" fmla="*/ 0 w 111"/>
                        <a:gd name="T41" fmla="*/ 36 h 403"/>
                        <a:gd name="T42" fmla="*/ 0 w 111"/>
                        <a:gd name="T43" fmla="*/ 38 h 403"/>
                        <a:gd name="T44" fmla="*/ 0 w 111"/>
                        <a:gd name="T45" fmla="*/ 39 h 403"/>
                        <a:gd name="T46" fmla="*/ 0 w 111"/>
                        <a:gd name="T47" fmla="*/ 41 h 403"/>
                        <a:gd name="T48" fmla="*/ 0 w 111"/>
                        <a:gd name="T49" fmla="*/ 43 h 403"/>
                        <a:gd name="T50" fmla="*/ 0 w 111"/>
                        <a:gd name="T51" fmla="*/ 45 h 403"/>
                        <a:gd name="T52" fmla="*/ 0 w 111"/>
                        <a:gd name="T53" fmla="*/ 47 h 403"/>
                        <a:gd name="T54" fmla="*/ 0 w 111"/>
                        <a:gd name="T55" fmla="*/ 48 h 403"/>
                        <a:gd name="T56" fmla="*/ 0 w 111"/>
                        <a:gd name="T57" fmla="*/ 49 h 403"/>
                        <a:gd name="T58" fmla="*/ 0 w 111"/>
                        <a:gd name="T59" fmla="*/ 51 h 403"/>
                        <a:gd name="T60" fmla="*/ 0 w 111"/>
                        <a:gd name="T61" fmla="*/ 51 h 403"/>
                        <a:gd name="T62" fmla="*/ 0 w 111"/>
                        <a:gd name="T63" fmla="*/ 49 h 403"/>
                        <a:gd name="T64" fmla="*/ 0 w 111"/>
                        <a:gd name="T65" fmla="*/ 48 h 403"/>
                        <a:gd name="T66" fmla="*/ 1 w 111"/>
                        <a:gd name="T67" fmla="*/ 47 h 403"/>
                        <a:gd name="T68" fmla="*/ 1 w 111"/>
                        <a:gd name="T69" fmla="*/ 45 h 403"/>
                        <a:gd name="T70" fmla="*/ 1 w 111"/>
                        <a:gd name="T71" fmla="*/ 43 h 403"/>
                        <a:gd name="T72" fmla="*/ 2 w 111"/>
                        <a:gd name="T73" fmla="*/ 41 h 403"/>
                        <a:gd name="T74" fmla="*/ 2 w 111"/>
                        <a:gd name="T75" fmla="*/ 39 h 403"/>
                        <a:gd name="T76" fmla="*/ 2 w 111"/>
                        <a:gd name="T77" fmla="*/ 38 h 403"/>
                        <a:gd name="T78" fmla="*/ 3 w 111"/>
                        <a:gd name="T79" fmla="*/ 37 h 403"/>
                        <a:gd name="T80" fmla="*/ 3 w 111"/>
                        <a:gd name="T81" fmla="*/ 35 h 403"/>
                        <a:gd name="T82" fmla="*/ 3 w 111"/>
                        <a:gd name="T83" fmla="*/ 34 h 403"/>
                        <a:gd name="T84" fmla="*/ 3 w 111"/>
                        <a:gd name="T85" fmla="*/ 33 h 403"/>
                        <a:gd name="T86" fmla="*/ 4 w 111"/>
                        <a:gd name="T87" fmla="*/ 31 h 403"/>
                        <a:gd name="T88" fmla="*/ 4 w 111"/>
                        <a:gd name="T89" fmla="*/ 30 h 403"/>
                        <a:gd name="T90" fmla="*/ 4 w 111"/>
                        <a:gd name="T91" fmla="*/ 28 h 403"/>
                        <a:gd name="T92" fmla="*/ 5 w 111"/>
                        <a:gd name="T93" fmla="*/ 27 h 403"/>
                        <a:gd name="T94" fmla="*/ 5 w 111"/>
                        <a:gd name="T95" fmla="*/ 26 h 403"/>
                        <a:gd name="T96" fmla="*/ 6 w 111"/>
                        <a:gd name="T97" fmla="*/ 24 h 403"/>
                        <a:gd name="T98" fmla="*/ 6 w 111"/>
                        <a:gd name="T99" fmla="*/ 23 h 403"/>
                        <a:gd name="T100" fmla="*/ 6 w 111"/>
                        <a:gd name="T101" fmla="*/ 22 h 403"/>
                        <a:gd name="T102" fmla="*/ 6 w 111"/>
                        <a:gd name="T103" fmla="*/ 20 h 403"/>
                        <a:gd name="T104" fmla="*/ 7 w 111"/>
                        <a:gd name="T105" fmla="*/ 19 h 403"/>
                        <a:gd name="T106" fmla="*/ 13 w 111"/>
                        <a:gd name="T107" fmla="*/ 0 h 4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
                        <a:gd name="T163" fmla="*/ 0 h 403"/>
                        <a:gd name="T164" fmla="*/ 111 w 111"/>
                        <a:gd name="T165" fmla="*/ 403 h 4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 h="403">
                          <a:moveTo>
                            <a:pt x="111" y="0"/>
                          </a:moveTo>
                          <a:lnTo>
                            <a:pt x="109" y="0"/>
                          </a:lnTo>
                          <a:lnTo>
                            <a:pt x="107" y="4"/>
                          </a:lnTo>
                          <a:lnTo>
                            <a:pt x="103" y="8"/>
                          </a:lnTo>
                          <a:lnTo>
                            <a:pt x="99" y="15"/>
                          </a:lnTo>
                          <a:lnTo>
                            <a:pt x="95" y="17"/>
                          </a:lnTo>
                          <a:lnTo>
                            <a:pt x="92" y="23"/>
                          </a:lnTo>
                          <a:lnTo>
                            <a:pt x="90" y="27"/>
                          </a:lnTo>
                          <a:lnTo>
                            <a:pt x="86" y="32"/>
                          </a:lnTo>
                          <a:lnTo>
                            <a:pt x="82" y="36"/>
                          </a:lnTo>
                          <a:lnTo>
                            <a:pt x="80" y="42"/>
                          </a:lnTo>
                          <a:lnTo>
                            <a:pt x="76" y="48"/>
                          </a:lnTo>
                          <a:lnTo>
                            <a:pt x="73" y="55"/>
                          </a:lnTo>
                          <a:lnTo>
                            <a:pt x="69" y="59"/>
                          </a:lnTo>
                          <a:lnTo>
                            <a:pt x="65" y="67"/>
                          </a:lnTo>
                          <a:lnTo>
                            <a:pt x="61" y="72"/>
                          </a:lnTo>
                          <a:lnTo>
                            <a:pt x="57" y="80"/>
                          </a:lnTo>
                          <a:lnTo>
                            <a:pt x="54" y="87"/>
                          </a:lnTo>
                          <a:lnTo>
                            <a:pt x="50" y="93"/>
                          </a:lnTo>
                          <a:lnTo>
                            <a:pt x="46" y="101"/>
                          </a:lnTo>
                          <a:lnTo>
                            <a:pt x="44" y="110"/>
                          </a:lnTo>
                          <a:lnTo>
                            <a:pt x="40" y="116"/>
                          </a:lnTo>
                          <a:lnTo>
                            <a:pt x="36" y="124"/>
                          </a:lnTo>
                          <a:lnTo>
                            <a:pt x="33" y="131"/>
                          </a:lnTo>
                          <a:lnTo>
                            <a:pt x="31" y="139"/>
                          </a:lnTo>
                          <a:lnTo>
                            <a:pt x="27" y="146"/>
                          </a:lnTo>
                          <a:lnTo>
                            <a:pt x="25" y="154"/>
                          </a:lnTo>
                          <a:lnTo>
                            <a:pt x="23" y="162"/>
                          </a:lnTo>
                          <a:lnTo>
                            <a:pt x="21" y="169"/>
                          </a:lnTo>
                          <a:lnTo>
                            <a:pt x="17" y="177"/>
                          </a:lnTo>
                          <a:lnTo>
                            <a:pt x="16" y="184"/>
                          </a:lnTo>
                          <a:lnTo>
                            <a:pt x="14" y="192"/>
                          </a:lnTo>
                          <a:lnTo>
                            <a:pt x="14" y="202"/>
                          </a:lnTo>
                          <a:lnTo>
                            <a:pt x="10" y="209"/>
                          </a:lnTo>
                          <a:lnTo>
                            <a:pt x="10" y="219"/>
                          </a:lnTo>
                          <a:lnTo>
                            <a:pt x="8" y="228"/>
                          </a:lnTo>
                          <a:lnTo>
                            <a:pt x="8" y="238"/>
                          </a:lnTo>
                          <a:lnTo>
                            <a:pt x="6" y="247"/>
                          </a:lnTo>
                          <a:lnTo>
                            <a:pt x="4" y="257"/>
                          </a:lnTo>
                          <a:lnTo>
                            <a:pt x="2" y="266"/>
                          </a:lnTo>
                          <a:lnTo>
                            <a:pt x="2" y="276"/>
                          </a:lnTo>
                          <a:lnTo>
                            <a:pt x="2" y="285"/>
                          </a:lnTo>
                          <a:lnTo>
                            <a:pt x="2" y="295"/>
                          </a:lnTo>
                          <a:lnTo>
                            <a:pt x="2" y="300"/>
                          </a:lnTo>
                          <a:lnTo>
                            <a:pt x="2" y="304"/>
                          </a:lnTo>
                          <a:lnTo>
                            <a:pt x="2" y="310"/>
                          </a:lnTo>
                          <a:lnTo>
                            <a:pt x="2" y="316"/>
                          </a:lnTo>
                          <a:lnTo>
                            <a:pt x="0" y="323"/>
                          </a:lnTo>
                          <a:lnTo>
                            <a:pt x="0" y="333"/>
                          </a:lnTo>
                          <a:lnTo>
                            <a:pt x="0" y="340"/>
                          </a:lnTo>
                          <a:lnTo>
                            <a:pt x="0" y="348"/>
                          </a:lnTo>
                          <a:lnTo>
                            <a:pt x="0" y="356"/>
                          </a:lnTo>
                          <a:lnTo>
                            <a:pt x="0" y="363"/>
                          </a:lnTo>
                          <a:lnTo>
                            <a:pt x="0" y="369"/>
                          </a:lnTo>
                          <a:lnTo>
                            <a:pt x="2" y="376"/>
                          </a:lnTo>
                          <a:lnTo>
                            <a:pt x="2" y="382"/>
                          </a:lnTo>
                          <a:lnTo>
                            <a:pt x="2" y="388"/>
                          </a:lnTo>
                          <a:lnTo>
                            <a:pt x="2" y="392"/>
                          </a:lnTo>
                          <a:lnTo>
                            <a:pt x="2" y="395"/>
                          </a:lnTo>
                          <a:lnTo>
                            <a:pt x="2" y="401"/>
                          </a:lnTo>
                          <a:lnTo>
                            <a:pt x="2" y="403"/>
                          </a:lnTo>
                          <a:lnTo>
                            <a:pt x="2" y="401"/>
                          </a:lnTo>
                          <a:lnTo>
                            <a:pt x="4" y="395"/>
                          </a:lnTo>
                          <a:lnTo>
                            <a:pt x="4" y="392"/>
                          </a:lnTo>
                          <a:lnTo>
                            <a:pt x="4" y="388"/>
                          </a:lnTo>
                          <a:lnTo>
                            <a:pt x="6" y="382"/>
                          </a:lnTo>
                          <a:lnTo>
                            <a:pt x="8" y="378"/>
                          </a:lnTo>
                          <a:lnTo>
                            <a:pt x="8" y="371"/>
                          </a:lnTo>
                          <a:lnTo>
                            <a:pt x="10" y="365"/>
                          </a:lnTo>
                          <a:lnTo>
                            <a:pt x="10" y="357"/>
                          </a:lnTo>
                          <a:lnTo>
                            <a:pt x="12" y="350"/>
                          </a:lnTo>
                          <a:lnTo>
                            <a:pt x="14" y="342"/>
                          </a:lnTo>
                          <a:lnTo>
                            <a:pt x="16" y="333"/>
                          </a:lnTo>
                          <a:lnTo>
                            <a:pt x="17" y="325"/>
                          </a:lnTo>
                          <a:lnTo>
                            <a:pt x="19" y="316"/>
                          </a:lnTo>
                          <a:lnTo>
                            <a:pt x="19" y="310"/>
                          </a:lnTo>
                          <a:lnTo>
                            <a:pt x="21" y="306"/>
                          </a:lnTo>
                          <a:lnTo>
                            <a:pt x="21" y="300"/>
                          </a:lnTo>
                          <a:lnTo>
                            <a:pt x="23" y="297"/>
                          </a:lnTo>
                          <a:lnTo>
                            <a:pt x="25" y="291"/>
                          </a:lnTo>
                          <a:lnTo>
                            <a:pt x="25" y="285"/>
                          </a:lnTo>
                          <a:lnTo>
                            <a:pt x="27" y="279"/>
                          </a:lnTo>
                          <a:lnTo>
                            <a:pt x="29" y="276"/>
                          </a:lnTo>
                          <a:lnTo>
                            <a:pt x="29" y="268"/>
                          </a:lnTo>
                          <a:lnTo>
                            <a:pt x="31" y="264"/>
                          </a:lnTo>
                          <a:lnTo>
                            <a:pt x="31" y="259"/>
                          </a:lnTo>
                          <a:lnTo>
                            <a:pt x="33" y="253"/>
                          </a:lnTo>
                          <a:lnTo>
                            <a:pt x="33" y="247"/>
                          </a:lnTo>
                          <a:lnTo>
                            <a:pt x="35" y="241"/>
                          </a:lnTo>
                          <a:lnTo>
                            <a:pt x="36" y="236"/>
                          </a:lnTo>
                          <a:lnTo>
                            <a:pt x="38" y="232"/>
                          </a:lnTo>
                          <a:lnTo>
                            <a:pt x="38" y="224"/>
                          </a:lnTo>
                          <a:lnTo>
                            <a:pt x="40" y="219"/>
                          </a:lnTo>
                          <a:lnTo>
                            <a:pt x="42" y="213"/>
                          </a:lnTo>
                          <a:lnTo>
                            <a:pt x="44" y="207"/>
                          </a:lnTo>
                          <a:lnTo>
                            <a:pt x="44" y="202"/>
                          </a:lnTo>
                          <a:lnTo>
                            <a:pt x="46" y="196"/>
                          </a:lnTo>
                          <a:lnTo>
                            <a:pt x="48" y="192"/>
                          </a:lnTo>
                          <a:lnTo>
                            <a:pt x="50" y="186"/>
                          </a:lnTo>
                          <a:lnTo>
                            <a:pt x="50" y="179"/>
                          </a:lnTo>
                          <a:lnTo>
                            <a:pt x="52" y="175"/>
                          </a:lnTo>
                          <a:lnTo>
                            <a:pt x="52" y="169"/>
                          </a:lnTo>
                          <a:lnTo>
                            <a:pt x="54" y="164"/>
                          </a:lnTo>
                          <a:lnTo>
                            <a:pt x="55" y="158"/>
                          </a:lnTo>
                          <a:lnTo>
                            <a:pt x="57" y="152"/>
                          </a:lnTo>
                          <a:lnTo>
                            <a:pt x="57" y="146"/>
                          </a:lnTo>
                          <a:lnTo>
                            <a:pt x="61" y="143"/>
                          </a:lnTo>
                          <a:lnTo>
                            <a:pt x="111"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486" name="Freeform 211"/>
                  <p:cNvSpPr>
                    <a:spLocks/>
                  </p:cNvSpPr>
                  <p:nvPr/>
                </p:nvSpPr>
                <p:spPr bwMode="auto">
                  <a:xfrm>
                    <a:off x="1229676" y="4362775"/>
                    <a:ext cx="86700" cy="244423"/>
                  </a:xfrm>
                  <a:custGeom>
                    <a:avLst/>
                    <a:gdLst>
                      <a:gd name="T0" fmla="*/ 2147483646 w 140"/>
                      <a:gd name="T1" fmla="*/ 2147483646 h 425"/>
                      <a:gd name="T2" fmla="*/ 2147483646 w 140"/>
                      <a:gd name="T3" fmla="*/ 2147483646 h 425"/>
                      <a:gd name="T4" fmla="*/ 2147483646 w 140"/>
                      <a:gd name="T5" fmla="*/ 2147483646 h 425"/>
                      <a:gd name="T6" fmla="*/ 2147483646 w 140"/>
                      <a:gd name="T7" fmla="*/ 2147483646 h 425"/>
                      <a:gd name="T8" fmla="*/ 2147483646 w 140"/>
                      <a:gd name="T9" fmla="*/ 2147483646 h 425"/>
                      <a:gd name="T10" fmla="*/ 2147483646 w 140"/>
                      <a:gd name="T11" fmla="*/ 2147483646 h 425"/>
                      <a:gd name="T12" fmla="*/ 2147483646 w 140"/>
                      <a:gd name="T13" fmla="*/ 2147483646 h 425"/>
                      <a:gd name="T14" fmla="*/ 2147483646 w 140"/>
                      <a:gd name="T15" fmla="*/ 2147483646 h 425"/>
                      <a:gd name="T16" fmla="*/ 2147483646 w 140"/>
                      <a:gd name="T17" fmla="*/ 2147483646 h 425"/>
                      <a:gd name="T18" fmla="*/ 2147483646 w 140"/>
                      <a:gd name="T19" fmla="*/ 2147483646 h 425"/>
                      <a:gd name="T20" fmla="*/ 2147483646 w 140"/>
                      <a:gd name="T21" fmla="*/ 2147483646 h 425"/>
                      <a:gd name="T22" fmla="*/ 2147483646 w 140"/>
                      <a:gd name="T23" fmla="*/ 2147483646 h 425"/>
                      <a:gd name="T24" fmla="*/ 2147483646 w 140"/>
                      <a:gd name="T25" fmla="*/ 2147483646 h 425"/>
                      <a:gd name="T26" fmla="*/ 1187361454 w 140"/>
                      <a:gd name="T27" fmla="*/ 2147483646 h 425"/>
                      <a:gd name="T28" fmla="*/ 475174832 w 140"/>
                      <a:gd name="T29" fmla="*/ 2147483646 h 425"/>
                      <a:gd name="T30" fmla="*/ 0 w 140"/>
                      <a:gd name="T31" fmla="*/ 2147483646 h 425"/>
                      <a:gd name="T32" fmla="*/ 0 w 140"/>
                      <a:gd name="T33" fmla="*/ 2147483646 h 425"/>
                      <a:gd name="T34" fmla="*/ 0 w 140"/>
                      <a:gd name="T35" fmla="*/ 2147483646 h 425"/>
                      <a:gd name="T36" fmla="*/ 0 w 140"/>
                      <a:gd name="T37" fmla="*/ 2147483646 h 425"/>
                      <a:gd name="T38" fmla="*/ 237395747 w 140"/>
                      <a:gd name="T39" fmla="*/ 2147483646 h 425"/>
                      <a:gd name="T40" fmla="*/ 237395747 w 140"/>
                      <a:gd name="T41" fmla="*/ 2147483646 h 425"/>
                      <a:gd name="T42" fmla="*/ 237395747 w 140"/>
                      <a:gd name="T43" fmla="*/ 2147483646 h 425"/>
                      <a:gd name="T44" fmla="*/ 475174832 w 140"/>
                      <a:gd name="T45" fmla="*/ 2147483646 h 425"/>
                      <a:gd name="T46" fmla="*/ 712570579 w 140"/>
                      <a:gd name="T47" fmla="*/ 2147483646 h 425"/>
                      <a:gd name="T48" fmla="*/ 949966326 w 140"/>
                      <a:gd name="T49" fmla="*/ 2147483646 h 425"/>
                      <a:gd name="T50" fmla="*/ 1187361454 w 140"/>
                      <a:gd name="T51" fmla="*/ 2147483646 h 425"/>
                      <a:gd name="T52" fmla="*/ 1187361454 w 140"/>
                      <a:gd name="T53" fmla="*/ 2147483646 h 425"/>
                      <a:gd name="T54" fmla="*/ 1425140539 w 140"/>
                      <a:gd name="T55" fmla="*/ 2147483646 h 425"/>
                      <a:gd name="T56" fmla="*/ 1662536906 w 140"/>
                      <a:gd name="T57" fmla="*/ 2147483646 h 425"/>
                      <a:gd name="T58" fmla="*/ 1899932034 w 140"/>
                      <a:gd name="T59" fmla="*/ 2147483646 h 425"/>
                      <a:gd name="T60" fmla="*/ 2137711119 w 140"/>
                      <a:gd name="T61" fmla="*/ 2147483646 h 425"/>
                      <a:gd name="T62" fmla="*/ 2147483646 w 140"/>
                      <a:gd name="T63" fmla="*/ 2147483646 h 425"/>
                      <a:gd name="T64" fmla="*/ 2147483646 w 140"/>
                      <a:gd name="T65" fmla="*/ 2147483646 h 425"/>
                      <a:gd name="T66" fmla="*/ 2147483646 w 140"/>
                      <a:gd name="T67" fmla="*/ 2147483646 h 425"/>
                      <a:gd name="T68" fmla="*/ 2147483646 w 140"/>
                      <a:gd name="T69" fmla="*/ 2147483646 h 425"/>
                      <a:gd name="T70" fmla="*/ 2147483646 w 140"/>
                      <a:gd name="T71" fmla="*/ 2147483646 h 425"/>
                      <a:gd name="T72" fmla="*/ 2147483646 w 140"/>
                      <a:gd name="T73" fmla="*/ 2147483646 h 425"/>
                      <a:gd name="T74" fmla="*/ 2147483646 w 140"/>
                      <a:gd name="T75" fmla="*/ 2147483646 h 425"/>
                      <a:gd name="T76" fmla="*/ 2147483646 w 140"/>
                      <a:gd name="T77" fmla="*/ 2147483646 h 425"/>
                      <a:gd name="T78" fmla="*/ 2147483646 w 140"/>
                      <a:gd name="T79" fmla="*/ 2147483646 h 425"/>
                      <a:gd name="T80" fmla="*/ 2147483646 w 140"/>
                      <a:gd name="T81" fmla="*/ 2147483646 h 425"/>
                      <a:gd name="T82" fmla="*/ 2147483646 w 140"/>
                      <a:gd name="T83" fmla="*/ 2147483646 h 425"/>
                      <a:gd name="T84" fmla="*/ 2147483646 w 140"/>
                      <a:gd name="T85" fmla="*/ 2147483646 h 425"/>
                      <a:gd name="T86" fmla="*/ 2147483646 w 140"/>
                      <a:gd name="T87" fmla="*/ 2147483646 h 425"/>
                      <a:gd name="T88" fmla="*/ 2147483646 w 140"/>
                      <a:gd name="T89" fmla="*/ 2147483646 h 425"/>
                      <a:gd name="T90" fmla="*/ 2147483646 w 140"/>
                      <a:gd name="T91" fmla="*/ 1141435281 h 425"/>
                      <a:gd name="T92" fmla="*/ 2147483646 w 140"/>
                      <a:gd name="T93" fmla="*/ 570552296 h 425"/>
                      <a:gd name="T94" fmla="*/ 2147483646 w 140"/>
                      <a:gd name="T95" fmla="*/ 190184099 h 425"/>
                      <a:gd name="T96" fmla="*/ 2147483646 w 140"/>
                      <a:gd name="T97" fmla="*/ 0 h 425"/>
                      <a:gd name="T98" fmla="*/ 2147483646 w 140"/>
                      <a:gd name="T99" fmla="*/ 190184099 h 425"/>
                      <a:gd name="T100" fmla="*/ 2147483646 w 140"/>
                      <a:gd name="T101" fmla="*/ 570552296 h 425"/>
                      <a:gd name="T102" fmla="*/ 2147483646 w 140"/>
                      <a:gd name="T103" fmla="*/ 1521803478 h 425"/>
                      <a:gd name="T104" fmla="*/ 2147483646 w 140"/>
                      <a:gd name="T105" fmla="*/ 2147483646 h 425"/>
                      <a:gd name="T106" fmla="*/ 2147483646 w 140"/>
                      <a:gd name="T107" fmla="*/ 2147483646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463" name="Text Box 212"/>
                <p:cNvSpPr txBox="1">
                  <a:spLocks noChangeArrowheads="1"/>
                </p:cNvSpPr>
                <p:nvPr/>
              </p:nvSpPr>
              <p:spPr bwMode="auto">
                <a:xfrm>
                  <a:off x="557746" y="4572005"/>
                  <a:ext cx="1423723" cy="52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a:latin typeface="Arial" panose="020B0604020202020204" pitchFamily="34" charset="0"/>
                      <a:cs typeface="B Jadid" pitchFamily="2" charset="-78"/>
                    </a:rPr>
                    <a:t>فرهنگ، عادتها و </a:t>
                  </a:r>
                </a:p>
                <a:p>
                  <a:pPr eaLnBrk="1" hangingPunct="1">
                    <a:spcBef>
                      <a:spcPct val="0"/>
                    </a:spcBef>
                    <a:buFontTx/>
                    <a:buNone/>
                  </a:pPr>
                  <a:r>
                    <a:rPr lang="fa-IR" sz="1200">
                      <a:latin typeface="Arial" panose="020B0604020202020204" pitchFamily="34" charset="0"/>
                      <a:cs typeface="B Jadid" pitchFamily="2" charset="-78"/>
                    </a:rPr>
                    <a:t>هنجارهاي اجتماعي</a:t>
                  </a:r>
                  <a:endParaRPr lang="en-US" sz="1200">
                    <a:latin typeface="Arial" panose="020B0604020202020204" pitchFamily="34" charset="0"/>
                    <a:cs typeface="B Jadid" pitchFamily="2" charset="-78"/>
                  </a:endParaRPr>
                </a:p>
              </p:txBody>
            </p:sp>
          </p:grpSp>
        </p:grpSp>
        <p:sp>
          <p:nvSpPr>
            <p:cNvPr id="17459" name="Oval 712"/>
            <p:cNvSpPr>
              <a:spLocks noChangeArrowheads="1"/>
            </p:cNvSpPr>
            <p:nvPr/>
          </p:nvSpPr>
          <p:spPr bwMode="auto">
            <a:xfrm>
              <a:off x="1928794" y="4000504"/>
              <a:ext cx="71438" cy="714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solidFill>
                  <a:srgbClr val="000099"/>
                </a:solidFill>
                <a:latin typeface="Times New Roman" panose="02020603050405020304" pitchFamily="18" charset="0"/>
                <a:cs typeface="Zar" pitchFamily="2" charset="-78"/>
              </a:endParaRPr>
            </a:p>
          </p:txBody>
        </p:sp>
      </p:grpSp>
      <p:cxnSp>
        <p:nvCxnSpPr>
          <p:cNvPr id="719" name="Curved Connector 718"/>
          <p:cNvCxnSpPr>
            <a:cxnSpLocks noChangeShapeType="1"/>
            <a:stCxn id="17603" idx="3"/>
            <a:endCxn id="17657" idx="1"/>
          </p:cNvCxnSpPr>
          <p:nvPr/>
        </p:nvCxnSpPr>
        <p:spPr bwMode="auto">
          <a:xfrm flipV="1">
            <a:off x="822325" y="3683000"/>
            <a:ext cx="177800" cy="133350"/>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23" name="Curved Connector 722"/>
          <p:cNvCxnSpPr>
            <a:cxnSpLocks noChangeShapeType="1"/>
            <a:stCxn id="17600" idx="3"/>
            <a:endCxn id="17847" idx="1"/>
          </p:cNvCxnSpPr>
          <p:nvPr/>
        </p:nvCxnSpPr>
        <p:spPr bwMode="auto">
          <a:xfrm>
            <a:off x="1031875" y="4202113"/>
            <a:ext cx="1166813" cy="1362075"/>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25" name="Curved Connector 724"/>
          <p:cNvCxnSpPr>
            <a:cxnSpLocks noChangeShapeType="1"/>
            <a:stCxn id="17600" idx="3"/>
            <a:endCxn id="17463" idx="1"/>
          </p:cNvCxnSpPr>
          <p:nvPr/>
        </p:nvCxnSpPr>
        <p:spPr bwMode="auto">
          <a:xfrm>
            <a:off x="1031875" y="4202113"/>
            <a:ext cx="968375" cy="182562"/>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27" name="Shape 726"/>
          <p:cNvCxnSpPr>
            <a:cxnSpLocks noChangeShapeType="1"/>
          </p:cNvCxnSpPr>
          <p:nvPr/>
        </p:nvCxnSpPr>
        <p:spPr bwMode="auto">
          <a:xfrm rot="5400000" flipH="1" flipV="1">
            <a:off x="3893344" y="3664744"/>
            <a:ext cx="1955800" cy="109538"/>
          </a:xfrm>
          <a:prstGeom prst="curvedConnector2">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29" name="Curved Connector 728"/>
          <p:cNvCxnSpPr>
            <a:cxnSpLocks noChangeShapeType="1"/>
            <a:stCxn id="17774" idx="1"/>
          </p:cNvCxnSpPr>
          <p:nvPr/>
        </p:nvCxnSpPr>
        <p:spPr bwMode="auto">
          <a:xfrm flipV="1">
            <a:off x="2832100" y="5154613"/>
            <a:ext cx="1571625" cy="1258887"/>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731" name="Shape 730"/>
          <p:cNvCxnSpPr>
            <a:cxnSpLocks noChangeShapeType="1"/>
            <a:stCxn id="17835" idx="1"/>
            <a:endCxn id="17847" idx="2"/>
          </p:cNvCxnSpPr>
          <p:nvPr/>
        </p:nvCxnSpPr>
        <p:spPr bwMode="auto">
          <a:xfrm flipV="1">
            <a:off x="2757488" y="5794375"/>
            <a:ext cx="352425" cy="144463"/>
          </a:xfrm>
          <a:prstGeom prst="curvedConnector2">
            <a:avLst/>
          </a:prstGeom>
          <a:noFill/>
          <a:ln w="9525" algn="ctr">
            <a:solidFill>
              <a:schemeClr val="tx2"/>
            </a:solidFill>
            <a:round/>
            <a:headEnd type="arrow" w="med" len="med"/>
            <a:tailEnd type="arrow" w="med" len="med"/>
          </a:ln>
          <a:extLst>
            <a:ext uri="{909E8E84-426E-40DD-AFC4-6F175D3DCCD1}">
              <a14:hiddenFill xmlns:a14="http://schemas.microsoft.com/office/drawing/2010/main">
                <a:noFill/>
              </a14:hiddenFill>
            </a:ext>
          </a:extLst>
        </p:spPr>
      </p:cxnSp>
      <p:cxnSp>
        <p:nvCxnSpPr>
          <p:cNvPr id="487" name="Shape 486"/>
          <p:cNvCxnSpPr>
            <a:cxnSpLocks noChangeShapeType="1"/>
            <a:endCxn id="17862" idx="2"/>
          </p:cNvCxnSpPr>
          <p:nvPr/>
        </p:nvCxnSpPr>
        <p:spPr bwMode="auto">
          <a:xfrm flipV="1">
            <a:off x="5237163" y="3294063"/>
            <a:ext cx="2770187" cy="1666875"/>
          </a:xfrm>
          <a:prstGeom prst="curvedConnector2">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489" name="Shape 488"/>
          <p:cNvCxnSpPr>
            <a:cxnSpLocks noChangeShapeType="1"/>
            <a:endCxn id="17463" idx="2"/>
          </p:cNvCxnSpPr>
          <p:nvPr/>
        </p:nvCxnSpPr>
        <p:spPr bwMode="auto">
          <a:xfrm rot="16200000" flipV="1">
            <a:off x="2451101" y="4821237"/>
            <a:ext cx="474662" cy="61913"/>
          </a:xfrm>
          <a:prstGeom prst="curvedConnector3">
            <a:avLst>
              <a:gd name="adj1" fmla="val 50000"/>
            </a:avLst>
          </a:prstGeom>
          <a:noFill/>
          <a:ln w="9525" algn="ctr">
            <a:solidFill>
              <a:schemeClr val="tx2"/>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210"/>
                                        </p:tgtEl>
                                        <p:attrNameLst>
                                          <p:attrName>style.visibility</p:attrName>
                                        </p:attrNameLst>
                                      </p:cBhvr>
                                      <p:to>
                                        <p:strVal val="visible"/>
                                      </p:to>
                                    </p:set>
                                    <p:animEffect transition="in" filter="wipe(left)">
                                      <p:cBhvr>
                                        <p:cTn id="24" dur="500"/>
                                        <p:tgtEl>
                                          <p:spTgt spid="2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500"/>
                                        <p:tgtEl>
                                          <p:spTgt spid="34"/>
                                        </p:tgtEl>
                                      </p:cBhvr>
                                    </p:animEffec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212"/>
                                        </p:tgtEl>
                                        <p:attrNameLst>
                                          <p:attrName>style.visibility</p:attrName>
                                        </p:attrNameLst>
                                      </p:cBhvr>
                                      <p:to>
                                        <p:strVal val="visible"/>
                                      </p:to>
                                    </p:set>
                                    <p:animEffect transition="in" filter="wipe(left)">
                                      <p:cBhvr>
                                        <p:cTn id="33" dur="500"/>
                                        <p:tgtEl>
                                          <p:spTgt spid="2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699"/>
                                        </p:tgtEl>
                                        <p:attrNameLst>
                                          <p:attrName>style.visibility</p:attrName>
                                        </p:attrNameLst>
                                      </p:cBhvr>
                                      <p:to>
                                        <p:strVal val="visible"/>
                                      </p:to>
                                    </p:set>
                                    <p:animEffect transition="in" filter="wipe(down)">
                                      <p:cBhvr>
                                        <p:cTn id="38" dur="500"/>
                                        <p:tgtEl>
                                          <p:spTgt spid="6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par>
                          <p:cTn id="44" fill="hold" nodeType="afterGroup">
                            <p:stCondLst>
                              <p:cond delay="500"/>
                            </p:stCondLst>
                            <p:childTnLst>
                              <p:par>
                                <p:cTn id="45" presetID="22" presetClass="entr" presetSubtype="8" fill="hold" nodeType="afterEffect">
                                  <p:stCondLst>
                                    <p:cond delay="0"/>
                                  </p:stCondLst>
                                  <p:childTnLst>
                                    <p:set>
                                      <p:cBhvr>
                                        <p:cTn id="46" dur="1" fill="hold">
                                          <p:stCondLst>
                                            <p:cond delay="0"/>
                                          </p:stCondLst>
                                        </p:cTn>
                                        <p:tgtEl>
                                          <p:spTgt spid="206"/>
                                        </p:tgtEl>
                                        <p:attrNameLst>
                                          <p:attrName>style.visibility</p:attrName>
                                        </p:attrNameLst>
                                      </p:cBhvr>
                                      <p:to>
                                        <p:strVal val="visible"/>
                                      </p:to>
                                    </p:set>
                                    <p:animEffect transition="in" filter="wipe(left)">
                                      <p:cBhvr>
                                        <p:cTn id="47" dur="500"/>
                                        <p:tgtEl>
                                          <p:spTgt spid="2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626"/>
                                        </p:tgtEl>
                                        <p:attrNameLst>
                                          <p:attrName>style.visibility</p:attrName>
                                        </p:attrNameLst>
                                      </p:cBhvr>
                                      <p:to>
                                        <p:strVal val="visible"/>
                                      </p:to>
                                    </p:set>
                                    <p:animEffect transition="in" filter="wipe(up)">
                                      <p:cBhvr>
                                        <p:cTn id="52" dur="500"/>
                                        <p:tgtEl>
                                          <p:spTgt spid="6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par>
                          <p:cTn id="58" fill="hold" nodeType="afterGroup">
                            <p:stCondLst>
                              <p:cond delay="500"/>
                            </p:stCondLst>
                            <p:childTnLst>
                              <p:par>
                                <p:cTn id="59" presetID="22" presetClass="entr" presetSubtype="8" fill="hold" nodeType="afterEffect">
                                  <p:stCondLst>
                                    <p:cond delay="0"/>
                                  </p:stCondLst>
                                  <p:childTnLst>
                                    <p:set>
                                      <p:cBhvr>
                                        <p:cTn id="60" dur="1" fill="hold">
                                          <p:stCondLst>
                                            <p:cond delay="0"/>
                                          </p:stCondLst>
                                        </p:cTn>
                                        <p:tgtEl>
                                          <p:spTgt spid="654"/>
                                        </p:tgtEl>
                                        <p:attrNameLst>
                                          <p:attrName>style.visibility</p:attrName>
                                        </p:attrNameLst>
                                      </p:cBhvr>
                                      <p:to>
                                        <p:strVal val="visible"/>
                                      </p:to>
                                    </p:set>
                                    <p:animEffect transition="in" filter="wipe(left)">
                                      <p:cBhvr>
                                        <p:cTn id="61" dur="500"/>
                                        <p:tgtEl>
                                          <p:spTgt spid="654"/>
                                        </p:tgtEl>
                                      </p:cBhvr>
                                    </p:animEffect>
                                  </p:childTnLst>
                                </p:cTn>
                              </p:par>
                            </p:childTnLst>
                          </p:cTn>
                        </p:par>
                        <p:par>
                          <p:cTn id="62" fill="hold" nodeType="afterGroup">
                            <p:stCondLst>
                              <p:cond delay="1000"/>
                            </p:stCondLst>
                            <p:childTnLst>
                              <p:par>
                                <p:cTn id="63" presetID="22" presetClass="entr" presetSubtype="8" fill="hold" nodeType="afterEffect">
                                  <p:stCondLst>
                                    <p:cond delay="0"/>
                                  </p:stCondLst>
                                  <p:childTnLst>
                                    <p:set>
                                      <p:cBhvr>
                                        <p:cTn id="64" dur="1" fill="hold">
                                          <p:stCondLst>
                                            <p:cond delay="0"/>
                                          </p:stCondLst>
                                        </p:cTn>
                                        <p:tgtEl>
                                          <p:spTgt spid="208"/>
                                        </p:tgtEl>
                                        <p:attrNameLst>
                                          <p:attrName>style.visibility</p:attrName>
                                        </p:attrNameLst>
                                      </p:cBhvr>
                                      <p:to>
                                        <p:strVal val="visible"/>
                                      </p:to>
                                    </p:set>
                                    <p:animEffect transition="in" filter="wipe(left)">
                                      <p:cBhvr>
                                        <p:cTn id="65" dur="500"/>
                                        <p:tgtEl>
                                          <p:spTgt spid="208"/>
                                        </p:tgtEl>
                                      </p:cBhvr>
                                    </p:animEffect>
                                  </p:childTnLst>
                                </p:cTn>
                              </p:par>
                            </p:childTnLst>
                          </p:cTn>
                        </p:par>
                        <p:par>
                          <p:cTn id="66" fill="hold" nodeType="afterGroup">
                            <p:stCondLst>
                              <p:cond delay="1500"/>
                            </p:stCondLst>
                            <p:childTnLst>
                              <p:par>
                                <p:cTn id="67" presetID="22" presetClass="entr" presetSubtype="8" fill="hold" nodeType="afterEffect">
                                  <p:stCondLst>
                                    <p:cond delay="0"/>
                                  </p:stCondLst>
                                  <p:childTnLst>
                                    <p:set>
                                      <p:cBhvr>
                                        <p:cTn id="68" dur="1" fill="hold">
                                          <p:stCondLst>
                                            <p:cond delay="0"/>
                                          </p:stCondLst>
                                        </p:cTn>
                                        <p:tgtEl>
                                          <p:spTgt spid="640"/>
                                        </p:tgtEl>
                                        <p:attrNameLst>
                                          <p:attrName>style.visibility</p:attrName>
                                        </p:attrNameLst>
                                      </p:cBhvr>
                                      <p:to>
                                        <p:strVal val="visible"/>
                                      </p:to>
                                    </p:set>
                                    <p:animEffect transition="in" filter="wipe(left)">
                                      <p:cBhvr>
                                        <p:cTn id="69" dur="500"/>
                                        <p:tgtEl>
                                          <p:spTgt spid="640"/>
                                        </p:tgtEl>
                                      </p:cBhvr>
                                    </p:animEffect>
                                  </p:childTnLst>
                                </p:cTn>
                              </p:par>
                            </p:childTnLst>
                          </p:cTn>
                        </p:par>
                        <p:par>
                          <p:cTn id="70" fill="hold" nodeType="afterGroup">
                            <p:stCondLst>
                              <p:cond delay="2000"/>
                            </p:stCondLst>
                            <p:childTnLst>
                              <p:par>
                                <p:cTn id="71" presetID="22" presetClass="entr" presetSubtype="1" fill="hold" nodeType="afterEffect">
                                  <p:stCondLst>
                                    <p:cond delay="0"/>
                                  </p:stCondLst>
                                  <p:childTnLst>
                                    <p:set>
                                      <p:cBhvr>
                                        <p:cTn id="72" dur="1" fill="hold">
                                          <p:stCondLst>
                                            <p:cond delay="0"/>
                                          </p:stCondLst>
                                        </p:cTn>
                                        <p:tgtEl>
                                          <p:spTgt spid="711"/>
                                        </p:tgtEl>
                                        <p:attrNameLst>
                                          <p:attrName>style.visibility</p:attrName>
                                        </p:attrNameLst>
                                      </p:cBhvr>
                                      <p:to>
                                        <p:strVal val="visible"/>
                                      </p:to>
                                    </p:set>
                                    <p:animEffect transition="in" filter="wipe(up)">
                                      <p:cBhvr>
                                        <p:cTn id="73" dur="500"/>
                                        <p:tgtEl>
                                          <p:spTgt spid="71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dissolve">
                                      <p:cBhvr>
                                        <p:cTn id="78" dur="500"/>
                                        <p:tgtEl>
                                          <p:spTgt spid="22"/>
                                        </p:tgtEl>
                                      </p:cBhvr>
                                    </p:animEffect>
                                  </p:childTnLst>
                                </p:cTn>
                              </p:par>
                            </p:childTnLst>
                          </p:cTn>
                        </p:par>
                        <p:par>
                          <p:cTn id="79" fill="hold" nodeType="afterGroup">
                            <p:stCondLst>
                              <p:cond delay="500"/>
                            </p:stCondLst>
                            <p:childTnLst>
                              <p:par>
                                <p:cTn id="80" presetID="22" presetClass="entr" presetSubtype="8" fill="hold" nodeType="afterEffect">
                                  <p:stCondLst>
                                    <p:cond delay="0"/>
                                  </p:stCondLst>
                                  <p:childTnLst>
                                    <p:set>
                                      <p:cBhvr>
                                        <p:cTn id="81" dur="1" fill="hold">
                                          <p:stCondLst>
                                            <p:cond delay="0"/>
                                          </p:stCondLst>
                                        </p:cTn>
                                        <p:tgtEl>
                                          <p:spTgt spid="628"/>
                                        </p:tgtEl>
                                        <p:attrNameLst>
                                          <p:attrName>style.visibility</p:attrName>
                                        </p:attrNameLst>
                                      </p:cBhvr>
                                      <p:to>
                                        <p:strVal val="visible"/>
                                      </p:to>
                                    </p:set>
                                    <p:animEffect transition="in" filter="wipe(left)">
                                      <p:cBhvr>
                                        <p:cTn id="82" dur="500"/>
                                        <p:tgtEl>
                                          <p:spTgt spid="628"/>
                                        </p:tgtEl>
                                      </p:cBhvr>
                                    </p:animEffect>
                                  </p:childTnLst>
                                </p:cTn>
                              </p:par>
                            </p:childTnLst>
                          </p:cTn>
                        </p:par>
                        <p:par>
                          <p:cTn id="83" fill="hold" nodeType="afterGroup">
                            <p:stCondLst>
                              <p:cond delay="1000"/>
                            </p:stCondLst>
                            <p:childTnLst>
                              <p:par>
                                <p:cTn id="84" presetID="22" presetClass="entr" presetSubtype="1" fill="hold" nodeType="afterEffect">
                                  <p:stCondLst>
                                    <p:cond delay="0"/>
                                  </p:stCondLst>
                                  <p:childTnLst>
                                    <p:set>
                                      <p:cBhvr>
                                        <p:cTn id="85" dur="1" fill="hold">
                                          <p:stCondLst>
                                            <p:cond delay="0"/>
                                          </p:stCondLst>
                                        </p:cTn>
                                        <p:tgtEl>
                                          <p:spTgt spid="634"/>
                                        </p:tgtEl>
                                        <p:attrNameLst>
                                          <p:attrName>style.visibility</p:attrName>
                                        </p:attrNameLst>
                                      </p:cBhvr>
                                      <p:to>
                                        <p:strVal val="visible"/>
                                      </p:to>
                                    </p:set>
                                    <p:animEffect transition="in" filter="wipe(up)">
                                      <p:cBhvr>
                                        <p:cTn id="86" dur="500"/>
                                        <p:tgtEl>
                                          <p:spTgt spid="63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dissolve">
                                      <p:cBhvr>
                                        <p:cTn id="91" dur="500"/>
                                        <p:tgtEl>
                                          <p:spTgt spid="12"/>
                                        </p:tgtEl>
                                      </p:cBhvr>
                                    </p:animEffect>
                                  </p:childTnLst>
                                </p:cTn>
                              </p:par>
                            </p:childTnLst>
                          </p:cTn>
                        </p:par>
                        <p:par>
                          <p:cTn id="92" fill="hold" nodeType="afterGroup">
                            <p:stCondLst>
                              <p:cond delay="500"/>
                            </p:stCondLst>
                            <p:childTnLst>
                              <p:par>
                                <p:cTn id="93" presetID="22" presetClass="entr" presetSubtype="8" fill="hold" nodeType="afterEffect">
                                  <p:stCondLst>
                                    <p:cond delay="0"/>
                                  </p:stCondLst>
                                  <p:childTnLst>
                                    <p:set>
                                      <p:cBhvr>
                                        <p:cTn id="94" dur="1" fill="hold">
                                          <p:stCondLst>
                                            <p:cond delay="0"/>
                                          </p:stCondLst>
                                        </p:cTn>
                                        <p:tgtEl>
                                          <p:spTgt spid="630"/>
                                        </p:tgtEl>
                                        <p:attrNameLst>
                                          <p:attrName>style.visibility</p:attrName>
                                        </p:attrNameLst>
                                      </p:cBhvr>
                                      <p:to>
                                        <p:strVal val="visible"/>
                                      </p:to>
                                    </p:set>
                                    <p:animEffect transition="in" filter="wipe(left)">
                                      <p:cBhvr>
                                        <p:cTn id="95" dur="500"/>
                                        <p:tgtEl>
                                          <p:spTgt spid="630"/>
                                        </p:tgtEl>
                                      </p:cBhvr>
                                    </p:animEffect>
                                  </p:childTnLst>
                                </p:cTn>
                              </p:par>
                            </p:childTnLst>
                          </p:cTn>
                        </p:par>
                        <p:par>
                          <p:cTn id="96" fill="hold" nodeType="afterGroup">
                            <p:stCondLst>
                              <p:cond delay="1000"/>
                            </p:stCondLst>
                            <p:childTnLst>
                              <p:par>
                                <p:cTn id="97" presetID="22" presetClass="entr" presetSubtype="8" fill="hold" nodeType="afterEffect">
                                  <p:stCondLst>
                                    <p:cond delay="0"/>
                                  </p:stCondLst>
                                  <p:childTnLst>
                                    <p:set>
                                      <p:cBhvr>
                                        <p:cTn id="98" dur="1" fill="hold">
                                          <p:stCondLst>
                                            <p:cond delay="0"/>
                                          </p:stCondLst>
                                        </p:cTn>
                                        <p:tgtEl>
                                          <p:spTgt spid="636"/>
                                        </p:tgtEl>
                                        <p:attrNameLst>
                                          <p:attrName>style.visibility</p:attrName>
                                        </p:attrNameLst>
                                      </p:cBhvr>
                                      <p:to>
                                        <p:strVal val="visible"/>
                                      </p:to>
                                    </p:set>
                                    <p:animEffect transition="in" filter="wipe(left)">
                                      <p:cBhvr>
                                        <p:cTn id="99" dur="500"/>
                                        <p:tgtEl>
                                          <p:spTgt spid="63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ntr" presetSubtype="0" fill="hold"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dissolve">
                                      <p:cBhvr>
                                        <p:cTn id="104" dur="500"/>
                                        <p:tgtEl>
                                          <p:spTgt spid="13"/>
                                        </p:tgtEl>
                                      </p:cBhvr>
                                    </p:animEffect>
                                  </p:childTnLst>
                                </p:cTn>
                              </p:par>
                            </p:childTnLst>
                          </p:cTn>
                        </p:par>
                        <p:par>
                          <p:cTn id="105" fill="hold" nodeType="afterGroup">
                            <p:stCondLst>
                              <p:cond delay="500"/>
                            </p:stCondLst>
                            <p:childTnLst>
                              <p:par>
                                <p:cTn id="106" presetID="22" presetClass="entr" presetSubtype="8" fill="hold" nodeType="afterEffect">
                                  <p:stCondLst>
                                    <p:cond delay="0"/>
                                  </p:stCondLst>
                                  <p:childTnLst>
                                    <p:set>
                                      <p:cBhvr>
                                        <p:cTn id="107" dur="1" fill="hold">
                                          <p:stCondLst>
                                            <p:cond delay="0"/>
                                          </p:stCondLst>
                                        </p:cTn>
                                        <p:tgtEl>
                                          <p:spTgt spid="632"/>
                                        </p:tgtEl>
                                        <p:attrNameLst>
                                          <p:attrName>style.visibility</p:attrName>
                                        </p:attrNameLst>
                                      </p:cBhvr>
                                      <p:to>
                                        <p:strVal val="visible"/>
                                      </p:to>
                                    </p:set>
                                    <p:animEffect transition="in" filter="wipe(left)">
                                      <p:cBhvr>
                                        <p:cTn id="108" dur="500"/>
                                        <p:tgtEl>
                                          <p:spTgt spid="632"/>
                                        </p:tgtEl>
                                      </p:cBhvr>
                                    </p:animEffect>
                                  </p:childTnLst>
                                </p:cTn>
                              </p:par>
                            </p:childTnLst>
                          </p:cTn>
                        </p:par>
                        <p:par>
                          <p:cTn id="109" fill="hold" nodeType="afterGroup">
                            <p:stCondLst>
                              <p:cond delay="1000"/>
                            </p:stCondLst>
                            <p:childTnLst>
                              <p:par>
                                <p:cTn id="110" presetID="22" presetClass="entr" presetSubtype="8" fill="hold" nodeType="afterEffect">
                                  <p:stCondLst>
                                    <p:cond delay="0"/>
                                  </p:stCondLst>
                                  <p:childTnLst>
                                    <p:set>
                                      <p:cBhvr>
                                        <p:cTn id="111" dur="1" fill="hold">
                                          <p:stCondLst>
                                            <p:cond delay="0"/>
                                          </p:stCondLst>
                                        </p:cTn>
                                        <p:tgtEl>
                                          <p:spTgt spid="638"/>
                                        </p:tgtEl>
                                        <p:attrNameLst>
                                          <p:attrName>style.visibility</p:attrName>
                                        </p:attrNameLst>
                                      </p:cBhvr>
                                      <p:to>
                                        <p:strVal val="visible"/>
                                      </p:to>
                                    </p:set>
                                    <p:animEffect transition="in" filter="wipe(left)">
                                      <p:cBhvr>
                                        <p:cTn id="112" dur="500"/>
                                        <p:tgtEl>
                                          <p:spTgt spid="63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dissolve">
                                      <p:cBhvr>
                                        <p:cTn id="117" dur="500"/>
                                        <p:tgtEl>
                                          <p:spTgt spid="16"/>
                                        </p:tgtEl>
                                      </p:cBhvr>
                                    </p:animEffect>
                                  </p:childTnLst>
                                </p:cTn>
                              </p:par>
                            </p:childTnLst>
                          </p:cTn>
                        </p:par>
                        <p:par>
                          <p:cTn id="118" fill="hold" nodeType="afterGroup">
                            <p:stCondLst>
                              <p:cond delay="500"/>
                            </p:stCondLst>
                            <p:childTnLst>
                              <p:par>
                                <p:cTn id="119" presetID="22" presetClass="entr" presetSubtype="8" fill="hold" nodeType="afterEffect">
                                  <p:stCondLst>
                                    <p:cond delay="0"/>
                                  </p:stCondLst>
                                  <p:childTnLst>
                                    <p:set>
                                      <p:cBhvr>
                                        <p:cTn id="120" dur="1" fill="hold">
                                          <p:stCondLst>
                                            <p:cond delay="0"/>
                                          </p:stCondLst>
                                        </p:cTn>
                                        <p:tgtEl>
                                          <p:spTgt spid="702"/>
                                        </p:tgtEl>
                                        <p:attrNameLst>
                                          <p:attrName>style.visibility</p:attrName>
                                        </p:attrNameLst>
                                      </p:cBhvr>
                                      <p:to>
                                        <p:strVal val="visible"/>
                                      </p:to>
                                    </p:set>
                                    <p:animEffect transition="in" filter="wipe(left)">
                                      <p:cBhvr>
                                        <p:cTn id="121" dur="500"/>
                                        <p:tgtEl>
                                          <p:spTgt spid="702"/>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9" presetClass="entr" presetSubtype="0" fill="hold" nodeType="clickEffect">
                                  <p:stCondLst>
                                    <p:cond delay="0"/>
                                  </p:stCondLst>
                                  <p:childTnLst>
                                    <p:set>
                                      <p:cBhvr>
                                        <p:cTn id="125" dur="1" fill="hold">
                                          <p:stCondLst>
                                            <p:cond delay="0"/>
                                          </p:stCondLst>
                                        </p:cTn>
                                        <p:tgtEl>
                                          <p:spTgt spid="5"/>
                                        </p:tgtEl>
                                        <p:attrNameLst>
                                          <p:attrName>style.visibility</p:attrName>
                                        </p:attrNameLst>
                                      </p:cBhvr>
                                      <p:to>
                                        <p:strVal val="visible"/>
                                      </p:to>
                                    </p:set>
                                    <p:animEffect transition="in" filter="dissolve">
                                      <p:cBhvr>
                                        <p:cTn id="126" dur="500"/>
                                        <p:tgtEl>
                                          <p:spTgt spid="5"/>
                                        </p:tgtEl>
                                      </p:cBhvr>
                                    </p:animEffect>
                                  </p:childTnLst>
                                </p:cTn>
                              </p:par>
                            </p:childTnLst>
                          </p:cTn>
                        </p:par>
                        <p:par>
                          <p:cTn id="127" fill="hold" nodeType="afterGroup">
                            <p:stCondLst>
                              <p:cond delay="500"/>
                            </p:stCondLst>
                            <p:childTnLst>
                              <p:par>
                                <p:cTn id="128" presetID="22" presetClass="entr" presetSubtype="4" fill="hold" nodeType="afterEffect">
                                  <p:stCondLst>
                                    <p:cond delay="0"/>
                                  </p:stCondLst>
                                  <p:childTnLst>
                                    <p:set>
                                      <p:cBhvr>
                                        <p:cTn id="129" dur="1" fill="hold">
                                          <p:stCondLst>
                                            <p:cond delay="0"/>
                                          </p:stCondLst>
                                        </p:cTn>
                                        <p:tgtEl>
                                          <p:spTgt spid="489"/>
                                        </p:tgtEl>
                                        <p:attrNameLst>
                                          <p:attrName>style.visibility</p:attrName>
                                        </p:attrNameLst>
                                      </p:cBhvr>
                                      <p:to>
                                        <p:strVal val="visible"/>
                                      </p:to>
                                    </p:set>
                                    <p:animEffect transition="in" filter="wipe(down)">
                                      <p:cBhvr>
                                        <p:cTn id="130" dur="500"/>
                                        <p:tgtEl>
                                          <p:spTgt spid="489"/>
                                        </p:tgtEl>
                                      </p:cBhvr>
                                    </p:animEffect>
                                  </p:childTnLst>
                                </p:cTn>
                              </p:par>
                            </p:childTnLst>
                          </p:cTn>
                        </p:par>
                        <p:par>
                          <p:cTn id="131" fill="hold" nodeType="afterGroup">
                            <p:stCondLst>
                              <p:cond delay="1000"/>
                            </p:stCondLst>
                            <p:childTnLst>
                              <p:par>
                                <p:cTn id="132" presetID="22" presetClass="entr" presetSubtype="4" fill="hold" nodeType="afterEffect">
                                  <p:stCondLst>
                                    <p:cond delay="0"/>
                                  </p:stCondLst>
                                  <p:childTnLst>
                                    <p:set>
                                      <p:cBhvr>
                                        <p:cTn id="133" dur="1" fill="hold">
                                          <p:stCondLst>
                                            <p:cond delay="0"/>
                                          </p:stCondLst>
                                        </p:cTn>
                                        <p:tgtEl>
                                          <p:spTgt spid="216"/>
                                        </p:tgtEl>
                                        <p:attrNameLst>
                                          <p:attrName>style.visibility</p:attrName>
                                        </p:attrNameLst>
                                      </p:cBhvr>
                                      <p:to>
                                        <p:strVal val="visible"/>
                                      </p:to>
                                    </p:set>
                                    <p:animEffect transition="in" filter="wipe(down)">
                                      <p:cBhvr>
                                        <p:cTn id="134" dur="500"/>
                                        <p:tgtEl>
                                          <p:spTgt spid="216"/>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9" presetClass="entr" presetSubtype="0" fill="hold" nodeType="clickEffect">
                                  <p:stCondLst>
                                    <p:cond delay="0"/>
                                  </p:stCondLst>
                                  <p:childTnLst>
                                    <p:set>
                                      <p:cBhvr>
                                        <p:cTn id="138" dur="1" fill="hold">
                                          <p:stCondLst>
                                            <p:cond delay="0"/>
                                          </p:stCondLst>
                                        </p:cTn>
                                        <p:tgtEl>
                                          <p:spTgt spid="33869"/>
                                        </p:tgtEl>
                                        <p:attrNameLst>
                                          <p:attrName>style.visibility</p:attrName>
                                        </p:attrNameLst>
                                      </p:cBhvr>
                                      <p:to>
                                        <p:strVal val="visible"/>
                                      </p:to>
                                    </p:set>
                                    <p:animEffect transition="in" filter="dissolve">
                                      <p:cBhvr>
                                        <p:cTn id="139" dur="500"/>
                                        <p:tgtEl>
                                          <p:spTgt spid="33869"/>
                                        </p:tgtEl>
                                      </p:cBhvr>
                                    </p:animEffect>
                                  </p:childTnLst>
                                </p:cTn>
                              </p:par>
                            </p:childTnLst>
                          </p:cTn>
                        </p:par>
                        <p:par>
                          <p:cTn id="140" fill="hold" nodeType="afterGroup">
                            <p:stCondLst>
                              <p:cond delay="500"/>
                            </p:stCondLst>
                            <p:childTnLst>
                              <p:par>
                                <p:cTn id="141" presetID="22" presetClass="entr" presetSubtype="8" fill="hold" nodeType="afterEffect">
                                  <p:stCondLst>
                                    <p:cond delay="0"/>
                                  </p:stCondLst>
                                  <p:childTnLst>
                                    <p:set>
                                      <p:cBhvr>
                                        <p:cTn id="142" dur="1" fill="hold">
                                          <p:stCondLst>
                                            <p:cond delay="0"/>
                                          </p:stCondLst>
                                        </p:cTn>
                                        <p:tgtEl>
                                          <p:spTgt spid="696"/>
                                        </p:tgtEl>
                                        <p:attrNameLst>
                                          <p:attrName>style.visibility</p:attrName>
                                        </p:attrNameLst>
                                      </p:cBhvr>
                                      <p:to>
                                        <p:strVal val="visible"/>
                                      </p:to>
                                    </p:set>
                                    <p:animEffect transition="in" filter="wipe(left)">
                                      <p:cBhvr>
                                        <p:cTn id="143" dur="500"/>
                                        <p:tgtEl>
                                          <p:spTgt spid="696"/>
                                        </p:tgtEl>
                                      </p:cBhvr>
                                    </p:animEffect>
                                  </p:childTnLst>
                                </p:cTn>
                              </p:par>
                            </p:childTnLst>
                          </p:cTn>
                        </p:par>
                        <p:par>
                          <p:cTn id="144" fill="hold" nodeType="afterGroup">
                            <p:stCondLst>
                              <p:cond delay="1000"/>
                            </p:stCondLst>
                            <p:childTnLst>
                              <p:par>
                                <p:cTn id="145" presetID="22" presetClass="entr" presetSubtype="8" fill="hold" nodeType="afterEffect">
                                  <p:stCondLst>
                                    <p:cond delay="0"/>
                                  </p:stCondLst>
                                  <p:childTnLst>
                                    <p:set>
                                      <p:cBhvr>
                                        <p:cTn id="146" dur="1" fill="hold">
                                          <p:stCondLst>
                                            <p:cond delay="0"/>
                                          </p:stCondLst>
                                        </p:cTn>
                                        <p:tgtEl>
                                          <p:spTgt spid="692"/>
                                        </p:tgtEl>
                                        <p:attrNameLst>
                                          <p:attrName>style.visibility</p:attrName>
                                        </p:attrNameLst>
                                      </p:cBhvr>
                                      <p:to>
                                        <p:strVal val="visible"/>
                                      </p:to>
                                    </p:set>
                                    <p:animEffect transition="in" filter="wipe(left)">
                                      <p:cBhvr>
                                        <p:cTn id="147" dur="500"/>
                                        <p:tgtEl>
                                          <p:spTgt spid="69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9" presetClass="entr" presetSubtype="0" fill="hold" nodeType="click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dissolve">
                                      <p:cBhvr>
                                        <p:cTn id="152" dur="500"/>
                                        <p:tgtEl>
                                          <p:spTgt spid="30"/>
                                        </p:tgtEl>
                                      </p:cBhvr>
                                    </p:animEffect>
                                  </p:childTnLst>
                                </p:cTn>
                              </p:par>
                              <p:par>
                                <p:cTn id="153" presetID="9" presetClass="entr" presetSubtype="0" fill="hold" nodeType="withEffect">
                                  <p:stCondLst>
                                    <p:cond delay="0"/>
                                  </p:stCondLst>
                                  <p:childTnLst>
                                    <p:set>
                                      <p:cBhvr>
                                        <p:cTn id="154" dur="1" fill="hold">
                                          <p:stCondLst>
                                            <p:cond delay="0"/>
                                          </p:stCondLst>
                                        </p:cTn>
                                        <p:tgtEl>
                                          <p:spTgt spid="686"/>
                                        </p:tgtEl>
                                        <p:attrNameLst>
                                          <p:attrName>style.visibility</p:attrName>
                                        </p:attrNameLst>
                                      </p:cBhvr>
                                      <p:to>
                                        <p:strVal val="visible"/>
                                      </p:to>
                                    </p:set>
                                    <p:animEffect transition="in" filter="dissolve">
                                      <p:cBhvr>
                                        <p:cTn id="155" dur="500"/>
                                        <p:tgtEl>
                                          <p:spTgt spid="686"/>
                                        </p:tgtEl>
                                      </p:cBhvr>
                                    </p:animEffect>
                                  </p:childTnLst>
                                </p:cTn>
                              </p:par>
                            </p:childTnLst>
                          </p:cTn>
                        </p:par>
                        <p:par>
                          <p:cTn id="156" fill="hold" nodeType="afterGroup">
                            <p:stCondLst>
                              <p:cond delay="500"/>
                            </p:stCondLst>
                            <p:childTnLst>
                              <p:par>
                                <p:cTn id="157" presetID="22" presetClass="entr" presetSubtype="8" fill="hold" nodeType="afterEffect">
                                  <p:stCondLst>
                                    <p:cond delay="0"/>
                                  </p:stCondLst>
                                  <p:childTnLst>
                                    <p:set>
                                      <p:cBhvr>
                                        <p:cTn id="158" dur="1" fill="hold">
                                          <p:stCondLst>
                                            <p:cond delay="0"/>
                                          </p:stCondLst>
                                        </p:cTn>
                                        <p:tgtEl>
                                          <p:spTgt spid="719"/>
                                        </p:tgtEl>
                                        <p:attrNameLst>
                                          <p:attrName>style.visibility</p:attrName>
                                        </p:attrNameLst>
                                      </p:cBhvr>
                                      <p:to>
                                        <p:strVal val="visible"/>
                                      </p:to>
                                    </p:set>
                                    <p:animEffect transition="in" filter="wipe(left)">
                                      <p:cBhvr>
                                        <p:cTn id="159" dur="500"/>
                                        <p:tgtEl>
                                          <p:spTgt spid="719"/>
                                        </p:tgtEl>
                                      </p:cBhvr>
                                    </p:animEffect>
                                  </p:childTnLst>
                                </p:cTn>
                              </p:par>
                            </p:childTnLst>
                          </p:cTn>
                        </p:par>
                        <p:par>
                          <p:cTn id="160" fill="hold" nodeType="afterGroup">
                            <p:stCondLst>
                              <p:cond delay="1000"/>
                            </p:stCondLst>
                            <p:childTnLst>
                              <p:par>
                                <p:cTn id="161" presetID="22" presetClass="entr" presetSubtype="8" fill="hold" nodeType="afterEffect">
                                  <p:stCondLst>
                                    <p:cond delay="0"/>
                                  </p:stCondLst>
                                  <p:childTnLst>
                                    <p:set>
                                      <p:cBhvr>
                                        <p:cTn id="162" dur="1" fill="hold">
                                          <p:stCondLst>
                                            <p:cond delay="0"/>
                                          </p:stCondLst>
                                        </p:cTn>
                                        <p:tgtEl>
                                          <p:spTgt spid="725"/>
                                        </p:tgtEl>
                                        <p:attrNameLst>
                                          <p:attrName>style.visibility</p:attrName>
                                        </p:attrNameLst>
                                      </p:cBhvr>
                                      <p:to>
                                        <p:strVal val="visible"/>
                                      </p:to>
                                    </p:set>
                                    <p:animEffect transition="in" filter="wipe(left)">
                                      <p:cBhvr>
                                        <p:cTn id="163" dur="500"/>
                                        <p:tgtEl>
                                          <p:spTgt spid="725"/>
                                        </p:tgtEl>
                                      </p:cBhvr>
                                    </p:animEffect>
                                  </p:childTnLst>
                                </p:cTn>
                              </p:par>
                            </p:childTnLst>
                          </p:cTn>
                        </p:par>
                        <p:par>
                          <p:cTn id="164" fill="hold" nodeType="afterGroup">
                            <p:stCondLst>
                              <p:cond delay="1500"/>
                            </p:stCondLst>
                            <p:childTnLst>
                              <p:par>
                                <p:cTn id="165" presetID="22" presetClass="entr" presetSubtype="8" fill="hold" nodeType="afterEffect">
                                  <p:stCondLst>
                                    <p:cond delay="0"/>
                                  </p:stCondLst>
                                  <p:childTnLst>
                                    <p:set>
                                      <p:cBhvr>
                                        <p:cTn id="166" dur="1" fill="hold">
                                          <p:stCondLst>
                                            <p:cond delay="0"/>
                                          </p:stCondLst>
                                        </p:cTn>
                                        <p:tgtEl>
                                          <p:spTgt spid="723"/>
                                        </p:tgtEl>
                                        <p:attrNameLst>
                                          <p:attrName>style.visibility</p:attrName>
                                        </p:attrNameLst>
                                      </p:cBhvr>
                                      <p:to>
                                        <p:strVal val="visible"/>
                                      </p:to>
                                    </p:set>
                                    <p:animEffect transition="in" filter="wipe(left)">
                                      <p:cBhvr>
                                        <p:cTn id="167" dur="500"/>
                                        <p:tgtEl>
                                          <p:spTgt spid="723"/>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9" presetClass="entr" presetSubtype="0" fill="hold" nodeType="clickEffect">
                                  <p:stCondLst>
                                    <p:cond delay="0"/>
                                  </p:stCondLst>
                                  <p:childTnLst>
                                    <p:set>
                                      <p:cBhvr>
                                        <p:cTn id="171" dur="1" fill="hold">
                                          <p:stCondLst>
                                            <p:cond delay="0"/>
                                          </p:stCondLst>
                                        </p:cTn>
                                        <p:tgtEl>
                                          <p:spTgt spid="33866"/>
                                        </p:tgtEl>
                                        <p:attrNameLst>
                                          <p:attrName>style.visibility</p:attrName>
                                        </p:attrNameLst>
                                      </p:cBhvr>
                                      <p:to>
                                        <p:strVal val="visible"/>
                                      </p:to>
                                    </p:set>
                                    <p:animEffect transition="in" filter="dissolve">
                                      <p:cBhvr>
                                        <p:cTn id="172" dur="500"/>
                                        <p:tgtEl>
                                          <p:spTgt spid="33866"/>
                                        </p:tgtEl>
                                      </p:cBhvr>
                                    </p:animEffect>
                                  </p:childTnLst>
                                </p:cTn>
                              </p:par>
                            </p:childTnLst>
                          </p:cTn>
                        </p:par>
                        <p:par>
                          <p:cTn id="173" fill="hold" nodeType="afterGroup">
                            <p:stCondLst>
                              <p:cond delay="500"/>
                            </p:stCondLst>
                            <p:childTnLst>
                              <p:par>
                                <p:cTn id="174" presetID="22" presetClass="entr" presetSubtype="4" fill="hold" nodeType="afterEffect">
                                  <p:stCondLst>
                                    <p:cond delay="0"/>
                                  </p:stCondLst>
                                  <p:childTnLst>
                                    <p:set>
                                      <p:cBhvr>
                                        <p:cTn id="175" dur="1" fill="hold">
                                          <p:stCondLst>
                                            <p:cond delay="0"/>
                                          </p:stCondLst>
                                        </p:cTn>
                                        <p:tgtEl>
                                          <p:spTgt spid="727"/>
                                        </p:tgtEl>
                                        <p:attrNameLst>
                                          <p:attrName>style.visibility</p:attrName>
                                        </p:attrNameLst>
                                      </p:cBhvr>
                                      <p:to>
                                        <p:strVal val="visible"/>
                                      </p:to>
                                    </p:set>
                                    <p:animEffect transition="in" filter="wipe(down)">
                                      <p:cBhvr>
                                        <p:cTn id="176" dur="500"/>
                                        <p:tgtEl>
                                          <p:spTgt spid="727"/>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nodeType="clickEffect">
                                  <p:stCondLst>
                                    <p:cond delay="0"/>
                                  </p:stCondLst>
                                  <p:childTnLst>
                                    <p:set>
                                      <p:cBhvr>
                                        <p:cTn id="180" dur="1" fill="hold">
                                          <p:stCondLst>
                                            <p:cond delay="0"/>
                                          </p:stCondLst>
                                        </p:cTn>
                                        <p:tgtEl>
                                          <p:spTgt spid="487"/>
                                        </p:tgtEl>
                                        <p:attrNameLst>
                                          <p:attrName>style.visibility</p:attrName>
                                        </p:attrNameLst>
                                      </p:cBhvr>
                                      <p:to>
                                        <p:strVal val="visible"/>
                                      </p:to>
                                    </p:set>
                                    <p:animEffect transition="in" filter="wipe(left)">
                                      <p:cBhvr>
                                        <p:cTn id="181" dur="500"/>
                                        <p:tgtEl>
                                          <p:spTgt spid="487"/>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9" presetClass="entr" presetSubtype="0" fill="hold" nodeType="clickEffect">
                                  <p:stCondLst>
                                    <p:cond delay="0"/>
                                  </p:stCondLst>
                                  <p:childTnLst>
                                    <p:set>
                                      <p:cBhvr>
                                        <p:cTn id="185" dur="1" fill="hold">
                                          <p:stCondLst>
                                            <p:cond delay="0"/>
                                          </p:stCondLst>
                                        </p:cTn>
                                        <p:tgtEl>
                                          <p:spTgt spid="10"/>
                                        </p:tgtEl>
                                        <p:attrNameLst>
                                          <p:attrName>style.visibility</p:attrName>
                                        </p:attrNameLst>
                                      </p:cBhvr>
                                      <p:to>
                                        <p:strVal val="visible"/>
                                      </p:to>
                                    </p:set>
                                    <p:animEffect transition="in" filter="dissolve">
                                      <p:cBhvr>
                                        <p:cTn id="186" dur="500"/>
                                        <p:tgtEl>
                                          <p:spTgt spid="10"/>
                                        </p:tgtEl>
                                      </p:cBhvr>
                                    </p:animEffect>
                                  </p:childTnLst>
                                </p:cTn>
                              </p:par>
                            </p:childTnLst>
                          </p:cTn>
                        </p:par>
                        <p:par>
                          <p:cTn id="187" fill="hold" nodeType="afterGroup">
                            <p:stCondLst>
                              <p:cond delay="500"/>
                            </p:stCondLst>
                            <p:childTnLst>
                              <p:par>
                                <p:cTn id="188" presetID="9" presetClass="entr" presetSubtype="0" fill="hold" nodeType="afterEffect">
                                  <p:stCondLst>
                                    <p:cond delay="0"/>
                                  </p:stCondLst>
                                  <p:childTnLst>
                                    <p:set>
                                      <p:cBhvr>
                                        <p:cTn id="189" dur="1" fill="hold">
                                          <p:stCondLst>
                                            <p:cond delay="0"/>
                                          </p:stCondLst>
                                        </p:cTn>
                                        <p:tgtEl>
                                          <p:spTgt spid="731"/>
                                        </p:tgtEl>
                                        <p:attrNameLst>
                                          <p:attrName>style.visibility</p:attrName>
                                        </p:attrNameLst>
                                      </p:cBhvr>
                                      <p:to>
                                        <p:strVal val="visible"/>
                                      </p:to>
                                    </p:set>
                                    <p:animEffect transition="in" filter="dissolve">
                                      <p:cBhvr>
                                        <p:cTn id="190" dur="500"/>
                                        <p:tgtEl>
                                          <p:spTgt spid="731"/>
                                        </p:tgtEl>
                                      </p:cBhvr>
                                    </p:animEffect>
                                  </p:childTnLst>
                                </p:cTn>
                              </p:par>
                            </p:childTnLst>
                          </p:cTn>
                        </p:par>
                        <p:par>
                          <p:cTn id="191" fill="hold" nodeType="afterGroup">
                            <p:stCondLst>
                              <p:cond delay="1000"/>
                            </p:stCondLst>
                            <p:childTnLst>
                              <p:par>
                                <p:cTn id="192" presetID="22" presetClass="entr" presetSubtype="8" fill="hold" nodeType="afterEffect">
                                  <p:stCondLst>
                                    <p:cond delay="0"/>
                                  </p:stCondLst>
                                  <p:childTnLst>
                                    <p:set>
                                      <p:cBhvr>
                                        <p:cTn id="193" dur="1" fill="hold">
                                          <p:stCondLst>
                                            <p:cond delay="0"/>
                                          </p:stCondLst>
                                        </p:cTn>
                                        <p:tgtEl>
                                          <p:spTgt spid="729"/>
                                        </p:tgtEl>
                                        <p:attrNameLst>
                                          <p:attrName>style.visibility</p:attrName>
                                        </p:attrNameLst>
                                      </p:cBhvr>
                                      <p:to>
                                        <p:strVal val="visible"/>
                                      </p:to>
                                    </p:set>
                                    <p:animEffect transition="in" filter="wipe(left)">
                                      <p:cBhvr>
                                        <p:cTn id="194" dur="500"/>
                                        <p:tgtEl>
                                          <p:spTgt spid="729"/>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9" presetClass="entr" presetSubtype="0" fill="hold" nodeType="clickEffect">
                                  <p:stCondLst>
                                    <p:cond delay="0"/>
                                  </p:stCondLst>
                                  <p:childTnLst>
                                    <p:set>
                                      <p:cBhvr>
                                        <p:cTn id="198" dur="1" fill="hold">
                                          <p:stCondLst>
                                            <p:cond delay="0"/>
                                          </p:stCondLst>
                                        </p:cTn>
                                        <p:tgtEl>
                                          <p:spTgt spid="218"/>
                                        </p:tgtEl>
                                        <p:attrNameLst>
                                          <p:attrName>style.visibility</p:attrName>
                                        </p:attrNameLst>
                                      </p:cBhvr>
                                      <p:to>
                                        <p:strVal val="visible"/>
                                      </p:to>
                                    </p:set>
                                    <p:animEffect transition="in" filter="dissolve">
                                      <p:cBhvr>
                                        <p:cTn id="199" dur="500"/>
                                        <p:tgtEl>
                                          <p:spTgt spid="218"/>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9" presetClass="entr" presetSubtype="0" fill="hold" nodeType="clickEffect">
                                  <p:stCondLst>
                                    <p:cond delay="0"/>
                                  </p:stCondLst>
                                  <p:childTnLst>
                                    <p:set>
                                      <p:cBhvr>
                                        <p:cTn id="203" dur="1" fill="hold">
                                          <p:stCondLst>
                                            <p:cond delay="0"/>
                                          </p:stCondLst>
                                        </p:cTn>
                                        <p:tgtEl>
                                          <p:spTgt spid="224"/>
                                        </p:tgtEl>
                                        <p:attrNameLst>
                                          <p:attrName>style.visibility</p:attrName>
                                        </p:attrNameLst>
                                      </p:cBhvr>
                                      <p:to>
                                        <p:strVal val="visible"/>
                                      </p:to>
                                    </p:set>
                                    <p:animEffect transition="in" filter="dissolve">
                                      <p:cBhvr>
                                        <p:cTn id="204" dur="500"/>
                                        <p:tgtEl>
                                          <p:spTgt spid="224"/>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9" presetClass="entr" presetSubtype="0" fill="hold" nodeType="clickEffect">
                                  <p:stCondLst>
                                    <p:cond delay="0"/>
                                  </p:stCondLst>
                                  <p:childTnLst>
                                    <p:set>
                                      <p:cBhvr>
                                        <p:cTn id="208" dur="1" fill="hold">
                                          <p:stCondLst>
                                            <p:cond delay="0"/>
                                          </p:stCondLst>
                                        </p:cTn>
                                        <p:tgtEl>
                                          <p:spTgt spid="225"/>
                                        </p:tgtEl>
                                        <p:attrNameLst>
                                          <p:attrName>style.visibility</p:attrName>
                                        </p:attrNameLst>
                                      </p:cBhvr>
                                      <p:to>
                                        <p:strVal val="visible"/>
                                      </p:to>
                                    </p:set>
                                    <p:animEffect transition="in" filter="dissolve">
                                      <p:cBhvr>
                                        <p:cTn id="209"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5800" y="0"/>
            <a:ext cx="7772400" cy="1470025"/>
          </a:xfrm>
        </p:spPr>
        <p:txBody>
          <a:bodyPr/>
          <a:lstStyle/>
          <a:p>
            <a:r>
              <a:rPr lang="fa-IR" smtClean="0">
                <a:solidFill>
                  <a:srgbClr val="C00000"/>
                </a:solidFill>
                <a:cs typeface="B Jadid" pitchFamily="2" charset="-78"/>
              </a:rPr>
              <a:t>تعیین کننده های سلامت</a:t>
            </a:r>
            <a:endParaRPr lang="en-US" smtClean="0">
              <a:solidFill>
                <a:srgbClr val="C00000"/>
              </a:solidFill>
              <a:cs typeface="B Jadid" pitchFamily="2" charset="-78"/>
            </a:endParaRPr>
          </a:p>
        </p:txBody>
      </p:sp>
      <p:sp>
        <p:nvSpPr>
          <p:cNvPr id="3" name="Subtitle 2"/>
          <p:cNvSpPr>
            <a:spLocks noGrp="1"/>
          </p:cNvSpPr>
          <p:nvPr>
            <p:ph type="subTitle" idx="1"/>
          </p:nvPr>
        </p:nvSpPr>
        <p:spPr>
          <a:xfrm>
            <a:off x="1143000" y="1524000"/>
            <a:ext cx="7162800" cy="4876800"/>
          </a:xfrm>
        </p:spPr>
        <p:txBody>
          <a:bodyPr rtlCol="0">
            <a:normAutofit/>
          </a:bodyPr>
          <a:lstStyle/>
          <a:p>
            <a:pPr fontAlgn="auto">
              <a:spcAft>
                <a:spcPts val="0"/>
              </a:spcAft>
              <a:defRPr/>
            </a:pPr>
            <a:endParaRPr lang="en-US" dirty="0"/>
          </a:p>
        </p:txBody>
      </p:sp>
      <p:graphicFrame>
        <p:nvGraphicFramePr>
          <p:cNvPr id="4" name="Table 3"/>
          <p:cNvGraphicFramePr>
            <a:graphicFrameLocks noGrp="1"/>
          </p:cNvGraphicFramePr>
          <p:nvPr/>
        </p:nvGraphicFramePr>
        <p:xfrm>
          <a:off x="1219200" y="1295400"/>
          <a:ext cx="6705600" cy="5105400"/>
        </p:xfrm>
        <a:graphic>
          <a:graphicData uri="http://schemas.openxmlformats.org/drawingml/2006/table">
            <a:tbl>
              <a:tblPr firstRow="1" bandRow="1">
                <a:tableStyleId>{5C22544A-7EE6-4342-B048-85BDC9FD1C3A}</a:tableStyleId>
              </a:tblPr>
              <a:tblGrid>
                <a:gridCol w="2346960"/>
                <a:gridCol w="4358640"/>
              </a:tblGrid>
              <a:tr h="1021080">
                <a:tc>
                  <a:txBody>
                    <a:bodyPr/>
                    <a:lstStyle/>
                    <a:p>
                      <a:pPr algn="ctr"/>
                      <a:r>
                        <a:rPr lang="fa-IR" sz="4000" dirty="0" smtClean="0">
                          <a:cs typeface="B Jadid" pitchFamily="2" charset="-78"/>
                        </a:rPr>
                        <a:t>درصد</a:t>
                      </a:r>
                      <a:endParaRPr lang="en-US" sz="4000" dirty="0">
                        <a:cs typeface="B Jadid" pitchFamily="2" charset="-78"/>
                      </a:endParaRPr>
                    </a:p>
                  </a:txBody>
                  <a:tcPr/>
                </a:tc>
                <a:tc>
                  <a:txBody>
                    <a:bodyPr/>
                    <a:lstStyle/>
                    <a:p>
                      <a:pPr algn="r" rtl="1"/>
                      <a:r>
                        <a:rPr lang="fa-IR" sz="3600" dirty="0" smtClean="0">
                          <a:cs typeface="B Jadid" pitchFamily="2" charset="-78"/>
                        </a:rPr>
                        <a:t>تعیین کننده</a:t>
                      </a:r>
                      <a:endParaRPr lang="en-US" sz="3600" dirty="0">
                        <a:cs typeface="B Jadid" pitchFamily="2" charset="-78"/>
                      </a:endParaRPr>
                    </a:p>
                  </a:txBody>
                  <a:tcPr/>
                </a:tc>
              </a:tr>
              <a:tr h="1021080">
                <a:tc>
                  <a:txBody>
                    <a:bodyPr/>
                    <a:lstStyle/>
                    <a:p>
                      <a:pPr algn="ctr"/>
                      <a:r>
                        <a:rPr lang="fa-IR" sz="4000" dirty="0" smtClean="0">
                          <a:cs typeface="B Jadid" pitchFamily="2" charset="-78"/>
                        </a:rPr>
                        <a:t>20</a:t>
                      </a:r>
                      <a:endParaRPr lang="en-US" sz="4000" dirty="0">
                        <a:cs typeface="B Jadid" pitchFamily="2" charset="-78"/>
                      </a:endParaRPr>
                    </a:p>
                  </a:txBody>
                  <a:tcPr/>
                </a:tc>
                <a:tc>
                  <a:txBody>
                    <a:bodyPr/>
                    <a:lstStyle/>
                    <a:p>
                      <a:pPr algn="r" rtl="1"/>
                      <a:r>
                        <a:rPr lang="fa-IR" sz="3600" dirty="0" smtClean="0">
                          <a:cs typeface="B Jadid" pitchFamily="2" charset="-78"/>
                        </a:rPr>
                        <a:t>ژنتیک</a:t>
                      </a:r>
                      <a:endParaRPr lang="en-US" sz="3600" dirty="0">
                        <a:cs typeface="B Jadid" pitchFamily="2" charset="-78"/>
                      </a:endParaRPr>
                    </a:p>
                  </a:txBody>
                  <a:tcPr/>
                </a:tc>
              </a:tr>
              <a:tr h="1021080">
                <a:tc>
                  <a:txBody>
                    <a:bodyPr/>
                    <a:lstStyle/>
                    <a:p>
                      <a:pPr algn="ctr"/>
                      <a:r>
                        <a:rPr lang="fa-IR" sz="4000" dirty="0" smtClean="0">
                          <a:cs typeface="B Jadid" pitchFamily="2" charset="-78"/>
                        </a:rPr>
                        <a:t>20</a:t>
                      </a:r>
                      <a:endParaRPr lang="en-US" sz="4000" dirty="0">
                        <a:cs typeface="B Jadid" pitchFamily="2" charset="-78"/>
                      </a:endParaRPr>
                    </a:p>
                  </a:txBody>
                  <a:tcPr/>
                </a:tc>
                <a:tc>
                  <a:txBody>
                    <a:bodyPr/>
                    <a:lstStyle/>
                    <a:p>
                      <a:pPr algn="r" rtl="1"/>
                      <a:r>
                        <a:rPr lang="fa-IR" sz="3600" dirty="0" smtClean="0">
                          <a:cs typeface="B Jadid" pitchFamily="2" charset="-78"/>
                        </a:rPr>
                        <a:t>محیط </a:t>
                      </a:r>
                      <a:endParaRPr lang="en-US" sz="3600" dirty="0">
                        <a:cs typeface="B Jadid" pitchFamily="2" charset="-78"/>
                      </a:endParaRPr>
                    </a:p>
                  </a:txBody>
                  <a:tcPr/>
                </a:tc>
              </a:tr>
              <a:tr h="1021080">
                <a:tc>
                  <a:txBody>
                    <a:bodyPr/>
                    <a:lstStyle/>
                    <a:p>
                      <a:pPr algn="ctr"/>
                      <a:r>
                        <a:rPr lang="fa-IR" sz="4000" dirty="0" smtClean="0">
                          <a:cs typeface="B Jadid" pitchFamily="2" charset="-78"/>
                        </a:rPr>
                        <a:t>50</a:t>
                      </a:r>
                      <a:endParaRPr lang="en-US" sz="4000" dirty="0">
                        <a:cs typeface="B Jadid" pitchFamily="2" charset="-78"/>
                      </a:endParaRPr>
                    </a:p>
                  </a:txBody>
                  <a:tcPr/>
                </a:tc>
                <a:tc>
                  <a:txBody>
                    <a:bodyPr/>
                    <a:lstStyle/>
                    <a:p>
                      <a:pPr algn="r" rtl="1"/>
                      <a:r>
                        <a:rPr lang="fa-IR" sz="3600" dirty="0" smtClean="0">
                          <a:cs typeface="B Jadid" pitchFamily="2" charset="-78"/>
                        </a:rPr>
                        <a:t>رفتار</a:t>
                      </a:r>
                      <a:endParaRPr lang="en-US" sz="3600" dirty="0">
                        <a:cs typeface="B Jadid" pitchFamily="2" charset="-78"/>
                      </a:endParaRPr>
                    </a:p>
                  </a:txBody>
                  <a:tcPr/>
                </a:tc>
              </a:tr>
              <a:tr h="1021080">
                <a:tc>
                  <a:txBody>
                    <a:bodyPr/>
                    <a:lstStyle/>
                    <a:p>
                      <a:pPr algn="ctr"/>
                      <a:r>
                        <a:rPr lang="fa-IR" sz="4000" dirty="0" smtClean="0">
                          <a:cs typeface="B Jadid" pitchFamily="2" charset="-78"/>
                        </a:rPr>
                        <a:t>10</a:t>
                      </a:r>
                      <a:endParaRPr lang="en-US" sz="4000" dirty="0">
                        <a:cs typeface="B Jadid" pitchFamily="2" charset="-78"/>
                      </a:endParaRPr>
                    </a:p>
                  </a:txBody>
                  <a:tcPr/>
                </a:tc>
                <a:tc>
                  <a:txBody>
                    <a:bodyPr/>
                    <a:lstStyle/>
                    <a:p>
                      <a:pPr algn="r" rtl="1"/>
                      <a:r>
                        <a:rPr lang="fa-IR" sz="3600" dirty="0" smtClean="0">
                          <a:cs typeface="B Jadid" pitchFamily="2" charset="-78"/>
                        </a:rPr>
                        <a:t>دسترسی به خدمات</a:t>
                      </a:r>
                      <a:endParaRPr lang="en-US" sz="3600" dirty="0">
                        <a:cs typeface="B Jadid" pitchFamily="2" charset="-78"/>
                      </a:endParaRPr>
                    </a:p>
                  </a:txBody>
                  <a:tcPr/>
                </a:tc>
              </a:tr>
            </a:tbl>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Cloud"/>
          <p:cNvSpPr>
            <a:spLocks noChangeAspect="1" noEditPoints="1" noChangeArrowheads="1"/>
          </p:cNvSpPr>
          <p:nvPr/>
        </p:nvSpPr>
        <p:spPr bwMode="auto">
          <a:xfrm>
            <a:off x="3886200" y="5613400"/>
            <a:ext cx="1655763" cy="1111250"/>
          </a:xfrm>
          <a:custGeom>
            <a:avLst/>
            <a:gdLst>
              <a:gd name="T0" fmla="*/ 5136 w 21600"/>
              <a:gd name="T1" fmla="*/ 555625 h 21600"/>
              <a:gd name="T2" fmla="*/ 827882 w 21600"/>
              <a:gd name="T3" fmla="*/ 1110067 h 21600"/>
              <a:gd name="T4" fmla="*/ 1654383 w 21600"/>
              <a:gd name="T5" fmla="*/ 555625 h 21600"/>
              <a:gd name="T6" fmla="*/ 827882 w 21600"/>
              <a:gd name="T7" fmla="*/ 6353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99"/>
          </a:solidFill>
          <a:ln w="9525">
            <a:solidFill>
              <a:srgbClr val="000000"/>
            </a:solidFill>
            <a:miter lim="800000"/>
            <a:headEnd/>
            <a:tailEnd/>
          </a:ln>
          <a:effectLst>
            <a:outerShdw dist="107763" dir="2700000" algn="ctr" rotWithShape="0">
              <a:srgbClr val="808080"/>
            </a:outerShdw>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a-IR" sz="2000">
                <a:solidFill>
                  <a:srgbClr val="C00000"/>
                </a:solidFill>
                <a:cs typeface="Zar" pitchFamily="2" charset="-78"/>
              </a:rPr>
              <a:t>فرهنگ</a:t>
            </a:r>
            <a:endParaRPr lang="en-US" sz="2000">
              <a:solidFill>
                <a:srgbClr val="C00000"/>
              </a:solidFill>
              <a:cs typeface="Zar" pitchFamily="2" charset="-78"/>
            </a:endParaRPr>
          </a:p>
        </p:txBody>
      </p:sp>
      <p:sp>
        <p:nvSpPr>
          <p:cNvPr id="59395" name="Rectangle 3"/>
          <p:cNvSpPr>
            <a:spLocks noGrp="1" noChangeArrowheads="1"/>
          </p:cNvSpPr>
          <p:nvPr>
            <p:ph type="title"/>
          </p:nvPr>
        </p:nvSpPr>
        <p:spPr>
          <a:xfrm>
            <a:off x="457200" y="76200"/>
            <a:ext cx="8229600" cy="715963"/>
          </a:xfrm>
        </p:spPr>
        <p:txBody>
          <a:bodyPr rtlCol="0">
            <a:normAutofit fontScale="90000"/>
          </a:bodyPr>
          <a:lstStyle/>
          <a:p>
            <a:pPr fontAlgn="auto">
              <a:spcAft>
                <a:spcPts val="0"/>
              </a:spcAft>
              <a:defRPr/>
            </a:pPr>
            <a:r>
              <a:rPr lang="fa-IR" dirty="0" smtClean="0">
                <a:solidFill>
                  <a:srgbClr val="C00000"/>
                </a:solidFill>
                <a:cs typeface="B Jadid" pitchFamily="2" charset="-78"/>
              </a:rPr>
              <a:t>فرسازه‌ها</a:t>
            </a:r>
            <a:endParaRPr lang="en-US" dirty="0" smtClean="0">
              <a:solidFill>
                <a:srgbClr val="C00000"/>
              </a:solidFill>
              <a:cs typeface="B Jadid" pitchFamily="2" charset="-78"/>
            </a:endParaRPr>
          </a:p>
        </p:txBody>
      </p:sp>
      <p:grpSp>
        <p:nvGrpSpPr>
          <p:cNvPr id="2" name="Group 4"/>
          <p:cNvGrpSpPr>
            <a:grpSpLocks/>
          </p:cNvGrpSpPr>
          <p:nvPr/>
        </p:nvGrpSpPr>
        <p:grpSpPr bwMode="auto">
          <a:xfrm>
            <a:off x="7667625" y="1341438"/>
            <a:ext cx="1233488" cy="1177925"/>
            <a:chOff x="2057" y="1026"/>
            <a:chExt cx="890" cy="888"/>
          </a:xfrm>
        </p:grpSpPr>
        <p:pic>
          <p:nvPicPr>
            <p:cNvPr id="19641" name="Picture 5" descr="j02153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4" y="1026"/>
              <a:ext cx="883"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42" name="Text Box 6"/>
            <p:cNvSpPr txBox="1">
              <a:spLocks noChangeArrowheads="1"/>
            </p:cNvSpPr>
            <p:nvPr/>
          </p:nvSpPr>
          <p:spPr bwMode="auto">
            <a:xfrm>
              <a:off x="2057" y="1569"/>
              <a:ext cx="82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ساختمان‌ها</a:t>
              </a:r>
              <a:endParaRPr lang="en-US" sz="2400">
                <a:solidFill>
                  <a:srgbClr val="000066"/>
                </a:solidFill>
                <a:latin typeface="Times New Roman" panose="02020603050405020304" pitchFamily="18" charset="0"/>
                <a:cs typeface="Zar" pitchFamily="2" charset="-78"/>
              </a:endParaRPr>
            </a:p>
          </p:txBody>
        </p:sp>
      </p:grpSp>
      <p:grpSp>
        <p:nvGrpSpPr>
          <p:cNvPr id="3" name="Group 7"/>
          <p:cNvGrpSpPr>
            <a:grpSpLocks/>
          </p:cNvGrpSpPr>
          <p:nvPr/>
        </p:nvGrpSpPr>
        <p:grpSpPr bwMode="auto">
          <a:xfrm>
            <a:off x="900113" y="5734050"/>
            <a:ext cx="990600" cy="962025"/>
            <a:chOff x="4204" y="663"/>
            <a:chExt cx="624" cy="606"/>
          </a:xfrm>
        </p:grpSpPr>
        <p:pic>
          <p:nvPicPr>
            <p:cNvPr id="19639" name="Picture 8" descr="j01961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 y="663"/>
              <a:ext cx="587"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40" name="Text Box 9"/>
            <p:cNvSpPr txBox="1">
              <a:spLocks noChangeArrowheads="1"/>
            </p:cNvSpPr>
            <p:nvPr/>
          </p:nvSpPr>
          <p:spPr bwMode="auto">
            <a:xfrm>
              <a:off x="4204" y="981"/>
              <a:ext cx="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ورزش‌ها</a:t>
              </a:r>
              <a:endParaRPr lang="en-US" sz="2400">
                <a:solidFill>
                  <a:srgbClr val="000066"/>
                </a:solidFill>
                <a:latin typeface="Times New Roman" panose="02020603050405020304" pitchFamily="18" charset="0"/>
                <a:cs typeface="Zar" pitchFamily="2" charset="-78"/>
              </a:endParaRPr>
            </a:p>
          </p:txBody>
        </p:sp>
      </p:grpSp>
      <p:grpSp>
        <p:nvGrpSpPr>
          <p:cNvPr id="4" name="Group 10"/>
          <p:cNvGrpSpPr>
            <a:grpSpLocks/>
          </p:cNvGrpSpPr>
          <p:nvPr/>
        </p:nvGrpSpPr>
        <p:grpSpPr bwMode="auto">
          <a:xfrm>
            <a:off x="3276600" y="1700213"/>
            <a:ext cx="1028700" cy="1249362"/>
            <a:chOff x="1927" y="1616"/>
            <a:chExt cx="648" cy="787"/>
          </a:xfrm>
        </p:grpSpPr>
        <p:pic>
          <p:nvPicPr>
            <p:cNvPr id="19637" name="Picture 11" descr="j02153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8" y="1616"/>
              <a:ext cx="501"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38" name="Text Box 12"/>
            <p:cNvSpPr txBox="1">
              <a:spLocks noChangeArrowheads="1"/>
            </p:cNvSpPr>
            <p:nvPr/>
          </p:nvSpPr>
          <p:spPr bwMode="auto">
            <a:xfrm>
              <a:off x="1927" y="2115"/>
              <a:ext cx="6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اسطوره‌ها</a:t>
              </a:r>
              <a:endParaRPr lang="en-US" sz="2400">
                <a:solidFill>
                  <a:srgbClr val="000066"/>
                </a:solidFill>
                <a:latin typeface="Times New Roman" panose="02020603050405020304" pitchFamily="18" charset="0"/>
                <a:cs typeface="Zar" pitchFamily="2" charset="-78"/>
              </a:endParaRPr>
            </a:p>
          </p:txBody>
        </p:sp>
      </p:grpSp>
      <p:grpSp>
        <p:nvGrpSpPr>
          <p:cNvPr id="5" name="Group 13"/>
          <p:cNvGrpSpPr>
            <a:grpSpLocks/>
          </p:cNvGrpSpPr>
          <p:nvPr/>
        </p:nvGrpSpPr>
        <p:grpSpPr bwMode="auto">
          <a:xfrm>
            <a:off x="6011863" y="5516563"/>
            <a:ext cx="1079500" cy="1104900"/>
            <a:chOff x="3606" y="2886"/>
            <a:chExt cx="680" cy="696"/>
          </a:xfrm>
        </p:grpSpPr>
        <p:pic>
          <p:nvPicPr>
            <p:cNvPr id="19635" name="Picture 14" descr="j02173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6" y="2886"/>
              <a:ext cx="680"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36" name="Text Box 15"/>
            <p:cNvSpPr txBox="1">
              <a:spLocks noChangeArrowheads="1"/>
            </p:cNvSpPr>
            <p:nvPr/>
          </p:nvSpPr>
          <p:spPr bwMode="auto">
            <a:xfrm>
              <a:off x="3696" y="3294"/>
              <a:ext cx="4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مفاهيم</a:t>
              </a:r>
              <a:endParaRPr lang="en-US" sz="2400">
                <a:solidFill>
                  <a:srgbClr val="000066"/>
                </a:solidFill>
                <a:latin typeface="Times New Roman" panose="02020603050405020304" pitchFamily="18" charset="0"/>
                <a:cs typeface="Zar" pitchFamily="2" charset="-78"/>
              </a:endParaRPr>
            </a:p>
          </p:txBody>
        </p:sp>
      </p:grpSp>
      <p:grpSp>
        <p:nvGrpSpPr>
          <p:cNvPr id="6" name="Group 16"/>
          <p:cNvGrpSpPr>
            <a:grpSpLocks/>
          </p:cNvGrpSpPr>
          <p:nvPr/>
        </p:nvGrpSpPr>
        <p:grpSpPr bwMode="auto">
          <a:xfrm>
            <a:off x="1042988" y="1557338"/>
            <a:ext cx="660400" cy="1031875"/>
            <a:chOff x="2018" y="1480"/>
            <a:chExt cx="416" cy="650"/>
          </a:xfrm>
        </p:grpSpPr>
        <p:sp>
          <p:nvSpPr>
            <p:cNvPr id="19633" name="Text Box 17"/>
            <p:cNvSpPr txBox="1">
              <a:spLocks noChangeArrowheads="1"/>
            </p:cNvSpPr>
            <p:nvPr/>
          </p:nvSpPr>
          <p:spPr bwMode="auto">
            <a:xfrm>
              <a:off x="2018" y="1842"/>
              <a:ext cx="4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هنرها</a:t>
              </a:r>
              <a:endParaRPr lang="en-US" sz="2400">
                <a:solidFill>
                  <a:srgbClr val="000066"/>
                </a:solidFill>
                <a:latin typeface="Times New Roman" panose="02020603050405020304" pitchFamily="18" charset="0"/>
                <a:cs typeface="Zar" pitchFamily="2" charset="-78"/>
              </a:endParaRPr>
            </a:p>
          </p:txBody>
        </p:sp>
        <p:pic>
          <p:nvPicPr>
            <p:cNvPr id="19634" name="Picture 18" descr="j02525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4" y="1480"/>
              <a:ext cx="36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9"/>
          <p:cNvGrpSpPr>
            <a:grpSpLocks/>
          </p:cNvGrpSpPr>
          <p:nvPr/>
        </p:nvGrpSpPr>
        <p:grpSpPr bwMode="auto">
          <a:xfrm>
            <a:off x="6011863" y="3716338"/>
            <a:ext cx="792162" cy="1111250"/>
            <a:chOff x="1701" y="2160"/>
            <a:chExt cx="543" cy="848"/>
          </a:xfrm>
        </p:grpSpPr>
        <p:sp>
          <p:nvSpPr>
            <p:cNvPr id="19631" name="Text Box 20"/>
            <p:cNvSpPr txBox="1">
              <a:spLocks noChangeArrowheads="1"/>
            </p:cNvSpPr>
            <p:nvPr/>
          </p:nvSpPr>
          <p:spPr bwMode="auto">
            <a:xfrm>
              <a:off x="1775" y="2659"/>
              <a:ext cx="40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فنون</a:t>
              </a:r>
              <a:endParaRPr lang="en-US" sz="2400">
                <a:solidFill>
                  <a:srgbClr val="000066"/>
                </a:solidFill>
                <a:latin typeface="Times New Roman" panose="02020603050405020304" pitchFamily="18" charset="0"/>
                <a:cs typeface="Zar" pitchFamily="2" charset="-78"/>
              </a:endParaRPr>
            </a:p>
          </p:txBody>
        </p:sp>
        <p:pic>
          <p:nvPicPr>
            <p:cNvPr id="19632" name="Picture 21" descr="j027869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1" y="2160"/>
              <a:ext cx="543"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7956550" y="4581525"/>
            <a:ext cx="781050" cy="1033463"/>
            <a:chOff x="5103" y="2115"/>
            <a:chExt cx="492" cy="651"/>
          </a:xfrm>
        </p:grpSpPr>
        <p:pic>
          <p:nvPicPr>
            <p:cNvPr id="19629" name="Picture 23" descr="j025188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3" y="2115"/>
              <a:ext cx="453"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30" name="Text Box 24"/>
            <p:cNvSpPr txBox="1">
              <a:spLocks noChangeArrowheads="1"/>
            </p:cNvSpPr>
            <p:nvPr/>
          </p:nvSpPr>
          <p:spPr bwMode="auto">
            <a:xfrm>
              <a:off x="5121" y="2478"/>
              <a:ext cx="4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وسايل</a:t>
              </a:r>
              <a:endParaRPr lang="en-US" sz="2400">
                <a:solidFill>
                  <a:srgbClr val="000066"/>
                </a:solidFill>
                <a:latin typeface="Times New Roman" panose="02020603050405020304" pitchFamily="18" charset="0"/>
                <a:cs typeface="Zar" pitchFamily="2" charset="-78"/>
              </a:endParaRPr>
            </a:p>
          </p:txBody>
        </p:sp>
      </p:grpSp>
      <p:grpSp>
        <p:nvGrpSpPr>
          <p:cNvPr id="9" name="Group 25"/>
          <p:cNvGrpSpPr>
            <a:grpSpLocks/>
          </p:cNvGrpSpPr>
          <p:nvPr/>
        </p:nvGrpSpPr>
        <p:grpSpPr bwMode="auto">
          <a:xfrm>
            <a:off x="7524750" y="5445125"/>
            <a:ext cx="935038" cy="1104900"/>
            <a:chOff x="2517" y="1616"/>
            <a:chExt cx="589" cy="696"/>
          </a:xfrm>
        </p:grpSpPr>
        <p:pic>
          <p:nvPicPr>
            <p:cNvPr id="19627" name="Picture 26" descr="j024210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7" y="1616"/>
              <a:ext cx="58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28" name="Text Box 27"/>
            <p:cNvSpPr txBox="1">
              <a:spLocks noChangeArrowheads="1"/>
            </p:cNvSpPr>
            <p:nvPr/>
          </p:nvSpPr>
          <p:spPr bwMode="auto">
            <a:xfrm>
              <a:off x="2562" y="2024"/>
              <a:ext cx="4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نمادها</a:t>
              </a:r>
              <a:endParaRPr lang="en-US" sz="2400">
                <a:solidFill>
                  <a:srgbClr val="000066"/>
                </a:solidFill>
                <a:latin typeface="Times New Roman" panose="02020603050405020304" pitchFamily="18" charset="0"/>
                <a:cs typeface="Zar" pitchFamily="2" charset="-78"/>
              </a:endParaRPr>
            </a:p>
          </p:txBody>
        </p:sp>
      </p:grpSp>
      <p:grpSp>
        <p:nvGrpSpPr>
          <p:cNvPr id="10" name="Group 28"/>
          <p:cNvGrpSpPr>
            <a:grpSpLocks/>
          </p:cNvGrpSpPr>
          <p:nvPr/>
        </p:nvGrpSpPr>
        <p:grpSpPr bwMode="auto">
          <a:xfrm>
            <a:off x="7092950" y="3284538"/>
            <a:ext cx="1152525" cy="1104900"/>
            <a:chOff x="4332" y="2478"/>
            <a:chExt cx="726" cy="696"/>
          </a:xfrm>
        </p:grpSpPr>
        <p:pic>
          <p:nvPicPr>
            <p:cNvPr id="19624" name="Picture 29" descr="j019977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13" y="2478"/>
              <a:ext cx="54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25" name="Text Box 30"/>
            <p:cNvSpPr txBox="1">
              <a:spLocks noChangeArrowheads="1"/>
            </p:cNvSpPr>
            <p:nvPr/>
          </p:nvSpPr>
          <p:spPr bwMode="auto">
            <a:xfrm>
              <a:off x="4415" y="2886"/>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افزارها</a:t>
              </a:r>
              <a:endParaRPr lang="en-US" sz="2400">
                <a:solidFill>
                  <a:srgbClr val="000066"/>
                </a:solidFill>
                <a:latin typeface="Times New Roman" panose="02020603050405020304" pitchFamily="18" charset="0"/>
                <a:cs typeface="Zar" pitchFamily="2" charset="-78"/>
              </a:endParaRPr>
            </a:p>
          </p:txBody>
        </p:sp>
        <p:pic>
          <p:nvPicPr>
            <p:cNvPr id="19626" name="Picture 31" descr="j023418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32" y="2568"/>
              <a:ext cx="413"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2"/>
          <p:cNvGrpSpPr>
            <a:grpSpLocks/>
          </p:cNvGrpSpPr>
          <p:nvPr/>
        </p:nvGrpSpPr>
        <p:grpSpPr bwMode="auto">
          <a:xfrm>
            <a:off x="1476375" y="1773238"/>
            <a:ext cx="1263650" cy="987425"/>
            <a:chOff x="2824" y="1071"/>
            <a:chExt cx="796" cy="622"/>
          </a:xfrm>
        </p:grpSpPr>
        <p:sp>
          <p:nvSpPr>
            <p:cNvPr id="19622" name="Text Box 33"/>
            <p:cNvSpPr txBox="1">
              <a:spLocks noChangeArrowheads="1"/>
            </p:cNvSpPr>
            <p:nvPr/>
          </p:nvSpPr>
          <p:spPr bwMode="auto">
            <a:xfrm>
              <a:off x="2824" y="1481"/>
              <a:ext cx="7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1600">
                  <a:solidFill>
                    <a:srgbClr val="000066"/>
                  </a:solidFill>
                  <a:latin typeface="Times New Roman" panose="02020603050405020304" pitchFamily="18" charset="0"/>
                  <a:cs typeface="Zar" pitchFamily="2" charset="-78"/>
                </a:rPr>
                <a:t>ملودي‌هاو سرودها</a:t>
              </a:r>
              <a:endParaRPr lang="en-US" sz="1600">
                <a:solidFill>
                  <a:srgbClr val="000066"/>
                </a:solidFill>
                <a:latin typeface="Times New Roman" panose="02020603050405020304" pitchFamily="18" charset="0"/>
                <a:cs typeface="Zar" pitchFamily="2" charset="-78"/>
              </a:endParaRPr>
            </a:p>
          </p:txBody>
        </p:sp>
        <p:pic>
          <p:nvPicPr>
            <p:cNvPr id="19623" name="Picture 34" descr="j034557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88" y="1071"/>
              <a:ext cx="359"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35"/>
          <p:cNvGrpSpPr>
            <a:grpSpLocks/>
          </p:cNvGrpSpPr>
          <p:nvPr/>
        </p:nvGrpSpPr>
        <p:grpSpPr bwMode="auto">
          <a:xfrm>
            <a:off x="5724525" y="1844675"/>
            <a:ext cx="968375" cy="1104900"/>
            <a:chOff x="2971" y="981"/>
            <a:chExt cx="610" cy="696"/>
          </a:xfrm>
        </p:grpSpPr>
        <p:sp>
          <p:nvSpPr>
            <p:cNvPr id="19620" name="Text Box 36"/>
            <p:cNvSpPr txBox="1">
              <a:spLocks noChangeArrowheads="1"/>
            </p:cNvSpPr>
            <p:nvPr/>
          </p:nvSpPr>
          <p:spPr bwMode="auto">
            <a:xfrm>
              <a:off x="2971" y="1389"/>
              <a:ext cx="6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حماسه‌ها</a:t>
              </a:r>
              <a:endParaRPr lang="en-US" sz="2400">
                <a:solidFill>
                  <a:srgbClr val="000066"/>
                </a:solidFill>
                <a:latin typeface="Times New Roman" panose="02020603050405020304" pitchFamily="18" charset="0"/>
                <a:cs typeface="Zar" pitchFamily="2" charset="-78"/>
              </a:endParaRPr>
            </a:p>
          </p:txBody>
        </p:sp>
        <p:pic>
          <p:nvPicPr>
            <p:cNvPr id="19621" name="Picture 37" descr="j021244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61" y="981"/>
              <a:ext cx="410"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38"/>
          <p:cNvGrpSpPr>
            <a:grpSpLocks/>
          </p:cNvGrpSpPr>
          <p:nvPr/>
        </p:nvGrpSpPr>
        <p:grpSpPr bwMode="auto">
          <a:xfrm>
            <a:off x="6443663" y="1412875"/>
            <a:ext cx="1174750" cy="1009650"/>
            <a:chOff x="901" y="391"/>
            <a:chExt cx="740" cy="636"/>
          </a:xfrm>
        </p:grpSpPr>
        <p:pic>
          <p:nvPicPr>
            <p:cNvPr id="19618" name="Picture 39" descr="j019976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0" y="391"/>
              <a:ext cx="544"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19" name="Text Box 40"/>
            <p:cNvSpPr txBox="1">
              <a:spLocks noChangeArrowheads="1"/>
            </p:cNvSpPr>
            <p:nvPr/>
          </p:nvSpPr>
          <p:spPr bwMode="auto">
            <a:xfrm>
              <a:off x="901" y="777"/>
              <a:ext cx="7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000">
                  <a:solidFill>
                    <a:srgbClr val="000066"/>
                  </a:solidFill>
                  <a:latin typeface="Times New Roman" panose="02020603050405020304" pitchFamily="18" charset="0"/>
                  <a:cs typeface="Zar" pitchFamily="2" charset="-78"/>
                </a:rPr>
                <a:t>ضرب‌المثل‌ها</a:t>
              </a:r>
              <a:endParaRPr lang="en-US" sz="2000">
                <a:solidFill>
                  <a:srgbClr val="000066"/>
                </a:solidFill>
                <a:latin typeface="Times New Roman" panose="02020603050405020304" pitchFamily="18" charset="0"/>
                <a:cs typeface="Zar" pitchFamily="2" charset="-78"/>
              </a:endParaRPr>
            </a:p>
          </p:txBody>
        </p:sp>
      </p:grpSp>
      <p:grpSp>
        <p:nvGrpSpPr>
          <p:cNvPr id="14" name="Group 41"/>
          <p:cNvGrpSpPr>
            <a:grpSpLocks/>
          </p:cNvGrpSpPr>
          <p:nvPr/>
        </p:nvGrpSpPr>
        <p:grpSpPr bwMode="auto">
          <a:xfrm>
            <a:off x="755650" y="2924175"/>
            <a:ext cx="720725" cy="1020763"/>
            <a:chOff x="3107" y="981"/>
            <a:chExt cx="534" cy="788"/>
          </a:xfrm>
        </p:grpSpPr>
        <p:sp>
          <p:nvSpPr>
            <p:cNvPr id="19616" name="Text Box 42"/>
            <p:cNvSpPr txBox="1">
              <a:spLocks noChangeArrowheads="1"/>
            </p:cNvSpPr>
            <p:nvPr/>
          </p:nvSpPr>
          <p:spPr bwMode="auto">
            <a:xfrm>
              <a:off x="3165" y="1462"/>
              <a:ext cx="46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000">
                  <a:solidFill>
                    <a:srgbClr val="000066"/>
                  </a:solidFill>
                  <a:latin typeface="Times New Roman" panose="02020603050405020304" pitchFamily="18" charset="0"/>
                  <a:cs typeface="Zar" pitchFamily="2" charset="-78"/>
                </a:rPr>
                <a:t>فيلم‌ها</a:t>
              </a:r>
              <a:endParaRPr lang="en-US" sz="2000">
                <a:solidFill>
                  <a:srgbClr val="000066"/>
                </a:solidFill>
                <a:latin typeface="Times New Roman" panose="02020603050405020304" pitchFamily="18" charset="0"/>
                <a:cs typeface="Zar" pitchFamily="2" charset="-78"/>
              </a:endParaRPr>
            </a:p>
          </p:txBody>
        </p:sp>
        <p:pic>
          <p:nvPicPr>
            <p:cNvPr id="19617" name="Picture 43" descr="j029578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07" y="981"/>
              <a:ext cx="53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44"/>
          <p:cNvGrpSpPr>
            <a:grpSpLocks/>
          </p:cNvGrpSpPr>
          <p:nvPr/>
        </p:nvGrpSpPr>
        <p:grpSpPr bwMode="auto">
          <a:xfrm>
            <a:off x="0" y="1412875"/>
            <a:ext cx="1116013" cy="971550"/>
            <a:chOff x="2410" y="1207"/>
            <a:chExt cx="703" cy="612"/>
          </a:xfrm>
        </p:grpSpPr>
        <p:sp>
          <p:nvSpPr>
            <p:cNvPr id="19614" name="Text Box 45"/>
            <p:cNvSpPr txBox="1">
              <a:spLocks noChangeArrowheads="1"/>
            </p:cNvSpPr>
            <p:nvPr/>
          </p:nvSpPr>
          <p:spPr bwMode="auto">
            <a:xfrm>
              <a:off x="2410" y="1627"/>
              <a:ext cx="7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1400">
                  <a:solidFill>
                    <a:srgbClr val="000066"/>
                  </a:solidFill>
                  <a:latin typeface="Times New Roman" panose="02020603050405020304" pitchFamily="18" charset="0"/>
                  <a:cs typeface="Zar" pitchFamily="2" charset="-78"/>
                </a:rPr>
                <a:t>نقاشي‌ها و تصاوير</a:t>
              </a:r>
              <a:endParaRPr lang="en-US" sz="1400">
                <a:solidFill>
                  <a:srgbClr val="000066"/>
                </a:solidFill>
                <a:latin typeface="Times New Roman" panose="02020603050405020304" pitchFamily="18" charset="0"/>
                <a:cs typeface="Zar" pitchFamily="2" charset="-78"/>
              </a:endParaRPr>
            </a:p>
          </p:txBody>
        </p:sp>
        <p:pic>
          <p:nvPicPr>
            <p:cNvPr id="19615" name="Picture 46" descr="j029027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17" y="1207"/>
              <a:ext cx="49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47"/>
          <p:cNvGrpSpPr>
            <a:grpSpLocks/>
          </p:cNvGrpSpPr>
          <p:nvPr/>
        </p:nvGrpSpPr>
        <p:grpSpPr bwMode="auto">
          <a:xfrm>
            <a:off x="1979613" y="5537200"/>
            <a:ext cx="679450" cy="1320800"/>
            <a:chOff x="2608" y="1344"/>
            <a:chExt cx="428" cy="832"/>
          </a:xfrm>
        </p:grpSpPr>
        <p:sp>
          <p:nvSpPr>
            <p:cNvPr id="19612" name="Text Box 48"/>
            <p:cNvSpPr txBox="1">
              <a:spLocks noChangeArrowheads="1"/>
            </p:cNvSpPr>
            <p:nvPr/>
          </p:nvSpPr>
          <p:spPr bwMode="auto">
            <a:xfrm>
              <a:off x="2608" y="1888"/>
              <a:ext cx="4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غذاها</a:t>
              </a:r>
              <a:endParaRPr lang="en-US" sz="2400">
                <a:solidFill>
                  <a:srgbClr val="000066"/>
                </a:solidFill>
                <a:latin typeface="Times New Roman" panose="02020603050405020304" pitchFamily="18" charset="0"/>
                <a:cs typeface="Zar" pitchFamily="2" charset="-78"/>
              </a:endParaRPr>
            </a:p>
          </p:txBody>
        </p:sp>
        <p:pic>
          <p:nvPicPr>
            <p:cNvPr id="19613" name="Picture 49" descr="j023763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08" y="1344"/>
              <a:ext cx="426"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50"/>
          <p:cNvGrpSpPr>
            <a:grpSpLocks/>
          </p:cNvGrpSpPr>
          <p:nvPr/>
        </p:nvGrpSpPr>
        <p:grpSpPr bwMode="auto">
          <a:xfrm>
            <a:off x="2700338" y="5916613"/>
            <a:ext cx="935037" cy="941387"/>
            <a:chOff x="1610" y="3612"/>
            <a:chExt cx="589" cy="593"/>
          </a:xfrm>
        </p:grpSpPr>
        <p:sp>
          <p:nvSpPr>
            <p:cNvPr id="19610" name="Oval 51"/>
            <p:cNvSpPr>
              <a:spLocks noChangeArrowheads="1"/>
            </p:cNvSpPr>
            <p:nvPr/>
          </p:nvSpPr>
          <p:spPr bwMode="auto">
            <a:xfrm rot="2108783">
              <a:off x="1610" y="3612"/>
              <a:ext cx="589" cy="317"/>
            </a:xfrm>
            <a:prstGeom prst="ellipse">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sp>
          <p:nvSpPr>
            <p:cNvPr id="19611" name="Text Box 52"/>
            <p:cNvSpPr txBox="1">
              <a:spLocks noChangeArrowheads="1"/>
            </p:cNvSpPr>
            <p:nvPr/>
          </p:nvSpPr>
          <p:spPr bwMode="auto">
            <a:xfrm>
              <a:off x="1746" y="3801"/>
              <a:ext cx="27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3600">
                  <a:solidFill>
                    <a:srgbClr val="000066"/>
                  </a:solidFill>
                  <a:latin typeface="Times New Roman" panose="02020603050405020304" pitchFamily="18" charset="0"/>
                  <a:cs typeface="Zar" pitchFamily="2" charset="-78"/>
                </a:rPr>
                <a:t>...</a:t>
              </a:r>
              <a:endParaRPr lang="en-US" sz="3600">
                <a:solidFill>
                  <a:srgbClr val="000066"/>
                </a:solidFill>
                <a:latin typeface="Times New Roman" panose="02020603050405020304" pitchFamily="18" charset="0"/>
                <a:cs typeface="Zar" pitchFamily="2" charset="-78"/>
              </a:endParaRPr>
            </a:p>
          </p:txBody>
        </p:sp>
      </p:grpSp>
      <p:grpSp>
        <p:nvGrpSpPr>
          <p:cNvPr id="18" name="Group 53"/>
          <p:cNvGrpSpPr>
            <a:grpSpLocks/>
          </p:cNvGrpSpPr>
          <p:nvPr/>
        </p:nvGrpSpPr>
        <p:grpSpPr bwMode="auto">
          <a:xfrm>
            <a:off x="4859338" y="1412875"/>
            <a:ext cx="974725" cy="1112838"/>
            <a:chOff x="647" y="1253"/>
            <a:chExt cx="802" cy="847"/>
          </a:xfrm>
        </p:grpSpPr>
        <p:pic>
          <p:nvPicPr>
            <p:cNvPr id="19608" name="Picture 54" descr="j03046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3" y="1253"/>
              <a:ext cx="63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09" name="Text Box 55"/>
            <p:cNvSpPr txBox="1">
              <a:spLocks noChangeArrowheads="1"/>
            </p:cNvSpPr>
            <p:nvPr/>
          </p:nvSpPr>
          <p:spPr bwMode="auto">
            <a:xfrm>
              <a:off x="647" y="1752"/>
              <a:ext cx="80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مكتوبات</a:t>
              </a:r>
              <a:endParaRPr lang="en-US" sz="2400">
                <a:solidFill>
                  <a:srgbClr val="000066"/>
                </a:solidFill>
                <a:latin typeface="Times New Roman" panose="02020603050405020304" pitchFamily="18" charset="0"/>
                <a:cs typeface="Zar" pitchFamily="2" charset="-78"/>
              </a:endParaRPr>
            </a:p>
          </p:txBody>
        </p:sp>
      </p:grpSp>
      <p:grpSp>
        <p:nvGrpSpPr>
          <p:cNvPr id="19" name="Group 56"/>
          <p:cNvGrpSpPr>
            <a:grpSpLocks/>
          </p:cNvGrpSpPr>
          <p:nvPr/>
        </p:nvGrpSpPr>
        <p:grpSpPr bwMode="auto">
          <a:xfrm>
            <a:off x="179388" y="5229225"/>
            <a:ext cx="660400" cy="962025"/>
            <a:chOff x="1202" y="2205"/>
            <a:chExt cx="416" cy="606"/>
          </a:xfrm>
        </p:grpSpPr>
        <p:sp>
          <p:nvSpPr>
            <p:cNvPr id="19597" name="Text Box 57"/>
            <p:cNvSpPr txBox="1">
              <a:spLocks noChangeArrowheads="1"/>
            </p:cNvSpPr>
            <p:nvPr/>
          </p:nvSpPr>
          <p:spPr bwMode="auto">
            <a:xfrm>
              <a:off x="1202" y="2523"/>
              <a:ext cx="4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بازيها</a:t>
              </a:r>
              <a:endParaRPr lang="en-US" sz="2400">
                <a:solidFill>
                  <a:srgbClr val="000066"/>
                </a:solidFill>
                <a:latin typeface="Times New Roman" panose="02020603050405020304" pitchFamily="18" charset="0"/>
                <a:cs typeface="Zar" pitchFamily="2" charset="-78"/>
              </a:endParaRPr>
            </a:p>
          </p:txBody>
        </p:sp>
        <p:grpSp>
          <p:nvGrpSpPr>
            <p:cNvPr id="19598" name="Group 58"/>
            <p:cNvGrpSpPr>
              <a:grpSpLocks/>
            </p:cNvGrpSpPr>
            <p:nvPr/>
          </p:nvGrpSpPr>
          <p:grpSpPr bwMode="auto">
            <a:xfrm>
              <a:off x="1247" y="2205"/>
              <a:ext cx="362" cy="376"/>
              <a:chOff x="930" y="2160"/>
              <a:chExt cx="970" cy="966"/>
            </a:xfrm>
          </p:grpSpPr>
          <p:sp>
            <p:nvSpPr>
              <p:cNvPr id="19599" name="AutoShape 59"/>
              <p:cNvSpPr>
                <a:spLocks noChangeAspect="1" noChangeArrowheads="1" noTextEdit="1"/>
              </p:cNvSpPr>
              <p:nvPr/>
            </p:nvSpPr>
            <p:spPr bwMode="auto">
              <a:xfrm>
                <a:off x="930" y="2160"/>
                <a:ext cx="970"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00" name="Freeform 60"/>
              <p:cNvSpPr>
                <a:spLocks/>
              </p:cNvSpPr>
              <p:nvPr/>
            </p:nvSpPr>
            <p:spPr bwMode="auto">
              <a:xfrm>
                <a:off x="1231" y="2441"/>
                <a:ext cx="188" cy="279"/>
              </a:xfrm>
              <a:custGeom>
                <a:avLst/>
                <a:gdLst>
                  <a:gd name="T0" fmla="*/ 21 w 565"/>
                  <a:gd name="T1" fmla="*/ 25 h 836"/>
                  <a:gd name="T2" fmla="*/ 18 w 565"/>
                  <a:gd name="T3" fmla="*/ 18 h 836"/>
                  <a:gd name="T4" fmla="*/ 19 w 565"/>
                  <a:gd name="T5" fmla="*/ 5 h 836"/>
                  <a:gd name="T6" fmla="*/ 27 w 565"/>
                  <a:gd name="T7" fmla="*/ 0 h 836"/>
                  <a:gd name="T8" fmla="*/ 35 w 565"/>
                  <a:gd name="T9" fmla="*/ 1 h 836"/>
                  <a:gd name="T10" fmla="*/ 42 w 565"/>
                  <a:gd name="T11" fmla="*/ 9 h 836"/>
                  <a:gd name="T12" fmla="*/ 42 w 565"/>
                  <a:gd name="T13" fmla="*/ 19 h 836"/>
                  <a:gd name="T14" fmla="*/ 36 w 565"/>
                  <a:gd name="T15" fmla="*/ 26 h 836"/>
                  <a:gd name="T16" fmla="*/ 36 w 565"/>
                  <a:gd name="T17" fmla="*/ 36 h 836"/>
                  <a:gd name="T18" fmla="*/ 41 w 565"/>
                  <a:gd name="T19" fmla="*/ 57 h 836"/>
                  <a:gd name="T20" fmla="*/ 46 w 565"/>
                  <a:gd name="T21" fmla="*/ 65 h 836"/>
                  <a:gd name="T22" fmla="*/ 58 w 565"/>
                  <a:gd name="T23" fmla="*/ 68 h 836"/>
                  <a:gd name="T24" fmla="*/ 63 w 565"/>
                  <a:gd name="T25" fmla="*/ 77 h 836"/>
                  <a:gd name="T26" fmla="*/ 60 w 565"/>
                  <a:gd name="T27" fmla="*/ 86 h 836"/>
                  <a:gd name="T28" fmla="*/ 44 w 565"/>
                  <a:gd name="T29" fmla="*/ 92 h 836"/>
                  <a:gd name="T30" fmla="*/ 22 w 565"/>
                  <a:gd name="T31" fmla="*/ 93 h 836"/>
                  <a:gd name="T32" fmla="*/ 4 w 565"/>
                  <a:gd name="T33" fmla="*/ 86 h 836"/>
                  <a:gd name="T34" fmla="*/ 0 w 565"/>
                  <a:gd name="T35" fmla="*/ 76 h 836"/>
                  <a:gd name="T36" fmla="*/ 5 w 565"/>
                  <a:gd name="T37" fmla="*/ 70 h 836"/>
                  <a:gd name="T38" fmla="*/ 12 w 565"/>
                  <a:gd name="T39" fmla="*/ 66 h 836"/>
                  <a:gd name="T40" fmla="*/ 19 w 565"/>
                  <a:gd name="T41" fmla="*/ 60 h 836"/>
                  <a:gd name="T42" fmla="*/ 24 w 565"/>
                  <a:gd name="T43" fmla="*/ 49 h 836"/>
                  <a:gd name="T44" fmla="*/ 20 w 565"/>
                  <a:gd name="T45" fmla="*/ 62 h 836"/>
                  <a:gd name="T46" fmla="*/ 11 w 565"/>
                  <a:gd name="T47" fmla="*/ 70 h 836"/>
                  <a:gd name="T48" fmla="*/ 7 w 565"/>
                  <a:gd name="T49" fmla="*/ 76 h 836"/>
                  <a:gd name="T50" fmla="*/ 12 w 565"/>
                  <a:gd name="T51" fmla="*/ 86 h 836"/>
                  <a:gd name="T52" fmla="*/ 25 w 565"/>
                  <a:gd name="T53" fmla="*/ 90 h 836"/>
                  <a:gd name="T54" fmla="*/ 50 w 565"/>
                  <a:gd name="T55" fmla="*/ 89 h 836"/>
                  <a:gd name="T56" fmla="*/ 58 w 565"/>
                  <a:gd name="T57" fmla="*/ 83 h 836"/>
                  <a:gd name="T58" fmla="*/ 59 w 565"/>
                  <a:gd name="T59" fmla="*/ 75 h 836"/>
                  <a:gd name="T60" fmla="*/ 54 w 565"/>
                  <a:gd name="T61" fmla="*/ 77 h 836"/>
                  <a:gd name="T62" fmla="*/ 43 w 565"/>
                  <a:gd name="T63" fmla="*/ 80 h 836"/>
                  <a:gd name="T64" fmla="*/ 29 w 565"/>
                  <a:gd name="T65" fmla="*/ 79 h 836"/>
                  <a:gd name="T66" fmla="*/ 51 w 565"/>
                  <a:gd name="T67" fmla="*/ 76 h 836"/>
                  <a:gd name="T68" fmla="*/ 54 w 565"/>
                  <a:gd name="T69" fmla="*/ 70 h 836"/>
                  <a:gd name="T70" fmla="*/ 43 w 565"/>
                  <a:gd name="T71" fmla="*/ 65 h 836"/>
                  <a:gd name="T72" fmla="*/ 36 w 565"/>
                  <a:gd name="T73" fmla="*/ 51 h 836"/>
                  <a:gd name="T74" fmla="*/ 32 w 565"/>
                  <a:gd name="T75" fmla="*/ 34 h 836"/>
                  <a:gd name="T76" fmla="*/ 28 w 565"/>
                  <a:gd name="T77" fmla="*/ 27 h 836"/>
                  <a:gd name="T78" fmla="*/ 32 w 565"/>
                  <a:gd name="T79" fmla="*/ 22 h 836"/>
                  <a:gd name="T80" fmla="*/ 36 w 565"/>
                  <a:gd name="T81" fmla="*/ 15 h 836"/>
                  <a:gd name="T82" fmla="*/ 35 w 565"/>
                  <a:gd name="T83" fmla="*/ 7 h 836"/>
                  <a:gd name="T84" fmla="*/ 31 w 565"/>
                  <a:gd name="T85" fmla="*/ 3 h 836"/>
                  <a:gd name="T86" fmla="*/ 23 w 565"/>
                  <a:gd name="T87" fmla="*/ 4 h 836"/>
                  <a:gd name="T88" fmla="*/ 20 w 565"/>
                  <a:gd name="T89" fmla="*/ 10 h 836"/>
                  <a:gd name="T90" fmla="*/ 22 w 565"/>
                  <a:gd name="T91" fmla="*/ 20 h 836"/>
                  <a:gd name="T92" fmla="*/ 27 w 565"/>
                  <a:gd name="T93" fmla="*/ 22 h 836"/>
                  <a:gd name="T94" fmla="*/ 29 w 565"/>
                  <a:gd name="T95" fmla="*/ 28 h 836"/>
                  <a:gd name="T96" fmla="*/ 29 w 565"/>
                  <a:gd name="T97" fmla="*/ 53 h 836"/>
                  <a:gd name="T98" fmla="*/ 25 w 565"/>
                  <a:gd name="T99" fmla="*/ 68 h 836"/>
                  <a:gd name="T100" fmla="*/ 18 w 565"/>
                  <a:gd name="T101" fmla="*/ 72 h 836"/>
                  <a:gd name="T102" fmla="*/ 22 w 565"/>
                  <a:gd name="T103" fmla="*/ 62 h 836"/>
                  <a:gd name="T104" fmla="*/ 24 w 565"/>
                  <a:gd name="T105" fmla="*/ 48 h 8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5"/>
                  <a:gd name="T160" fmla="*/ 0 h 836"/>
                  <a:gd name="T161" fmla="*/ 565 w 565"/>
                  <a:gd name="T162" fmla="*/ 836 h 8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5" h="836">
                    <a:moveTo>
                      <a:pt x="216" y="238"/>
                    </a:moveTo>
                    <a:lnTo>
                      <a:pt x="193" y="223"/>
                    </a:lnTo>
                    <a:lnTo>
                      <a:pt x="175" y="193"/>
                    </a:lnTo>
                    <a:lnTo>
                      <a:pt x="162" y="159"/>
                    </a:lnTo>
                    <a:lnTo>
                      <a:pt x="157" y="111"/>
                    </a:lnTo>
                    <a:lnTo>
                      <a:pt x="173" y="48"/>
                    </a:lnTo>
                    <a:lnTo>
                      <a:pt x="201" y="18"/>
                    </a:lnTo>
                    <a:lnTo>
                      <a:pt x="244" y="0"/>
                    </a:lnTo>
                    <a:lnTo>
                      <a:pt x="285" y="0"/>
                    </a:lnTo>
                    <a:lnTo>
                      <a:pt x="319" y="10"/>
                    </a:lnTo>
                    <a:lnTo>
                      <a:pt x="358" y="31"/>
                    </a:lnTo>
                    <a:lnTo>
                      <a:pt x="375" y="81"/>
                    </a:lnTo>
                    <a:lnTo>
                      <a:pt x="386" y="120"/>
                    </a:lnTo>
                    <a:lnTo>
                      <a:pt x="382" y="169"/>
                    </a:lnTo>
                    <a:lnTo>
                      <a:pt x="367" y="202"/>
                    </a:lnTo>
                    <a:lnTo>
                      <a:pt x="329" y="230"/>
                    </a:lnTo>
                    <a:lnTo>
                      <a:pt x="319" y="238"/>
                    </a:lnTo>
                    <a:lnTo>
                      <a:pt x="322" y="320"/>
                    </a:lnTo>
                    <a:lnTo>
                      <a:pt x="339" y="415"/>
                    </a:lnTo>
                    <a:lnTo>
                      <a:pt x="373" y="515"/>
                    </a:lnTo>
                    <a:lnTo>
                      <a:pt x="393" y="553"/>
                    </a:lnTo>
                    <a:lnTo>
                      <a:pt x="419" y="581"/>
                    </a:lnTo>
                    <a:lnTo>
                      <a:pt x="479" y="597"/>
                    </a:lnTo>
                    <a:lnTo>
                      <a:pt x="522" y="614"/>
                    </a:lnTo>
                    <a:lnTo>
                      <a:pt x="555" y="646"/>
                    </a:lnTo>
                    <a:lnTo>
                      <a:pt x="565" y="692"/>
                    </a:lnTo>
                    <a:lnTo>
                      <a:pt x="561" y="735"/>
                    </a:lnTo>
                    <a:lnTo>
                      <a:pt x="537" y="771"/>
                    </a:lnTo>
                    <a:lnTo>
                      <a:pt x="479" y="806"/>
                    </a:lnTo>
                    <a:lnTo>
                      <a:pt x="401" y="825"/>
                    </a:lnTo>
                    <a:lnTo>
                      <a:pt x="322" y="836"/>
                    </a:lnTo>
                    <a:lnTo>
                      <a:pt x="198" y="836"/>
                    </a:lnTo>
                    <a:lnTo>
                      <a:pt x="111" y="817"/>
                    </a:lnTo>
                    <a:lnTo>
                      <a:pt x="37" y="774"/>
                    </a:lnTo>
                    <a:lnTo>
                      <a:pt x="0" y="724"/>
                    </a:lnTo>
                    <a:lnTo>
                      <a:pt x="0" y="679"/>
                    </a:lnTo>
                    <a:lnTo>
                      <a:pt x="18" y="646"/>
                    </a:lnTo>
                    <a:lnTo>
                      <a:pt x="44" y="625"/>
                    </a:lnTo>
                    <a:lnTo>
                      <a:pt x="70" y="610"/>
                    </a:lnTo>
                    <a:lnTo>
                      <a:pt x="108" y="590"/>
                    </a:lnTo>
                    <a:lnTo>
                      <a:pt x="147" y="571"/>
                    </a:lnTo>
                    <a:lnTo>
                      <a:pt x="173" y="536"/>
                    </a:lnTo>
                    <a:lnTo>
                      <a:pt x="193" y="489"/>
                    </a:lnTo>
                    <a:lnTo>
                      <a:pt x="216" y="443"/>
                    </a:lnTo>
                    <a:lnTo>
                      <a:pt x="211" y="508"/>
                    </a:lnTo>
                    <a:lnTo>
                      <a:pt x="180" y="553"/>
                    </a:lnTo>
                    <a:lnTo>
                      <a:pt x="145" y="605"/>
                    </a:lnTo>
                    <a:lnTo>
                      <a:pt x="100" y="625"/>
                    </a:lnTo>
                    <a:lnTo>
                      <a:pt x="75" y="646"/>
                    </a:lnTo>
                    <a:lnTo>
                      <a:pt x="65" y="681"/>
                    </a:lnTo>
                    <a:lnTo>
                      <a:pt x="75" y="737"/>
                    </a:lnTo>
                    <a:lnTo>
                      <a:pt x="108" y="774"/>
                    </a:lnTo>
                    <a:lnTo>
                      <a:pt x="145" y="791"/>
                    </a:lnTo>
                    <a:lnTo>
                      <a:pt x="227" y="806"/>
                    </a:lnTo>
                    <a:lnTo>
                      <a:pt x="337" y="806"/>
                    </a:lnTo>
                    <a:lnTo>
                      <a:pt x="449" y="799"/>
                    </a:lnTo>
                    <a:lnTo>
                      <a:pt x="501" y="765"/>
                    </a:lnTo>
                    <a:lnTo>
                      <a:pt x="522" y="743"/>
                    </a:lnTo>
                    <a:lnTo>
                      <a:pt x="532" y="709"/>
                    </a:lnTo>
                    <a:lnTo>
                      <a:pt x="532" y="672"/>
                    </a:lnTo>
                    <a:lnTo>
                      <a:pt x="522" y="661"/>
                    </a:lnTo>
                    <a:lnTo>
                      <a:pt x="490" y="689"/>
                    </a:lnTo>
                    <a:lnTo>
                      <a:pt x="447" y="715"/>
                    </a:lnTo>
                    <a:lnTo>
                      <a:pt x="386" y="720"/>
                    </a:lnTo>
                    <a:lnTo>
                      <a:pt x="285" y="720"/>
                    </a:lnTo>
                    <a:lnTo>
                      <a:pt x="265" y="707"/>
                    </a:lnTo>
                    <a:lnTo>
                      <a:pt x="408" y="707"/>
                    </a:lnTo>
                    <a:lnTo>
                      <a:pt x="457" y="681"/>
                    </a:lnTo>
                    <a:lnTo>
                      <a:pt x="486" y="651"/>
                    </a:lnTo>
                    <a:lnTo>
                      <a:pt x="486" y="633"/>
                    </a:lnTo>
                    <a:lnTo>
                      <a:pt x="421" y="618"/>
                    </a:lnTo>
                    <a:lnTo>
                      <a:pt x="386" y="586"/>
                    </a:lnTo>
                    <a:lnTo>
                      <a:pt x="354" y="523"/>
                    </a:lnTo>
                    <a:lnTo>
                      <a:pt x="329" y="454"/>
                    </a:lnTo>
                    <a:lnTo>
                      <a:pt x="309" y="368"/>
                    </a:lnTo>
                    <a:lnTo>
                      <a:pt x="293" y="303"/>
                    </a:lnTo>
                    <a:lnTo>
                      <a:pt x="291" y="241"/>
                    </a:lnTo>
                    <a:lnTo>
                      <a:pt x="255" y="241"/>
                    </a:lnTo>
                    <a:lnTo>
                      <a:pt x="257" y="202"/>
                    </a:lnTo>
                    <a:lnTo>
                      <a:pt x="285" y="195"/>
                    </a:lnTo>
                    <a:lnTo>
                      <a:pt x="319" y="174"/>
                    </a:lnTo>
                    <a:lnTo>
                      <a:pt x="329" y="139"/>
                    </a:lnTo>
                    <a:lnTo>
                      <a:pt x="326" y="105"/>
                    </a:lnTo>
                    <a:lnTo>
                      <a:pt x="319" y="64"/>
                    </a:lnTo>
                    <a:lnTo>
                      <a:pt x="304" y="46"/>
                    </a:lnTo>
                    <a:lnTo>
                      <a:pt x="275" y="29"/>
                    </a:lnTo>
                    <a:lnTo>
                      <a:pt x="244" y="18"/>
                    </a:lnTo>
                    <a:lnTo>
                      <a:pt x="211" y="36"/>
                    </a:lnTo>
                    <a:lnTo>
                      <a:pt x="193" y="64"/>
                    </a:lnTo>
                    <a:lnTo>
                      <a:pt x="180" y="94"/>
                    </a:lnTo>
                    <a:lnTo>
                      <a:pt x="183" y="130"/>
                    </a:lnTo>
                    <a:lnTo>
                      <a:pt x="198" y="176"/>
                    </a:lnTo>
                    <a:lnTo>
                      <a:pt x="229" y="195"/>
                    </a:lnTo>
                    <a:lnTo>
                      <a:pt x="247" y="195"/>
                    </a:lnTo>
                    <a:lnTo>
                      <a:pt x="262" y="204"/>
                    </a:lnTo>
                    <a:lnTo>
                      <a:pt x="257" y="249"/>
                    </a:lnTo>
                    <a:lnTo>
                      <a:pt x="262" y="407"/>
                    </a:lnTo>
                    <a:lnTo>
                      <a:pt x="265" y="476"/>
                    </a:lnTo>
                    <a:lnTo>
                      <a:pt x="257" y="551"/>
                    </a:lnTo>
                    <a:lnTo>
                      <a:pt x="229" y="614"/>
                    </a:lnTo>
                    <a:lnTo>
                      <a:pt x="190" y="651"/>
                    </a:lnTo>
                    <a:lnTo>
                      <a:pt x="162" y="646"/>
                    </a:lnTo>
                    <a:lnTo>
                      <a:pt x="183" y="597"/>
                    </a:lnTo>
                    <a:lnTo>
                      <a:pt x="198" y="553"/>
                    </a:lnTo>
                    <a:lnTo>
                      <a:pt x="211" y="532"/>
                    </a:lnTo>
                    <a:lnTo>
                      <a:pt x="216" y="435"/>
                    </a:lnTo>
                    <a:lnTo>
                      <a:pt x="216"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1" name="Freeform 61"/>
              <p:cNvSpPr>
                <a:spLocks/>
              </p:cNvSpPr>
              <p:nvPr/>
            </p:nvSpPr>
            <p:spPr bwMode="auto">
              <a:xfrm>
                <a:off x="974" y="2664"/>
                <a:ext cx="189" cy="280"/>
              </a:xfrm>
              <a:custGeom>
                <a:avLst/>
                <a:gdLst>
                  <a:gd name="T0" fmla="*/ 21 w 566"/>
                  <a:gd name="T1" fmla="*/ 25 h 839"/>
                  <a:gd name="T2" fmla="*/ 18 w 566"/>
                  <a:gd name="T3" fmla="*/ 18 h 839"/>
                  <a:gd name="T4" fmla="*/ 19 w 566"/>
                  <a:gd name="T5" fmla="*/ 6 h 839"/>
                  <a:gd name="T6" fmla="*/ 27 w 566"/>
                  <a:gd name="T7" fmla="*/ 0 h 839"/>
                  <a:gd name="T8" fmla="*/ 35 w 566"/>
                  <a:gd name="T9" fmla="*/ 1 h 839"/>
                  <a:gd name="T10" fmla="*/ 42 w 566"/>
                  <a:gd name="T11" fmla="*/ 9 h 839"/>
                  <a:gd name="T12" fmla="*/ 42 w 566"/>
                  <a:gd name="T13" fmla="*/ 19 h 839"/>
                  <a:gd name="T14" fmla="*/ 37 w 566"/>
                  <a:gd name="T15" fmla="*/ 26 h 839"/>
                  <a:gd name="T16" fmla="*/ 36 w 566"/>
                  <a:gd name="T17" fmla="*/ 36 h 839"/>
                  <a:gd name="T18" fmla="*/ 42 w 566"/>
                  <a:gd name="T19" fmla="*/ 57 h 839"/>
                  <a:gd name="T20" fmla="*/ 47 w 566"/>
                  <a:gd name="T21" fmla="*/ 65 h 839"/>
                  <a:gd name="T22" fmla="*/ 58 w 566"/>
                  <a:gd name="T23" fmla="*/ 69 h 839"/>
                  <a:gd name="T24" fmla="*/ 63 w 566"/>
                  <a:gd name="T25" fmla="*/ 77 h 839"/>
                  <a:gd name="T26" fmla="*/ 60 w 566"/>
                  <a:gd name="T27" fmla="*/ 86 h 839"/>
                  <a:gd name="T28" fmla="*/ 45 w 566"/>
                  <a:gd name="T29" fmla="*/ 92 h 839"/>
                  <a:gd name="T30" fmla="*/ 22 w 566"/>
                  <a:gd name="T31" fmla="*/ 93 h 839"/>
                  <a:gd name="T32" fmla="*/ 4 w 566"/>
                  <a:gd name="T33" fmla="*/ 87 h 839"/>
                  <a:gd name="T34" fmla="*/ 0 w 566"/>
                  <a:gd name="T35" fmla="*/ 76 h 839"/>
                  <a:gd name="T36" fmla="*/ 5 w 566"/>
                  <a:gd name="T37" fmla="*/ 70 h 839"/>
                  <a:gd name="T38" fmla="*/ 12 w 566"/>
                  <a:gd name="T39" fmla="*/ 66 h 839"/>
                  <a:gd name="T40" fmla="*/ 19 w 566"/>
                  <a:gd name="T41" fmla="*/ 60 h 839"/>
                  <a:gd name="T42" fmla="*/ 24 w 566"/>
                  <a:gd name="T43" fmla="*/ 50 h 839"/>
                  <a:gd name="T44" fmla="*/ 20 w 566"/>
                  <a:gd name="T45" fmla="*/ 62 h 839"/>
                  <a:gd name="T46" fmla="*/ 11 w 566"/>
                  <a:gd name="T47" fmla="*/ 70 h 839"/>
                  <a:gd name="T48" fmla="*/ 7 w 566"/>
                  <a:gd name="T49" fmla="*/ 76 h 839"/>
                  <a:gd name="T50" fmla="*/ 12 w 566"/>
                  <a:gd name="T51" fmla="*/ 87 h 839"/>
                  <a:gd name="T52" fmla="*/ 25 w 566"/>
                  <a:gd name="T53" fmla="*/ 90 h 839"/>
                  <a:gd name="T54" fmla="*/ 50 w 566"/>
                  <a:gd name="T55" fmla="*/ 89 h 839"/>
                  <a:gd name="T56" fmla="*/ 58 w 566"/>
                  <a:gd name="T57" fmla="*/ 83 h 839"/>
                  <a:gd name="T58" fmla="*/ 59 w 566"/>
                  <a:gd name="T59" fmla="*/ 75 h 839"/>
                  <a:gd name="T60" fmla="*/ 55 w 566"/>
                  <a:gd name="T61" fmla="*/ 77 h 839"/>
                  <a:gd name="T62" fmla="*/ 43 w 566"/>
                  <a:gd name="T63" fmla="*/ 80 h 839"/>
                  <a:gd name="T64" fmla="*/ 30 w 566"/>
                  <a:gd name="T65" fmla="*/ 79 h 839"/>
                  <a:gd name="T66" fmla="*/ 51 w 566"/>
                  <a:gd name="T67" fmla="*/ 76 h 839"/>
                  <a:gd name="T68" fmla="*/ 54 w 566"/>
                  <a:gd name="T69" fmla="*/ 71 h 839"/>
                  <a:gd name="T70" fmla="*/ 43 w 566"/>
                  <a:gd name="T71" fmla="*/ 66 h 839"/>
                  <a:gd name="T72" fmla="*/ 37 w 566"/>
                  <a:gd name="T73" fmla="*/ 51 h 839"/>
                  <a:gd name="T74" fmla="*/ 33 w 566"/>
                  <a:gd name="T75" fmla="*/ 34 h 839"/>
                  <a:gd name="T76" fmla="*/ 28 w 566"/>
                  <a:gd name="T77" fmla="*/ 27 h 839"/>
                  <a:gd name="T78" fmla="*/ 32 w 566"/>
                  <a:gd name="T79" fmla="*/ 22 h 839"/>
                  <a:gd name="T80" fmla="*/ 37 w 566"/>
                  <a:gd name="T81" fmla="*/ 15 h 839"/>
                  <a:gd name="T82" fmla="*/ 35 w 566"/>
                  <a:gd name="T83" fmla="*/ 7 h 839"/>
                  <a:gd name="T84" fmla="*/ 31 w 566"/>
                  <a:gd name="T85" fmla="*/ 3 h 839"/>
                  <a:gd name="T86" fmla="*/ 23 w 566"/>
                  <a:gd name="T87" fmla="*/ 4 h 839"/>
                  <a:gd name="T88" fmla="*/ 20 w 566"/>
                  <a:gd name="T89" fmla="*/ 11 h 839"/>
                  <a:gd name="T90" fmla="*/ 22 w 566"/>
                  <a:gd name="T91" fmla="*/ 20 h 839"/>
                  <a:gd name="T92" fmla="*/ 28 w 566"/>
                  <a:gd name="T93" fmla="*/ 22 h 839"/>
                  <a:gd name="T94" fmla="*/ 28 w 566"/>
                  <a:gd name="T95" fmla="*/ 28 h 839"/>
                  <a:gd name="T96" fmla="*/ 30 w 566"/>
                  <a:gd name="T97" fmla="*/ 54 h 839"/>
                  <a:gd name="T98" fmla="*/ 26 w 566"/>
                  <a:gd name="T99" fmla="*/ 69 h 839"/>
                  <a:gd name="T100" fmla="*/ 18 w 566"/>
                  <a:gd name="T101" fmla="*/ 72 h 839"/>
                  <a:gd name="T102" fmla="*/ 22 w 566"/>
                  <a:gd name="T103" fmla="*/ 62 h 839"/>
                  <a:gd name="T104" fmla="*/ 24 w 566"/>
                  <a:gd name="T105" fmla="*/ 49 h 8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6"/>
                  <a:gd name="T160" fmla="*/ 0 h 839"/>
                  <a:gd name="T161" fmla="*/ 566 w 566"/>
                  <a:gd name="T162" fmla="*/ 839 h 8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6" h="839">
                    <a:moveTo>
                      <a:pt x="217" y="239"/>
                    </a:moveTo>
                    <a:lnTo>
                      <a:pt x="193" y="224"/>
                    </a:lnTo>
                    <a:lnTo>
                      <a:pt x="174" y="193"/>
                    </a:lnTo>
                    <a:lnTo>
                      <a:pt x="161" y="160"/>
                    </a:lnTo>
                    <a:lnTo>
                      <a:pt x="156" y="111"/>
                    </a:lnTo>
                    <a:lnTo>
                      <a:pt x="172" y="50"/>
                    </a:lnTo>
                    <a:lnTo>
                      <a:pt x="202" y="18"/>
                    </a:lnTo>
                    <a:lnTo>
                      <a:pt x="245" y="0"/>
                    </a:lnTo>
                    <a:lnTo>
                      <a:pt x="284" y="0"/>
                    </a:lnTo>
                    <a:lnTo>
                      <a:pt x="318" y="11"/>
                    </a:lnTo>
                    <a:lnTo>
                      <a:pt x="359" y="31"/>
                    </a:lnTo>
                    <a:lnTo>
                      <a:pt x="377" y="82"/>
                    </a:lnTo>
                    <a:lnTo>
                      <a:pt x="387" y="121"/>
                    </a:lnTo>
                    <a:lnTo>
                      <a:pt x="381" y="170"/>
                    </a:lnTo>
                    <a:lnTo>
                      <a:pt x="366" y="203"/>
                    </a:lnTo>
                    <a:lnTo>
                      <a:pt x="331" y="231"/>
                    </a:lnTo>
                    <a:lnTo>
                      <a:pt x="318" y="239"/>
                    </a:lnTo>
                    <a:lnTo>
                      <a:pt x="320" y="324"/>
                    </a:lnTo>
                    <a:lnTo>
                      <a:pt x="340" y="419"/>
                    </a:lnTo>
                    <a:lnTo>
                      <a:pt x="374" y="516"/>
                    </a:lnTo>
                    <a:lnTo>
                      <a:pt x="394" y="557"/>
                    </a:lnTo>
                    <a:lnTo>
                      <a:pt x="420" y="585"/>
                    </a:lnTo>
                    <a:lnTo>
                      <a:pt x="476" y="600"/>
                    </a:lnTo>
                    <a:lnTo>
                      <a:pt x="522" y="619"/>
                    </a:lnTo>
                    <a:lnTo>
                      <a:pt x="556" y="649"/>
                    </a:lnTo>
                    <a:lnTo>
                      <a:pt x="566" y="695"/>
                    </a:lnTo>
                    <a:lnTo>
                      <a:pt x="561" y="737"/>
                    </a:lnTo>
                    <a:lnTo>
                      <a:pt x="538" y="775"/>
                    </a:lnTo>
                    <a:lnTo>
                      <a:pt x="476" y="811"/>
                    </a:lnTo>
                    <a:lnTo>
                      <a:pt x="400" y="829"/>
                    </a:lnTo>
                    <a:lnTo>
                      <a:pt x="320" y="839"/>
                    </a:lnTo>
                    <a:lnTo>
                      <a:pt x="200" y="839"/>
                    </a:lnTo>
                    <a:lnTo>
                      <a:pt x="111" y="822"/>
                    </a:lnTo>
                    <a:lnTo>
                      <a:pt x="36" y="778"/>
                    </a:lnTo>
                    <a:lnTo>
                      <a:pt x="0" y="729"/>
                    </a:lnTo>
                    <a:lnTo>
                      <a:pt x="0" y="683"/>
                    </a:lnTo>
                    <a:lnTo>
                      <a:pt x="18" y="649"/>
                    </a:lnTo>
                    <a:lnTo>
                      <a:pt x="44" y="626"/>
                    </a:lnTo>
                    <a:lnTo>
                      <a:pt x="70" y="611"/>
                    </a:lnTo>
                    <a:lnTo>
                      <a:pt x="107" y="593"/>
                    </a:lnTo>
                    <a:lnTo>
                      <a:pt x="146" y="576"/>
                    </a:lnTo>
                    <a:lnTo>
                      <a:pt x="172" y="539"/>
                    </a:lnTo>
                    <a:lnTo>
                      <a:pt x="193" y="492"/>
                    </a:lnTo>
                    <a:lnTo>
                      <a:pt x="217" y="447"/>
                    </a:lnTo>
                    <a:lnTo>
                      <a:pt x="210" y="511"/>
                    </a:lnTo>
                    <a:lnTo>
                      <a:pt x="180" y="557"/>
                    </a:lnTo>
                    <a:lnTo>
                      <a:pt x="143" y="608"/>
                    </a:lnTo>
                    <a:lnTo>
                      <a:pt x="100" y="626"/>
                    </a:lnTo>
                    <a:lnTo>
                      <a:pt x="74" y="649"/>
                    </a:lnTo>
                    <a:lnTo>
                      <a:pt x="64" y="686"/>
                    </a:lnTo>
                    <a:lnTo>
                      <a:pt x="74" y="742"/>
                    </a:lnTo>
                    <a:lnTo>
                      <a:pt x="107" y="778"/>
                    </a:lnTo>
                    <a:lnTo>
                      <a:pt x="143" y="796"/>
                    </a:lnTo>
                    <a:lnTo>
                      <a:pt x="225" y="811"/>
                    </a:lnTo>
                    <a:lnTo>
                      <a:pt x="336" y="811"/>
                    </a:lnTo>
                    <a:lnTo>
                      <a:pt x="450" y="803"/>
                    </a:lnTo>
                    <a:lnTo>
                      <a:pt x="502" y="768"/>
                    </a:lnTo>
                    <a:lnTo>
                      <a:pt x="522" y="747"/>
                    </a:lnTo>
                    <a:lnTo>
                      <a:pt x="533" y="714"/>
                    </a:lnTo>
                    <a:lnTo>
                      <a:pt x="533" y="673"/>
                    </a:lnTo>
                    <a:lnTo>
                      <a:pt x="522" y="665"/>
                    </a:lnTo>
                    <a:lnTo>
                      <a:pt x="491" y="693"/>
                    </a:lnTo>
                    <a:lnTo>
                      <a:pt x="446" y="718"/>
                    </a:lnTo>
                    <a:lnTo>
                      <a:pt x="387" y="721"/>
                    </a:lnTo>
                    <a:lnTo>
                      <a:pt x="284" y="721"/>
                    </a:lnTo>
                    <a:lnTo>
                      <a:pt x="266" y="711"/>
                    </a:lnTo>
                    <a:lnTo>
                      <a:pt x="409" y="711"/>
                    </a:lnTo>
                    <a:lnTo>
                      <a:pt x="459" y="686"/>
                    </a:lnTo>
                    <a:lnTo>
                      <a:pt x="487" y="654"/>
                    </a:lnTo>
                    <a:lnTo>
                      <a:pt x="487" y="636"/>
                    </a:lnTo>
                    <a:lnTo>
                      <a:pt x="422" y="621"/>
                    </a:lnTo>
                    <a:lnTo>
                      <a:pt x="387" y="591"/>
                    </a:lnTo>
                    <a:lnTo>
                      <a:pt x="356" y="526"/>
                    </a:lnTo>
                    <a:lnTo>
                      <a:pt x="331" y="455"/>
                    </a:lnTo>
                    <a:lnTo>
                      <a:pt x="310" y="373"/>
                    </a:lnTo>
                    <a:lnTo>
                      <a:pt x="295" y="306"/>
                    </a:lnTo>
                    <a:lnTo>
                      <a:pt x="290" y="244"/>
                    </a:lnTo>
                    <a:lnTo>
                      <a:pt x="254" y="244"/>
                    </a:lnTo>
                    <a:lnTo>
                      <a:pt x="256" y="203"/>
                    </a:lnTo>
                    <a:lnTo>
                      <a:pt x="284" y="198"/>
                    </a:lnTo>
                    <a:lnTo>
                      <a:pt x="318" y="175"/>
                    </a:lnTo>
                    <a:lnTo>
                      <a:pt x="331" y="139"/>
                    </a:lnTo>
                    <a:lnTo>
                      <a:pt x="327" y="106"/>
                    </a:lnTo>
                    <a:lnTo>
                      <a:pt x="318" y="65"/>
                    </a:lnTo>
                    <a:lnTo>
                      <a:pt x="302" y="47"/>
                    </a:lnTo>
                    <a:lnTo>
                      <a:pt x="277" y="29"/>
                    </a:lnTo>
                    <a:lnTo>
                      <a:pt x="245" y="18"/>
                    </a:lnTo>
                    <a:lnTo>
                      <a:pt x="210" y="37"/>
                    </a:lnTo>
                    <a:lnTo>
                      <a:pt x="193" y="65"/>
                    </a:lnTo>
                    <a:lnTo>
                      <a:pt x="180" y="95"/>
                    </a:lnTo>
                    <a:lnTo>
                      <a:pt x="184" y="134"/>
                    </a:lnTo>
                    <a:lnTo>
                      <a:pt x="200" y="177"/>
                    </a:lnTo>
                    <a:lnTo>
                      <a:pt x="230" y="198"/>
                    </a:lnTo>
                    <a:lnTo>
                      <a:pt x="249" y="198"/>
                    </a:lnTo>
                    <a:lnTo>
                      <a:pt x="264" y="205"/>
                    </a:lnTo>
                    <a:lnTo>
                      <a:pt x="256" y="249"/>
                    </a:lnTo>
                    <a:lnTo>
                      <a:pt x="264" y="408"/>
                    </a:lnTo>
                    <a:lnTo>
                      <a:pt x="266" y="481"/>
                    </a:lnTo>
                    <a:lnTo>
                      <a:pt x="256" y="554"/>
                    </a:lnTo>
                    <a:lnTo>
                      <a:pt x="230" y="619"/>
                    </a:lnTo>
                    <a:lnTo>
                      <a:pt x="189" y="654"/>
                    </a:lnTo>
                    <a:lnTo>
                      <a:pt x="161" y="649"/>
                    </a:lnTo>
                    <a:lnTo>
                      <a:pt x="184" y="600"/>
                    </a:lnTo>
                    <a:lnTo>
                      <a:pt x="200" y="557"/>
                    </a:lnTo>
                    <a:lnTo>
                      <a:pt x="210" y="535"/>
                    </a:lnTo>
                    <a:lnTo>
                      <a:pt x="217" y="436"/>
                    </a:lnTo>
                    <a:lnTo>
                      <a:pt x="217"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2" name="Freeform 62"/>
              <p:cNvSpPr>
                <a:spLocks/>
              </p:cNvSpPr>
              <p:nvPr/>
            </p:nvSpPr>
            <p:spPr bwMode="auto">
              <a:xfrm>
                <a:off x="1187" y="2599"/>
                <a:ext cx="47" cy="527"/>
              </a:xfrm>
              <a:custGeom>
                <a:avLst/>
                <a:gdLst>
                  <a:gd name="T0" fmla="*/ 11 w 139"/>
                  <a:gd name="T1" fmla="*/ 169 h 1581"/>
                  <a:gd name="T2" fmla="*/ 8 w 139"/>
                  <a:gd name="T3" fmla="*/ 145 h 1581"/>
                  <a:gd name="T4" fmla="*/ 6 w 139"/>
                  <a:gd name="T5" fmla="*/ 125 h 1581"/>
                  <a:gd name="T6" fmla="*/ 4 w 139"/>
                  <a:gd name="T7" fmla="*/ 105 h 1581"/>
                  <a:gd name="T8" fmla="*/ 3 w 139"/>
                  <a:gd name="T9" fmla="*/ 77 h 1581"/>
                  <a:gd name="T10" fmla="*/ 3 w 139"/>
                  <a:gd name="T11" fmla="*/ 44 h 1581"/>
                  <a:gd name="T12" fmla="*/ 3 w 139"/>
                  <a:gd name="T13" fmla="*/ 19 h 1581"/>
                  <a:gd name="T14" fmla="*/ 2 w 139"/>
                  <a:gd name="T15" fmla="*/ 13 h 1581"/>
                  <a:gd name="T16" fmla="*/ 0 w 139"/>
                  <a:gd name="T17" fmla="*/ 6 h 1581"/>
                  <a:gd name="T18" fmla="*/ 3 w 139"/>
                  <a:gd name="T19" fmla="*/ 0 h 1581"/>
                  <a:gd name="T20" fmla="*/ 5 w 139"/>
                  <a:gd name="T21" fmla="*/ 3 h 1581"/>
                  <a:gd name="T22" fmla="*/ 7 w 139"/>
                  <a:gd name="T23" fmla="*/ 12 h 1581"/>
                  <a:gd name="T24" fmla="*/ 8 w 139"/>
                  <a:gd name="T25" fmla="*/ 22 h 1581"/>
                  <a:gd name="T26" fmla="*/ 8 w 139"/>
                  <a:gd name="T27" fmla="*/ 60 h 1581"/>
                  <a:gd name="T28" fmla="*/ 8 w 139"/>
                  <a:gd name="T29" fmla="*/ 91 h 1581"/>
                  <a:gd name="T30" fmla="*/ 8 w 139"/>
                  <a:gd name="T31" fmla="*/ 114 h 1581"/>
                  <a:gd name="T32" fmla="*/ 10 w 139"/>
                  <a:gd name="T33" fmla="*/ 136 h 1581"/>
                  <a:gd name="T34" fmla="*/ 13 w 139"/>
                  <a:gd name="T35" fmla="*/ 158 h 1581"/>
                  <a:gd name="T36" fmla="*/ 16 w 139"/>
                  <a:gd name="T37" fmla="*/ 176 h 1581"/>
                  <a:gd name="T38" fmla="*/ 11 w 139"/>
                  <a:gd name="T39" fmla="*/ 169 h 15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
                  <a:gd name="T61" fmla="*/ 0 h 1581"/>
                  <a:gd name="T62" fmla="*/ 139 w 139"/>
                  <a:gd name="T63" fmla="*/ 1581 h 15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 h="1581">
                    <a:moveTo>
                      <a:pt x="102" y="1520"/>
                    </a:moveTo>
                    <a:lnTo>
                      <a:pt x="67" y="1305"/>
                    </a:lnTo>
                    <a:lnTo>
                      <a:pt x="50" y="1122"/>
                    </a:lnTo>
                    <a:lnTo>
                      <a:pt x="37" y="943"/>
                    </a:lnTo>
                    <a:lnTo>
                      <a:pt x="31" y="692"/>
                    </a:lnTo>
                    <a:lnTo>
                      <a:pt x="31" y="397"/>
                    </a:lnTo>
                    <a:lnTo>
                      <a:pt x="31" y="172"/>
                    </a:lnTo>
                    <a:lnTo>
                      <a:pt x="18" y="116"/>
                    </a:lnTo>
                    <a:lnTo>
                      <a:pt x="0" y="56"/>
                    </a:lnTo>
                    <a:lnTo>
                      <a:pt x="24" y="0"/>
                    </a:lnTo>
                    <a:lnTo>
                      <a:pt x="41" y="30"/>
                    </a:lnTo>
                    <a:lnTo>
                      <a:pt x="59" y="110"/>
                    </a:lnTo>
                    <a:lnTo>
                      <a:pt x="67" y="202"/>
                    </a:lnTo>
                    <a:lnTo>
                      <a:pt x="67" y="538"/>
                    </a:lnTo>
                    <a:lnTo>
                      <a:pt x="67" y="820"/>
                    </a:lnTo>
                    <a:lnTo>
                      <a:pt x="72" y="1030"/>
                    </a:lnTo>
                    <a:lnTo>
                      <a:pt x="89" y="1225"/>
                    </a:lnTo>
                    <a:lnTo>
                      <a:pt x="115" y="1422"/>
                    </a:lnTo>
                    <a:lnTo>
                      <a:pt x="139" y="1581"/>
                    </a:lnTo>
                    <a:lnTo>
                      <a:pt x="102" y="1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3" name="Freeform 63"/>
              <p:cNvSpPr>
                <a:spLocks/>
              </p:cNvSpPr>
              <p:nvPr/>
            </p:nvSpPr>
            <p:spPr bwMode="auto">
              <a:xfrm>
                <a:off x="1424" y="2616"/>
                <a:ext cx="219" cy="460"/>
              </a:xfrm>
              <a:custGeom>
                <a:avLst/>
                <a:gdLst>
                  <a:gd name="T0" fmla="*/ 73 w 659"/>
                  <a:gd name="T1" fmla="*/ 153 h 1382"/>
                  <a:gd name="T2" fmla="*/ 62 w 659"/>
                  <a:gd name="T3" fmla="*/ 143 h 1382"/>
                  <a:gd name="T4" fmla="*/ 55 w 659"/>
                  <a:gd name="T5" fmla="*/ 128 h 1382"/>
                  <a:gd name="T6" fmla="*/ 46 w 659"/>
                  <a:gd name="T7" fmla="*/ 110 h 1382"/>
                  <a:gd name="T8" fmla="*/ 34 w 659"/>
                  <a:gd name="T9" fmla="*/ 84 h 1382"/>
                  <a:gd name="T10" fmla="*/ 22 w 659"/>
                  <a:gd name="T11" fmla="*/ 59 h 1382"/>
                  <a:gd name="T12" fmla="*/ 13 w 659"/>
                  <a:gd name="T13" fmla="*/ 39 h 1382"/>
                  <a:gd name="T14" fmla="*/ 5 w 659"/>
                  <a:gd name="T15" fmla="*/ 18 h 1382"/>
                  <a:gd name="T16" fmla="*/ 0 w 659"/>
                  <a:gd name="T17" fmla="*/ 7 h 1382"/>
                  <a:gd name="T18" fmla="*/ 0 w 659"/>
                  <a:gd name="T19" fmla="*/ 3 h 1382"/>
                  <a:gd name="T20" fmla="*/ 1 w 659"/>
                  <a:gd name="T21" fmla="*/ 1 h 1382"/>
                  <a:gd name="T22" fmla="*/ 3 w 659"/>
                  <a:gd name="T23" fmla="*/ 0 h 1382"/>
                  <a:gd name="T24" fmla="*/ 5 w 659"/>
                  <a:gd name="T25" fmla="*/ 2 h 1382"/>
                  <a:gd name="T26" fmla="*/ 7 w 659"/>
                  <a:gd name="T27" fmla="*/ 9 h 1382"/>
                  <a:gd name="T28" fmla="*/ 10 w 659"/>
                  <a:gd name="T29" fmla="*/ 20 h 1382"/>
                  <a:gd name="T30" fmla="*/ 16 w 659"/>
                  <a:gd name="T31" fmla="*/ 35 h 1382"/>
                  <a:gd name="T32" fmla="*/ 26 w 659"/>
                  <a:gd name="T33" fmla="*/ 58 h 1382"/>
                  <a:gd name="T34" fmla="*/ 35 w 659"/>
                  <a:gd name="T35" fmla="*/ 79 h 1382"/>
                  <a:gd name="T36" fmla="*/ 43 w 659"/>
                  <a:gd name="T37" fmla="*/ 94 h 1382"/>
                  <a:gd name="T38" fmla="*/ 51 w 659"/>
                  <a:gd name="T39" fmla="*/ 114 h 1382"/>
                  <a:gd name="T40" fmla="*/ 61 w 659"/>
                  <a:gd name="T41" fmla="*/ 133 h 1382"/>
                  <a:gd name="T42" fmla="*/ 73 w 659"/>
                  <a:gd name="T43" fmla="*/ 153 h 13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9"/>
                  <a:gd name="T67" fmla="*/ 0 h 1382"/>
                  <a:gd name="T68" fmla="*/ 659 w 659"/>
                  <a:gd name="T69" fmla="*/ 1382 h 13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9" h="1382">
                    <a:moveTo>
                      <a:pt x="659" y="1382"/>
                    </a:moveTo>
                    <a:lnTo>
                      <a:pt x="564" y="1292"/>
                    </a:lnTo>
                    <a:lnTo>
                      <a:pt x="493" y="1160"/>
                    </a:lnTo>
                    <a:lnTo>
                      <a:pt x="415" y="992"/>
                    </a:lnTo>
                    <a:lnTo>
                      <a:pt x="311" y="757"/>
                    </a:lnTo>
                    <a:lnTo>
                      <a:pt x="195" y="531"/>
                    </a:lnTo>
                    <a:lnTo>
                      <a:pt x="119" y="356"/>
                    </a:lnTo>
                    <a:lnTo>
                      <a:pt x="41" y="166"/>
                    </a:lnTo>
                    <a:lnTo>
                      <a:pt x="0" y="64"/>
                    </a:lnTo>
                    <a:lnTo>
                      <a:pt x="0" y="30"/>
                    </a:lnTo>
                    <a:lnTo>
                      <a:pt x="5" y="8"/>
                    </a:lnTo>
                    <a:lnTo>
                      <a:pt x="26" y="0"/>
                    </a:lnTo>
                    <a:lnTo>
                      <a:pt x="46" y="15"/>
                    </a:lnTo>
                    <a:lnTo>
                      <a:pt x="59" y="82"/>
                    </a:lnTo>
                    <a:lnTo>
                      <a:pt x="87" y="183"/>
                    </a:lnTo>
                    <a:lnTo>
                      <a:pt x="141" y="319"/>
                    </a:lnTo>
                    <a:lnTo>
                      <a:pt x="234" y="526"/>
                    </a:lnTo>
                    <a:lnTo>
                      <a:pt x="320" y="708"/>
                    </a:lnTo>
                    <a:lnTo>
                      <a:pt x="389" y="849"/>
                    </a:lnTo>
                    <a:lnTo>
                      <a:pt x="464" y="1028"/>
                    </a:lnTo>
                    <a:lnTo>
                      <a:pt x="551" y="1203"/>
                    </a:lnTo>
                    <a:lnTo>
                      <a:pt x="659" y="13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4" name="Freeform 64"/>
              <p:cNvSpPr>
                <a:spLocks/>
              </p:cNvSpPr>
              <p:nvPr/>
            </p:nvSpPr>
            <p:spPr bwMode="auto">
              <a:xfrm>
                <a:off x="930" y="2910"/>
                <a:ext cx="970" cy="97"/>
              </a:xfrm>
              <a:custGeom>
                <a:avLst/>
                <a:gdLst>
                  <a:gd name="T0" fmla="*/ 0 w 2909"/>
                  <a:gd name="T1" fmla="*/ 27 h 291"/>
                  <a:gd name="T2" fmla="*/ 17 w 2909"/>
                  <a:gd name="T3" fmla="*/ 28 h 291"/>
                  <a:gd name="T4" fmla="*/ 42 w 2909"/>
                  <a:gd name="T5" fmla="*/ 28 h 291"/>
                  <a:gd name="T6" fmla="*/ 79 w 2909"/>
                  <a:gd name="T7" fmla="*/ 26 h 291"/>
                  <a:gd name="T8" fmla="*/ 115 w 2909"/>
                  <a:gd name="T9" fmla="*/ 25 h 291"/>
                  <a:gd name="T10" fmla="*/ 169 w 2909"/>
                  <a:gd name="T11" fmla="*/ 22 h 291"/>
                  <a:gd name="T12" fmla="*/ 211 w 2909"/>
                  <a:gd name="T13" fmla="*/ 17 h 291"/>
                  <a:gd name="T14" fmla="*/ 254 w 2909"/>
                  <a:gd name="T15" fmla="*/ 14 h 291"/>
                  <a:gd name="T16" fmla="*/ 288 w 2909"/>
                  <a:gd name="T17" fmla="*/ 8 h 291"/>
                  <a:gd name="T18" fmla="*/ 311 w 2909"/>
                  <a:gd name="T19" fmla="*/ 4 h 291"/>
                  <a:gd name="T20" fmla="*/ 318 w 2909"/>
                  <a:gd name="T21" fmla="*/ 0 h 291"/>
                  <a:gd name="T22" fmla="*/ 323 w 2909"/>
                  <a:gd name="T23" fmla="*/ 0 h 291"/>
                  <a:gd name="T24" fmla="*/ 316 w 2909"/>
                  <a:gd name="T25" fmla="*/ 5 h 291"/>
                  <a:gd name="T26" fmla="*/ 301 w 2909"/>
                  <a:gd name="T27" fmla="*/ 9 h 291"/>
                  <a:gd name="T28" fmla="*/ 276 w 2909"/>
                  <a:gd name="T29" fmla="*/ 13 h 291"/>
                  <a:gd name="T30" fmla="*/ 242 w 2909"/>
                  <a:gd name="T31" fmla="*/ 18 h 291"/>
                  <a:gd name="T32" fmla="*/ 206 w 2909"/>
                  <a:gd name="T33" fmla="*/ 21 h 291"/>
                  <a:gd name="T34" fmla="*/ 155 w 2909"/>
                  <a:gd name="T35" fmla="*/ 26 h 291"/>
                  <a:gd name="T36" fmla="*/ 103 w 2909"/>
                  <a:gd name="T37" fmla="*/ 29 h 291"/>
                  <a:gd name="T38" fmla="*/ 70 w 2909"/>
                  <a:gd name="T39" fmla="*/ 30 h 291"/>
                  <a:gd name="T40" fmla="*/ 33 w 2909"/>
                  <a:gd name="T41" fmla="*/ 32 h 291"/>
                  <a:gd name="T42" fmla="*/ 4 w 2909"/>
                  <a:gd name="T43" fmla="*/ 32 h 291"/>
                  <a:gd name="T44" fmla="*/ 0 w 2909"/>
                  <a:gd name="T45" fmla="*/ 27 h 2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9"/>
                  <a:gd name="T70" fmla="*/ 0 h 291"/>
                  <a:gd name="T71" fmla="*/ 2909 w 2909"/>
                  <a:gd name="T72" fmla="*/ 291 h 2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9" h="291">
                    <a:moveTo>
                      <a:pt x="0" y="239"/>
                    </a:moveTo>
                    <a:lnTo>
                      <a:pt x="149" y="250"/>
                    </a:lnTo>
                    <a:lnTo>
                      <a:pt x="375" y="254"/>
                    </a:lnTo>
                    <a:lnTo>
                      <a:pt x="710" y="237"/>
                    </a:lnTo>
                    <a:lnTo>
                      <a:pt x="1038" y="226"/>
                    </a:lnTo>
                    <a:lnTo>
                      <a:pt x="1517" y="196"/>
                    </a:lnTo>
                    <a:lnTo>
                      <a:pt x="1901" y="157"/>
                    </a:lnTo>
                    <a:lnTo>
                      <a:pt x="2285" y="123"/>
                    </a:lnTo>
                    <a:lnTo>
                      <a:pt x="2594" y="75"/>
                    </a:lnTo>
                    <a:lnTo>
                      <a:pt x="2794" y="36"/>
                    </a:lnTo>
                    <a:lnTo>
                      <a:pt x="2857" y="0"/>
                    </a:lnTo>
                    <a:lnTo>
                      <a:pt x="2909" y="2"/>
                    </a:lnTo>
                    <a:lnTo>
                      <a:pt x="2842" y="43"/>
                    </a:lnTo>
                    <a:lnTo>
                      <a:pt x="2704" y="82"/>
                    </a:lnTo>
                    <a:lnTo>
                      <a:pt x="2480" y="121"/>
                    </a:lnTo>
                    <a:lnTo>
                      <a:pt x="2175" y="159"/>
                    </a:lnTo>
                    <a:lnTo>
                      <a:pt x="1852" y="191"/>
                    </a:lnTo>
                    <a:lnTo>
                      <a:pt x="1396" y="232"/>
                    </a:lnTo>
                    <a:lnTo>
                      <a:pt x="926" y="258"/>
                    </a:lnTo>
                    <a:lnTo>
                      <a:pt x="634" y="273"/>
                    </a:lnTo>
                    <a:lnTo>
                      <a:pt x="293" y="291"/>
                    </a:lnTo>
                    <a:lnTo>
                      <a:pt x="39" y="286"/>
                    </a:lnTo>
                    <a:lnTo>
                      <a:pt x="0"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5" name="Freeform 65"/>
              <p:cNvSpPr>
                <a:spLocks/>
              </p:cNvSpPr>
              <p:nvPr/>
            </p:nvSpPr>
            <p:spPr bwMode="auto">
              <a:xfrm>
                <a:off x="1183" y="2745"/>
                <a:ext cx="367" cy="47"/>
              </a:xfrm>
              <a:custGeom>
                <a:avLst/>
                <a:gdLst>
                  <a:gd name="T0" fmla="*/ 122 w 1101"/>
                  <a:gd name="T1" fmla="*/ 0 h 140"/>
                  <a:gd name="T2" fmla="*/ 111 w 1101"/>
                  <a:gd name="T3" fmla="*/ 3 h 140"/>
                  <a:gd name="T4" fmla="*/ 92 w 1101"/>
                  <a:gd name="T5" fmla="*/ 6 h 140"/>
                  <a:gd name="T6" fmla="*/ 65 w 1101"/>
                  <a:gd name="T7" fmla="*/ 8 h 140"/>
                  <a:gd name="T8" fmla="*/ 39 w 1101"/>
                  <a:gd name="T9" fmla="*/ 11 h 140"/>
                  <a:gd name="T10" fmla="*/ 0 w 1101"/>
                  <a:gd name="T11" fmla="*/ 14 h 140"/>
                  <a:gd name="T12" fmla="*/ 10 w 1101"/>
                  <a:gd name="T13" fmla="*/ 16 h 140"/>
                  <a:gd name="T14" fmla="*/ 48 w 1101"/>
                  <a:gd name="T15" fmla="*/ 12 h 140"/>
                  <a:gd name="T16" fmla="*/ 72 w 1101"/>
                  <a:gd name="T17" fmla="*/ 10 h 140"/>
                  <a:gd name="T18" fmla="*/ 99 w 1101"/>
                  <a:gd name="T19" fmla="*/ 8 h 140"/>
                  <a:gd name="T20" fmla="*/ 119 w 1101"/>
                  <a:gd name="T21" fmla="*/ 4 h 140"/>
                  <a:gd name="T22" fmla="*/ 122 w 1101"/>
                  <a:gd name="T23" fmla="*/ 0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1"/>
                  <a:gd name="T37" fmla="*/ 0 h 140"/>
                  <a:gd name="T38" fmla="*/ 1101 w 1101"/>
                  <a:gd name="T39" fmla="*/ 140 h 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1" h="140">
                    <a:moveTo>
                      <a:pt x="1101" y="0"/>
                    </a:moveTo>
                    <a:lnTo>
                      <a:pt x="995" y="23"/>
                    </a:lnTo>
                    <a:lnTo>
                      <a:pt x="829" y="51"/>
                    </a:lnTo>
                    <a:lnTo>
                      <a:pt x="585" y="71"/>
                    </a:lnTo>
                    <a:lnTo>
                      <a:pt x="348" y="97"/>
                    </a:lnTo>
                    <a:lnTo>
                      <a:pt x="0" y="125"/>
                    </a:lnTo>
                    <a:lnTo>
                      <a:pt x="92" y="140"/>
                    </a:lnTo>
                    <a:lnTo>
                      <a:pt x="434" y="110"/>
                    </a:lnTo>
                    <a:lnTo>
                      <a:pt x="646" y="89"/>
                    </a:lnTo>
                    <a:lnTo>
                      <a:pt x="894" y="69"/>
                    </a:lnTo>
                    <a:lnTo>
                      <a:pt x="1075" y="38"/>
                    </a:lnTo>
                    <a:lnTo>
                      <a:pt x="1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6" name="Freeform 66"/>
              <p:cNvSpPr>
                <a:spLocks/>
              </p:cNvSpPr>
              <p:nvPr/>
            </p:nvSpPr>
            <p:spPr bwMode="auto">
              <a:xfrm>
                <a:off x="1572" y="2347"/>
                <a:ext cx="267" cy="312"/>
              </a:xfrm>
              <a:custGeom>
                <a:avLst/>
                <a:gdLst>
                  <a:gd name="T0" fmla="*/ 24 w 800"/>
                  <a:gd name="T1" fmla="*/ 76 h 936"/>
                  <a:gd name="T2" fmla="*/ 34 w 800"/>
                  <a:gd name="T3" fmla="*/ 58 h 936"/>
                  <a:gd name="T4" fmla="*/ 28 w 800"/>
                  <a:gd name="T5" fmla="*/ 55 h 936"/>
                  <a:gd name="T6" fmla="*/ 21 w 800"/>
                  <a:gd name="T7" fmla="*/ 69 h 936"/>
                  <a:gd name="T8" fmla="*/ 12 w 800"/>
                  <a:gd name="T9" fmla="*/ 66 h 936"/>
                  <a:gd name="T10" fmla="*/ 18 w 800"/>
                  <a:gd name="T11" fmla="*/ 60 h 936"/>
                  <a:gd name="T12" fmla="*/ 10 w 800"/>
                  <a:gd name="T13" fmla="*/ 63 h 936"/>
                  <a:gd name="T14" fmla="*/ 1 w 800"/>
                  <a:gd name="T15" fmla="*/ 60 h 936"/>
                  <a:gd name="T16" fmla="*/ 4 w 800"/>
                  <a:gd name="T17" fmla="*/ 46 h 936"/>
                  <a:gd name="T18" fmla="*/ 15 w 800"/>
                  <a:gd name="T19" fmla="*/ 24 h 936"/>
                  <a:gd name="T20" fmla="*/ 27 w 800"/>
                  <a:gd name="T21" fmla="*/ 1 h 936"/>
                  <a:gd name="T22" fmla="*/ 39 w 800"/>
                  <a:gd name="T23" fmla="*/ 6 h 936"/>
                  <a:gd name="T24" fmla="*/ 46 w 800"/>
                  <a:gd name="T25" fmla="*/ 1 h 936"/>
                  <a:gd name="T26" fmla="*/ 54 w 800"/>
                  <a:gd name="T27" fmla="*/ 7 h 936"/>
                  <a:gd name="T28" fmla="*/ 63 w 800"/>
                  <a:gd name="T29" fmla="*/ 7 h 936"/>
                  <a:gd name="T30" fmla="*/ 67 w 800"/>
                  <a:gd name="T31" fmla="*/ 15 h 936"/>
                  <a:gd name="T32" fmla="*/ 75 w 800"/>
                  <a:gd name="T33" fmla="*/ 19 h 936"/>
                  <a:gd name="T34" fmla="*/ 78 w 800"/>
                  <a:gd name="T35" fmla="*/ 26 h 936"/>
                  <a:gd name="T36" fmla="*/ 83 w 800"/>
                  <a:gd name="T37" fmla="*/ 32 h 936"/>
                  <a:gd name="T38" fmla="*/ 84 w 800"/>
                  <a:gd name="T39" fmla="*/ 42 h 936"/>
                  <a:gd name="T40" fmla="*/ 88 w 800"/>
                  <a:gd name="T41" fmla="*/ 52 h 936"/>
                  <a:gd name="T42" fmla="*/ 86 w 800"/>
                  <a:gd name="T43" fmla="*/ 60 h 936"/>
                  <a:gd name="T44" fmla="*/ 89 w 800"/>
                  <a:gd name="T45" fmla="*/ 69 h 936"/>
                  <a:gd name="T46" fmla="*/ 86 w 800"/>
                  <a:gd name="T47" fmla="*/ 78 h 936"/>
                  <a:gd name="T48" fmla="*/ 89 w 800"/>
                  <a:gd name="T49" fmla="*/ 89 h 936"/>
                  <a:gd name="T50" fmla="*/ 77 w 800"/>
                  <a:gd name="T51" fmla="*/ 101 h 936"/>
                  <a:gd name="T52" fmla="*/ 68 w 800"/>
                  <a:gd name="T53" fmla="*/ 95 h 936"/>
                  <a:gd name="T54" fmla="*/ 84 w 800"/>
                  <a:gd name="T55" fmla="*/ 77 h 936"/>
                  <a:gd name="T56" fmla="*/ 81 w 800"/>
                  <a:gd name="T57" fmla="*/ 44 h 936"/>
                  <a:gd name="T58" fmla="*/ 66 w 800"/>
                  <a:gd name="T59" fmla="*/ 20 h 936"/>
                  <a:gd name="T60" fmla="*/ 45 w 800"/>
                  <a:gd name="T61" fmla="*/ 9 h 936"/>
                  <a:gd name="T62" fmla="*/ 38 w 800"/>
                  <a:gd name="T63" fmla="*/ 11 h 936"/>
                  <a:gd name="T64" fmla="*/ 31 w 800"/>
                  <a:gd name="T65" fmla="*/ 7 h 936"/>
                  <a:gd name="T66" fmla="*/ 26 w 800"/>
                  <a:gd name="T67" fmla="*/ 18 h 936"/>
                  <a:gd name="T68" fmla="*/ 18 w 800"/>
                  <a:gd name="T69" fmla="*/ 28 h 936"/>
                  <a:gd name="T70" fmla="*/ 10 w 800"/>
                  <a:gd name="T71" fmla="*/ 43 h 936"/>
                  <a:gd name="T72" fmla="*/ 4 w 800"/>
                  <a:gd name="T73" fmla="*/ 55 h 936"/>
                  <a:gd name="T74" fmla="*/ 14 w 800"/>
                  <a:gd name="T75" fmla="*/ 57 h 936"/>
                  <a:gd name="T76" fmla="*/ 24 w 800"/>
                  <a:gd name="T77" fmla="*/ 52 h 936"/>
                  <a:gd name="T78" fmla="*/ 39 w 800"/>
                  <a:gd name="T79" fmla="*/ 55 h 936"/>
                  <a:gd name="T80" fmla="*/ 29 w 800"/>
                  <a:gd name="T81" fmla="*/ 78 h 936"/>
                  <a:gd name="T82" fmla="*/ 26 w 800"/>
                  <a:gd name="T83" fmla="*/ 102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0"/>
                  <a:gd name="T127" fmla="*/ 0 h 936"/>
                  <a:gd name="T128" fmla="*/ 800 w 800"/>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0" h="936">
                    <a:moveTo>
                      <a:pt x="156" y="843"/>
                    </a:moveTo>
                    <a:lnTo>
                      <a:pt x="184" y="751"/>
                    </a:lnTo>
                    <a:lnTo>
                      <a:pt x="218" y="684"/>
                    </a:lnTo>
                    <a:lnTo>
                      <a:pt x="261" y="613"/>
                    </a:lnTo>
                    <a:lnTo>
                      <a:pt x="283" y="543"/>
                    </a:lnTo>
                    <a:lnTo>
                      <a:pt x="309" y="520"/>
                    </a:lnTo>
                    <a:lnTo>
                      <a:pt x="309" y="494"/>
                    </a:lnTo>
                    <a:lnTo>
                      <a:pt x="294" y="481"/>
                    </a:lnTo>
                    <a:lnTo>
                      <a:pt x="255" y="494"/>
                    </a:lnTo>
                    <a:lnTo>
                      <a:pt x="227" y="520"/>
                    </a:lnTo>
                    <a:lnTo>
                      <a:pt x="199" y="591"/>
                    </a:lnTo>
                    <a:lnTo>
                      <a:pt x="188" y="623"/>
                    </a:lnTo>
                    <a:lnTo>
                      <a:pt x="151" y="635"/>
                    </a:lnTo>
                    <a:lnTo>
                      <a:pt x="110" y="613"/>
                    </a:lnTo>
                    <a:lnTo>
                      <a:pt x="110" y="591"/>
                    </a:lnTo>
                    <a:lnTo>
                      <a:pt x="138" y="582"/>
                    </a:lnTo>
                    <a:lnTo>
                      <a:pt x="160" y="574"/>
                    </a:lnTo>
                    <a:lnTo>
                      <a:pt x="160" y="543"/>
                    </a:lnTo>
                    <a:lnTo>
                      <a:pt x="138" y="538"/>
                    </a:lnTo>
                    <a:lnTo>
                      <a:pt x="123" y="550"/>
                    </a:lnTo>
                    <a:lnTo>
                      <a:pt x="93" y="569"/>
                    </a:lnTo>
                    <a:lnTo>
                      <a:pt x="71" y="569"/>
                    </a:lnTo>
                    <a:lnTo>
                      <a:pt x="33" y="569"/>
                    </a:lnTo>
                    <a:lnTo>
                      <a:pt x="9" y="538"/>
                    </a:lnTo>
                    <a:lnTo>
                      <a:pt x="0" y="502"/>
                    </a:lnTo>
                    <a:lnTo>
                      <a:pt x="0" y="453"/>
                    </a:lnTo>
                    <a:lnTo>
                      <a:pt x="37" y="410"/>
                    </a:lnTo>
                    <a:lnTo>
                      <a:pt x="123" y="317"/>
                    </a:lnTo>
                    <a:lnTo>
                      <a:pt x="127" y="263"/>
                    </a:lnTo>
                    <a:lnTo>
                      <a:pt x="138" y="220"/>
                    </a:lnTo>
                    <a:lnTo>
                      <a:pt x="238" y="104"/>
                    </a:lnTo>
                    <a:lnTo>
                      <a:pt x="251" y="67"/>
                    </a:lnTo>
                    <a:lnTo>
                      <a:pt x="242" y="5"/>
                    </a:lnTo>
                    <a:lnTo>
                      <a:pt x="266" y="17"/>
                    </a:lnTo>
                    <a:lnTo>
                      <a:pt x="294" y="0"/>
                    </a:lnTo>
                    <a:lnTo>
                      <a:pt x="350" y="54"/>
                    </a:lnTo>
                    <a:lnTo>
                      <a:pt x="367" y="5"/>
                    </a:lnTo>
                    <a:lnTo>
                      <a:pt x="384" y="30"/>
                    </a:lnTo>
                    <a:lnTo>
                      <a:pt x="410" y="13"/>
                    </a:lnTo>
                    <a:lnTo>
                      <a:pt x="427" y="35"/>
                    </a:lnTo>
                    <a:lnTo>
                      <a:pt x="477" y="25"/>
                    </a:lnTo>
                    <a:lnTo>
                      <a:pt x="484" y="61"/>
                    </a:lnTo>
                    <a:lnTo>
                      <a:pt x="518" y="43"/>
                    </a:lnTo>
                    <a:lnTo>
                      <a:pt x="533" y="78"/>
                    </a:lnTo>
                    <a:lnTo>
                      <a:pt x="566" y="61"/>
                    </a:lnTo>
                    <a:lnTo>
                      <a:pt x="576" y="104"/>
                    </a:lnTo>
                    <a:lnTo>
                      <a:pt x="600" y="104"/>
                    </a:lnTo>
                    <a:lnTo>
                      <a:pt x="604" y="132"/>
                    </a:lnTo>
                    <a:lnTo>
                      <a:pt x="633" y="132"/>
                    </a:lnTo>
                    <a:lnTo>
                      <a:pt x="638" y="171"/>
                    </a:lnTo>
                    <a:lnTo>
                      <a:pt x="671" y="171"/>
                    </a:lnTo>
                    <a:lnTo>
                      <a:pt x="671" y="207"/>
                    </a:lnTo>
                    <a:lnTo>
                      <a:pt x="705" y="212"/>
                    </a:lnTo>
                    <a:lnTo>
                      <a:pt x="699" y="238"/>
                    </a:lnTo>
                    <a:lnTo>
                      <a:pt x="728" y="251"/>
                    </a:lnTo>
                    <a:lnTo>
                      <a:pt x="723" y="287"/>
                    </a:lnTo>
                    <a:lnTo>
                      <a:pt x="743" y="287"/>
                    </a:lnTo>
                    <a:lnTo>
                      <a:pt x="743" y="330"/>
                    </a:lnTo>
                    <a:lnTo>
                      <a:pt x="761" y="343"/>
                    </a:lnTo>
                    <a:lnTo>
                      <a:pt x="756" y="379"/>
                    </a:lnTo>
                    <a:lnTo>
                      <a:pt x="784" y="384"/>
                    </a:lnTo>
                    <a:lnTo>
                      <a:pt x="766" y="440"/>
                    </a:lnTo>
                    <a:lnTo>
                      <a:pt x="794" y="464"/>
                    </a:lnTo>
                    <a:lnTo>
                      <a:pt x="771" y="481"/>
                    </a:lnTo>
                    <a:lnTo>
                      <a:pt x="790" y="512"/>
                    </a:lnTo>
                    <a:lnTo>
                      <a:pt x="777" y="538"/>
                    </a:lnTo>
                    <a:lnTo>
                      <a:pt x="794" y="561"/>
                    </a:lnTo>
                    <a:lnTo>
                      <a:pt x="771" y="591"/>
                    </a:lnTo>
                    <a:lnTo>
                      <a:pt x="800" y="623"/>
                    </a:lnTo>
                    <a:lnTo>
                      <a:pt x="777" y="641"/>
                    </a:lnTo>
                    <a:lnTo>
                      <a:pt x="800" y="671"/>
                    </a:lnTo>
                    <a:lnTo>
                      <a:pt x="777" y="702"/>
                    </a:lnTo>
                    <a:lnTo>
                      <a:pt x="800" y="746"/>
                    </a:lnTo>
                    <a:lnTo>
                      <a:pt x="777" y="771"/>
                    </a:lnTo>
                    <a:lnTo>
                      <a:pt x="800" y="802"/>
                    </a:lnTo>
                    <a:lnTo>
                      <a:pt x="784" y="841"/>
                    </a:lnTo>
                    <a:lnTo>
                      <a:pt x="751" y="874"/>
                    </a:lnTo>
                    <a:lnTo>
                      <a:pt x="689" y="908"/>
                    </a:lnTo>
                    <a:lnTo>
                      <a:pt x="620" y="930"/>
                    </a:lnTo>
                    <a:lnTo>
                      <a:pt x="540" y="936"/>
                    </a:lnTo>
                    <a:lnTo>
                      <a:pt x="613" y="856"/>
                    </a:lnTo>
                    <a:lnTo>
                      <a:pt x="674" y="809"/>
                    </a:lnTo>
                    <a:lnTo>
                      <a:pt x="712" y="761"/>
                    </a:lnTo>
                    <a:lnTo>
                      <a:pt x="751" y="692"/>
                    </a:lnTo>
                    <a:lnTo>
                      <a:pt x="753" y="576"/>
                    </a:lnTo>
                    <a:lnTo>
                      <a:pt x="743" y="474"/>
                    </a:lnTo>
                    <a:lnTo>
                      <a:pt x="728" y="397"/>
                    </a:lnTo>
                    <a:lnTo>
                      <a:pt x="710" y="330"/>
                    </a:lnTo>
                    <a:lnTo>
                      <a:pt x="669" y="266"/>
                    </a:lnTo>
                    <a:lnTo>
                      <a:pt x="589" y="177"/>
                    </a:lnTo>
                    <a:lnTo>
                      <a:pt x="525" y="125"/>
                    </a:lnTo>
                    <a:lnTo>
                      <a:pt x="451" y="89"/>
                    </a:lnTo>
                    <a:lnTo>
                      <a:pt x="404" y="84"/>
                    </a:lnTo>
                    <a:lnTo>
                      <a:pt x="389" y="67"/>
                    </a:lnTo>
                    <a:lnTo>
                      <a:pt x="371" y="91"/>
                    </a:lnTo>
                    <a:lnTo>
                      <a:pt x="341" y="99"/>
                    </a:lnTo>
                    <a:lnTo>
                      <a:pt x="322" y="84"/>
                    </a:lnTo>
                    <a:lnTo>
                      <a:pt x="296" y="61"/>
                    </a:lnTo>
                    <a:lnTo>
                      <a:pt x="276" y="61"/>
                    </a:lnTo>
                    <a:lnTo>
                      <a:pt x="276" y="97"/>
                    </a:lnTo>
                    <a:lnTo>
                      <a:pt x="266" y="132"/>
                    </a:lnTo>
                    <a:lnTo>
                      <a:pt x="235" y="164"/>
                    </a:lnTo>
                    <a:lnTo>
                      <a:pt x="205" y="190"/>
                    </a:lnTo>
                    <a:lnTo>
                      <a:pt x="188" y="218"/>
                    </a:lnTo>
                    <a:lnTo>
                      <a:pt x="158" y="255"/>
                    </a:lnTo>
                    <a:lnTo>
                      <a:pt x="160" y="304"/>
                    </a:lnTo>
                    <a:lnTo>
                      <a:pt x="138" y="335"/>
                    </a:lnTo>
                    <a:lnTo>
                      <a:pt x="93" y="384"/>
                    </a:lnTo>
                    <a:lnTo>
                      <a:pt x="71" y="415"/>
                    </a:lnTo>
                    <a:lnTo>
                      <a:pt x="30" y="468"/>
                    </a:lnTo>
                    <a:lnTo>
                      <a:pt x="37" y="497"/>
                    </a:lnTo>
                    <a:lnTo>
                      <a:pt x="58" y="528"/>
                    </a:lnTo>
                    <a:lnTo>
                      <a:pt x="91" y="535"/>
                    </a:lnTo>
                    <a:lnTo>
                      <a:pt x="127" y="512"/>
                    </a:lnTo>
                    <a:lnTo>
                      <a:pt x="166" y="507"/>
                    </a:lnTo>
                    <a:lnTo>
                      <a:pt x="199" y="505"/>
                    </a:lnTo>
                    <a:lnTo>
                      <a:pt x="220" y="471"/>
                    </a:lnTo>
                    <a:lnTo>
                      <a:pt x="274" y="456"/>
                    </a:lnTo>
                    <a:lnTo>
                      <a:pt x="326" y="461"/>
                    </a:lnTo>
                    <a:lnTo>
                      <a:pt x="350" y="492"/>
                    </a:lnTo>
                    <a:lnTo>
                      <a:pt x="337" y="556"/>
                    </a:lnTo>
                    <a:lnTo>
                      <a:pt x="294" y="630"/>
                    </a:lnTo>
                    <a:lnTo>
                      <a:pt x="261" y="702"/>
                    </a:lnTo>
                    <a:lnTo>
                      <a:pt x="251" y="771"/>
                    </a:lnTo>
                    <a:lnTo>
                      <a:pt x="238" y="861"/>
                    </a:lnTo>
                    <a:lnTo>
                      <a:pt x="238" y="917"/>
                    </a:lnTo>
                    <a:lnTo>
                      <a:pt x="188" y="891"/>
                    </a:lnTo>
                    <a:lnTo>
                      <a:pt x="156" y="8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7" name="Freeform 67"/>
              <p:cNvSpPr>
                <a:spLocks/>
              </p:cNvSpPr>
              <p:nvPr/>
            </p:nvSpPr>
            <p:spPr bwMode="auto">
              <a:xfrm>
                <a:off x="1563" y="2589"/>
                <a:ext cx="305" cy="335"/>
              </a:xfrm>
              <a:custGeom>
                <a:avLst/>
                <a:gdLst>
                  <a:gd name="T0" fmla="*/ 94 w 915"/>
                  <a:gd name="T1" fmla="*/ 6 h 1005"/>
                  <a:gd name="T2" fmla="*/ 102 w 915"/>
                  <a:gd name="T3" fmla="*/ 18 h 1005"/>
                  <a:gd name="T4" fmla="*/ 100 w 915"/>
                  <a:gd name="T5" fmla="*/ 31 h 1005"/>
                  <a:gd name="T6" fmla="*/ 91 w 915"/>
                  <a:gd name="T7" fmla="*/ 38 h 1005"/>
                  <a:gd name="T8" fmla="*/ 90 w 915"/>
                  <a:gd name="T9" fmla="*/ 45 h 1005"/>
                  <a:gd name="T10" fmla="*/ 95 w 915"/>
                  <a:gd name="T11" fmla="*/ 54 h 1005"/>
                  <a:gd name="T12" fmla="*/ 94 w 915"/>
                  <a:gd name="T13" fmla="*/ 73 h 1005"/>
                  <a:gd name="T14" fmla="*/ 95 w 915"/>
                  <a:gd name="T15" fmla="*/ 78 h 1005"/>
                  <a:gd name="T16" fmla="*/ 100 w 915"/>
                  <a:gd name="T17" fmla="*/ 88 h 1005"/>
                  <a:gd name="T18" fmla="*/ 95 w 915"/>
                  <a:gd name="T19" fmla="*/ 99 h 1005"/>
                  <a:gd name="T20" fmla="*/ 74 w 915"/>
                  <a:gd name="T21" fmla="*/ 110 h 1005"/>
                  <a:gd name="T22" fmla="*/ 43 w 915"/>
                  <a:gd name="T23" fmla="*/ 112 h 1005"/>
                  <a:gd name="T24" fmla="*/ 14 w 915"/>
                  <a:gd name="T25" fmla="*/ 105 h 1005"/>
                  <a:gd name="T26" fmla="*/ 3 w 915"/>
                  <a:gd name="T27" fmla="*/ 93 h 1005"/>
                  <a:gd name="T28" fmla="*/ 0 w 915"/>
                  <a:gd name="T29" fmla="*/ 77 h 1005"/>
                  <a:gd name="T30" fmla="*/ 11 w 915"/>
                  <a:gd name="T31" fmla="*/ 71 h 1005"/>
                  <a:gd name="T32" fmla="*/ 9 w 915"/>
                  <a:gd name="T33" fmla="*/ 53 h 1005"/>
                  <a:gd name="T34" fmla="*/ 18 w 915"/>
                  <a:gd name="T35" fmla="*/ 40 h 1005"/>
                  <a:gd name="T36" fmla="*/ 12 w 915"/>
                  <a:gd name="T37" fmla="*/ 35 h 1005"/>
                  <a:gd name="T38" fmla="*/ 10 w 915"/>
                  <a:gd name="T39" fmla="*/ 21 h 1005"/>
                  <a:gd name="T40" fmla="*/ 16 w 915"/>
                  <a:gd name="T41" fmla="*/ 5 h 1005"/>
                  <a:gd name="T42" fmla="*/ 27 w 915"/>
                  <a:gd name="T43" fmla="*/ 0 h 1005"/>
                  <a:gd name="T44" fmla="*/ 19 w 915"/>
                  <a:gd name="T45" fmla="*/ 7 h 1005"/>
                  <a:gd name="T46" fmla="*/ 13 w 915"/>
                  <a:gd name="T47" fmla="*/ 19 h 1005"/>
                  <a:gd name="T48" fmla="*/ 15 w 915"/>
                  <a:gd name="T49" fmla="*/ 31 h 1005"/>
                  <a:gd name="T50" fmla="*/ 24 w 915"/>
                  <a:gd name="T51" fmla="*/ 36 h 1005"/>
                  <a:gd name="T52" fmla="*/ 18 w 915"/>
                  <a:gd name="T53" fmla="*/ 45 h 1005"/>
                  <a:gd name="T54" fmla="*/ 14 w 915"/>
                  <a:gd name="T55" fmla="*/ 60 h 1005"/>
                  <a:gd name="T56" fmla="*/ 17 w 915"/>
                  <a:gd name="T57" fmla="*/ 74 h 1005"/>
                  <a:gd name="T58" fmla="*/ 33 w 915"/>
                  <a:gd name="T59" fmla="*/ 85 h 1005"/>
                  <a:gd name="T60" fmla="*/ 44 w 915"/>
                  <a:gd name="T61" fmla="*/ 90 h 1005"/>
                  <a:gd name="T62" fmla="*/ 23 w 915"/>
                  <a:gd name="T63" fmla="*/ 84 h 1005"/>
                  <a:gd name="T64" fmla="*/ 10 w 915"/>
                  <a:gd name="T65" fmla="*/ 80 h 1005"/>
                  <a:gd name="T66" fmla="*/ 6 w 915"/>
                  <a:gd name="T67" fmla="*/ 89 h 1005"/>
                  <a:gd name="T68" fmla="*/ 18 w 915"/>
                  <a:gd name="T69" fmla="*/ 101 h 1005"/>
                  <a:gd name="T70" fmla="*/ 44 w 915"/>
                  <a:gd name="T71" fmla="*/ 107 h 1005"/>
                  <a:gd name="T72" fmla="*/ 69 w 915"/>
                  <a:gd name="T73" fmla="*/ 106 h 1005"/>
                  <a:gd name="T74" fmla="*/ 89 w 915"/>
                  <a:gd name="T75" fmla="*/ 97 h 1005"/>
                  <a:gd name="T76" fmla="*/ 93 w 915"/>
                  <a:gd name="T77" fmla="*/ 89 h 1005"/>
                  <a:gd name="T78" fmla="*/ 84 w 915"/>
                  <a:gd name="T79" fmla="*/ 80 h 1005"/>
                  <a:gd name="T80" fmla="*/ 89 w 915"/>
                  <a:gd name="T81" fmla="*/ 64 h 1005"/>
                  <a:gd name="T82" fmla="*/ 83 w 915"/>
                  <a:gd name="T83" fmla="*/ 48 h 1005"/>
                  <a:gd name="T84" fmla="*/ 71 w 915"/>
                  <a:gd name="T85" fmla="*/ 42 h 1005"/>
                  <a:gd name="T86" fmla="*/ 84 w 915"/>
                  <a:gd name="T87" fmla="*/ 39 h 1005"/>
                  <a:gd name="T88" fmla="*/ 95 w 915"/>
                  <a:gd name="T89" fmla="*/ 28 h 1005"/>
                  <a:gd name="T90" fmla="*/ 94 w 915"/>
                  <a:gd name="T91" fmla="*/ 21 h 1005"/>
                  <a:gd name="T92" fmla="*/ 83 w 915"/>
                  <a:gd name="T93" fmla="*/ 31 h 1005"/>
                  <a:gd name="T94" fmla="*/ 50 w 915"/>
                  <a:gd name="T95" fmla="*/ 35 h 1005"/>
                  <a:gd name="T96" fmla="*/ 28 w 915"/>
                  <a:gd name="T97" fmla="*/ 29 h 1005"/>
                  <a:gd name="T98" fmla="*/ 37 w 915"/>
                  <a:gd name="T99" fmla="*/ 30 h 1005"/>
                  <a:gd name="T100" fmla="*/ 65 w 915"/>
                  <a:gd name="T101" fmla="*/ 30 h 1005"/>
                  <a:gd name="T102" fmla="*/ 88 w 915"/>
                  <a:gd name="T103" fmla="*/ 23 h 1005"/>
                  <a:gd name="T104" fmla="*/ 94 w 915"/>
                  <a:gd name="T105" fmla="*/ 14 h 1005"/>
                  <a:gd name="T106" fmla="*/ 86 w 915"/>
                  <a:gd name="T107" fmla="*/ 6 h 10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5"/>
                  <a:gd name="T163" fmla="*/ 0 h 1005"/>
                  <a:gd name="T164" fmla="*/ 915 w 915"/>
                  <a:gd name="T165" fmla="*/ 1005 h 10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5" h="1005">
                    <a:moveTo>
                      <a:pt x="805" y="31"/>
                    </a:moveTo>
                    <a:lnTo>
                      <a:pt x="848" y="57"/>
                    </a:lnTo>
                    <a:lnTo>
                      <a:pt x="899" y="110"/>
                    </a:lnTo>
                    <a:lnTo>
                      <a:pt x="915" y="160"/>
                    </a:lnTo>
                    <a:lnTo>
                      <a:pt x="915" y="221"/>
                    </a:lnTo>
                    <a:lnTo>
                      <a:pt x="899" y="277"/>
                    </a:lnTo>
                    <a:lnTo>
                      <a:pt x="858" y="326"/>
                    </a:lnTo>
                    <a:lnTo>
                      <a:pt x="820" y="344"/>
                    </a:lnTo>
                    <a:lnTo>
                      <a:pt x="766" y="375"/>
                    </a:lnTo>
                    <a:lnTo>
                      <a:pt x="810" y="406"/>
                    </a:lnTo>
                    <a:lnTo>
                      <a:pt x="833" y="441"/>
                    </a:lnTo>
                    <a:lnTo>
                      <a:pt x="853" y="490"/>
                    </a:lnTo>
                    <a:lnTo>
                      <a:pt x="858" y="577"/>
                    </a:lnTo>
                    <a:lnTo>
                      <a:pt x="842" y="656"/>
                    </a:lnTo>
                    <a:lnTo>
                      <a:pt x="833" y="680"/>
                    </a:lnTo>
                    <a:lnTo>
                      <a:pt x="858" y="706"/>
                    </a:lnTo>
                    <a:lnTo>
                      <a:pt x="887" y="742"/>
                    </a:lnTo>
                    <a:lnTo>
                      <a:pt x="899" y="790"/>
                    </a:lnTo>
                    <a:lnTo>
                      <a:pt x="892" y="846"/>
                    </a:lnTo>
                    <a:lnTo>
                      <a:pt x="853" y="895"/>
                    </a:lnTo>
                    <a:lnTo>
                      <a:pt x="771" y="949"/>
                    </a:lnTo>
                    <a:lnTo>
                      <a:pt x="665" y="988"/>
                    </a:lnTo>
                    <a:lnTo>
                      <a:pt x="533" y="1005"/>
                    </a:lnTo>
                    <a:lnTo>
                      <a:pt x="387" y="1005"/>
                    </a:lnTo>
                    <a:lnTo>
                      <a:pt x="233" y="980"/>
                    </a:lnTo>
                    <a:lnTo>
                      <a:pt x="128" y="949"/>
                    </a:lnTo>
                    <a:lnTo>
                      <a:pt x="48" y="895"/>
                    </a:lnTo>
                    <a:lnTo>
                      <a:pt x="28" y="833"/>
                    </a:lnTo>
                    <a:lnTo>
                      <a:pt x="0" y="779"/>
                    </a:lnTo>
                    <a:lnTo>
                      <a:pt x="4" y="697"/>
                    </a:lnTo>
                    <a:lnTo>
                      <a:pt x="43" y="649"/>
                    </a:lnTo>
                    <a:lnTo>
                      <a:pt x="95" y="639"/>
                    </a:lnTo>
                    <a:lnTo>
                      <a:pt x="71" y="567"/>
                    </a:lnTo>
                    <a:lnTo>
                      <a:pt x="78" y="475"/>
                    </a:lnTo>
                    <a:lnTo>
                      <a:pt x="115" y="393"/>
                    </a:lnTo>
                    <a:lnTo>
                      <a:pt x="160" y="356"/>
                    </a:lnTo>
                    <a:lnTo>
                      <a:pt x="171" y="349"/>
                    </a:lnTo>
                    <a:lnTo>
                      <a:pt x="110" y="313"/>
                    </a:lnTo>
                    <a:lnTo>
                      <a:pt x="89" y="251"/>
                    </a:lnTo>
                    <a:lnTo>
                      <a:pt x="89" y="185"/>
                    </a:lnTo>
                    <a:lnTo>
                      <a:pt x="99" y="85"/>
                    </a:lnTo>
                    <a:lnTo>
                      <a:pt x="143" y="44"/>
                    </a:lnTo>
                    <a:lnTo>
                      <a:pt x="194" y="13"/>
                    </a:lnTo>
                    <a:lnTo>
                      <a:pt x="242" y="0"/>
                    </a:lnTo>
                    <a:lnTo>
                      <a:pt x="222" y="62"/>
                    </a:lnTo>
                    <a:lnTo>
                      <a:pt x="171" y="67"/>
                    </a:lnTo>
                    <a:lnTo>
                      <a:pt x="132" y="110"/>
                    </a:lnTo>
                    <a:lnTo>
                      <a:pt x="115" y="167"/>
                    </a:lnTo>
                    <a:lnTo>
                      <a:pt x="115" y="239"/>
                    </a:lnTo>
                    <a:lnTo>
                      <a:pt x="138" y="277"/>
                    </a:lnTo>
                    <a:lnTo>
                      <a:pt x="171" y="296"/>
                    </a:lnTo>
                    <a:lnTo>
                      <a:pt x="218" y="328"/>
                    </a:lnTo>
                    <a:lnTo>
                      <a:pt x="201" y="378"/>
                    </a:lnTo>
                    <a:lnTo>
                      <a:pt x="158" y="408"/>
                    </a:lnTo>
                    <a:lnTo>
                      <a:pt x="140" y="472"/>
                    </a:lnTo>
                    <a:lnTo>
                      <a:pt x="125" y="536"/>
                    </a:lnTo>
                    <a:lnTo>
                      <a:pt x="132" y="608"/>
                    </a:lnTo>
                    <a:lnTo>
                      <a:pt x="156" y="665"/>
                    </a:lnTo>
                    <a:lnTo>
                      <a:pt x="199" y="713"/>
                    </a:lnTo>
                    <a:lnTo>
                      <a:pt x="294" y="764"/>
                    </a:lnTo>
                    <a:lnTo>
                      <a:pt x="419" y="798"/>
                    </a:lnTo>
                    <a:lnTo>
                      <a:pt x="394" y="811"/>
                    </a:lnTo>
                    <a:lnTo>
                      <a:pt x="317" y="796"/>
                    </a:lnTo>
                    <a:lnTo>
                      <a:pt x="207" y="757"/>
                    </a:lnTo>
                    <a:lnTo>
                      <a:pt x="123" y="718"/>
                    </a:lnTo>
                    <a:lnTo>
                      <a:pt x="89" y="718"/>
                    </a:lnTo>
                    <a:lnTo>
                      <a:pt x="56" y="749"/>
                    </a:lnTo>
                    <a:lnTo>
                      <a:pt x="56" y="803"/>
                    </a:lnTo>
                    <a:lnTo>
                      <a:pt x="99" y="870"/>
                    </a:lnTo>
                    <a:lnTo>
                      <a:pt x="166" y="908"/>
                    </a:lnTo>
                    <a:lnTo>
                      <a:pt x="289" y="943"/>
                    </a:lnTo>
                    <a:lnTo>
                      <a:pt x="394" y="962"/>
                    </a:lnTo>
                    <a:lnTo>
                      <a:pt x="514" y="969"/>
                    </a:lnTo>
                    <a:lnTo>
                      <a:pt x="624" y="956"/>
                    </a:lnTo>
                    <a:lnTo>
                      <a:pt x="732" y="913"/>
                    </a:lnTo>
                    <a:lnTo>
                      <a:pt x="799" y="870"/>
                    </a:lnTo>
                    <a:lnTo>
                      <a:pt x="820" y="839"/>
                    </a:lnTo>
                    <a:lnTo>
                      <a:pt x="833" y="798"/>
                    </a:lnTo>
                    <a:lnTo>
                      <a:pt x="810" y="749"/>
                    </a:lnTo>
                    <a:lnTo>
                      <a:pt x="758" y="718"/>
                    </a:lnTo>
                    <a:lnTo>
                      <a:pt x="786" y="656"/>
                    </a:lnTo>
                    <a:lnTo>
                      <a:pt x="801" y="577"/>
                    </a:lnTo>
                    <a:lnTo>
                      <a:pt x="786" y="477"/>
                    </a:lnTo>
                    <a:lnTo>
                      <a:pt x="743" y="429"/>
                    </a:lnTo>
                    <a:lnTo>
                      <a:pt x="704" y="397"/>
                    </a:lnTo>
                    <a:lnTo>
                      <a:pt x="637" y="380"/>
                    </a:lnTo>
                    <a:lnTo>
                      <a:pt x="658" y="362"/>
                    </a:lnTo>
                    <a:lnTo>
                      <a:pt x="753" y="349"/>
                    </a:lnTo>
                    <a:lnTo>
                      <a:pt x="814" y="308"/>
                    </a:lnTo>
                    <a:lnTo>
                      <a:pt x="858" y="251"/>
                    </a:lnTo>
                    <a:lnTo>
                      <a:pt x="866" y="203"/>
                    </a:lnTo>
                    <a:lnTo>
                      <a:pt x="848" y="190"/>
                    </a:lnTo>
                    <a:lnTo>
                      <a:pt x="810" y="233"/>
                    </a:lnTo>
                    <a:lnTo>
                      <a:pt x="743" y="283"/>
                    </a:lnTo>
                    <a:lnTo>
                      <a:pt x="604" y="308"/>
                    </a:lnTo>
                    <a:lnTo>
                      <a:pt x="453" y="313"/>
                    </a:lnTo>
                    <a:lnTo>
                      <a:pt x="337" y="287"/>
                    </a:lnTo>
                    <a:lnTo>
                      <a:pt x="248" y="257"/>
                    </a:lnTo>
                    <a:lnTo>
                      <a:pt x="270" y="239"/>
                    </a:lnTo>
                    <a:lnTo>
                      <a:pt x="337" y="270"/>
                    </a:lnTo>
                    <a:lnTo>
                      <a:pt x="466" y="277"/>
                    </a:lnTo>
                    <a:lnTo>
                      <a:pt x="587" y="270"/>
                    </a:lnTo>
                    <a:lnTo>
                      <a:pt x="715" y="251"/>
                    </a:lnTo>
                    <a:lnTo>
                      <a:pt x="792" y="208"/>
                    </a:lnTo>
                    <a:lnTo>
                      <a:pt x="825" y="167"/>
                    </a:lnTo>
                    <a:lnTo>
                      <a:pt x="842" y="123"/>
                    </a:lnTo>
                    <a:lnTo>
                      <a:pt x="833" y="85"/>
                    </a:lnTo>
                    <a:lnTo>
                      <a:pt x="771" y="57"/>
                    </a:lnTo>
                    <a:lnTo>
                      <a:pt x="80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902212" name="AutoShape 68"/>
          <p:cNvSpPr>
            <a:spLocks noChangeArrowheads="1"/>
          </p:cNvSpPr>
          <p:nvPr/>
        </p:nvSpPr>
        <p:spPr bwMode="auto">
          <a:xfrm>
            <a:off x="4500563" y="5516563"/>
            <a:ext cx="431800" cy="433387"/>
          </a:xfrm>
          <a:prstGeom prst="upDownArrow">
            <a:avLst>
              <a:gd name="adj1" fmla="val 50000"/>
              <a:gd name="adj2" fmla="val 20074"/>
            </a:avLst>
          </a:prstGeom>
          <a:solidFill>
            <a:schemeClr val="accent2"/>
          </a:solidFill>
          <a:ln w="9525" algn="ctr">
            <a:solidFill>
              <a:schemeClr val="tx2"/>
            </a:solidFill>
            <a:miter lim="800000"/>
            <a:headEnd/>
            <a:tailEnd/>
          </a:ln>
        </p:spPr>
        <p:txBody>
          <a:bodyPr lIns="90000" tIns="46800" rIns="90000" bIns="4680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grpSp>
        <p:nvGrpSpPr>
          <p:cNvPr id="21" name="Group 69"/>
          <p:cNvGrpSpPr>
            <a:grpSpLocks/>
          </p:cNvGrpSpPr>
          <p:nvPr/>
        </p:nvGrpSpPr>
        <p:grpSpPr bwMode="auto">
          <a:xfrm>
            <a:off x="3492500" y="3716338"/>
            <a:ext cx="2157413" cy="1939925"/>
            <a:chOff x="2284" y="1806"/>
            <a:chExt cx="1049" cy="940"/>
          </a:xfrm>
        </p:grpSpPr>
        <p:pic>
          <p:nvPicPr>
            <p:cNvPr id="19595" name="Picture 70" descr="j014948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5400000">
              <a:off x="2406" y="1818"/>
              <a:ext cx="858"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96" name="Text Box 71"/>
            <p:cNvSpPr txBox="1">
              <a:spLocks noChangeArrowheads="1"/>
            </p:cNvSpPr>
            <p:nvPr/>
          </p:nvSpPr>
          <p:spPr bwMode="auto">
            <a:xfrm>
              <a:off x="2284" y="1806"/>
              <a:ext cx="726"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4000">
                  <a:solidFill>
                    <a:srgbClr val="000066"/>
                  </a:solidFill>
                  <a:latin typeface="Times New Roman" panose="02020603050405020304" pitchFamily="18" charset="0"/>
                  <a:cs typeface="Zar" pitchFamily="2" charset="-78"/>
                </a:rPr>
                <a:t>فرسازه‌ها</a:t>
              </a:r>
              <a:endParaRPr lang="en-US" sz="4000">
                <a:solidFill>
                  <a:srgbClr val="000066"/>
                </a:solidFill>
                <a:latin typeface="Times New Roman" panose="02020603050405020304" pitchFamily="18" charset="0"/>
                <a:cs typeface="Zar" pitchFamily="2" charset="-78"/>
              </a:endParaRPr>
            </a:p>
          </p:txBody>
        </p:sp>
      </p:grpSp>
      <p:cxnSp>
        <p:nvCxnSpPr>
          <p:cNvPr id="902216" name="AutoShape 72"/>
          <p:cNvCxnSpPr>
            <a:cxnSpLocks noChangeShapeType="1"/>
            <a:stCxn id="19591" idx="2"/>
            <a:endCxn id="19596" idx="0"/>
          </p:cNvCxnSpPr>
          <p:nvPr/>
        </p:nvCxnSpPr>
        <p:spPr bwMode="auto">
          <a:xfrm rot="5400000">
            <a:off x="4150519" y="3326607"/>
            <a:ext cx="479425" cy="300037"/>
          </a:xfrm>
          <a:prstGeom prst="curvedConnector3">
            <a:avLst>
              <a:gd name="adj1" fmla="val 50000"/>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17" name="AutoShape 73"/>
          <p:cNvCxnSpPr>
            <a:cxnSpLocks noChangeShapeType="1"/>
            <a:stCxn id="19596" idx="0"/>
            <a:endCxn id="19620" idx="2"/>
          </p:cNvCxnSpPr>
          <p:nvPr/>
        </p:nvCxnSpPr>
        <p:spPr bwMode="auto">
          <a:xfrm rot="-5400000">
            <a:off x="4841081" y="2348707"/>
            <a:ext cx="766763" cy="1968500"/>
          </a:xfrm>
          <a:prstGeom prst="curvedConnector3">
            <a:avLst>
              <a:gd name="adj1" fmla="val 49898"/>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18" name="AutoShape 74"/>
          <p:cNvCxnSpPr>
            <a:cxnSpLocks noChangeShapeType="1"/>
            <a:stCxn id="19596" idx="0"/>
          </p:cNvCxnSpPr>
          <p:nvPr/>
        </p:nvCxnSpPr>
        <p:spPr bwMode="auto">
          <a:xfrm rot="5400000" flipV="1">
            <a:off x="5630863" y="2325688"/>
            <a:ext cx="71437" cy="2852737"/>
          </a:xfrm>
          <a:prstGeom prst="curvedConnector4">
            <a:avLst>
              <a:gd name="adj1" fmla="val -320000"/>
              <a:gd name="adj2" fmla="val 63051"/>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19" name="AutoShape 75"/>
          <p:cNvCxnSpPr>
            <a:cxnSpLocks noChangeShapeType="1"/>
          </p:cNvCxnSpPr>
          <p:nvPr/>
        </p:nvCxnSpPr>
        <p:spPr bwMode="auto">
          <a:xfrm flipV="1">
            <a:off x="5651500" y="4073525"/>
            <a:ext cx="360363" cy="698500"/>
          </a:xfrm>
          <a:prstGeom prst="curvedConnector3">
            <a:avLst>
              <a:gd name="adj1" fmla="val 49778"/>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20" name="AutoShape 76"/>
          <p:cNvCxnSpPr>
            <a:cxnSpLocks noChangeShapeType="1"/>
          </p:cNvCxnSpPr>
          <p:nvPr/>
        </p:nvCxnSpPr>
        <p:spPr bwMode="auto">
          <a:xfrm>
            <a:off x="5651500" y="4772025"/>
            <a:ext cx="360363" cy="1128713"/>
          </a:xfrm>
          <a:prstGeom prst="curvedConnector3">
            <a:avLst>
              <a:gd name="adj1" fmla="val 49778"/>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21" name="AutoShape 77"/>
          <p:cNvCxnSpPr>
            <a:cxnSpLocks noChangeShapeType="1"/>
          </p:cNvCxnSpPr>
          <p:nvPr/>
        </p:nvCxnSpPr>
        <p:spPr bwMode="auto">
          <a:xfrm>
            <a:off x="5651500" y="4772025"/>
            <a:ext cx="1873250" cy="1069975"/>
          </a:xfrm>
          <a:prstGeom prst="curvedConnector3">
            <a:avLst>
              <a:gd name="adj1" fmla="val 49917"/>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22" name="AutoShape 78"/>
          <p:cNvCxnSpPr>
            <a:cxnSpLocks noChangeShapeType="1"/>
            <a:endCxn id="19630" idx="1"/>
          </p:cNvCxnSpPr>
          <p:nvPr/>
        </p:nvCxnSpPr>
        <p:spPr bwMode="auto">
          <a:xfrm>
            <a:off x="5651500" y="4772025"/>
            <a:ext cx="2333625" cy="614363"/>
          </a:xfrm>
          <a:prstGeom prst="curvedConnector3">
            <a:avLst>
              <a:gd name="adj1" fmla="val 49931"/>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23" name="AutoShape 79"/>
          <p:cNvCxnSpPr>
            <a:cxnSpLocks noChangeShapeType="1"/>
            <a:stCxn id="19596" idx="0"/>
            <a:endCxn id="19642" idx="2"/>
          </p:cNvCxnSpPr>
          <p:nvPr/>
        </p:nvCxnSpPr>
        <p:spPr bwMode="auto">
          <a:xfrm rot="-5400000">
            <a:off x="5640388" y="1119188"/>
            <a:ext cx="1196975" cy="3997325"/>
          </a:xfrm>
          <a:prstGeom prst="curvedConnector3">
            <a:avLst>
              <a:gd name="adj1" fmla="val 50000"/>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24" name="AutoShape 80"/>
          <p:cNvCxnSpPr>
            <a:cxnSpLocks noChangeShapeType="1"/>
            <a:stCxn id="19596" idx="0"/>
            <a:endCxn id="19619" idx="2"/>
          </p:cNvCxnSpPr>
          <p:nvPr/>
        </p:nvCxnSpPr>
        <p:spPr bwMode="auto">
          <a:xfrm rot="-5400000">
            <a:off x="4988719" y="1674019"/>
            <a:ext cx="1293813" cy="2790825"/>
          </a:xfrm>
          <a:prstGeom prst="curvedConnector3">
            <a:avLst>
              <a:gd name="adj1" fmla="val 49940"/>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25" name="AutoShape 81"/>
          <p:cNvCxnSpPr>
            <a:cxnSpLocks noChangeShapeType="1"/>
            <a:stCxn id="19638" idx="2"/>
            <a:endCxn id="19596" idx="0"/>
          </p:cNvCxnSpPr>
          <p:nvPr/>
        </p:nvCxnSpPr>
        <p:spPr bwMode="auto">
          <a:xfrm rot="16200000" flipH="1">
            <a:off x="3632200" y="3108325"/>
            <a:ext cx="766763" cy="449263"/>
          </a:xfrm>
          <a:prstGeom prst="curvedConnector3">
            <a:avLst>
              <a:gd name="adj1" fmla="val 49898"/>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26" name="AutoShape 82"/>
          <p:cNvCxnSpPr>
            <a:cxnSpLocks noChangeShapeType="1"/>
            <a:stCxn id="19596" idx="0"/>
            <a:endCxn id="19609" idx="2"/>
          </p:cNvCxnSpPr>
          <p:nvPr/>
        </p:nvCxnSpPr>
        <p:spPr bwMode="auto">
          <a:xfrm rot="-5400000">
            <a:off x="4198144" y="2567782"/>
            <a:ext cx="1190625" cy="1106487"/>
          </a:xfrm>
          <a:prstGeom prst="curvedConnector3">
            <a:avLst>
              <a:gd name="adj1" fmla="val 50000"/>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27" name="AutoShape 83"/>
          <p:cNvCxnSpPr>
            <a:cxnSpLocks noChangeShapeType="1"/>
            <a:stCxn id="19622" idx="2"/>
            <a:endCxn id="19596" idx="0"/>
          </p:cNvCxnSpPr>
          <p:nvPr/>
        </p:nvCxnSpPr>
        <p:spPr bwMode="auto">
          <a:xfrm rot="16200000" flipH="1">
            <a:off x="2696369" y="2172494"/>
            <a:ext cx="955675" cy="2132013"/>
          </a:xfrm>
          <a:prstGeom prst="curvedConnector3">
            <a:avLst>
              <a:gd name="adj1" fmla="val 50000"/>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28" name="AutoShape 84"/>
          <p:cNvCxnSpPr>
            <a:cxnSpLocks noChangeShapeType="1"/>
            <a:stCxn id="19594" idx="2"/>
            <a:endCxn id="19596" idx="0"/>
          </p:cNvCxnSpPr>
          <p:nvPr/>
        </p:nvCxnSpPr>
        <p:spPr bwMode="auto">
          <a:xfrm rot="16200000" flipH="1">
            <a:off x="2887663" y="2365375"/>
            <a:ext cx="1309688" cy="1392237"/>
          </a:xfrm>
          <a:prstGeom prst="curvedConnector3">
            <a:avLst>
              <a:gd name="adj1" fmla="val 50000"/>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29" name="AutoShape 85"/>
          <p:cNvCxnSpPr>
            <a:cxnSpLocks noChangeShapeType="1"/>
            <a:stCxn id="19633" idx="2"/>
            <a:endCxn id="19596" idx="0"/>
          </p:cNvCxnSpPr>
          <p:nvPr/>
        </p:nvCxnSpPr>
        <p:spPr bwMode="auto">
          <a:xfrm rot="16200000" flipH="1">
            <a:off x="2243138" y="1719263"/>
            <a:ext cx="1127125" cy="2867025"/>
          </a:xfrm>
          <a:prstGeom prst="curvedConnector3">
            <a:avLst>
              <a:gd name="adj1" fmla="val 50000"/>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30" name="AutoShape 86"/>
          <p:cNvCxnSpPr>
            <a:cxnSpLocks noChangeShapeType="1"/>
          </p:cNvCxnSpPr>
          <p:nvPr/>
        </p:nvCxnSpPr>
        <p:spPr bwMode="auto">
          <a:xfrm>
            <a:off x="1476375" y="3249613"/>
            <a:ext cx="2124075" cy="1522412"/>
          </a:xfrm>
          <a:prstGeom prst="curvedConnector3">
            <a:avLst>
              <a:gd name="adj1" fmla="val 49926"/>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31" name="AutoShape 87"/>
          <p:cNvCxnSpPr>
            <a:cxnSpLocks noChangeShapeType="1"/>
            <a:stCxn id="19610" idx="0"/>
          </p:cNvCxnSpPr>
          <p:nvPr/>
        </p:nvCxnSpPr>
        <p:spPr bwMode="auto">
          <a:xfrm rot="-5400000">
            <a:off x="2862263" y="5222875"/>
            <a:ext cx="1189038" cy="287337"/>
          </a:xfrm>
          <a:prstGeom prst="curvedConnector2">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32" name="AutoShape 88"/>
          <p:cNvCxnSpPr>
            <a:cxnSpLocks noChangeShapeType="1"/>
          </p:cNvCxnSpPr>
          <p:nvPr/>
        </p:nvCxnSpPr>
        <p:spPr bwMode="auto">
          <a:xfrm rot="-5400000">
            <a:off x="2032000" y="4165600"/>
            <a:ext cx="962025" cy="2174875"/>
          </a:xfrm>
          <a:prstGeom prst="curvedConnector2">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33" name="AutoShape 89"/>
          <p:cNvCxnSpPr>
            <a:cxnSpLocks noChangeShapeType="1"/>
          </p:cNvCxnSpPr>
          <p:nvPr/>
        </p:nvCxnSpPr>
        <p:spPr bwMode="auto">
          <a:xfrm rot="-5400000">
            <a:off x="2576512" y="4513263"/>
            <a:ext cx="765175" cy="1282700"/>
          </a:xfrm>
          <a:prstGeom prst="curvedConnector2">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34" name="AutoShape 90"/>
          <p:cNvCxnSpPr>
            <a:cxnSpLocks noChangeShapeType="1"/>
            <a:stCxn id="19606" idx="29"/>
          </p:cNvCxnSpPr>
          <p:nvPr/>
        </p:nvCxnSpPr>
        <p:spPr bwMode="auto">
          <a:xfrm rot="-5400000">
            <a:off x="1869282" y="3650456"/>
            <a:ext cx="609600" cy="2852737"/>
          </a:xfrm>
          <a:prstGeom prst="curvedConnector2">
            <a:avLst/>
          </a:prstGeom>
          <a:noFill/>
          <a:ln w="9525">
            <a:solidFill>
              <a:srgbClr val="CC9900"/>
            </a:solidFill>
            <a:round/>
            <a:headEnd/>
            <a:tailEnd/>
          </a:ln>
          <a:extLst>
            <a:ext uri="{909E8E84-426E-40DD-AFC4-6F175D3DCCD1}">
              <a14:hiddenFill xmlns:a14="http://schemas.microsoft.com/office/drawing/2010/main">
                <a:noFill/>
              </a14:hiddenFill>
            </a:ext>
          </a:extLst>
        </p:spPr>
      </p:cxnSp>
      <p:cxnSp>
        <p:nvCxnSpPr>
          <p:cNvPr id="902235" name="AutoShape 91"/>
          <p:cNvCxnSpPr>
            <a:cxnSpLocks noChangeShapeType="1"/>
            <a:stCxn id="19614" idx="2"/>
            <a:endCxn id="19596" idx="0"/>
          </p:cNvCxnSpPr>
          <p:nvPr/>
        </p:nvCxnSpPr>
        <p:spPr bwMode="auto">
          <a:xfrm rot="16200000" flipH="1">
            <a:off x="1733550" y="1209675"/>
            <a:ext cx="1331913" cy="3681413"/>
          </a:xfrm>
          <a:prstGeom prst="curvedConnector3">
            <a:avLst>
              <a:gd name="adj1" fmla="val 49940"/>
            </a:avLst>
          </a:prstGeom>
          <a:noFill/>
          <a:ln w="9525">
            <a:solidFill>
              <a:srgbClr val="CC9900"/>
            </a:solidFill>
            <a:round/>
            <a:headEnd/>
            <a:tailEnd/>
          </a:ln>
          <a:extLst>
            <a:ext uri="{909E8E84-426E-40DD-AFC4-6F175D3DCCD1}">
              <a14:hiddenFill xmlns:a14="http://schemas.microsoft.com/office/drawing/2010/main">
                <a:noFill/>
              </a14:hiddenFill>
            </a:ext>
          </a:extLst>
        </p:spPr>
      </p:cxnSp>
      <p:grpSp>
        <p:nvGrpSpPr>
          <p:cNvPr id="22" name="Group 92"/>
          <p:cNvGrpSpPr>
            <a:grpSpLocks/>
          </p:cNvGrpSpPr>
          <p:nvPr/>
        </p:nvGrpSpPr>
        <p:grpSpPr bwMode="auto">
          <a:xfrm>
            <a:off x="2268538" y="1371600"/>
            <a:ext cx="1155700" cy="1035050"/>
            <a:chOff x="2971" y="1116"/>
            <a:chExt cx="728" cy="652"/>
          </a:xfrm>
        </p:grpSpPr>
        <p:pic>
          <p:nvPicPr>
            <p:cNvPr id="19593" name="Picture 93" descr="j019611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16" y="1116"/>
              <a:ext cx="624"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94" name="Text Box 94"/>
            <p:cNvSpPr txBox="1">
              <a:spLocks noChangeArrowheads="1"/>
            </p:cNvSpPr>
            <p:nvPr/>
          </p:nvSpPr>
          <p:spPr bwMode="auto">
            <a:xfrm>
              <a:off x="2971" y="1480"/>
              <a:ext cx="7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نمايشنامه‌ها</a:t>
              </a:r>
              <a:endParaRPr lang="en-US" sz="2400">
                <a:solidFill>
                  <a:srgbClr val="000066"/>
                </a:solidFill>
                <a:latin typeface="Times New Roman" panose="02020603050405020304" pitchFamily="18" charset="0"/>
                <a:cs typeface="Zar" pitchFamily="2" charset="-78"/>
              </a:endParaRPr>
            </a:p>
          </p:txBody>
        </p:sp>
      </p:grpSp>
      <p:grpSp>
        <p:nvGrpSpPr>
          <p:cNvPr id="23" name="Group 95"/>
          <p:cNvGrpSpPr>
            <a:grpSpLocks/>
          </p:cNvGrpSpPr>
          <p:nvPr/>
        </p:nvGrpSpPr>
        <p:grpSpPr bwMode="auto">
          <a:xfrm>
            <a:off x="4211638" y="2205038"/>
            <a:ext cx="863600" cy="1031875"/>
            <a:chOff x="3016" y="709"/>
            <a:chExt cx="544" cy="650"/>
          </a:xfrm>
        </p:grpSpPr>
        <p:sp>
          <p:nvSpPr>
            <p:cNvPr id="19591" name="Text Box 96"/>
            <p:cNvSpPr txBox="1">
              <a:spLocks noChangeArrowheads="1"/>
            </p:cNvSpPr>
            <p:nvPr/>
          </p:nvSpPr>
          <p:spPr bwMode="auto">
            <a:xfrm>
              <a:off x="3016" y="1071"/>
              <a:ext cx="4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اشعار</a:t>
              </a:r>
              <a:endParaRPr lang="en-US" sz="2400">
                <a:solidFill>
                  <a:srgbClr val="000066"/>
                </a:solidFill>
                <a:latin typeface="Times New Roman" panose="02020603050405020304" pitchFamily="18" charset="0"/>
                <a:cs typeface="Zar" pitchFamily="2" charset="-78"/>
              </a:endParaRPr>
            </a:p>
          </p:txBody>
        </p:sp>
        <p:pic>
          <p:nvPicPr>
            <p:cNvPr id="19592" name="Picture 97" descr="j023377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61" y="709"/>
              <a:ext cx="49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02242" name="AutoShape 98"/>
          <p:cNvCxnSpPr>
            <a:cxnSpLocks noChangeShapeType="1"/>
            <a:stCxn id="19520" idx="2"/>
          </p:cNvCxnSpPr>
          <p:nvPr/>
        </p:nvCxnSpPr>
        <p:spPr bwMode="auto">
          <a:xfrm>
            <a:off x="1620838" y="4519613"/>
            <a:ext cx="1979612" cy="252412"/>
          </a:xfrm>
          <a:prstGeom prst="curvedConnector3">
            <a:avLst>
              <a:gd name="adj1" fmla="val 49958"/>
            </a:avLst>
          </a:prstGeom>
          <a:noFill/>
          <a:ln w="9525">
            <a:solidFill>
              <a:srgbClr val="CC9900"/>
            </a:solidFill>
            <a:round/>
            <a:headEnd/>
            <a:tailEnd/>
          </a:ln>
          <a:extLst>
            <a:ext uri="{909E8E84-426E-40DD-AFC4-6F175D3DCCD1}">
              <a14:hiddenFill xmlns:a14="http://schemas.microsoft.com/office/drawing/2010/main">
                <a:noFill/>
              </a14:hiddenFill>
            </a:ext>
          </a:extLst>
        </p:spPr>
      </p:cxnSp>
      <p:grpSp>
        <p:nvGrpSpPr>
          <p:cNvPr id="24" name="Group 99"/>
          <p:cNvGrpSpPr>
            <a:grpSpLocks/>
          </p:cNvGrpSpPr>
          <p:nvPr/>
        </p:nvGrpSpPr>
        <p:grpSpPr bwMode="auto">
          <a:xfrm>
            <a:off x="684213" y="4221163"/>
            <a:ext cx="936625" cy="962025"/>
            <a:chOff x="113" y="2296"/>
            <a:chExt cx="590" cy="606"/>
          </a:xfrm>
        </p:grpSpPr>
        <p:grpSp>
          <p:nvGrpSpPr>
            <p:cNvPr id="19518" name="Group 100"/>
            <p:cNvGrpSpPr>
              <a:grpSpLocks/>
            </p:cNvGrpSpPr>
            <p:nvPr/>
          </p:nvGrpSpPr>
          <p:grpSpPr bwMode="auto">
            <a:xfrm>
              <a:off x="113" y="2296"/>
              <a:ext cx="590" cy="363"/>
              <a:chOff x="1882" y="1797"/>
              <a:chExt cx="1270" cy="862"/>
            </a:xfrm>
          </p:grpSpPr>
          <p:sp>
            <p:nvSpPr>
              <p:cNvPr id="19520" name="Cloud"/>
              <p:cNvSpPr>
                <a:spLocks noChangeAspect="1" noEditPoints="1" noChangeArrowheads="1"/>
              </p:cNvSpPr>
              <p:nvPr/>
            </p:nvSpPr>
            <p:spPr bwMode="auto">
              <a:xfrm>
                <a:off x="1882" y="1828"/>
                <a:ext cx="1270" cy="831"/>
              </a:xfrm>
              <a:custGeom>
                <a:avLst/>
                <a:gdLst>
                  <a:gd name="T0" fmla="*/ 4 w 21600"/>
                  <a:gd name="T1" fmla="*/ 416 h 21600"/>
                  <a:gd name="T2" fmla="*/ 635 w 21600"/>
                  <a:gd name="T3" fmla="*/ 830 h 21600"/>
                  <a:gd name="T4" fmla="*/ 1269 w 21600"/>
                  <a:gd name="T5" fmla="*/ 416 h 21600"/>
                  <a:gd name="T6" fmla="*/ 635 w 21600"/>
                  <a:gd name="T7" fmla="*/ 48 h 21600"/>
                  <a:gd name="T8" fmla="*/ 0 60000 65536"/>
                  <a:gd name="T9" fmla="*/ 0 60000 65536"/>
                  <a:gd name="T10" fmla="*/ 0 60000 65536"/>
                  <a:gd name="T11" fmla="*/ 0 60000 65536"/>
                  <a:gd name="T12" fmla="*/ 2976 w 21600"/>
                  <a:gd name="T13" fmla="*/ 3249 h 21600"/>
                  <a:gd name="T14" fmla="*/ 17093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p>
            </p:txBody>
          </p:sp>
          <p:grpSp>
            <p:nvGrpSpPr>
              <p:cNvPr id="19521" name="Group 102"/>
              <p:cNvGrpSpPr>
                <a:grpSpLocks/>
              </p:cNvGrpSpPr>
              <p:nvPr/>
            </p:nvGrpSpPr>
            <p:grpSpPr bwMode="auto">
              <a:xfrm>
                <a:off x="2518" y="1872"/>
                <a:ext cx="559" cy="483"/>
                <a:chOff x="2915" y="2091"/>
                <a:chExt cx="916" cy="848"/>
              </a:xfrm>
            </p:grpSpPr>
            <p:sp>
              <p:nvSpPr>
                <p:cNvPr id="19586" name="Freeform 103"/>
                <p:cNvSpPr>
                  <a:spLocks/>
                </p:cNvSpPr>
                <p:nvPr/>
              </p:nvSpPr>
              <p:spPr bwMode="auto">
                <a:xfrm>
                  <a:off x="3019" y="2091"/>
                  <a:ext cx="710" cy="259"/>
                </a:xfrm>
                <a:custGeom>
                  <a:avLst/>
                  <a:gdLst>
                    <a:gd name="T0" fmla="*/ 126 w 2128"/>
                    <a:gd name="T1" fmla="*/ 0 h 777"/>
                    <a:gd name="T2" fmla="*/ 122 w 2128"/>
                    <a:gd name="T3" fmla="*/ 0 h 777"/>
                    <a:gd name="T4" fmla="*/ 118 w 2128"/>
                    <a:gd name="T5" fmla="*/ 2 h 777"/>
                    <a:gd name="T6" fmla="*/ 114 w 2128"/>
                    <a:gd name="T7" fmla="*/ 4 h 777"/>
                    <a:gd name="T8" fmla="*/ 109 w 2128"/>
                    <a:gd name="T9" fmla="*/ 7 h 777"/>
                    <a:gd name="T10" fmla="*/ 103 w 2128"/>
                    <a:gd name="T11" fmla="*/ 10 h 777"/>
                    <a:gd name="T12" fmla="*/ 96 w 2128"/>
                    <a:gd name="T13" fmla="*/ 14 h 777"/>
                    <a:gd name="T14" fmla="*/ 88 w 2128"/>
                    <a:gd name="T15" fmla="*/ 19 h 777"/>
                    <a:gd name="T16" fmla="*/ 79 w 2128"/>
                    <a:gd name="T17" fmla="*/ 24 h 777"/>
                    <a:gd name="T18" fmla="*/ 71 w 2128"/>
                    <a:gd name="T19" fmla="*/ 29 h 777"/>
                    <a:gd name="T20" fmla="*/ 62 w 2128"/>
                    <a:gd name="T21" fmla="*/ 35 h 777"/>
                    <a:gd name="T22" fmla="*/ 53 w 2128"/>
                    <a:gd name="T23" fmla="*/ 40 h 777"/>
                    <a:gd name="T24" fmla="*/ 44 w 2128"/>
                    <a:gd name="T25" fmla="*/ 45 h 777"/>
                    <a:gd name="T26" fmla="*/ 37 w 2128"/>
                    <a:gd name="T27" fmla="*/ 50 h 777"/>
                    <a:gd name="T28" fmla="*/ 29 w 2128"/>
                    <a:gd name="T29" fmla="*/ 55 h 777"/>
                    <a:gd name="T30" fmla="*/ 23 w 2128"/>
                    <a:gd name="T31" fmla="*/ 59 h 777"/>
                    <a:gd name="T32" fmla="*/ 18 w 2128"/>
                    <a:gd name="T33" fmla="*/ 63 h 777"/>
                    <a:gd name="T34" fmla="*/ 13 w 2128"/>
                    <a:gd name="T35" fmla="*/ 66 h 777"/>
                    <a:gd name="T36" fmla="*/ 9 w 2128"/>
                    <a:gd name="T37" fmla="*/ 69 h 777"/>
                    <a:gd name="T38" fmla="*/ 5 w 2128"/>
                    <a:gd name="T39" fmla="*/ 73 h 777"/>
                    <a:gd name="T40" fmla="*/ 1 w 2128"/>
                    <a:gd name="T41" fmla="*/ 77 h 777"/>
                    <a:gd name="T42" fmla="*/ 1 w 2128"/>
                    <a:gd name="T43" fmla="*/ 81 h 777"/>
                    <a:gd name="T44" fmla="*/ 4 w 2128"/>
                    <a:gd name="T45" fmla="*/ 82 h 777"/>
                    <a:gd name="T46" fmla="*/ 10 w 2128"/>
                    <a:gd name="T47" fmla="*/ 83 h 777"/>
                    <a:gd name="T48" fmla="*/ 18 w 2128"/>
                    <a:gd name="T49" fmla="*/ 84 h 777"/>
                    <a:gd name="T50" fmla="*/ 28 w 2128"/>
                    <a:gd name="T51" fmla="*/ 85 h 777"/>
                    <a:gd name="T52" fmla="*/ 40 w 2128"/>
                    <a:gd name="T53" fmla="*/ 85 h 777"/>
                    <a:gd name="T54" fmla="*/ 53 w 2128"/>
                    <a:gd name="T55" fmla="*/ 86 h 777"/>
                    <a:gd name="T56" fmla="*/ 69 w 2128"/>
                    <a:gd name="T57" fmla="*/ 86 h 777"/>
                    <a:gd name="T58" fmla="*/ 85 w 2128"/>
                    <a:gd name="T59" fmla="*/ 86 h 777"/>
                    <a:gd name="T60" fmla="*/ 103 w 2128"/>
                    <a:gd name="T61" fmla="*/ 86 h 777"/>
                    <a:gd name="T62" fmla="*/ 121 w 2128"/>
                    <a:gd name="T63" fmla="*/ 86 h 777"/>
                    <a:gd name="T64" fmla="*/ 140 w 2128"/>
                    <a:gd name="T65" fmla="*/ 86 h 777"/>
                    <a:gd name="T66" fmla="*/ 157 w 2128"/>
                    <a:gd name="T67" fmla="*/ 86 h 777"/>
                    <a:gd name="T68" fmla="*/ 173 w 2128"/>
                    <a:gd name="T69" fmla="*/ 86 h 777"/>
                    <a:gd name="T70" fmla="*/ 187 w 2128"/>
                    <a:gd name="T71" fmla="*/ 86 h 777"/>
                    <a:gd name="T72" fmla="*/ 199 w 2128"/>
                    <a:gd name="T73" fmla="*/ 86 h 777"/>
                    <a:gd name="T74" fmla="*/ 210 w 2128"/>
                    <a:gd name="T75" fmla="*/ 86 h 777"/>
                    <a:gd name="T76" fmla="*/ 219 w 2128"/>
                    <a:gd name="T77" fmla="*/ 85 h 777"/>
                    <a:gd name="T78" fmla="*/ 226 w 2128"/>
                    <a:gd name="T79" fmla="*/ 84 h 777"/>
                    <a:gd name="T80" fmla="*/ 232 w 2128"/>
                    <a:gd name="T81" fmla="*/ 84 h 777"/>
                    <a:gd name="T82" fmla="*/ 235 w 2128"/>
                    <a:gd name="T83" fmla="*/ 82 h 777"/>
                    <a:gd name="T84" fmla="*/ 237 w 2128"/>
                    <a:gd name="T85" fmla="*/ 79 h 777"/>
                    <a:gd name="T86" fmla="*/ 233 w 2128"/>
                    <a:gd name="T87" fmla="*/ 73 h 777"/>
                    <a:gd name="T88" fmla="*/ 228 w 2128"/>
                    <a:gd name="T89" fmla="*/ 69 h 777"/>
                    <a:gd name="T90" fmla="*/ 222 w 2128"/>
                    <a:gd name="T91" fmla="*/ 65 h 777"/>
                    <a:gd name="T92" fmla="*/ 216 w 2128"/>
                    <a:gd name="T93" fmla="*/ 60 h 777"/>
                    <a:gd name="T94" fmla="*/ 208 w 2128"/>
                    <a:gd name="T95" fmla="*/ 54 h 777"/>
                    <a:gd name="T96" fmla="*/ 200 w 2128"/>
                    <a:gd name="T97" fmla="*/ 49 h 777"/>
                    <a:gd name="T98" fmla="*/ 192 w 2128"/>
                    <a:gd name="T99" fmla="*/ 43 h 777"/>
                    <a:gd name="T100" fmla="*/ 184 w 2128"/>
                    <a:gd name="T101" fmla="*/ 37 h 777"/>
                    <a:gd name="T102" fmla="*/ 175 w 2128"/>
                    <a:gd name="T103" fmla="*/ 31 h 777"/>
                    <a:gd name="T104" fmla="*/ 167 w 2128"/>
                    <a:gd name="T105" fmla="*/ 26 h 777"/>
                    <a:gd name="T106" fmla="*/ 160 w 2128"/>
                    <a:gd name="T107" fmla="*/ 21 h 777"/>
                    <a:gd name="T108" fmla="*/ 153 w 2128"/>
                    <a:gd name="T109" fmla="*/ 16 h 777"/>
                    <a:gd name="T110" fmla="*/ 147 w 2128"/>
                    <a:gd name="T111" fmla="*/ 13 h 777"/>
                    <a:gd name="T112" fmla="*/ 142 w 2128"/>
                    <a:gd name="T113" fmla="*/ 9 h 777"/>
                    <a:gd name="T114" fmla="*/ 137 w 2128"/>
                    <a:gd name="T115" fmla="*/ 7 h 777"/>
                    <a:gd name="T116" fmla="*/ 134 w 2128"/>
                    <a:gd name="T117" fmla="*/ 4 h 777"/>
                    <a:gd name="T118" fmla="*/ 129 w 2128"/>
                    <a:gd name="T119" fmla="*/ 2 h 7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777"/>
                    <a:gd name="T182" fmla="*/ 2128 w 2128"/>
                    <a:gd name="T183" fmla="*/ 777 h 7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777">
                      <a:moveTo>
                        <a:pt x="1150" y="14"/>
                      </a:moveTo>
                      <a:lnTo>
                        <a:pt x="1150" y="13"/>
                      </a:lnTo>
                      <a:lnTo>
                        <a:pt x="1147" y="11"/>
                      </a:lnTo>
                      <a:lnTo>
                        <a:pt x="1142" y="8"/>
                      </a:lnTo>
                      <a:lnTo>
                        <a:pt x="1141" y="4"/>
                      </a:lnTo>
                      <a:lnTo>
                        <a:pt x="1135" y="4"/>
                      </a:lnTo>
                      <a:lnTo>
                        <a:pt x="1134" y="4"/>
                      </a:lnTo>
                      <a:lnTo>
                        <a:pt x="1125" y="0"/>
                      </a:lnTo>
                      <a:lnTo>
                        <a:pt x="1117" y="0"/>
                      </a:lnTo>
                      <a:lnTo>
                        <a:pt x="1113" y="0"/>
                      </a:lnTo>
                      <a:lnTo>
                        <a:pt x="1109" y="0"/>
                      </a:lnTo>
                      <a:lnTo>
                        <a:pt x="1101" y="4"/>
                      </a:lnTo>
                      <a:lnTo>
                        <a:pt x="1099" y="4"/>
                      </a:lnTo>
                      <a:lnTo>
                        <a:pt x="1091" y="4"/>
                      </a:lnTo>
                      <a:lnTo>
                        <a:pt x="1084" y="8"/>
                      </a:lnTo>
                      <a:lnTo>
                        <a:pt x="1077" y="11"/>
                      </a:lnTo>
                      <a:lnTo>
                        <a:pt x="1073" y="13"/>
                      </a:lnTo>
                      <a:lnTo>
                        <a:pt x="1062" y="14"/>
                      </a:lnTo>
                      <a:lnTo>
                        <a:pt x="1054" y="20"/>
                      </a:lnTo>
                      <a:lnTo>
                        <a:pt x="1045" y="25"/>
                      </a:lnTo>
                      <a:lnTo>
                        <a:pt x="1036" y="29"/>
                      </a:lnTo>
                      <a:lnTo>
                        <a:pt x="1032" y="30"/>
                      </a:lnTo>
                      <a:lnTo>
                        <a:pt x="1027" y="34"/>
                      </a:lnTo>
                      <a:lnTo>
                        <a:pt x="1021" y="35"/>
                      </a:lnTo>
                      <a:lnTo>
                        <a:pt x="1015" y="39"/>
                      </a:lnTo>
                      <a:lnTo>
                        <a:pt x="1008" y="42"/>
                      </a:lnTo>
                      <a:lnTo>
                        <a:pt x="1002" y="47"/>
                      </a:lnTo>
                      <a:lnTo>
                        <a:pt x="993" y="48"/>
                      </a:lnTo>
                      <a:lnTo>
                        <a:pt x="985" y="54"/>
                      </a:lnTo>
                      <a:lnTo>
                        <a:pt x="978" y="59"/>
                      </a:lnTo>
                      <a:lnTo>
                        <a:pt x="968" y="63"/>
                      </a:lnTo>
                      <a:lnTo>
                        <a:pt x="961" y="69"/>
                      </a:lnTo>
                      <a:lnTo>
                        <a:pt x="954" y="73"/>
                      </a:lnTo>
                      <a:lnTo>
                        <a:pt x="942" y="78"/>
                      </a:lnTo>
                      <a:lnTo>
                        <a:pt x="935" y="84"/>
                      </a:lnTo>
                      <a:lnTo>
                        <a:pt x="924" y="90"/>
                      </a:lnTo>
                      <a:lnTo>
                        <a:pt x="915" y="97"/>
                      </a:lnTo>
                      <a:lnTo>
                        <a:pt x="905" y="102"/>
                      </a:lnTo>
                      <a:lnTo>
                        <a:pt x="893" y="108"/>
                      </a:lnTo>
                      <a:lnTo>
                        <a:pt x="885" y="115"/>
                      </a:lnTo>
                      <a:lnTo>
                        <a:pt x="873" y="119"/>
                      </a:lnTo>
                      <a:lnTo>
                        <a:pt x="862" y="127"/>
                      </a:lnTo>
                      <a:lnTo>
                        <a:pt x="850" y="133"/>
                      </a:lnTo>
                      <a:lnTo>
                        <a:pt x="838" y="140"/>
                      </a:lnTo>
                      <a:lnTo>
                        <a:pt x="826" y="146"/>
                      </a:lnTo>
                      <a:lnTo>
                        <a:pt x="813" y="154"/>
                      </a:lnTo>
                      <a:lnTo>
                        <a:pt x="803" y="161"/>
                      </a:lnTo>
                      <a:lnTo>
                        <a:pt x="789" y="167"/>
                      </a:lnTo>
                      <a:lnTo>
                        <a:pt x="780" y="179"/>
                      </a:lnTo>
                      <a:lnTo>
                        <a:pt x="767" y="185"/>
                      </a:lnTo>
                      <a:lnTo>
                        <a:pt x="753" y="192"/>
                      </a:lnTo>
                      <a:lnTo>
                        <a:pt x="742" y="198"/>
                      </a:lnTo>
                      <a:lnTo>
                        <a:pt x="730" y="209"/>
                      </a:lnTo>
                      <a:lnTo>
                        <a:pt x="714" y="215"/>
                      </a:lnTo>
                      <a:lnTo>
                        <a:pt x="700" y="222"/>
                      </a:lnTo>
                      <a:lnTo>
                        <a:pt x="690" y="228"/>
                      </a:lnTo>
                      <a:lnTo>
                        <a:pt x="675" y="236"/>
                      </a:lnTo>
                      <a:lnTo>
                        <a:pt x="662" y="245"/>
                      </a:lnTo>
                      <a:lnTo>
                        <a:pt x="648" y="253"/>
                      </a:lnTo>
                      <a:lnTo>
                        <a:pt x="638" y="261"/>
                      </a:lnTo>
                      <a:lnTo>
                        <a:pt x="622" y="270"/>
                      </a:lnTo>
                      <a:lnTo>
                        <a:pt x="608" y="278"/>
                      </a:lnTo>
                      <a:lnTo>
                        <a:pt x="593" y="288"/>
                      </a:lnTo>
                      <a:lnTo>
                        <a:pt x="583" y="295"/>
                      </a:lnTo>
                      <a:lnTo>
                        <a:pt x="568" y="303"/>
                      </a:lnTo>
                      <a:lnTo>
                        <a:pt x="555" y="313"/>
                      </a:lnTo>
                      <a:lnTo>
                        <a:pt x="542" y="320"/>
                      </a:lnTo>
                      <a:lnTo>
                        <a:pt x="528" y="326"/>
                      </a:lnTo>
                      <a:lnTo>
                        <a:pt x="518" y="335"/>
                      </a:lnTo>
                      <a:lnTo>
                        <a:pt x="501" y="342"/>
                      </a:lnTo>
                      <a:lnTo>
                        <a:pt x="488" y="351"/>
                      </a:lnTo>
                      <a:lnTo>
                        <a:pt x="476" y="360"/>
                      </a:lnTo>
                      <a:lnTo>
                        <a:pt x="463" y="368"/>
                      </a:lnTo>
                      <a:lnTo>
                        <a:pt x="449" y="376"/>
                      </a:lnTo>
                      <a:lnTo>
                        <a:pt x="437" y="385"/>
                      </a:lnTo>
                      <a:lnTo>
                        <a:pt x="424" y="393"/>
                      </a:lnTo>
                      <a:lnTo>
                        <a:pt x="412" y="402"/>
                      </a:lnTo>
                      <a:lnTo>
                        <a:pt x="399" y="408"/>
                      </a:lnTo>
                      <a:lnTo>
                        <a:pt x="387" y="417"/>
                      </a:lnTo>
                      <a:lnTo>
                        <a:pt x="377" y="423"/>
                      </a:lnTo>
                      <a:lnTo>
                        <a:pt x="364" y="430"/>
                      </a:lnTo>
                      <a:lnTo>
                        <a:pt x="352" y="440"/>
                      </a:lnTo>
                      <a:lnTo>
                        <a:pt x="343" y="447"/>
                      </a:lnTo>
                      <a:lnTo>
                        <a:pt x="329" y="453"/>
                      </a:lnTo>
                      <a:lnTo>
                        <a:pt x="320" y="462"/>
                      </a:lnTo>
                      <a:lnTo>
                        <a:pt x="309" y="470"/>
                      </a:lnTo>
                      <a:lnTo>
                        <a:pt x="297" y="476"/>
                      </a:lnTo>
                      <a:lnTo>
                        <a:pt x="286" y="481"/>
                      </a:lnTo>
                      <a:lnTo>
                        <a:pt x="274" y="487"/>
                      </a:lnTo>
                      <a:lnTo>
                        <a:pt x="265" y="492"/>
                      </a:lnTo>
                      <a:lnTo>
                        <a:pt x="254" y="500"/>
                      </a:lnTo>
                      <a:lnTo>
                        <a:pt x="245" y="507"/>
                      </a:lnTo>
                      <a:lnTo>
                        <a:pt x="237" y="514"/>
                      </a:lnTo>
                      <a:lnTo>
                        <a:pt x="226" y="519"/>
                      </a:lnTo>
                      <a:lnTo>
                        <a:pt x="218" y="524"/>
                      </a:lnTo>
                      <a:lnTo>
                        <a:pt x="207" y="531"/>
                      </a:lnTo>
                      <a:lnTo>
                        <a:pt x="201" y="537"/>
                      </a:lnTo>
                      <a:lnTo>
                        <a:pt x="191" y="544"/>
                      </a:lnTo>
                      <a:lnTo>
                        <a:pt x="183" y="549"/>
                      </a:lnTo>
                      <a:lnTo>
                        <a:pt x="178" y="556"/>
                      </a:lnTo>
                      <a:lnTo>
                        <a:pt x="167" y="562"/>
                      </a:lnTo>
                      <a:lnTo>
                        <a:pt x="158" y="565"/>
                      </a:lnTo>
                      <a:lnTo>
                        <a:pt x="153" y="569"/>
                      </a:lnTo>
                      <a:lnTo>
                        <a:pt x="145" y="575"/>
                      </a:lnTo>
                      <a:lnTo>
                        <a:pt x="138" y="580"/>
                      </a:lnTo>
                      <a:lnTo>
                        <a:pt x="132" y="584"/>
                      </a:lnTo>
                      <a:lnTo>
                        <a:pt x="124" y="590"/>
                      </a:lnTo>
                      <a:lnTo>
                        <a:pt x="118" y="593"/>
                      </a:lnTo>
                      <a:lnTo>
                        <a:pt x="111" y="601"/>
                      </a:lnTo>
                      <a:lnTo>
                        <a:pt x="103" y="605"/>
                      </a:lnTo>
                      <a:lnTo>
                        <a:pt x="98" y="608"/>
                      </a:lnTo>
                      <a:lnTo>
                        <a:pt x="93" y="613"/>
                      </a:lnTo>
                      <a:lnTo>
                        <a:pt x="86" y="617"/>
                      </a:lnTo>
                      <a:lnTo>
                        <a:pt x="81" y="621"/>
                      </a:lnTo>
                      <a:lnTo>
                        <a:pt x="75" y="626"/>
                      </a:lnTo>
                      <a:lnTo>
                        <a:pt x="73" y="631"/>
                      </a:lnTo>
                      <a:lnTo>
                        <a:pt x="68" y="635"/>
                      </a:lnTo>
                      <a:lnTo>
                        <a:pt x="56" y="642"/>
                      </a:lnTo>
                      <a:lnTo>
                        <a:pt x="50" y="651"/>
                      </a:lnTo>
                      <a:lnTo>
                        <a:pt x="41" y="656"/>
                      </a:lnTo>
                      <a:lnTo>
                        <a:pt x="34" y="664"/>
                      </a:lnTo>
                      <a:lnTo>
                        <a:pt x="26" y="669"/>
                      </a:lnTo>
                      <a:lnTo>
                        <a:pt x="21" y="676"/>
                      </a:lnTo>
                      <a:lnTo>
                        <a:pt x="16" y="681"/>
                      </a:lnTo>
                      <a:lnTo>
                        <a:pt x="11" y="687"/>
                      </a:lnTo>
                      <a:lnTo>
                        <a:pt x="9" y="693"/>
                      </a:lnTo>
                      <a:lnTo>
                        <a:pt x="6" y="698"/>
                      </a:lnTo>
                      <a:lnTo>
                        <a:pt x="2" y="703"/>
                      </a:lnTo>
                      <a:lnTo>
                        <a:pt x="2" y="710"/>
                      </a:lnTo>
                      <a:lnTo>
                        <a:pt x="0" y="719"/>
                      </a:lnTo>
                      <a:lnTo>
                        <a:pt x="2" y="728"/>
                      </a:lnTo>
                      <a:lnTo>
                        <a:pt x="6" y="730"/>
                      </a:lnTo>
                      <a:lnTo>
                        <a:pt x="9" y="736"/>
                      </a:lnTo>
                      <a:lnTo>
                        <a:pt x="13" y="736"/>
                      </a:lnTo>
                      <a:lnTo>
                        <a:pt x="19" y="737"/>
                      </a:lnTo>
                      <a:lnTo>
                        <a:pt x="25" y="739"/>
                      </a:lnTo>
                      <a:lnTo>
                        <a:pt x="32" y="742"/>
                      </a:lnTo>
                      <a:lnTo>
                        <a:pt x="37" y="742"/>
                      </a:lnTo>
                      <a:lnTo>
                        <a:pt x="43" y="743"/>
                      </a:lnTo>
                      <a:lnTo>
                        <a:pt x="50" y="747"/>
                      </a:lnTo>
                      <a:lnTo>
                        <a:pt x="60" y="749"/>
                      </a:lnTo>
                      <a:lnTo>
                        <a:pt x="68" y="749"/>
                      </a:lnTo>
                      <a:lnTo>
                        <a:pt x="77" y="750"/>
                      </a:lnTo>
                      <a:lnTo>
                        <a:pt x="86" y="750"/>
                      </a:lnTo>
                      <a:lnTo>
                        <a:pt x="98" y="753"/>
                      </a:lnTo>
                      <a:lnTo>
                        <a:pt x="106" y="753"/>
                      </a:lnTo>
                      <a:lnTo>
                        <a:pt x="120" y="755"/>
                      </a:lnTo>
                      <a:lnTo>
                        <a:pt x="133" y="755"/>
                      </a:lnTo>
                      <a:lnTo>
                        <a:pt x="148" y="758"/>
                      </a:lnTo>
                      <a:lnTo>
                        <a:pt x="158" y="758"/>
                      </a:lnTo>
                      <a:lnTo>
                        <a:pt x="172" y="758"/>
                      </a:lnTo>
                      <a:lnTo>
                        <a:pt x="187" y="760"/>
                      </a:lnTo>
                      <a:lnTo>
                        <a:pt x="201" y="762"/>
                      </a:lnTo>
                      <a:lnTo>
                        <a:pt x="218" y="762"/>
                      </a:lnTo>
                      <a:lnTo>
                        <a:pt x="234" y="764"/>
                      </a:lnTo>
                      <a:lnTo>
                        <a:pt x="249" y="764"/>
                      </a:lnTo>
                      <a:lnTo>
                        <a:pt x="267" y="764"/>
                      </a:lnTo>
                      <a:lnTo>
                        <a:pt x="284" y="764"/>
                      </a:lnTo>
                      <a:lnTo>
                        <a:pt x="304" y="767"/>
                      </a:lnTo>
                      <a:lnTo>
                        <a:pt x="322" y="767"/>
                      </a:lnTo>
                      <a:lnTo>
                        <a:pt x="339" y="768"/>
                      </a:lnTo>
                      <a:lnTo>
                        <a:pt x="356" y="768"/>
                      </a:lnTo>
                      <a:lnTo>
                        <a:pt x="378" y="772"/>
                      </a:lnTo>
                      <a:lnTo>
                        <a:pt x="398" y="772"/>
                      </a:lnTo>
                      <a:lnTo>
                        <a:pt x="419" y="772"/>
                      </a:lnTo>
                      <a:lnTo>
                        <a:pt x="437" y="772"/>
                      </a:lnTo>
                      <a:lnTo>
                        <a:pt x="460" y="772"/>
                      </a:lnTo>
                      <a:lnTo>
                        <a:pt x="481" y="772"/>
                      </a:lnTo>
                      <a:lnTo>
                        <a:pt x="503" y="772"/>
                      </a:lnTo>
                      <a:lnTo>
                        <a:pt x="524" y="772"/>
                      </a:lnTo>
                      <a:lnTo>
                        <a:pt x="549" y="773"/>
                      </a:lnTo>
                      <a:lnTo>
                        <a:pt x="572" y="773"/>
                      </a:lnTo>
                      <a:lnTo>
                        <a:pt x="593" y="773"/>
                      </a:lnTo>
                      <a:lnTo>
                        <a:pt x="617" y="773"/>
                      </a:lnTo>
                      <a:lnTo>
                        <a:pt x="641" y="776"/>
                      </a:lnTo>
                      <a:lnTo>
                        <a:pt x="666" y="776"/>
                      </a:lnTo>
                      <a:lnTo>
                        <a:pt x="692" y="777"/>
                      </a:lnTo>
                      <a:lnTo>
                        <a:pt x="717" y="777"/>
                      </a:lnTo>
                      <a:lnTo>
                        <a:pt x="744" y="777"/>
                      </a:lnTo>
                      <a:lnTo>
                        <a:pt x="767" y="777"/>
                      </a:lnTo>
                      <a:lnTo>
                        <a:pt x="793" y="777"/>
                      </a:lnTo>
                      <a:lnTo>
                        <a:pt x="819" y="777"/>
                      </a:lnTo>
                      <a:lnTo>
                        <a:pt x="846" y="777"/>
                      </a:lnTo>
                      <a:lnTo>
                        <a:pt x="871" y="777"/>
                      </a:lnTo>
                      <a:lnTo>
                        <a:pt x="901" y="777"/>
                      </a:lnTo>
                      <a:lnTo>
                        <a:pt x="924" y="777"/>
                      </a:lnTo>
                      <a:lnTo>
                        <a:pt x="954" y="777"/>
                      </a:lnTo>
                      <a:lnTo>
                        <a:pt x="982" y="777"/>
                      </a:lnTo>
                      <a:lnTo>
                        <a:pt x="1008" y="777"/>
                      </a:lnTo>
                      <a:lnTo>
                        <a:pt x="1036" y="777"/>
                      </a:lnTo>
                      <a:lnTo>
                        <a:pt x="1066" y="777"/>
                      </a:lnTo>
                      <a:lnTo>
                        <a:pt x="1092" y="777"/>
                      </a:lnTo>
                      <a:lnTo>
                        <a:pt x="1122" y="777"/>
                      </a:lnTo>
                      <a:lnTo>
                        <a:pt x="1150" y="777"/>
                      </a:lnTo>
                      <a:lnTo>
                        <a:pt x="1178" y="777"/>
                      </a:lnTo>
                      <a:lnTo>
                        <a:pt x="1206" y="777"/>
                      </a:lnTo>
                      <a:lnTo>
                        <a:pt x="1233" y="777"/>
                      </a:lnTo>
                      <a:lnTo>
                        <a:pt x="1260" y="777"/>
                      </a:lnTo>
                      <a:lnTo>
                        <a:pt x="1285" y="777"/>
                      </a:lnTo>
                      <a:lnTo>
                        <a:pt x="1313" y="777"/>
                      </a:lnTo>
                      <a:lnTo>
                        <a:pt x="1340" y="777"/>
                      </a:lnTo>
                      <a:lnTo>
                        <a:pt x="1362" y="777"/>
                      </a:lnTo>
                      <a:lnTo>
                        <a:pt x="1389" y="777"/>
                      </a:lnTo>
                      <a:lnTo>
                        <a:pt x="1413" y="777"/>
                      </a:lnTo>
                      <a:lnTo>
                        <a:pt x="1438" y="777"/>
                      </a:lnTo>
                      <a:lnTo>
                        <a:pt x="1462" y="777"/>
                      </a:lnTo>
                      <a:lnTo>
                        <a:pt x="1485" y="777"/>
                      </a:lnTo>
                      <a:lnTo>
                        <a:pt x="1507" y="777"/>
                      </a:lnTo>
                      <a:lnTo>
                        <a:pt x="1530" y="777"/>
                      </a:lnTo>
                      <a:lnTo>
                        <a:pt x="1554" y="776"/>
                      </a:lnTo>
                      <a:lnTo>
                        <a:pt x="1573" y="776"/>
                      </a:lnTo>
                      <a:lnTo>
                        <a:pt x="1598" y="776"/>
                      </a:lnTo>
                      <a:lnTo>
                        <a:pt x="1619" y="776"/>
                      </a:lnTo>
                      <a:lnTo>
                        <a:pt x="1638" y="776"/>
                      </a:lnTo>
                      <a:lnTo>
                        <a:pt x="1658" y="776"/>
                      </a:lnTo>
                      <a:lnTo>
                        <a:pt x="1680" y="776"/>
                      </a:lnTo>
                      <a:lnTo>
                        <a:pt x="1698" y="776"/>
                      </a:lnTo>
                      <a:lnTo>
                        <a:pt x="1716" y="773"/>
                      </a:lnTo>
                      <a:lnTo>
                        <a:pt x="1735" y="773"/>
                      </a:lnTo>
                      <a:lnTo>
                        <a:pt x="1753" y="773"/>
                      </a:lnTo>
                      <a:lnTo>
                        <a:pt x="1770" y="773"/>
                      </a:lnTo>
                      <a:lnTo>
                        <a:pt x="1789" y="773"/>
                      </a:lnTo>
                      <a:lnTo>
                        <a:pt x="1808" y="773"/>
                      </a:lnTo>
                      <a:lnTo>
                        <a:pt x="1821" y="773"/>
                      </a:lnTo>
                      <a:lnTo>
                        <a:pt x="1839" y="773"/>
                      </a:lnTo>
                      <a:lnTo>
                        <a:pt x="1855" y="772"/>
                      </a:lnTo>
                      <a:lnTo>
                        <a:pt x="1868" y="772"/>
                      </a:lnTo>
                      <a:lnTo>
                        <a:pt x="1883" y="772"/>
                      </a:lnTo>
                      <a:lnTo>
                        <a:pt x="1898" y="772"/>
                      </a:lnTo>
                      <a:lnTo>
                        <a:pt x="1912" y="772"/>
                      </a:lnTo>
                      <a:lnTo>
                        <a:pt x="1925" y="768"/>
                      </a:lnTo>
                      <a:lnTo>
                        <a:pt x="1938" y="768"/>
                      </a:lnTo>
                      <a:lnTo>
                        <a:pt x="1951" y="768"/>
                      </a:lnTo>
                      <a:lnTo>
                        <a:pt x="1964" y="767"/>
                      </a:lnTo>
                      <a:lnTo>
                        <a:pt x="1976" y="767"/>
                      </a:lnTo>
                      <a:lnTo>
                        <a:pt x="1989" y="764"/>
                      </a:lnTo>
                      <a:lnTo>
                        <a:pt x="1997" y="764"/>
                      </a:lnTo>
                      <a:lnTo>
                        <a:pt x="2008" y="762"/>
                      </a:lnTo>
                      <a:lnTo>
                        <a:pt x="2017" y="762"/>
                      </a:lnTo>
                      <a:lnTo>
                        <a:pt x="2029" y="760"/>
                      </a:lnTo>
                      <a:lnTo>
                        <a:pt x="2040" y="760"/>
                      </a:lnTo>
                      <a:lnTo>
                        <a:pt x="2047" y="758"/>
                      </a:lnTo>
                      <a:lnTo>
                        <a:pt x="2057" y="758"/>
                      </a:lnTo>
                      <a:lnTo>
                        <a:pt x="2063" y="755"/>
                      </a:lnTo>
                      <a:lnTo>
                        <a:pt x="2070" y="755"/>
                      </a:lnTo>
                      <a:lnTo>
                        <a:pt x="2079" y="753"/>
                      </a:lnTo>
                      <a:lnTo>
                        <a:pt x="2083" y="750"/>
                      </a:lnTo>
                      <a:lnTo>
                        <a:pt x="2090" y="750"/>
                      </a:lnTo>
                      <a:lnTo>
                        <a:pt x="2094" y="749"/>
                      </a:lnTo>
                      <a:lnTo>
                        <a:pt x="2098" y="747"/>
                      </a:lnTo>
                      <a:lnTo>
                        <a:pt x="2106" y="743"/>
                      </a:lnTo>
                      <a:lnTo>
                        <a:pt x="2109" y="742"/>
                      </a:lnTo>
                      <a:lnTo>
                        <a:pt x="2115" y="742"/>
                      </a:lnTo>
                      <a:lnTo>
                        <a:pt x="2120" y="736"/>
                      </a:lnTo>
                      <a:lnTo>
                        <a:pt x="2127" y="733"/>
                      </a:lnTo>
                      <a:lnTo>
                        <a:pt x="2128" y="725"/>
                      </a:lnTo>
                      <a:lnTo>
                        <a:pt x="2128" y="723"/>
                      </a:lnTo>
                      <a:lnTo>
                        <a:pt x="2127" y="713"/>
                      </a:lnTo>
                      <a:lnTo>
                        <a:pt x="2123" y="706"/>
                      </a:lnTo>
                      <a:lnTo>
                        <a:pt x="2118" y="694"/>
                      </a:lnTo>
                      <a:lnTo>
                        <a:pt x="2113" y="687"/>
                      </a:lnTo>
                      <a:lnTo>
                        <a:pt x="2103" y="676"/>
                      </a:lnTo>
                      <a:lnTo>
                        <a:pt x="2093" y="668"/>
                      </a:lnTo>
                      <a:lnTo>
                        <a:pt x="2088" y="659"/>
                      </a:lnTo>
                      <a:lnTo>
                        <a:pt x="2081" y="656"/>
                      </a:lnTo>
                      <a:lnTo>
                        <a:pt x="2076" y="651"/>
                      </a:lnTo>
                      <a:lnTo>
                        <a:pt x="2070" y="644"/>
                      </a:lnTo>
                      <a:lnTo>
                        <a:pt x="2063" y="638"/>
                      </a:lnTo>
                      <a:lnTo>
                        <a:pt x="2057" y="631"/>
                      </a:lnTo>
                      <a:lnTo>
                        <a:pt x="2049" y="623"/>
                      </a:lnTo>
                      <a:lnTo>
                        <a:pt x="2044" y="620"/>
                      </a:lnTo>
                      <a:lnTo>
                        <a:pt x="2033" y="610"/>
                      </a:lnTo>
                      <a:lnTo>
                        <a:pt x="2021" y="605"/>
                      </a:lnTo>
                      <a:lnTo>
                        <a:pt x="2015" y="596"/>
                      </a:lnTo>
                      <a:lnTo>
                        <a:pt x="2006" y="590"/>
                      </a:lnTo>
                      <a:lnTo>
                        <a:pt x="1997" y="583"/>
                      </a:lnTo>
                      <a:lnTo>
                        <a:pt x="1989" y="575"/>
                      </a:lnTo>
                      <a:lnTo>
                        <a:pt x="1978" y="569"/>
                      </a:lnTo>
                      <a:lnTo>
                        <a:pt x="1967" y="562"/>
                      </a:lnTo>
                      <a:lnTo>
                        <a:pt x="1959" y="553"/>
                      </a:lnTo>
                      <a:lnTo>
                        <a:pt x="1947" y="547"/>
                      </a:lnTo>
                      <a:lnTo>
                        <a:pt x="1937" y="537"/>
                      </a:lnTo>
                      <a:lnTo>
                        <a:pt x="1925" y="531"/>
                      </a:lnTo>
                      <a:lnTo>
                        <a:pt x="1916" y="522"/>
                      </a:lnTo>
                      <a:lnTo>
                        <a:pt x="1904" y="514"/>
                      </a:lnTo>
                      <a:lnTo>
                        <a:pt x="1892" y="506"/>
                      </a:lnTo>
                      <a:lnTo>
                        <a:pt x="1882" y="500"/>
                      </a:lnTo>
                      <a:lnTo>
                        <a:pt x="1868" y="489"/>
                      </a:lnTo>
                      <a:lnTo>
                        <a:pt x="1859" y="481"/>
                      </a:lnTo>
                      <a:lnTo>
                        <a:pt x="1845" y="472"/>
                      </a:lnTo>
                      <a:lnTo>
                        <a:pt x="1834" y="464"/>
                      </a:lnTo>
                      <a:lnTo>
                        <a:pt x="1821" y="457"/>
                      </a:lnTo>
                      <a:lnTo>
                        <a:pt x="1809" y="447"/>
                      </a:lnTo>
                      <a:lnTo>
                        <a:pt x="1797" y="440"/>
                      </a:lnTo>
                      <a:lnTo>
                        <a:pt x="1786" y="430"/>
                      </a:lnTo>
                      <a:lnTo>
                        <a:pt x="1773" y="421"/>
                      </a:lnTo>
                      <a:lnTo>
                        <a:pt x="1759" y="412"/>
                      </a:lnTo>
                      <a:lnTo>
                        <a:pt x="1748" y="402"/>
                      </a:lnTo>
                      <a:lnTo>
                        <a:pt x="1736" y="394"/>
                      </a:lnTo>
                      <a:lnTo>
                        <a:pt x="1723" y="385"/>
                      </a:lnTo>
                      <a:lnTo>
                        <a:pt x="1709" y="376"/>
                      </a:lnTo>
                      <a:lnTo>
                        <a:pt x="1698" y="368"/>
                      </a:lnTo>
                      <a:lnTo>
                        <a:pt x="1688" y="360"/>
                      </a:lnTo>
                      <a:lnTo>
                        <a:pt x="1672" y="350"/>
                      </a:lnTo>
                      <a:lnTo>
                        <a:pt x="1659" y="339"/>
                      </a:lnTo>
                      <a:lnTo>
                        <a:pt x="1647" y="333"/>
                      </a:lnTo>
                      <a:lnTo>
                        <a:pt x="1634" y="325"/>
                      </a:lnTo>
                      <a:lnTo>
                        <a:pt x="1621" y="314"/>
                      </a:lnTo>
                      <a:lnTo>
                        <a:pt x="1611" y="305"/>
                      </a:lnTo>
                      <a:lnTo>
                        <a:pt x="1598" y="300"/>
                      </a:lnTo>
                      <a:lnTo>
                        <a:pt x="1585" y="290"/>
                      </a:lnTo>
                      <a:lnTo>
                        <a:pt x="1571" y="280"/>
                      </a:lnTo>
                      <a:lnTo>
                        <a:pt x="1560" y="271"/>
                      </a:lnTo>
                      <a:lnTo>
                        <a:pt x="1548" y="264"/>
                      </a:lnTo>
                      <a:lnTo>
                        <a:pt x="1535" y="256"/>
                      </a:lnTo>
                      <a:lnTo>
                        <a:pt x="1524" y="247"/>
                      </a:lnTo>
                      <a:lnTo>
                        <a:pt x="1514" y="236"/>
                      </a:lnTo>
                      <a:lnTo>
                        <a:pt x="1501" y="231"/>
                      </a:lnTo>
                      <a:lnTo>
                        <a:pt x="1490" y="222"/>
                      </a:lnTo>
                      <a:lnTo>
                        <a:pt x="1478" y="215"/>
                      </a:lnTo>
                      <a:lnTo>
                        <a:pt x="1466" y="206"/>
                      </a:lnTo>
                      <a:lnTo>
                        <a:pt x="1457" y="198"/>
                      </a:lnTo>
                      <a:lnTo>
                        <a:pt x="1447" y="192"/>
                      </a:lnTo>
                      <a:lnTo>
                        <a:pt x="1435" y="185"/>
                      </a:lnTo>
                      <a:lnTo>
                        <a:pt x="1426" y="179"/>
                      </a:lnTo>
                      <a:lnTo>
                        <a:pt x="1414" y="172"/>
                      </a:lnTo>
                      <a:lnTo>
                        <a:pt x="1405" y="167"/>
                      </a:lnTo>
                      <a:lnTo>
                        <a:pt x="1395" y="158"/>
                      </a:lnTo>
                      <a:lnTo>
                        <a:pt x="1385" y="151"/>
                      </a:lnTo>
                      <a:lnTo>
                        <a:pt x="1375" y="145"/>
                      </a:lnTo>
                      <a:lnTo>
                        <a:pt x="1367" y="140"/>
                      </a:lnTo>
                      <a:lnTo>
                        <a:pt x="1358" y="133"/>
                      </a:lnTo>
                      <a:lnTo>
                        <a:pt x="1349" y="128"/>
                      </a:lnTo>
                      <a:lnTo>
                        <a:pt x="1340" y="124"/>
                      </a:lnTo>
                      <a:lnTo>
                        <a:pt x="1333" y="117"/>
                      </a:lnTo>
                      <a:lnTo>
                        <a:pt x="1322" y="114"/>
                      </a:lnTo>
                      <a:lnTo>
                        <a:pt x="1315" y="108"/>
                      </a:lnTo>
                      <a:lnTo>
                        <a:pt x="1306" y="102"/>
                      </a:lnTo>
                      <a:lnTo>
                        <a:pt x="1298" y="98"/>
                      </a:lnTo>
                      <a:lnTo>
                        <a:pt x="1290" y="94"/>
                      </a:lnTo>
                      <a:lnTo>
                        <a:pt x="1283" y="90"/>
                      </a:lnTo>
                      <a:lnTo>
                        <a:pt x="1276" y="84"/>
                      </a:lnTo>
                      <a:lnTo>
                        <a:pt x="1270" y="80"/>
                      </a:lnTo>
                      <a:lnTo>
                        <a:pt x="1262" y="77"/>
                      </a:lnTo>
                      <a:lnTo>
                        <a:pt x="1256" y="72"/>
                      </a:lnTo>
                      <a:lnTo>
                        <a:pt x="1247" y="69"/>
                      </a:lnTo>
                      <a:lnTo>
                        <a:pt x="1241" y="63"/>
                      </a:lnTo>
                      <a:lnTo>
                        <a:pt x="1236" y="60"/>
                      </a:lnTo>
                      <a:lnTo>
                        <a:pt x="1229" y="55"/>
                      </a:lnTo>
                      <a:lnTo>
                        <a:pt x="1224" y="54"/>
                      </a:lnTo>
                      <a:lnTo>
                        <a:pt x="1217" y="52"/>
                      </a:lnTo>
                      <a:lnTo>
                        <a:pt x="1213" y="47"/>
                      </a:lnTo>
                      <a:lnTo>
                        <a:pt x="1206" y="44"/>
                      </a:lnTo>
                      <a:lnTo>
                        <a:pt x="1202" y="39"/>
                      </a:lnTo>
                      <a:lnTo>
                        <a:pt x="1197" y="39"/>
                      </a:lnTo>
                      <a:lnTo>
                        <a:pt x="1189" y="34"/>
                      </a:lnTo>
                      <a:lnTo>
                        <a:pt x="1181" y="34"/>
                      </a:lnTo>
                      <a:lnTo>
                        <a:pt x="1174" y="26"/>
                      </a:lnTo>
                      <a:lnTo>
                        <a:pt x="1168" y="25"/>
                      </a:lnTo>
                      <a:lnTo>
                        <a:pt x="1160" y="20"/>
                      </a:lnTo>
                      <a:lnTo>
                        <a:pt x="1151" y="14"/>
                      </a:lnTo>
                      <a:lnTo>
                        <a:pt x="1150" y="14"/>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7" name="Freeform 104"/>
                <p:cNvSpPr>
                  <a:spLocks/>
                </p:cNvSpPr>
                <p:nvPr/>
              </p:nvSpPr>
              <p:spPr bwMode="auto">
                <a:xfrm>
                  <a:off x="3297" y="2370"/>
                  <a:ext cx="156" cy="346"/>
                </a:xfrm>
                <a:custGeom>
                  <a:avLst/>
                  <a:gdLst>
                    <a:gd name="T0" fmla="*/ 12 w 467"/>
                    <a:gd name="T1" fmla="*/ 1 h 1040"/>
                    <a:gd name="T2" fmla="*/ 17 w 467"/>
                    <a:gd name="T3" fmla="*/ 0 h 1040"/>
                    <a:gd name="T4" fmla="*/ 21 w 467"/>
                    <a:gd name="T5" fmla="*/ 0 h 1040"/>
                    <a:gd name="T6" fmla="*/ 24 w 467"/>
                    <a:gd name="T7" fmla="*/ 0 h 1040"/>
                    <a:gd name="T8" fmla="*/ 27 w 467"/>
                    <a:gd name="T9" fmla="*/ 0 h 1040"/>
                    <a:gd name="T10" fmla="*/ 30 w 467"/>
                    <a:gd name="T11" fmla="*/ 0 h 1040"/>
                    <a:gd name="T12" fmla="*/ 33 w 467"/>
                    <a:gd name="T13" fmla="*/ 1 h 1040"/>
                    <a:gd name="T14" fmla="*/ 38 w 467"/>
                    <a:gd name="T15" fmla="*/ 1 h 1040"/>
                    <a:gd name="T16" fmla="*/ 42 w 467"/>
                    <a:gd name="T17" fmla="*/ 1 h 1040"/>
                    <a:gd name="T18" fmla="*/ 45 w 467"/>
                    <a:gd name="T19" fmla="*/ 2 h 1040"/>
                    <a:gd name="T20" fmla="*/ 50 w 467"/>
                    <a:gd name="T21" fmla="*/ 6 h 1040"/>
                    <a:gd name="T22" fmla="*/ 51 w 467"/>
                    <a:gd name="T23" fmla="*/ 9 h 1040"/>
                    <a:gd name="T24" fmla="*/ 52 w 467"/>
                    <a:gd name="T25" fmla="*/ 13 h 1040"/>
                    <a:gd name="T26" fmla="*/ 52 w 467"/>
                    <a:gd name="T27" fmla="*/ 17 h 1040"/>
                    <a:gd name="T28" fmla="*/ 50 w 467"/>
                    <a:gd name="T29" fmla="*/ 21 h 1040"/>
                    <a:gd name="T30" fmla="*/ 47 w 467"/>
                    <a:gd name="T31" fmla="*/ 24 h 1040"/>
                    <a:gd name="T32" fmla="*/ 42 w 467"/>
                    <a:gd name="T33" fmla="*/ 27 h 1040"/>
                    <a:gd name="T34" fmla="*/ 40 w 467"/>
                    <a:gd name="T35" fmla="*/ 30 h 1040"/>
                    <a:gd name="T36" fmla="*/ 39 w 467"/>
                    <a:gd name="T37" fmla="*/ 33 h 1040"/>
                    <a:gd name="T38" fmla="*/ 39 w 467"/>
                    <a:gd name="T39" fmla="*/ 37 h 1040"/>
                    <a:gd name="T40" fmla="*/ 40 w 467"/>
                    <a:gd name="T41" fmla="*/ 43 h 1040"/>
                    <a:gd name="T42" fmla="*/ 40 w 467"/>
                    <a:gd name="T43" fmla="*/ 50 h 1040"/>
                    <a:gd name="T44" fmla="*/ 41 w 467"/>
                    <a:gd name="T45" fmla="*/ 59 h 1040"/>
                    <a:gd name="T46" fmla="*/ 42 w 467"/>
                    <a:gd name="T47" fmla="*/ 67 h 1040"/>
                    <a:gd name="T48" fmla="*/ 43 w 467"/>
                    <a:gd name="T49" fmla="*/ 75 h 1040"/>
                    <a:gd name="T50" fmla="*/ 43 w 467"/>
                    <a:gd name="T51" fmla="*/ 83 h 1040"/>
                    <a:gd name="T52" fmla="*/ 44 w 467"/>
                    <a:gd name="T53" fmla="*/ 91 h 1040"/>
                    <a:gd name="T54" fmla="*/ 45 w 467"/>
                    <a:gd name="T55" fmla="*/ 97 h 1040"/>
                    <a:gd name="T56" fmla="*/ 45 w 467"/>
                    <a:gd name="T57" fmla="*/ 103 h 1040"/>
                    <a:gd name="T58" fmla="*/ 44 w 467"/>
                    <a:gd name="T59" fmla="*/ 107 h 1040"/>
                    <a:gd name="T60" fmla="*/ 43 w 467"/>
                    <a:gd name="T61" fmla="*/ 110 h 1040"/>
                    <a:gd name="T62" fmla="*/ 39 w 467"/>
                    <a:gd name="T63" fmla="*/ 113 h 1040"/>
                    <a:gd name="T64" fmla="*/ 35 w 467"/>
                    <a:gd name="T65" fmla="*/ 113 h 1040"/>
                    <a:gd name="T66" fmla="*/ 32 w 467"/>
                    <a:gd name="T67" fmla="*/ 114 h 1040"/>
                    <a:gd name="T68" fmla="*/ 29 w 467"/>
                    <a:gd name="T69" fmla="*/ 115 h 1040"/>
                    <a:gd name="T70" fmla="*/ 26 w 467"/>
                    <a:gd name="T71" fmla="*/ 115 h 1040"/>
                    <a:gd name="T72" fmla="*/ 22 w 467"/>
                    <a:gd name="T73" fmla="*/ 115 h 1040"/>
                    <a:gd name="T74" fmla="*/ 19 w 467"/>
                    <a:gd name="T75" fmla="*/ 114 h 1040"/>
                    <a:gd name="T76" fmla="*/ 16 w 467"/>
                    <a:gd name="T77" fmla="*/ 114 h 1040"/>
                    <a:gd name="T78" fmla="*/ 12 w 467"/>
                    <a:gd name="T79" fmla="*/ 112 h 1040"/>
                    <a:gd name="T80" fmla="*/ 8 w 467"/>
                    <a:gd name="T81" fmla="*/ 109 h 1040"/>
                    <a:gd name="T82" fmla="*/ 7 w 467"/>
                    <a:gd name="T83" fmla="*/ 106 h 1040"/>
                    <a:gd name="T84" fmla="*/ 6 w 467"/>
                    <a:gd name="T85" fmla="*/ 100 h 1040"/>
                    <a:gd name="T86" fmla="*/ 6 w 467"/>
                    <a:gd name="T87" fmla="*/ 94 h 1040"/>
                    <a:gd name="T88" fmla="*/ 7 w 467"/>
                    <a:gd name="T89" fmla="*/ 86 h 1040"/>
                    <a:gd name="T90" fmla="*/ 8 w 467"/>
                    <a:gd name="T91" fmla="*/ 77 h 1040"/>
                    <a:gd name="T92" fmla="*/ 9 w 467"/>
                    <a:gd name="T93" fmla="*/ 69 h 1040"/>
                    <a:gd name="T94" fmla="*/ 10 w 467"/>
                    <a:gd name="T95" fmla="*/ 60 h 1040"/>
                    <a:gd name="T96" fmla="*/ 11 w 467"/>
                    <a:gd name="T97" fmla="*/ 51 h 1040"/>
                    <a:gd name="T98" fmla="*/ 12 w 467"/>
                    <a:gd name="T99" fmla="*/ 44 h 1040"/>
                    <a:gd name="T100" fmla="*/ 12 w 467"/>
                    <a:gd name="T101" fmla="*/ 37 h 1040"/>
                    <a:gd name="T102" fmla="*/ 13 w 467"/>
                    <a:gd name="T103" fmla="*/ 32 h 1040"/>
                    <a:gd name="T104" fmla="*/ 13 w 467"/>
                    <a:gd name="T105" fmla="*/ 29 h 1040"/>
                    <a:gd name="T106" fmla="*/ 9 w 467"/>
                    <a:gd name="T107" fmla="*/ 25 h 1040"/>
                    <a:gd name="T108" fmla="*/ 4 w 467"/>
                    <a:gd name="T109" fmla="*/ 21 h 1040"/>
                    <a:gd name="T110" fmla="*/ 0 w 467"/>
                    <a:gd name="T111" fmla="*/ 17 h 1040"/>
                    <a:gd name="T112" fmla="*/ 0 w 467"/>
                    <a:gd name="T113" fmla="*/ 13 h 1040"/>
                    <a:gd name="T114" fmla="*/ 1 w 467"/>
                    <a:gd name="T115" fmla="*/ 10 h 1040"/>
                    <a:gd name="T116" fmla="*/ 3 w 467"/>
                    <a:gd name="T117" fmla="*/ 6 h 1040"/>
                    <a:gd name="T118" fmla="*/ 8 w 467"/>
                    <a:gd name="T119" fmla="*/ 2 h 1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7"/>
                    <a:gd name="T181" fmla="*/ 0 h 1040"/>
                    <a:gd name="T182" fmla="*/ 467 w 467"/>
                    <a:gd name="T183" fmla="*/ 1040 h 10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7" h="1040">
                      <a:moveTo>
                        <a:pt x="90" y="9"/>
                      </a:moveTo>
                      <a:lnTo>
                        <a:pt x="94" y="6"/>
                      </a:lnTo>
                      <a:lnTo>
                        <a:pt x="97" y="5"/>
                      </a:lnTo>
                      <a:lnTo>
                        <a:pt x="102" y="5"/>
                      </a:lnTo>
                      <a:lnTo>
                        <a:pt x="111" y="5"/>
                      </a:lnTo>
                      <a:lnTo>
                        <a:pt x="115" y="5"/>
                      </a:lnTo>
                      <a:lnTo>
                        <a:pt x="125" y="2"/>
                      </a:lnTo>
                      <a:lnTo>
                        <a:pt x="132" y="2"/>
                      </a:lnTo>
                      <a:lnTo>
                        <a:pt x="141" y="2"/>
                      </a:lnTo>
                      <a:lnTo>
                        <a:pt x="150" y="0"/>
                      </a:lnTo>
                      <a:lnTo>
                        <a:pt x="159" y="0"/>
                      </a:lnTo>
                      <a:lnTo>
                        <a:pt x="168" y="0"/>
                      </a:lnTo>
                      <a:lnTo>
                        <a:pt x="179" y="0"/>
                      </a:lnTo>
                      <a:lnTo>
                        <a:pt x="184" y="0"/>
                      </a:lnTo>
                      <a:lnTo>
                        <a:pt x="188" y="0"/>
                      </a:lnTo>
                      <a:lnTo>
                        <a:pt x="196" y="0"/>
                      </a:lnTo>
                      <a:lnTo>
                        <a:pt x="200" y="0"/>
                      </a:lnTo>
                      <a:lnTo>
                        <a:pt x="206" y="0"/>
                      </a:lnTo>
                      <a:lnTo>
                        <a:pt x="211" y="0"/>
                      </a:lnTo>
                      <a:lnTo>
                        <a:pt x="218" y="0"/>
                      </a:lnTo>
                      <a:lnTo>
                        <a:pt x="223" y="0"/>
                      </a:lnTo>
                      <a:lnTo>
                        <a:pt x="227" y="0"/>
                      </a:lnTo>
                      <a:lnTo>
                        <a:pt x="232" y="0"/>
                      </a:lnTo>
                      <a:lnTo>
                        <a:pt x="240" y="0"/>
                      </a:lnTo>
                      <a:lnTo>
                        <a:pt x="245" y="0"/>
                      </a:lnTo>
                      <a:lnTo>
                        <a:pt x="250" y="0"/>
                      </a:lnTo>
                      <a:lnTo>
                        <a:pt x="257" y="0"/>
                      </a:lnTo>
                      <a:lnTo>
                        <a:pt x="262" y="0"/>
                      </a:lnTo>
                      <a:lnTo>
                        <a:pt x="265" y="2"/>
                      </a:lnTo>
                      <a:lnTo>
                        <a:pt x="271" y="2"/>
                      </a:lnTo>
                      <a:lnTo>
                        <a:pt x="277" y="2"/>
                      </a:lnTo>
                      <a:lnTo>
                        <a:pt x="282" y="2"/>
                      </a:lnTo>
                      <a:lnTo>
                        <a:pt x="288" y="2"/>
                      </a:lnTo>
                      <a:lnTo>
                        <a:pt x="292" y="2"/>
                      </a:lnTo>
                      <a:lnTo>
                        <a:pt x="300" y="5"/>
                      </a:lnTo>
                      <a:lnTo>
                        <a:pt x="305" y="5"/>
                      </a:lnTo>
                      <a:lnTo>
                        <a:pt x="308" y="5"/>
                      </a:lnTo>
                      <a:lnTo>
                        <a:pt x="317" y="5"/>
                      </a:lnTo>
                      <a:lnTo>
                        <a:pt x="330" y="5"/>
                      </a:lnTo>
                      <a:lnTo>
                        <a:pt x="338" y="5"/>
                      </a:lnTo>
                      <a:lnTo>
                        <a:pt x="347" y="6"/>
                      </a:lnTo>
                      <a:lnTo>
                        <a:pt x="355" y="6"/>
                      </a:lnTo>
                      <a:lnTo>
                        <a:pt x="363" y="9"/>
                      </a:lnTo>
                      <a:lnTo>
                        <a:pt x="369" y="11"/>
                      </a:lnTo>
                      <a:lnTo>
                        <a:pt x="374" y="11"/>
                      </a:lnTo>
                      <a:lnTo>
                        <a:pt x="379" y="11"/>
                      </a:lnTo>
                      <a:lnTo>
                        <a:pt x="383" y="14"/>
                      </a:lnTo>
                      <a:lnTo>
                        <a:pt x="390" y="15"/>
                      </a:lnTo>
                      <a:lnTo>
                        <a:pt x="396" y="18"/>
                      </a:lnTo>
                      <a:lnTo>
                        <a:pt x="403" y="21"/>
                      </a:lnTo>
                      <a:lnTo>
                        <a:pt x="417" y="27"/>
                      </a:lnTo>
                      <a:lnTo>
                        <a:pt x="424" y="30"/>
                      </a:lnTo>
                      <a:lnTo>
                        <a:pt x="433" y="35"/>
                      </a:lnTo>
                      <a:lnTo>
                        <a:pt x="439" y="44"/>
                      </a:lnTo>
                      <a:lnTo>
                        <a:pt x="447" y="52"/>
                      </a:lnTo>
                      <a:lnTo>
                        <a:pt x="451" y="60"/>
                      </a:lnTo>
                      <a:lnTo>
                        <a:pt x="458" y="69"/>
                      </a:lnTo>
                      <a:lnTo>
                        <a:pt x="462" y="74"/>
                      </a:lnTo>
                      <a:lnTo>
                        <a:pt x="462" y="79"/>
                      </a:lnTo>
                      <a:lnTo>
                        <a:pt x="462" y="84"/>
                      </a:lnTo>
                      <a:lnTo>
                        <a:pt x="464" y="90"/>
                      </a:lnTo>
                      <a:lnTo>
                        <a:pt x="467" y="95"/>
                      </a:lnTo>
                      <a:lnTo>
                        <a:pt x="467" y="101"/>
                      </a:lnTo>
                      <a:lnTo>
                        <a:pt x="467" y="109"/>
                      </a:lnTo>
                      <a:lnTo>
                        <a:pt x="467" y="118"/>
                      </a:lnTo>
                      <a:lnTo>
                        <a:pt x="467" y="125"/>
                      </a:lnTo>
                      <a:lnTo>
                        <a:pt x="467" y="134"/>
                      </a:lnTo>
                      <a:lnTo>
                        <a:pt x="467" y="143"/>
                      </a:lnTo>
                      <a:lnTo>
                        <a:pt x="467" y="150"/>
                      </a:lnTo>
                      <a:lnTo>
                        <a:pt x="464" y="156"/>
                      </a:lnTo>
                      <a:lnTo>
                        <a:pt x="462" y="165"/>
                      </a:lnTo>
                      <a:lnTo>
                        <a:pt x="462" y="171"/>
                      </a:lnTo>
                      <a:lnTo>
                        <a:pt x="458" y="178"/>
                      </a:lnTo>
                      <a:lnTo>
                        <a:pt x="454" y="181"/>
                      </a:lnTo>
                      <a:lnTo>
                        <a:pt x="451" y="189"/>
                      </a:lnTo>
                      <a:lnTo>
                        <a:pt x="449" y="193"/>
                      </a:lnTo>
                      <a:lnTo>
                        <a:pt x="445" y="198"/>
                      </a:lnTo>
                      <a:lnTo>
                        <a:pt x="438" y="203"/>
                      </a:lnTo>
                      <a:lnTo>
                        <a:pt x="432" y="211"/>
                      </a:lnTo>
                      <a:lnTo>
                        <a:pt x="422" y="217"/>
                      </a:lnTo>
                      <a:lnTo>
                        <a:pt x="415" y="225"/>
                      </a:lnTo>
                      <a:lnTo>
                        <a:pt x="403" y="228"/>
                      </a:lnTo>
                      <a:lnTo>
                        <a:pt x="396" y="233"/>
                      </a:lnTo>
                      <a:lnTo>
                        <a:pt x="389" y="237"/>
                      </a:lnTo>
                      <a:lnTo>
                        <a:pt x="381" y="241"/>
                      </a:lnTo>
                      <a:lnTo>
                        <a:pt x="372" y="247"/>
                      </a:lnTo>
                      <a:lnTo>
                        <a:pt x="368" y="251"/>
                      </a:lnTo>
                      <a:lnTo>
                        <a:pt x="360" y="262"/>
                      </a:lnTo>
                      <a:lnTo>
                        <a:pt x="356" y="270"/>
                      </a:lnTo>
                      <a:lnTo>
                        <a:pt x="355" y="272"/>
                      </a:lnTo>
                      <a:lnTo>
                        <a:pt x="355" y="276"/>
                      </a:lnTo>
                      <a:lnTo>
                        <a:pt x="352" y="280"/>
                      </a:lnTo>
                      <a:lnTo>
                        <a:pt x="352" y="283"/>
                      </a:lnTo>
                      <a:lnTo>
                        <a:pt x="352" y="290"/>
                      </a:lnTo>
                      <a:lnTo>
                        <a:pt x="352" y="297"/>
                      </a:lnTo>
                      <a:lnTo>
                        <a:pt x="352" y="305"/>
                      </a:lnTo>
                      <a:lnTo>
                        <a:pt x="352" y="311"/>
                      </a:lnTo>
                      <a:lnTo>
                        <a:pt x="352" y="320"/>
                      </a:lnTo>
                      <a:lnTo>
                        <a:pt x="352" y="330"/>
                      </a:lnTo>
                      <a:lnTo>
                        <a:pt x="352" y="337"/>
                      </a:lnTo>
                      <a:lnTo>
                        <a:pt x="352" y="348"/>
                      </a:lnTo>
                      <a:lnTo>
                        <a:pt x="352" y="356"/>
                      </a:lnTo>
                      <a:lnTo>
                        <a:pt x="355" y="367"/>
                      </a:lnTo>
                      <a:lnTo>
                        <a:pt x="355" y="379"/>
                      </a:lnTo>
                      <a:lnTo>
                        <a:pt x="356" y="392"/>
                      </a:lnTo>
                      <a:lnTo>
                        <a:pt x="356" y="404"/>
                      </a:lnTo>
                      <a:lnTo>
                        <a:pt x="359" y="414"/>
                      </a:lnTo>
                      <a:lnTo>
                        <a:pt x="359" y="429"/>
                      </a:lnTo>
                      <a:lnTo>
                        <a:pt x="360" y="440"/>
                      </a:lnTo>
                      <a:lnTo>
                        <a:pt x="363" y="453"/>
                      </a:lnTo>
                      <a:lnTo>
                        <a:pt x="363" y="468"/>
                      </a:lnTo>
                      <a:lnTo>
                        <a:pt x="363" y="483"/>
                      </a:lnTo>
                      <a:lnTo>
                        <a:pt x="368" y="498"/>
                      </a:lnTo>
                      <a:lnTo>
                        <a:pt x="368" y="511"/>
                      </a:lnTo>
                      <a:lnTo>
                        <a:pt x="369" y="528"/>
                      </a:lnTo>
                      <a:lnTo>
                        <a:pt x="369" y="541"/>
                      </a:lnTo>
                      <a:lnTo>
                        <a:pt x="372" y="556"/>
                      </a:lnTo>
                      <a:lnTo>
                        <a:pt x="372" y="572"/>
                      </a:lnTo>
                      <a:lnTo>
                        <a:pt x="377" y="585"/>
                      </a:lnTo>
                      <a:lnTo>
                        <a:pt x="377" y="601"/>
                      </a:lnTo>
                      <a:lnTo>
                        <a:pt x="379" y="618"/>
                      </a:lnTo>
                      <a:lnTo>
                        <a:pt x="381" y="631"/>
                      </a:lnTo>
                      <a:lnTo>
                        <a:pt x="383" y="645"/>
                      </a:lnTo>
                      <a:lnTo>
                        <a:pt x="383" y="661"/>
                      </a:lnTo>
                      <a:lnTo>
                        <a:pt x="383" y="676"/>
                      </a:lnTo>
                      <a:lnTo>
                        <a:pt x="385" y="690"/>
                      </a:lnTo>
                      <a:lnTo>
                        <a:pt x="389" y="705"/>
                      </a:lnTo>
                      <a:lnTo>
                        <a:pt x="389" y="719"/>
                      </a:lnTo>
                      <a:lnTo>
                        <a:pt x="390" y="735"/>
                      </a:lnTo>
                      <a:lnTo>
                        <a:pt x="390" y="749"/>
                      </a:lnTo>
                      <a:lnTo>
                        <a:pt x="393" y="764"/>
                      </a:lnTo>
                      <a:lnTo>
                        <a:pt x="393" y="777"/>
                      </a:lnTo>
                      <a:lnTo>
                        <a:pt x="395" y="793"/>
                      </a:lnTo>
                      <a:lnTo>
                        <a:pt x="396" y="807"/>
                      </a:lnTo>
                      <a:lnTo>
                        <a:pt x="396" y="820"/>
                      </a:lnTo>
                      <a:lnTo>
                        <a:pt x="396" y="832"/>
                      </a:lnTo>
                      <a:lnTo>
                        <a:pt x="399" y="845"/>
                      </a:lnTo>
                      <a:lnTo>
                        <a:pt x="399" y="856"/>
                      </a:lnTo>
                      <a:lnTo>
                        <a:pt x="402" y="867"/>
                      </a:lnTo>
                      <a:lnTo>
                        <a:pt x="402" y="879"/>
                      </a:lnTo>
                      <a:lnTo>
                        <a:pt x="402" y="890"/>
                      </a:lnTo>
                      <a:lnTo>
                        <a:pt x="402" y="899"/>
                      </a:lnTo>
                      <a:lnTo>
                        <a:pt x="402" y="911"/>
                      </a:lnTo>
                      <a:lnTo>
                        <a:pt x="402" y="920"/>
                      </a:lnTo>
                      <a:lnTo>
                        <a:pt x="402" y="928"/>
                      </a:lnTo>
                      <a:lnTo>
                        <a:pt x="402" y="939"/>
                      </a:lnTo>
                      <a:lnTo>
                        <a:pt x="399" y="945"/>
                      </a:lnTo>
                      <a:lnTo>
                        <a:pt x="396" y="952"/>
                      </a:lnTo>
                      <a:lnTo>
                        <a:pt x="396" y="958"/>
                      </a:lnTo>
                      <a:lnTo>
                        <a:pt x="396" y="965"/>
                      </a:lnTo>
                      <a:lnTo>
                        <a:pt x="396" y="971"/>
                      </a:lnTo>
                      <a:lnTo>
                        <a:pt x="395" y="975"/>
                      </a:lnTo>
                      <a:lnTo>
                        <a:pt x="395" y="979"/>
                      </a:lnTo>
                      <a:lnTo>
                        <a:pt x="389" y="986"/>
                      </a:lnTo>
                      <a:lnTo>
                        <a:pt x="383" y="992"/>
                      </a:lnTo>
                      <a:lnTo>
                        <a:pt x="377" y="997"/>
                      </a:lnTo>
                      <a:lnTo>
                        <a:pt x="372" y="1005"/>
                      </a:lnTo>
                      <a:lnTo>
                        <a:pt x="363" y="1008"/>
                      </a:lnTo>
                      <a:lnTo>
                        <a:pt x="355" y="1013"/>
                      </a:lnTo>
                      <a:lnTo>
                        <a:pt x="347" y="1018"/>
                      </a:lnTo>
                      <a:lnTo>
                        <a:pt x="338" y="1022"/>
                      </a:lnTo>
                      <a:lnTo>
                        <a:pt x="334" y="1022"/>
                      </a:lnTo>
                      <a:lnTo>
                        <a:pt x="326" y="1023"/>
                      </a:lnTo>
                      <a:lnTo>
                        <a:pt x="322" y="1026"/>
                      </a:lnTo>
                      <a:lnTo>
                        <a:pt x="316" y="1026"/>
                      </a:lnTo>
                      <a:lnTo>
                        <a:pt x="310" y="1029"/>
                      </a:lnTo>
                      <a:lnTo>
                        <a:pt x="307" y="1031"/>
                      </a:lnTo>
                      <a:lnTo>
                        <a:pt x="300" y="1031"/>
                      </a:lnTo>
                      <a:lnTo>
                        <a:pt x="297" y="1034"/>
                      </a:lnTo>
                      <a:lnTo>
                        <a:pt x="291" y="1034"/>
                      </a:lnTo>
                      <a:lnTo>
                        <a:pt x="287" y="1034"/>
                      </a:lnTo>
                      <a:lnTo>
                        <a:pt x="279" y="1035"/>
                      </a:lnTo>
                      <a:lnTo>
                        <a:pt x="271" y="1035"/>
                      </a:lnTo>
                      <a:lnTo>
                        <a:pt x="267" y="1035"/>
                      </a:lnTo>
                      <a:lnTo>
                        <a:pt x="264" y="1038"/>
                      </a:lnTo>
                      <a:lnTo>
                        <a:pt x="257" y="1040"/>
                      </a:lnTo>
                      <a:lnTo>
                        <a:pt x="250" y="1040"/>
                      </a:lnTo>
                      <a:lnTo>
                        <a:pt x="243" y="1040"/>
                      </a:lnTo>
                      <a:lnTo>
                        <a:pt x="239" y="1040"/>
                      </a:lnTo>
                      <a:lnTo>
                        <a:pt x="232" y="1040"/>
                      </a:lnTo>
                      <a:lnTo>
                        <a:pt x="226" y="1040"/>
                      </a:lnTo>
                      <a:lnTo>
                        <a:pt x="218" y="1040"/>
                      </a:lnTo>
                      <a:lnTo>
                        <a:pt x="213" y="1040"/>
                      </a:lnTo>
                      <a:lnTo>
                        <a:pt x="206" y="1040"/>
                      </a:lnTo>
                      <a:lnTo>
                        <a:pt x="202" y="1040"/>
                      </a:lnTo>
                      <a:lnTo>
                        <a:pt x="196" y="1038"/>
                      </a:lnTo>
                      <a:lnTo>
                        <a:pt x="188" y="1035"/>
                      </a:lnTo>
                      <a:lnTo>
                        <a:pt x="181" y="1035"/>
                      </a:lnTo>
                      <a:lnTo>
                        <a:pt x="177" y="1035"/>
                      </a:lnTo>
                      <a:lnTo>
                        <a:pt x="174" y="1034"/>
                      </a:lnTo>
                      <a:lnTo>
                        <a:pt x="168" y="1034"/>
                      </a:lnTo>
                      <a:lnTo>
                        <a:pt x="159" y="1034"/>
                      </a:lnTo>
                      <a:lnTo>
                        <a:pt x="157" y="1034"/>
                      </a:lnTo>
                      <a:lnTo>
                        <a:pt x="150" y="1031"/>
                      </a:lnTo>
                      <a:lnTo>
                        <a:pt x="144" y="1029"/>
                      </a:lnTo>
                      <a:lnTo>
                        <a:pt x="138" y="1026"/>
                      </a:lnTo>
                      <a:lnTo>
                        <a:pt x="134" y="1026"/>
                      </a:lnTo>
                      <a:lnTo>
                        <a:pt x="123" y="1022"/>
                      </a:lnTo>
                      <a:lnTo>
                        <a:pt x="111" y="1019"/>
                      </a:lnTo>
                      <a:lnTo>
                        <a:pt x="106" y="1013"/>
                      </a:lnTo>
                      <a:lnTo>
                        <a:pt x="95" y="1008"/>
                      </a:lnTo>
                      <a:lnTo>
                        <a:pt x="86" y="1004"/>
                      </a:lnTo>
                      <a:lnTo>
                        <a:pt x="81" y="997"/>
                      </a:lnTo>
                      <a:lnTo>
                        <a:pt x="77" y="992"/>
                      </a:lnTo>
                      <a:lnTo>
                        <a:pt x="76" y="989"/>
                      </a:lnTo>
                      <a:lnTo>
                        <a:pt x="71" y="983"/>
                      </a:lnTo>
                      <a:lnTo>
                        <a:pt x="71" y="979"/>
                      </a:lnTo>
                      <a:lnTo>
                        <a:pt x="67" y="971"/>
                      </a:lnTo>
                      <a:lnTo>
                        <a:pt x="64" y="965"/>
                      </a:lnTo>
                      <a:lnTo>
                        <a:pt x="62" y="958"/>
                      </a:lnTo>
                      <a:lnTo>
                        <a:pt x="62" y="950"/>
                      </a:lnTo>
                      <a:lnTo>
                        <a:pt x="59" y="939"/>
                      </a:lnTo>
                      <a:lnTo>
                        <a:pt x="56" y="928"/>
                      </a:lnTo>
                      <a:lnTo>
                        <a:pt x="56" y="920"/>
                      </a:lnTo>
                      <a:lnTo>
                        <a:pt x="56" y="909"/>
                      </a:lnTo>
                      <a:lnTo>
                        <a:pt x="56" y="896"/>
                      </a:lnTo>
                      <a:lnTo>
                        <a:pt x="56" y="886"/>
                      </a:lnTo>
                      <a:lnTo>
                        <a:pt x="56" y="873"/>
                      </a:lnTo>
                      <a:lnTo>
                        <a:pt x="56" y="862"/>
                      </a:lnTo>
                      <a:lnTo>
                        <a:pt x="56" y="847"/>
                      </a:lnTo>
                      <a:lnTo>
                        <a:pt x="56" y="833"/>
                      </a:lnTo>
                      <a:lnTo>
                        <a:pt x="56" y="820"/>
                      </a:lnTo>
                      <a:lnTo>
                        <a:pt x="59" y="807"/>
                      </a:lnTo>
                      <a:lnTo>
                        <a:pt x="59" y="790"/>
                      </a:lnTo>
                      <a:lnTo>
                        <a:pt x="62" y="777"/>
                      </a:lnTo>
                      <a:lnTo>
                        <a:pt x="62" y="760"/>
                      </a:lnTo>
                      <a:lnTo>
                        <a:pt x="64" y="747"/>
                      </a:lnTo>
                      <a:lnTo>
                        <a:pt x="67" y="729"/>
                      </a:lnTo>
                      <a:lnTo>
                        <a:pt x="68" y="716"/>
                      </a:lnTo>
                      <a:lnTo>
                        <a:pt x="68" y="697"/>
                      </a:lnTo>
                      <a:lnTo>
                        <a:pt x="71" y="684"/>
                      </a:lnTo>
                      <a:lnTo>
                        <a:pt x="72" y="667"/>
                      </a:lnTo>
                      <a:lnTo>
                        <a:pt x="76" y="650"/>
                      </a:lnTo>
                      <a:lnTo>
                        <a:pt x="77" y="633"/>
                      </a:lnTo>
                      <a:lnTo>
                        <a:pt x="77" y="620"/>
                      </a:lnTo>
                      <a:lnTo>
                        <a:pt x="80" y="603"/>
                      </a:lnTo>
                      <a:lnTo>
                        <a:pt x="81" y="588"/>
                      </a:lnTo>
                      <a:lnTo>
                        <a:pt x="84" y="572"/>
                      </a:lnTo>
                      <a:lnTo>
                        <a:pt x="86" y="554"/>
                      </a:lnTo>
                      <a:lnTo>
                        <a:pt x="86" y="538"/>
                      </a:lnTo>
                      <a:lnTo>
                        <a:pt x="89" y="524"/>
                      </a:lnTo>
                      <a:lnTo>
                        <a:pt x="90" y="506"/>
                      </a:lnTo>
                      <a:lnTo>
                        <a:pt x="94" y="493"/>
                      </a:lnTo>
                      <a:lnTo>
                        <a:pt x="95" y="480"/>
                      </a:lnTo>
                      <a:lnTo>
                        <a:pt x="97" y="464"/>
                      </a:lnTo>
                      <a:lnTo>
                        <a:pt x="97" y="450"/>
                      </a:lnTo>
                      <a:lnTo>
                        <a:pt x="101" y="437"/>
                      </a:lnTo>
                      <a:lnTo>
                        <a:pt x="102" y="422"/>
                      </a:lnTo>
                      <a:lnTo>
                        <a:pt x="106" y="409"/>
                      </a:lnTo>
                      <a:lnTo>
                        <a:pt x="106" y="395"/>
                      </a:lnTo>
                      <a:lnTo>
                        <a:pt x="108" y="382"/>
                      </a:lnTo>
                      <a:lnTo>
                        <a:pt x="108" y="370"/>
                      </a:lnTo>
                      <a:lnTo>
                        <a:pt x="111" y="360"/>
                      </a:lnTo>
                      <a:lnTo>
                        <a:pt x="111" y="348"/>
                      </a:lnTo>
                      <a:lnTo>
                        <a:pt x="111" y="337"/>
                      </a:lnTo>
                      <a:lnTo>
                        <a:pt x="114" y="327"/>
                      </a:lnTo>
                      <a:lnTo>
                        <a:pt x="114" y="318"/>
                      </a:lnTo>
                      <a:lnTo>
                        <a:pt x="115" y="311"/>
                      </a:lnTo>
                      <a:lnTo>
                        <a:pt x="115" y="300"/>
                      </a:lnTo>
                      <a:lnTo>
                        <a:pt x="115" y="293"/>
                      </a:lnTo>
                      <a:lnTo>
                        <a:pt x="115" y="287"/>
                      </a:lnTo>
                      <a:lnTo>
                        <a:pt x="115" y="280"/>
                      </a:lnTo>
                      <a:lnTo>
                        <a:pt x="119" y="275"/>
                      </a:lnTo>
                      <a:lnTo>
                        <a:pt x="115" y="266"/>
                      </a:lnTo>
                      <a:lnTo>
                        <a:pt x="115" y="263"/>
                      </a:lnTo>
                      <a:lnTo>
                        <a:pt x="111" y="255"/>
                      </a:lnTo>
                      <a:lnTo>
                        <a:pt x="106" y="247"/>
                      </a:lnTo>
                      <a:lnTo>
                        <a:pt x="97" y="241"/>
                      </a:lnTo>
                      <a:lnTo>
                        <a:pt x="90" y="237"/>
                      </a:lnTo>
                      <a:lnTo>
                        <a:pt x="80" y="229"/>
                      </a:lnTo>
                      <a:lnTo>
                        <a:pt x="71" y="223"/>
                      </a:lnTo>
                      <a:lnTo>
                        <a:pt x="62" y="216"/>
                      </a:lnTo>
                      <a:lnTo>
                        <a:pt x="51" y="208"/>
                      </a:lnTo>
                      <a:lnTo>
                        <a:pt x="42" y="199"/>
                      </a:lnTo>
                      <a:lnTo>
                        <a:pt x="32" y="193"/>
                      </a:lnTo>
                      <a:lnTo>
                        <a:pt x="22" y="184"/>
                      </a:lnTo>
                      <a:lnTo>
                        <a:pt x="16" y="178"/>
                      </a:lnTo>
                      <a:lnTo>
                        <a:pt x="9" y="165"/>
                      </a:lnTo>
                      <a:lnTo>
                        <a:pt x="4" y="156"/>
                      </a:lnTo>
                      <a:lnTo>
                        <a:pt x="3" y="150"/>
                      </a:lnTo>
                      <a:lnTo>
                        <a:pt x="0" y="144"/>
                      </a:lnTo>
                      <a:lnTo>
                        <a:pt x="0" y="138"/>
                      </a:lnTo>
                      <a:lnTo>
                        <a:pt x="0" y="134"/>
                      </a:lnTo>
                      <a:lnTo>
                        <a:pt x="0" y="129"/>
                      </a:lnTo>
                      <a:lnTo>
                        <a:pt x="0" y="120"/>
                      </a:lnTo>
                      <a:lnTo>
                        <a:pt x="0" y="113"/>
                      </a:lnTo>
                      <a:lnTo>
                        <a:pt x="3" y="109"/>
                      </a:lnTo>
                      <a:lnTo>
                        <a:pt x="3" y="101"/>
                      </a:lnTo>
                      <a:lnTo>
                        <a:pt x="4" y="99"/>
                      </a:lnTo>
                      <a:lnTo>
                        <a:pt x="7" y="90"/>
                      </a:lnTo>
                      <a:lnTo>
                        <a:pt x="7" y="88"/>
                      </a:lnTo>
                      <a:lnTo>
                        <a:pt x="12" y="77"/>
                      </a:lnTo>
                      <a:lnTo>
                        <a:pt x="16" y="69"/>
                      </a:lnTo>
                      <a:lnTo>
                        <a:pt x="22" y="60"/>
                      </a:lnTo>
                      <a:lnTo>
                        <a:pt x="29" y="52"/>
                      </a:lnTo>
                      <a:lnTo>
                        <a:pt x="37" y="44"/>
                      </a:lnTo>
                      <a:lnTo>
                        <a:pt x="42" y="35"/>
                      </a:lnTo>
                      <a:lnTo>
                        <a:pt x="51" y="30"/>
                      </a:lnTo>
                      <a:lnTo>
                        <a:pt x="59" y="26"/>
                      </a:lnTo>
                      <a:lnTo>
                        <a:pt x="68" y="18"/>
                      </a:lnTo>
                      <a:lnTo>
                        <a:pt x="76" y="14"/>
                      </a:lnTo>
                      <a:lnTo>
                        <a:pt x="81" y="11"/>
                      </a:lnTo>
                      <a:lnTo>
                        <a:pt x="90" y="9"/>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8" name="Freeform 105"/>
                <p:cNvSpPr>
                  <a:spLocks/>
                </p:cNvSpPr>
                <p:nvPr/>
              </p:nvSpPr>
              <p:spPr bwMode="auto">
                <a:xfrm>
                  <a:off x="3008" y="2730"/>
                  <a:ext cx="732" cy="93"/>
                </a:xfrm>
                <a:custGeom>
                  <a:avLst/>
                  <a:gdLst>
                    <a:gd name="T0" fmla="*/ 0 w 2195"/>
                    <a:gd name="T1" fmla="*/ 28 h 279"/>
                    <a:gd name="T2" fmla="*/ 1 w 2195"/>
                    <a:gd name="T3" fmla="*/ 22 h 279"/>
                    <a:gd name="T4" fmla="*/ 3 w 2195"/>
                    <a:gd name="T5" fmla="*/ 16 h 279"/>
                    <a:gd name="T6" fmla="*/ 6 w 2195"/>
                    <a:gd name="T7" fmla="*/ 12 h 279"/>
                    <a:gd name="T8" fmla="*/ 11 w 2195"/>
                    <a:gd name="T9" fmla="*/ 6 h 279"/>
                    <a:gd name="T10" fmla="*/ 17 w 2195"/>
                    <a:gd name="T11" fmla="*/ 2 h 279"/>
                    <a:gd name="T12" fmla="*/ 23 w 2195"/>
                    <a:gd name="T13" fmla="*/ 2 h 279"/>
                    <a:gd name="T14" fmla="*/ 31 w 2195"/>
                    <a:gd name="T15" fmla="*/ 1 h 279"/>
                    <a:gd name="T16" fmla="*/ 43 w 2195"/>
                    <a:gd name="T17" fmla="*/ 0 h 279"/>
                    <a:gd name="T18" fmla="*/ 57 w 2195"/>
                    <a:gd name="T19" fmla="*/ 0 h 279"/>
                    <a:gd name="T20" fmla="*/ 72 w 2195"/>
                    <a:gd name="T21" fmla="*/ 0 h 279"/>
                    <a:gd name="T22" fmla="*/ 88 w 2195"/>
                    <a:gd name="T23" fmla="*/ 0 h 279"/>
                    <a:gd name="T24" fmla="*/ 103 w 2195"/>
                    <a:gd name="T25" fmla="*/ 0 h 279"/>
                    <a:gd name="T26" fmla="*/ 118 w 2195"/>
                    <a:gd name="T27" fmla="*/ 0 h 279"/>
                    <a:gd name="T28" fmla="*/ 131 w 2195"/>
                    <a:gd name="T29" fmla="*/ 1 h 279"/>
                    <a:gd name="T30" fmla="*/ 142 w 2195"/>
                    <a:gd name="T31" fmla="*/ 1 h 279"/>
                    <a:gd name="T32" fmla="*/ 151 w 2195"/>
                    <a:gd name="T33" fmla="*/ 1 h 279"/>
                    <a:gd name="T34" fmla="*/ 160 w 2195"/>
                    <a:gd name="T35" fmla="*/ 1 h 279"/>
                    <a:gd name="T36" fmla="*/ 170 w 2195"/>
                    <a:gd name="T37" fmla="*/ 1 h 279"/>
                    <a:gd name="T38" fmla="*/ 179 w 2195"/>
                    <a:gd name="T39" fmla="*/ 1 h 279"/>
                    <a:gd name="T40" fmla="*/ 189 w 2195"/>
                    <a:gd name="T41" fmla="*/ 0 h 279"/>
                    <a:gd name="T42" fmla="*/ 198 w 2195"/>
                    <a:gd name="T43" fmla="*/ 0 h 279"/>
                    <a:gd name="T44" fmla="*/ 207 w 2195"/>
                    <a:gd name="T45" fmla="*/ 0 h 279"/>
                    <a:gd name="T46" fmla="*/ 215 w 2195"/>
                    <a:gd name="T47" fmla="*/ 1 h 279"/>
                    <a:gd name="T48" fmla="*/ 222 w 2195"/>
                    <a:gd name="T49" fmla="*/ 1 h 279"/>
                    <a:gd name="T50" fmla="*/ 227 w 2195"/>
                    <a:gd name="T51" fmla="*/ 2 h 279"/>
                    <a:gd name="T52" fmla="*/ 231 w 2195"/>
                    <a:gd name="T53" fmla="*/ 3 h 279"/>
                    <a:gd name="T54" fmla="*/ 235 w 2195"/>
                    <a:gd name="T55" fmla="*/ 7 h 279"/>
                    <a:gd name="T56" fmla="*/ 239 w 2195"/>
                    <a:gd name="T57" fmla="*/ 13 h 279"/>
                    <a:gd name="T58" fmla="*/ 242 w 2195"/>
                    <a:gd name="T59" fmla="*/ 18 h 279"/>
                    <a:gd name="T60" fmla="*/ 244 w 2195"/>
                    <a:gd name="T61" fmla="*/ 24 h 279"/>
                    <a:gd name="T62" fmla="*/ 243 w 2195"/>
                    <a:gd name="T63" fmla="*/ 29 h 279"/>
                    <a:gd name="T64" fmla="*/ 240 w 2195"/>
                    <a:gd name="T65" fmla="*/ 31 h 279"/>
                    <a:gd name="T66" fmla="*/ 235 w 2195"/>
                    <a:gd name="T67" fmla="*/ 31 h 279"/>
                    <a:gd name="T68" fmla="*/ 228 w 2195"/>
                    <a:gd name="T69" fmla="*/ 31 h 279"/>
                    <a:gd name="T70" fmla="*/ 219 w 2195"/>
                    <a:gd name="T71" fmla="*/ 31 h 279"/>
                    <a:gd name="T72" fmla="*/ 207 w 2195"/>
                    <a:gd name="T73" fmla="*/ 31 h 279"/>
                    <a:gd name="T74" fmla="*/ 195 w 2195"/>
                    <a:gd name="T75" fmla="*/ 31 h 279"/>
                    <a:gd name="T76" fmla="*/ 180 w 2195"/>
                    <a:gd name="T77" fmla="*/ 30 h 279"/>
                    <a:gd name="T78" fmla="*/ 165 w 2195"/>
                    <a:gd name="T79" fmla="*/ 30 h 279"/>
                    <a:gd name="T80" fmla="*/ 149 w 2195"/>
                    <a:gd name="T81" fmla="*/ 29 h 279"/>
                    <a:gd name="T82" fmla="*/ 133 w 2195"/>
                    <a:gd name="T83" fmla="*/ 29 h 279"/>
                    <a:gd name="T84" fmla="*/ 116 w 2195"/>
                    <a:gd name="T85" fmla="*/ 29 h 279"/>
                    <a:gd name="T86" fmla="*/ 99 w 2195"/>
                    <a:gd name="T87" fmla="*/ 29 h 279"/>
                    <a:gd name="T88" fmla="*/ 83 w 2195"/>
                    <a:gd name="T89" fmla="*/ 29 h 279"/>
                    <a:gd name="T90" fmla="*/ 68 w 2195"/>
                    <a:gd name="T91" fmla="*/ 29 h 279"/>
                    <a:gd name="T92" fmla="*/ 53 w 2195"/>
                    <a:gd name="T93" fmla="*/ 30 h 279"/>
                    <a:gd name="T94" fmla="*/ 40 w 2195"/>
                    <a:gd name="T95" fmla="*/ 30 h 279"/>
                    <a:gd name="T96" fmla="*/ 28 w 2195"/>
                    <a:gd name="T97" fmla="*/ 31 h 279"/>
                    <a:gd name="T98" fmla="*/ 18 w 2195"/>
                    <a:gd name="T99" fmla="*/ 31 h 279"/>
                    <a:gd name="T100" fmla="*/ 10 w 2195"/>
                    <a:gd name="T101" fmla="*/ 31 h 279"/>
                    <a:gd name="T102" fmla="*/ 4 w 2195"/>
                    <a:gd name="T103" fmla="*/ 31 h 279"/>
                    <a:gd name="T104" fmla="*/ 1 w 2195"/>
                    <a:gd name="T105" fmla="*/ 30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5"/>
                    <a:gd name="T160" fmla="*/ 0 h 279"/>
                    <a:gd name="T161" fmla="*/ 2195 w 2195"/>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5" h="279">
                      <a:moveTo>
                        <a:pt x="3" y="272"/>
                      </a:moveTo>
                      <a:lnTo>
                        <a:pt x="0" y="267"/>
                      </a:lnTo>
                      <a:lnTo>
                        <a:pt x="0" y="266"/>
                      </a:lnTo>
                      <a:lnTo>
                        <a:pt x="0" y="262"/>
                      </a:lnTo>
                      <a:lnTo>
                        <a:pt x="0" y="254"/>
                      </a:lnTo>
                      <a:lnTo>
                        <a:pt x="0" y="250"/>
                      </a:lnTo>
                      <a:lnTo>
                        <a:pt x="0" y="244"/>
                      </a:lnTo>
                      <a:lnTo>
                        <a:pt x="0" y="233"/>
                      </a:lnTo>
                      <a:lnTo>
                        <a:pt x="3" y="228"/>
                      </a:lnTo>
                      <a:lnTo>
                        <a:pt x="3" y="220"/>
                      </a:lnTo>
                      <a:lnTo>
                        <a:pt x="6" y="211"/>
                      </a:lnTo>
                      <a:lnTo>
                        <a:pt x="10" y="202"/>
                      </a:lnTo>
                      <a:lnTo>
                        <a:pt x="13" y="195"/>
                      </a:lnTo>
                      <a:lnTo>
                        <a:pt x="16" y="184"/>
                      </a:lnTo>
                      <a:lnTo>
                        <a:pt x="21" y="173"/>
                      </a:lnTo>
                      <a:lnTo>
                        <a:pt x="23" y="164"/>
                      </a:lnTo>
                      <a:lnTo>
                        <a:pt x="30" y="155"/>
                      </a:lnTo>
                      <a:lnTo>
                        <a:pt x="30" y="148"/>
                      </a:lnTo>
                      <a:lnTo>
                        <a:pt x="34" y="143"/>
                      </a:lnTo>
                      <a:lnTo>
                        <a:pt x="36" y="138"/>
                      </a:lnTo>
                      <a:lnTo>
                        <a:pt x="40" y="135"/>
                      </a:lnTo>
                      <a:lnTo>
                        <a:pt x="45" y="125"/>
                      </a:lnTo>
                      <a:lnTo>
                        <a:pt x="50" y="113"/>
                      </a:lnTo>
                      <a:lnTo>
                        <a:pt x="58" y="105"/>
                      </a:lnTo>
                      <a:lnTo>
                        <a:pt x="66" y="96"/>
                      </a:lnTo>
                      <a:lnTo>
                        <a:pt x="71" y="86"/>
                      </a:lnTo>
                      <a:lnTo>
                        <a:pt x="80" y="77"/>
                      </a:lnTo>
                      <a:lnTo>
                        <a:pt x="85" y="69"/>
                      </a:lnTo>
                      <a:lnTo>
                        <a:pt x="96" y="58"/>
                      </a:lnTo>
                      <a:lnTo>
                        <a:pt x="103" y="52"/>
                      </a:lnTo>
                      <a:lnTo>
                        <a:pt x="114" y="45"/>
                      </a:lnTo>
                      <a:lnTo>
                        <a:pt x="120" y="41"/>
                      </a:lnTo>
                      <a:lnTo>
                        <a:pt x="127" y="36"/>
                      </a:lnTo>
                      <a:lnTo>
                        <a:pt x="137" y="30"/>
                      </a:lnTo>
                      <a:lnTo>
                        <a:pt x="149" y="27"/>
                      </a:lnTo>
                      <a:lnTo>
                        <a:pt x="154" y="22"/>
                      </a:lnTo>
                      <a:lnTo>
                        <a:pt x="158" y="22"/>
                      </a:lnTo>
                      <a:lnTo>
                        <a:pt x="166" y="21"/>
                      </a:lnTo>
                      <a:lnTo>
                        <a:pt x="175" y="21"/>
                      </a:lnTo>
                      <a:lnTo>
                        <a:pt x="182" y="17"/>
                      </a:lnTo>
                      <a:lnTo>
                        <a:pt x="192" y="17"/>
                      </a:lnTo>
                      <a:lnTo>
                        <a:pt x="204" y="17"/>
                      </a:lnTo>
                      <a:lnTo>
                        <a:pt x="215" y="17"/>
                      </a:lnTo>
                      <a:lnTo>
                        <a:pt x="225" y="14"/>
                      </a:lnTo>
                      <a:lnTo>
                        <a:pt x="240" y="11"/>
                      </a:lnTo>
                      <a:lnTo>
                        <a:pt x="255" y="9"/>
                      </a:lnTo>
                      <a:lnTo>
                        <a:pt x="270" y="9"/>
                      </a:lnTo>
                      <a:lnTo>
                        <a:pt x="283" y="8"/>
                      </a:lnTo>
                      <a:lnTo>
                        <a:pt x="301" y="8"/>
                      </a:lnTo>
                      <a:lnTo>
                        <a:pt x="318" y="8"/>
                      </a:lnTo>
                      <a:lnTo>
                        <a:pt x="335" y="8"/>
                      </a:lnTo>
                      <a:lnTo>
                        <a:pt x="354" y="8"/>
                      </a:lnTo>
                      <a:lnTo>
                        <a:pt x="373" y="2"/>
                      </a:lnTo>
                      <a:lnTo>
                        <a:pt x="390" y="2"/>
                      </a:lnTo>
                      <a:lnTo>
                        <a:pt x="411" y="2"/>
                      </a:lnTo>
                      <a:lnTo>
                        <a:pt x="432" y="2"/>
                      </a:lnTo>
                      <a:lnTo>
                        <a:pt x="450" y="0"/>
                      </a:lnTo>
                      <a:lnTo>
                        <a:pt x="470" y="0"/>
                      </a:lnTo>
                      <a:lnTo>
                        <a:pt x="492" y="0"/>
                      </a:lnTo>
                      <a:lnTo>
                        <a:pt x="515" y="0"/>
                      </a:lnTo>
                      <a:lnTo>
                        <a:pt x="535" y="0"/>
                      </a:lnTo>
                      <a:lnTo>
                        <a:pt x="558" y="0"/>
                      </a:lnTo>
                      <a:lnTo>
                        <a:pt x="583" y="0"/>
                      </a:lnTo>
                      <a:lnTo>
                        <a:pt x="606" y="0"/>
                      </a:lnTo>
                      <a:lnTo>
                        <a:pt x="626" y="0"/>
                      </a:lnTo>
                      <a:lnTo>
                        <a:pt x="648" y="0"/>
                      </a:lnTo>
                      <a:lnTo>
                        <a:pt x="674" y="0"/>
                      </a:lnTo>
                      <a:lnTo>
                        <a:pt x="696" y="0"/>
                      </a:lnTo>
                      <a:lnTo>
                        <a:pt x="718" y="0"/>
                      </a:lnTo>
                      <a:lnTo>
                        <a:pt x="744" y="0"/>
                      </a:lnTo>
                      <a:lnTo>
                        <a:pt x="765" y="0"/>
                      </a:lnTo>
                      <a:lnTo>
                        <a:pt x="789" y="0"/>
                      </a:lnTo>
                      <a:lnTo>
                        <a:pt x="814" y="0"/>
                      </a:lnTo>
                      <a:lnTo>
                        <a:pt x="834" y="0"/>
                      </a:lnTo>
                      <a:lnTo>
                        <a:pt x="860" y="0"/>
                      </a:lnTo>
                      <a:lnTo>
                        <a:pt x="883" y="0"/>
                      </a:lnTo>
                      <a:lnTo>
                        <a:pt x="905" y="0"/>
                      </a:lnTo>
                      <a:lnTo>
                        <a:pt x="927" y="0"/>
                      </a:lnTo>
                      <a:lnTo>
                        <a:pt x="952" y="0"/>
                      </a:lnTo>
                      <a:lnTo>
                        <a:pt x="974" y="0"/>
                      </a:lnTo>
                      <a:lnTo>
                        <a:pt x="995" y="2"/>
                      </a:lnTo>
                      <a:lnTo>
                        <a:pt x="1019" y="2"/>
                      </a:lnTo>
                      <a:lnTo>
                        <a:pt x="1042" y="2"/>
                      </a:lnTo>
                      <a:lnTo>
                        <a:pt x="1064" y="2"/>
                      </a:lnTo>
                      <a:lnTo>
                        <a:pt x="1083" y="2"/>
                      </a:lnTo>
                      <a:lnTo>
                        <a:pt x="1104" y="2"/>
                      </a:lnTo>
                      <a:lnTo>
                        <a:pt x="1125" y="2"/>
                      </a:lnTo>
                      <a:lnTo>
                        <a:pt x="1143" y="2"/>
                      </a:lnTo>
                      <a:lnTo>
                        <a:pt x="1160" y="8"/>
                      </a:lnTo>
                      <a:lnTo>
                        <a:pt x="1181" y="8"/>
                      </a:lnTo>
                      <a:lnTo>
                        <a:pt x="1202" y="8"/>
                      </a:lnTo>
                      <a:lnTo>
                        <a:pt x="1218" y="8"/>
                      </a:lnTo>
                      <a:lnTo>
                        <a:pt x="1236" y="8"/>
                      </a:lnTo>
                      <a:lnTo>
                        <a:pt x="1251" y="8"/>
                      </a:lnTo>
                      <a:lnTo>
                        <a:pt x="1264" y="8"/>
                      </a:lnTo>
                      <a:lnTo>
                        <a:pt x="1281" y="8"/>
                      </a:lnTo>
                      <a:lnTo>
                        <a:pt x="1296" y="8"/>
                      </a:lnTo>
                      <a:lnTo>
                        <a:pt x="1310" y="9"/>
                      </a:lnTo>
                      <a:lnTo>
                        <a:pt x="1324" y="9"/>
                      </a:lnTo>
                      <a:lnTo>
                        <a:pt x="1335" y="9"/>
                      </a:lnTo>
                      <a:lnTo>
                        <a:pt x="1349" y="9"/>
                      </a:lnTo>
                      <a:lnTo>
                        <a:pt x="1360" y="9"/>
                      </a:lnTo>
                      <a:lnTo>
                        <a:pt x="1374" y="9"/>
                      </a:lnTo>
                      <a:lnTo>
                        <a:pt x="1387" y="9"/>
                      </a:lnTo>
                      <a:lnTo>
                        <a:pt x="1401" y="9"/>
                      </a:lnTo>
                      <a:lnTo>
                        <a:pt x="1414" y="9"/>
                      </a:lnTo>
                      <a:lnTo>
                        <a:pt x="1429" y="9"/>
                      </a:lnTo>
                      <a:lnTo>
                        <a:pt x="1439" y="9"/>
                      </a:lnTo>
                      <a:lnTo>
                        <a:pt x="1456" y="9"/>
                      </a:lnTo>
                      <a:lnTo>
                        <a:pt x="1469" y="9"/>
                      </a:lnTo>
                      <a:lnTo>
                        <a:pt x="1486" y="9"/>
                      </a:lnTo>
                      <a:lnTo>
                        <a:pt x="1499" y="8"/>
                      </a:lnTo>
                      <a:lnTo>
                        <a:pt x="1512" y="8"/>
                      </a:lnTo>
                      <a:lnTo>
                        <a:pt x="1526" y="8"/>
                      </a:lnTo>
                      <a:lnTo>
                        <a:pt x="1541" y="8"/>
                      </a:lnTo>
                      <a:lnTo>
                        <a:pt x="1555" y="8"/>
                      </a:lnTo>
                      <a:lnTo>
                        <a:pt x="1569" y="8"/>
                      </a:lnTo>
                      <a:lnTo>
                        <a:pt x="1584" y="8"/>
                      </a:lnTo>
                      <a:lnTo>
                        <a:pt x="1598" y="8"/>
                      </a:lnTo>
                      <a:lnTo>
                        <a:pt x="1612" y="8"/>
                      </a:lnTo>
                      <a:lnTo>
                        <a:pt x="1631" y="8"/>
                      </a:lnTo>
                      <a:lnTo>
                        <a:pt x="1644" y="8"/>
                      </a:lnTo>
                      <a:lnTo>
                        <a:pt x="1658" y="8"/>
                      </a:lnTo>
                      <a:lnTo>
                        <a:pt x="1672" y="8"/>
                      </a:lnTo>
                      <a:lnTo>
                        <a:pt x="1687" y="8"/>
                      </a:lnTo>
                      <a:lnTo>
                        <a:pt x="1700" y="2"/>
                      </a:lnTo>
                      <a:lnTo>
                        <a:pt x="1714" y="2"/>
                      </a:lnTo>
                      <a:lnTo>
                        <a:pt x="1730" y="2"/>
                      </a:lnTo>
                      <a:lnTo>
                        <a:pt x="1743" y="2"/>
                      </a:lnTo>
                      <a:lnTo>
                        <a:pt x="1757" y="2"/>
                      </a:lnTo>
                      <a:lnTo>
                        <a:pt x="1770" y="2"/>
                      </a:lnTo>
                      <a:lnTo>
                        <a:pt x="1782" y="2"/>
                      </a:lnTo>
                      <a:lnTo>
                        <a:pt x="1795" y="2"/>
                      </a:lnTo>
                      <a:lnTo>
                        <a:pt x="1809" y="2"/>
                      </a:lnTo>
                      <a:lnTo>
                        <a:pt x="1823" y="2"/>
                      </a:lnTo>
                      <a:lnTo>
                        <a:pt x="1834" y="2"/>
                      </a:lnTo>
                      <a:lnTo>
                        <a:pt x="1848" y="2"/>
                      </a:lnTo>
                      <a:lnTo>
                        <a:pt x="1861" y="2"/>
                      </a:lnTo>
                      <a:lnTo>
                        <a:pt x="1874" y="2"/>
                      </a:lnTo>
                      <a:lnTo>
                        <a:pt x="1883" y="2"/>
                      </a:lnTo>
                      <a:lnTo>
                        <a:pt x="1896" y="2"/>
                      </a:lnTo>
                      <a:lnTo>
                        <a:pt x="1908" y="2"/>
                      </a:lnTo>
                      <a:lnTo>
                        <a:pt x="1921" y="8"/>
                      </a:lnTo>
                      <a:lnTo>
                        <a:pt x="1932" y="8"/>
                      </a:lnTo>
                      <a:lnTo>
                        <a:pt x="1943" y="8"/>
                      </a:lnTo>
                      <a:lnTo>
                        <a:pt x="1951" y="8"/>
                      </a:lnTo>
                      <a:lnTo>
                        <a:pt x="1963" y="9"/>
                      </a:lnTo>
                      <a:lnTo>
                        <a:pt x="1975" y="9"/>
                      </a:lnTo>
                      <a:lnTo>
                        <a:pt x="1984" y="9"/>
                      </a:lnTo>
                      <a:lnTo>
                        <a:pt x="1993" y="11"/>
                      </a:lnTo>
                      <a:lnTo>
                        <a:pt x="1999" y="11"/>
                      </a:lnTo>
                      <a:lnTo>
                        <a:pt x="2010" y="14"/>
                      </a:lnTo>
                      <a:lnTo>
                        <a:pt x="2018" y="17"/>
                      </a:lnTo>
                      <a:lnTo>
                        <a:pt x="2024" y="17"/>
                      </a:lnTo>
                      <a:lnTo>
                        <a:pt x="2033" y="17"/>
                      </a:lnTo>
                      <a:lnTo>
                        <a:pt x="2040" y="21"/>
                      </a:lnTo>
                      <a:lnTo>
                        <a:pt x="2048" y="22"/>
                      </a:lnTo>
                      <a:lnTo>
                        <a:pt x="2051" y="22"/>
                      </a:lnTo>
                      <a:lnTo>
                        <a:pt x="2058" y="26"/>
                      </a:lnTo>
                      <a:lnTo>
                        <a:pt x="2065" y="27"/>
                      </a:lnTo>
                      <a:lnTo>
                        <a:pt x="2070" y="30"/>
                      </a:lnTo>
                      <a:lnTo>
                        <a:pt x="2078" y="31"/>
                      </a:lnTo>
                      <a:lnTo>
                        <a:pt x="2078" y="36"/>
                      </a:lnTo>
                      <a:lnTo>
                        <a:pt x="2085" y="41"/>
                      </a:lnTo>
                      <a:lnTo>
                        <a:pt x="2092" y="45"/>
                      </a:lnTo>
                      <a:lnTo>
                        <a:pt x="2100" y="51"/>
                      </a:lnTo>
                      <a:lnTo>
                        <a:pt x="2106" y="56"/>
                      </a:lnTo>
                      <a:lnTo>
                        <a:pt x="2113" y="66"/>
                      </a:lnTo>
                      <a:lnTo>
                        <a:pt x="2122" y="73"/>
                      </a:lnTo>
                      <a:lnTo>
                        <a:pt x="2127" y="81"/>
                      </a:lnTo>
                      <a:lnTo>
                        <a:pt x="2136" y="86"/>
                      </a:lnTo>
                      <a:lnTo>
                        <a:pt x="2140" y="98"/>
                      </a:lnTo>
                      <a:lnTo>
                        <a:pt x="2147" y="105"/>
                      </a:lnTo>
                      <a:lnTo>
                        <a:pt x="2152" y="113"/>
                      </a:lnTo>
                      <a:lnTo>
                        <a:pt x="2157" y="122"/>
                      </a:lnTo>
                      <a:lnTo>
                        <a:pt x="2165" y="130"/>
                      </a:lnTo>
                      <a:lnTo>
                        <a:pt x="2170" y="138"/>
                      </a:lnTo>
                      <a:lnTo>
                        <a:pt x="2174" y="148"/>
                      </a:lnTo>
                      <a:lnTo>
                        <a:pt x="2179" y="156"/>
                      </a:lnTo>
                      <a:lnTo>
                        <a:pt x="2180" y="165"/>
                      </a:lnTo>
                      <a:lnTo>
                        <a:pt x="2186" y="174"/>
                      </a:lnTo>
                      <a:lnTo>
                        <a:pt x="2187" y="184"/>
                      </a:lnTo>
                      <a:lnTo>
                        <a:pt x="2191" y="193"/>
                      </a:lnTo>
                      <a:lnTo>
                        <a:pt x="2191" y="202"/>
                      </a:lnTo>
                      <a:lnTo>
                        <a:pt x="2195" y="208"/>
                      </a:lnTo>
                      <a:lnTo>
                        <a:pt x="2195" y="219"/>
                      </a:lnTo>
                      <a:lnTo>
                        <a:pt x="2195" y="225"/>
                      </a:lnTo>
                      <a:lnTo>
                        <a:pt x="2195" y="232"/>
                      </a:lnTo>
                      <a:lnTo>
                        <a:pt x="2195" y="238"/>
                      </a:lnTo>
                      <a:lnTo>
                        <a:pt x="2191" y="245"/>
                      </a:lnTo>
                      <a:lnTo>
                        <a:pt x="2191" y="253"/>
                      </a:lnTo>
                      <a:lnTo>
                        <a:pt x="2187" y="257"/>
                      </a:lnTo>
                      <a:lnTo>
                        <a:pt x="2182" y="263"/>
                      </a:lnTo>
                      <a:lnTo>
                        <a:pt x="2179" y="267"/>
                      </a:lnTo>
                      <a:lnTo>
                        <a:pt x="2174" y="272"/>
                      </a:lnTo>
                      <a:lnTo>
                        <a:pt x="2171" y="275"/>
                      </a:lnTo>
                      <a:lnTo>
                        <a:pt x="2162" y="275"/>
                      </a:lnTo>
                      <a:lnTo>
                        <a:pt x="2157" y="275"/>
                      </a:lnTo>
                      <a:lnTo>
                        <a:pt x="2152" y="277"/>
                      </a:lnTo>
                      <a:lnTo>
                        <a:pt x="2147" y="277"/>
                      </a:lnTo>
                      <a:lnTo>
                        <a:pt x="2140" y="279"/>
                      </a:lnTo>
                      <a:lnTo>
                        <a:pt x="2132" y="279"/>
                      </a:lnTo>
                      <a:lnTo>
                        <a:pt x="2124" y="279"/>
                      </a:lnTo>
                      <a:lnTo>
                        <a:pt x="2115" y="279"/>
                      </a:lnTo>
                      <a:lnTo>
                        <a:pt x="2106" y="279"/>
                      </a:lnTo>
                      <a:lnTo>
                        <a:pt x="2097" y="279"/>
                      </a:lnTo>
                      <a:lnTo>
                        <a:pt x="2088" y="279"/>
                      </a:lnTo>
                      <a:lnTo>
                        <a:pt x="2078" y="279"/>
                      </a:lnTo>
                      <a:lnTo>
                        <a:pt x="2065" y="279"/>
                      </a:lnTo>
                      <a:lnTo>
                        <a:pt x="2051" y="279"/>
                      </a:lnTo>
                      <a:lnTo>
                        <a:pt x="2040" y="279"/>
                      </a:lnTo>
                      <a:lnTo>
                        <a:pt x="2024" y="279"/>
                      </a:lnTo>
                      <a:lnTo>
                        <a:pt x="2012" y="279"/>
                      </a:lnTo>
                      <a:lnTo>
                        <a:pt x="1998" y="279"/>
                      </a:lnTo>
                      <a:lnTo>
                        <a:pt x="1984" y="279"/>
                      </a:lnTo>
                      <a:lnTo>
                        <a:pt x="1968" y="279"/>
                      </a:lnTo>
                      <a:lnTo>
                        <a:pt x="1951" y="279"/>
                      </a:lnTo>
                      <a:lnTo>
                        <a:pt x="1936" y="279"/>
                      </a:lnTo>
                      <a:lnTo>
                        <a:pt x="1920" y="279"/>
                      </a:lnTo>
                      <a:lnTo>
                        <a:pt x="1902" y="279"/>
                      </a:lnTo>
                      <a:lnTo>
                        <a:pt x="1883" y="279"/>
                      </a:lnTo>
                      <a:lnTo>
                        <a:pt x="1866" y="277"/>
                      </a:lnTo>
                      <a:lnTo>
                        <a:pt x="1848" y="277"/>
                      </a:lnTo>
                      <a:lnTo>
                        <a:pt x="1829" y="277"/>
                      </a:lnTo>
                      <a:lnTo>
                        <a:pt x="1812" y="277"/>
                      </a:lnTo>
                      <a:lnTo>
                        <a:pt x="1790" y="277"/>
                      </a:lnTo>
                      <a:lnTo>
                        <a:pt x="1773" y="275"/>
                      </a:lnTo>
                      <a:lnTo>
                        <a:pt x="1750" y="275"/>
                      </a:lnTo>
                      <a:lnTo>
                        <a:pt x="1732" y="275"/>
                      </a:lnTo>
                      <a:lnTo>
                        <a:pt x="1710" y="272"/>
                      </a:lnTo>
                      <a:lnTo>
                        <a:pt x="1688" y="272"/>
                      </a:lnTo>
                      <a:lnTo>
                        <a:pt x="1667" y="272"/>
                      </a:lnTo>
                      <a:lnTo>
                        <a:pt x="1645" y="272"/>
                      </a:lnTo>
                      <a:lnTo>
                        <a:pt x="1620" y="272"/>
                      </a:lnTo>
                      <a:lnTo>
                        <a:pt x="1598" y="272"/>
                      </a:lnTo>
                      <a:lnTo>
                        <a:pt x="1578" y="272"/>
                      </a:lnTo>
                      <a:lnTo>
                        <a:pt x="1555" y="272"/>
                      </a:lnTo>
                      <a:lnTo>
                        <a:pt x="1530" y="270"/>
                      </a:lnTo>
                      <a:lnTo>
                        <a:pt x="1507" y="267"/>
                      </a:lnTo>
                      <a:lnTo>
                        <a:pt x="1487" y="267"/>
                      </a:lnTo>
                      <a:lnTo>
                        <a:pt x="1464" y="267"/>
                      </a:lnTo>
                      <a:lnTo>
                        <a:pt x="1439" y="267"/>
                      </a:lnTo>
                      <a:lnTo>
                        <a:pt x="1414" y="266"/>
                      </a:lnTo>
                      <a:lnTo>
                        <a:pt x="1390" y="266"/>
                      </a:lnTo>
                      <a:lnTo>
                        <a:pt x="1367" y="266"/>
                      </a:lnTo>
                      <a:lnTo>
                        <a:pt x="1340" y="263"/>
                      </a:lnTo>
                      <a:lnTo>
                        <a:pt x="1315" y="263"/>
                      </a:lnTo>
                      <a:lnTo>
                        <a:pt x="1292" y="263"/>
                      </a:lnTo>
                      <a:lnTo>
                        <a:pt x="1264" y="263"/>
                      </a:lnTo>
                      <a:lnTo>
                        <a:pt x="1242" y="263"/>
                      </a:lnTo>
                      <a:lnTo>
                        <a:pt x="1215" y="263"/>
                      </a:lnTo>
                      <a:lnTo>
                        <a:pt x="1193" y="262"/>
                      </a:lnTo>
                      <a:lnTo>
                        <a:pt x="1168" y="262"/>
                      </a:lnTo>
                      <a:lnTo>
                        <a:pt x="1139" y="262"/>
                      </a:lnTo>
                      <a:lnTo>
                        <a:pt x="1118" y="262"/>
                      </a:lnTo>
                      <a:lnTo>
                        <a:pt x="1091" y="262"/>
                      </a:lnTo>
                      <a:lnTo>
                        <a:pt x="1066" y="262"/>
                      </a:lnTo>
                      <a:lnTo>
                        <a:pt x="1042" y="262"/>
                      </a:lnTo>
                      <a:lnTo>
                        <a:pt x="1016" y="262"/>
                      </a:lnTo>
                      <a:lnTo>
                        <a:pt x="991" y="262"/>
                      </a:lnTo>
                      <a:lnTo>
                        <a:pt x="965" y="262"/>
                      </a:lnTo>
                      <a:lnTo>
                        <a:pt x="940" y="262"/>
                      </a:lnTo>
                      <a:lnTo>
                        <a:pt x="915" y="262"/>
                      </a:lnTo>
                      <a:lnTo>
                        <a:pt x="890" y="262"/>
                      </a:lnTo>
                      <a:lnTo>
                        <a:pt x="868" y="262"/>
                      </a:lnTo>
                      <a:lnTo>
                        <a:pt x="844" y="262"/>
                      </a:lnTo>
                      <a:lnTo>
                        <a:pt x="817" y="262"/>
                      </a:lnTo>
                      <a:lnTo>
                        <a:pt x="793" y="262"/>
                      </a:lnTo>
                      <a:lnTo>
                        <a:pt x="771" y="262"/>
                      </a:lnTo>
                      <a:lnTo>
                        <a:pt x="746" y="262"/>
                      </a:lnTo>
                      <a:lnTo>
                        <a:pt x="724" y="263"/>
                      </a:lnTo>
                      <a:lnTo>
                        <a:pt x="700" y="263"/>
                      </a:lnTo>
                      <a:lnTo>
                        <a:pt x="678" y="263"/>
                      </a:lnTo>
                      <a:lnTo>
                        <a:pt x="656" y="263"/>
                      </a:lnTo>
                      <a:lnTo>
                        <a:pt x="631" y="263"/>
                      </a:lnTo>
                      <a:lnTo>
                        <a:pt x="609" y="263"/>
                      </a:lnTo>
                      <a:lnTo>
                        <a:pt x="587" y="266"/>
                      </a:lnTo>
                      <a:lnTo>
                        <a:pt x="565" y="266"/>
                      </a:lnTo>
                      <a:lnTo>
                        <a:pt x="544" y="266"/>
                      </a:lnTo>
                      <a:lnTo>
                        <a:pt x="522" y="267"/>
                      </a:lnTo>
                      <a:lnTo>
                        <a:pt x="501" y="267"/>
                      </a:lnTo>
                      <a:lnTo>
                        <a:pt x="479" y="267"/>
                      </a:lnTo>
                      <a:lnTo>
                        <a:pt x="458" y="267"/>
                      </a:lnTo>
                      <a:lnTo>
                        <a:pt x="438" y="270"/>
                      </a:lnTo>
                      <a:lnTo>
                        <a:pt x="416" y="272"/>
                      </a:lnTo>
                      <a:lnTo>
                        <a:pt x="398" y="272"/>
                      </a:lnTo>
                      <a:lnTo>
                        <a:pt x="378" y="272"/>
                      </a:lnTo>
                      <a:lnTo>
                        <a:pt x="360" y="272"/>
                      </a:lnTo>
                      <a:lnTo>
                        <a:pt x="343" y="272"/>
                      </a:lnTo>
                      <a:lnTo>
                        <a:pt x="322" y="272"/>
                      </a:lnTo>
                      <a:lnTo>
                        <a:pt x="304" y="272"/>
                      </a:lnTo>
                      <a:lnTo>
                        <a:pt x="286" y="272"/>
                      </a:lnTo>
                      <a:lnTo>
                        <a:pt x="271" y="275"/>
                      </a:lnTo>
                      <a:lnTo>
                        <a:pt x="255" y="275"/>
                      </a:lnTo>
                      <a:lnTo>
                        <a:pt x="235" y="275"/>
                      </a:lnTo>
                      <a:lnTo>
                        <a:pt x="221" y="275"/>
                      </a:lnTo>
                      <a:lnTo>
                        <a:pt x="206" y="277"/>
                      </a:lnTo>
                      <a:lnTo>
                        <a:pt x="191" y="277"/>
                      </a:lnTo>
                      <a:lnTo>
                        <a:pt x="176" y="277"/>
                      </a:lnTo>
                      <a:lnTo>
                        <a:pt x="162" y="277"/>
                      </a:lnTo>
                      <a:lnTo>
                        <a:pt x="152" y="277"/>
                      </a:lnTo>
                      <a:lnTo>
                        <a:pt x="133" y="277"/>
                      </a:lnTo>
                      <a:lnTo>
                        <a:pt x="124" y="277"/>
                      </a:lnTo>
                      <a:lnTo>
                        <a:pt x="114" y="277"/>
                      </a:lnTo>
                      <a:lnTo>
                        <a:pt x="102" y="279"/>
                      </a:lnTo>
                      <a:lnTo>
                        <a:pt x="90" y="277"/>
                      </a:lnTo>
                      <a:lnTo>
                        <a:pt x="83" y="277"/>
                      </a:lnTo>
                      <a:lnTo>
                        <a:pt x="71" y="277"/>
                      </a:lnTo>
                      <a:lnTo>
                        <a:pt x="64" y="277"/>
                      </a:lnTo>
                      <a:lnTo>
                        <a:pt x="53" y="277"/>
                      </a:lnTo>
                      <a:lnTo>
                        <a:pt x="43" y="277"/>
                      </a:lnTo>
                      <a:lnTo>
                        <a:pt x="36" y="277"/>
                      </a:lnTo>
                      <a:lnTo>
                        <a:pt x="30" y="277"/>
                      </a:lnTo>
                      <a:lnTo>
                        <a:pt x="25" y="275"/>
                      </a:lnTo>
                      <a:lnTo>
                        <a:pt x="21" y="275"/>
                      </a:lnTo>
                      <a:lnTo>
                        <a:pt x="13" y="275"/>
                      </a:lnTo>
                      <a:lnTo>
                        <a:pt x="11" y="275"/>
                      </a:lnTo>
                      <a:lnTo>
                        <a:pt x="6" y="272"/>
                      </a:lnTo>
                      <a:lnTo>
                        <a:pt x="3" y="272"/>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9" name="Freeform 106"/>
                <p:cNvSpPr>
                  <a:spLocks/>
                </p:cNvSpPr>
                <p:nvPr/>
              </p:nvSpPr>
              <p:spPr bwMode="auto">
                <a:xfrm>
                  <a:off x="2915" y="2837"/>
                  <a:ext cx="916" cy="102"/>
                </a:xfrm>
                <a:custGeom>
                  <a:avLst/>
                  <a:gdLst>
                    <a:gd name="T0" fmla="*/ 0 w 2746"/>
                    <a:gd name="T1" fmla="*/ 30 h 305"/>
                    <a:gd name="T2" fmla="*/ 1 w 2746"/>
                    <a:gd name="T3" fmla="*/ 25 h 305"/>
                    <a:gd name="T4" fmla="*/ 2 w 2746"/>
                    <a:gd name="T5" fmla="*/ 21 h 305"/>
                    <a:gd name="T6" fmla="*/ 4 w 2746"/>
                    <a:gd name="T7" fmla="*/ 17 h 305"/>
                    <a:gd name="T8" fmla="*/ 6 w 2746"/>
                    <a:gd name="T9" fmla="*/ 14 h 305"/>
                    <a:gd name="T10" fmla="*/ 9 w 2746"/>
                    <a:gd name="T11" fmla="*/ 10 h 305"/>
                    <a:gd name="T12" fmla="*/ 14 w 2746"/>
                    <a:gd name="T13" fmla="*/ 5 h 305"/>
                    <a:gd name="T14" fmla="*/ 17 w 2746"/>
                    <a:gd name="T15" fmla="*/ 4 h 305"/>
                    <a:gd name="T16" fmla="*/ 20 w 2746"/>
                    <a:gd name="T17" fmla="*/ 4 h 305"/>
                    <a:gd name="T18" fmla="*/ 27 w 2746"/>
                    <a:gd name="T19" fmla="*/ 3 h 305"/>
                    <a:gd name="T20" fmla="*/ 36 w 2746"/>
                    <a:gd name="T21" fmla="*/ 2 h 305"/>
                    <a:gd name="T22" fmla="*/ 48 w 2746"/>
                    <a:gd name="T23" fmla="*/ 2 h 305"/>
                    <a:gd name="T24" fmla="*/ 61 w 2746"/>
                    <a:gd name="T25" fmla="*/ 2 h 305"/>
                    <a:gd name="T26" fmla="*/ 77 w 2746"/>
                    <a:gd name="T27" fmla="*/ 1 h 305"/>
                    <a:gd name="T28" fmla="*/ 93 w 2746"/>
                    <a:gd name="T29" fmla="*/ 1 h 305"/>
                    <a:gd name="T30" fmla="*/ 110 w 2746"/>
                    <a:gd name="T31" fmla="*/ 1 h 305"/>
                    <a:gd name="T32" fmla="*/ 126 w 2746"/>
                    <a:gd name="T33" fmla="*/ 1 h 305"/>
                    <a:gd name="T34" fmla="*/ 142 w 2746"/>
                    <a:gd name="T35" fmla="*/ 1 h 305"/>
                    <a:gd name="T36" fmla="*/ 157 w 2746"/>
                    <a:gd name="T37" fmla="*/ 1 h 305"/>
                    <a:gd name="T38" fmla="*/ 170 w 2746"/>
                    <a:gd name="T39" fmla="*/ 1 h 305"/>
                    <a:gd name="T40" fmla="*/ 181 w 2746"/>
                    <a:gd name="T41" fmla="*/ 1 h 305"/>
                    <a:gd name="T42" fmla="*/ 190 w 2746"/>
                    <a:gd name="T43" fmla="*/ 1 h 305"/>
                    <a:gd name="T44" fmla="*/ 199 w 2746"/>
                    <a:gd name="T45" fmla="*/ 1 h 305"/>
                    <a:gd name="T46" fmla="*/ 209 w 2746"/>
                    <a:gd name="T47" fmla="*/ 1 h 305"/>
                    <a:gd name="T48" fmla="*/ 219 w 2746"/>
                    <a:gd name="T49" fmla="*/ 1 h 305"/>
                    <a:gd name="T50" fmla="*/ 229 w 2746"/>
                    <a:gd name="T51" fmla="*/ 0 h 305"/>
                    <a:gd name="T52" fmla="*/ 240 w 2746"/>
                    <a:gd name="T53" fmla="*/ 0 h 305"/>
                    <a:gd name="T54" fmla="*/ 249 w 2746"/>
                    <a:gd name="T55" fmla="*/ 0 h 305"/>
                    <a:gd name="T56" fmla="*/ 258 w 2746"/>
                    <a:gd name="T57" fmla="*/ 0 h 305"/>
                    <a:gd name="T58" fmla="*/ 267 w 2746"/>
                    <a:gd name="T59" fmla="*/ 0 h 305"/>
                    <a:gd name="T60" fmla="*/ 274 w 2746"/>
                    <a:gd name="T61" fmla="*/ 0 h 305"/>
                    <a:gd name="T62" fmla="*/ 281 w 2746"/>
                    <a:gd name="T63" fmla="*/ 1 h 305"/>
                    <a:gd name="T64" fmla="*/ 286 w 2746"/>
                    <a:gd name="T65" fmla="*/ 2 h 305"/>
                    <a:gd name="T66" fmla="*/ 290 w 2746"/>
                    <a:gd name="T67" fmla="*/ 3 h 305"/>
                    <a:gd name="T68" fmla="*/ 294 w 2746"/>
                    <a:gd name="T69" fmla="*/ 6 h 305"/>
                    <a:gd name="T70" fmla="*/ 298 w 2746"/>
                    <a:gd name="T71" fmla="*/ 10 h 305"/>
                    <a:gd name="T72" fmla="*/ 302 w 2746"/>
                    <a:gd name="T73" fmla="*/ 15 h 305"/>
                    <a:gd name="T74" fmla="*/ 305 w 2746"/>
                    <a:gd name="T75" fmla="*/ 20 h 305"/>
                    <a:gd name="T76" fmla="*/ 306 w 2746"/>
                    <a:gd name="T77" fmla="*/ 25 h 305"/>
                    <a:gd name="T78" fmla="*/ 305 w 2746"/>
                    <a:gd name="T79" fmla="*/ 28 h 305"/>
                    <a:gd name="T80" fmla="*/ 301 w 2746"/>
                    <a:gd name="T81" fmla="*/ 30 h 305"/>
                    <a:gd name="T82" fmla="*/ 291 w 2746"/>
                    <a:gd name="T83" fmla="*/ 31 h 305"/>
                    <a:gd name="T84" fmla="*/ 272 w 2746"/>
                    <a:gd name="T85" fmla="*/ 32 h 305"/>
                    <a:gd name="T86" fmla="*/ 247 w 2746"/>
                    <a:gd name="T87" fmla="*/ 33 h 305"/>
                    <a:gd name="T88" fmla="*/ 216 w 2746"/>
                    <a:gd name="T89" fmla="*/ 33 h 305"/>
                    <a:gd name="T90" fmla="*/ 183 w 2746"/>
                    <a:gd name="T91" fmla="*/ 33 h 305"/>
                    <a:gd name="T92" fmla="*/ 149 w 2746"/>
                    <a:gd name="T93" fmla="*/ 34 h 305"/>
                    <a:gd name="T94" fmla="*/ 114 w 2746"/>
                    <a:gd name="T95" fmla="*/ 34 h 305"/>
                    <a:gd name="T96" fmla="*/ 81 w 2746"/>
                    <a:gd name="T97" fmla="*/ 34 h 305"/>
                    <a:gd name="T98" fmla="*/ 52 w 2746"/>
                    <a:gd name="T99" fmla="*/ 33 h 305"/>
                    <a:gd name="T100" fmla="*/ 28 w 2746"/>
                    <a:gd name="T101" fmla="*/ 33 h 305"/>
                    <a:gd name="T102" fmla="*/ 10 w 2746"/>
                    <a:gd name="T103" fmla="*/ 33 h 305"/>
                    <a:gd name="T104" fmla="*/ 1 w 2746"/>
                    <a:gd name="T105" fmla="*/ 32 h 3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46"/>
                    <a:gd name="T160" fmla="*/ 0 h 305"/>
                    <a:gd name="T161" fmla="*/ 2746 w 2746"/>
                    <a:gd name="T162" fmla="*/ 305 h 3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46" h="305">
                      <a:moveTo>
                        <a:pt x="1" y="285"/>
                      </a:moveTo>
                      <a:lnTo>
                        <a:pt x="0" y="283"/>
                      </a:lnTo>
                      <a:lnTo>
                        <a:pt x="0" y="278"/>
                      </a:lnTo>
                      <a:lnTo>
                        <a:pt x="0" y="271"/>
                      </a:lnTo>
                      <a:lnTo>
                        <a:pt x="0" y="266"/>
                      </a:lnTo>
                      <a:lnTo>
                        <a:pt x="0" y="259"/>
                      </a:lnTo>
                      <a:lnTo>
                        <a:pt x="1" y="253"/>
                      </a:lnTo>
                      <a:lnTo>
                        <a:pt x="1" y="246"/>
                      </a:lnTo>
                      <a:lnTo>
                        <a:pt x="5" y="236"/>
                      </a:lnTo>
                      <a:lnTo>
                        <a:pt x="6" y="228"/>
                      </a:lnTo>
                      <a:lnTo>
                        <a:pt x="7" y="220"/>
                      </a:lnTo>
                      <a:lnTo>
                        <a:pt x="10" y="210"/>
                      </a:lnTo>
                      <a:lnTo>
                        <a:pt x="15" y="201"/>
                      </a:lnTo>
                      <a:lnTo>
                        <a:pt x="18" y="195"/>
                      </a:lnTo>
                      <a:lnTo>
                        <a:pt x="20" y="189"/>
                      </a:lnTo>
                      <a:lnTo>
                        <a:pt x="22" y="184"/>
                      </a:lnTo>
                      <a:lnTo>
                        <a:pt x="24" y="181"/>
                      </a:lnTo>
                      <a:lnTo>
                        <a:pt x="30" y="168"/>
                      </a:lnTo>
                      <a:lnTo>
                        <a:pt x="35" y="159"/>
                      </a:lnTo>
                      <a:lnTo>
                        <a:pt x="35" y="152"/>
                      </a:lnTo>
                      <a:lnTo>
                        <a:pt x="40" y="147"/>
                      </a:lnTo>
                      <a:lnTo>
                        <a:pt x="43" y="143"/>
                      </a:lnTo>
                      <a:lnTo>
                        <a:pt x="44" y="139"/>
                      </a:lnTo>
                      <a:lnTo>
                        <a:pt x="49" y="133"/>
                      </a:lnTo>
                      <a:lnTo>
                        <a:pt x="52" y="128"/>
                      </a:lnTo>
                      <a:lnTo>
                        <a:pt x="56" y="122"/>
                      </a:lnTo>
                      <a:lnTo>
                        <a:pt x="59" y="116"/>
                      </a:lnTo>
                      <a:lnTo>
                        <a:pt x="65" y="104"/>
                      </a:lnTo>
                      <a:lnTo>
                        <a:pt x="73" y="99"/>
                      </a:lnTo>
                      <a:lnTo>
                        <a:pt x="83" y="88"/>
                      </a:lnTo>
                      <a:lnTo>
                        <a:pt x="92" y="79"/>
                      </a:lnTo>
                      <a:lnTo>
                        <a:pt x="99" y="72"/>
                      </a:lnTo>
                      <a:lnTo>
                        <a:pt x="108" y="64"/>
                      </a:lnTo>
                      <a:lnTo>
                        <a:pt x="117" y="57"/>
                      </a:lnTo>
                      <a:lnTo>
                        <a:pt x="126" y="49"/>
                      </a:lnTo>
                      <a:lnTo>
                        <a:pt x="132" y="49"/>
                      </a:lnTo>
                      <a:lnTo>
                        <a:pt x="135" y="45"/>
                      </a:lnTo>
                      <a:lnTo>
                        <a:pt x="142" y="44"/>
                      </a:lnTo>
                      <a:lnTo>
                        <a:pt x="149" y="42"/>
                      </a:lnTo>
                      <a:lnTo>
                        <a:pt x="152" y="39"/>
                      </a:lnTo>
                      <a:lnTo>
                        <a:pt x="157" y="36"/>
                      </a:lnTo>
                      <a:lnTo>
                        <a:pt x="165" y="35"/>
                      </a:lnTo>
                      <a:lnTo>
                        <a:pt x="172" y="35"/>
                      </a:lnTo>
                      <a:lnTo>
                        <a:pt x="174" y="32"/>
                      </a:lnTo>
                      <a:lnTo>
                        <a:pt x="182" y="32"/>
                      </a:lnTo>
                      <a:lnTo>
                        <a:pt x="191" y="30"/>
                      </a:lnTo>
                      <a:lnTo>
                        <a:pt x="204" y="27"/>
                      </a:lnTo>
                      <a:lnTo>
                        <a:pt x="212" y="27"/>
                      </a:lnTo>
                      <a:lnTo>
                        <a:pt x="224" y="27"/>
                      </a:lnTo>
                      <a:lnTo>
                        <a:pt x="241" y="25"/>
                      </a:lnTo>
                      <a:lnTo>
                        <a:pt x="255" y="25"/>
                      </a:lnTo>
                      <a:lnTo>
                        <a:pt x="269" y="23"/>
                      </a:lnTo>
                      <a:lnTo>
                        <a:pt x="288" y="21"/>
                      </a:lnTo>
                      <a:lnTo>
                        <a:pt x="303" y="21"/>
                      </a:lnTo>
                      <a:lnTo>
                        <a:pt x="321" y="21"/>
                      </a:lnTo>
                      <a:lnTo>
                        <a:pt x="342" y="21"/>
                      </a:lnTo>
                      <a:lnTo>
                        <a:pt x="362" y="21"/>
                      </a:lnTo>
                      <a:lnTo>
                        <a:pt x="385" y="19"/>
                      </a:lnTo>
                      <a:lnTo>
                        <a:pt x="405" y="19"/>
                      </a:lnTo>
                      <a:lnTo>
                        <a:pt x="430" y="17"/>
                      </a:lnTo>
                      <a:lnTo>
                        <a:pt x="453" y="14"/>
                      </a:lnTo>
                      <a:lnTo>
                        <a:pt x="475" y="14"/>
                      </a:lnTo>
                      <a:lnTo>
                        <a:pt x="500" y="14"/>
                      </a:lnTo>
                      <a:lnTo>
                        <a:pt x="529" y="14"/>
                      </a:lnTo>
                      <a:lnTo>
                        <a:pt x="549" y="14"/>
                      </a:lnTo>
                      <a:lnTo>
                        <a:pt x="579" y="12"/>
                      </a:lnTo>
                      <a:lnTo>
                        <a:pt x="607" y="12"/>
                      </a:lnTo>
                      <a:lnTo>
                        <a:pt x="634" y="12"/>
                      </a:lnTo>
                      <a:lnTo>
                        <a:pt x="662" y="12"/>
                      </a:lnTo>
                      <a:lnTo>
                        <a:pt x="689" y="10"/>
                      </a:lnTo>
                      <a:lnTo>
                        <a:pt x="718" y="10"/>
                      </a:lnTo>
                      <a:lnTo>
                        <a:pt x="745" y="10"/>
                      </a:lnTo>
                      <a:lnTo>
                        <a:pt x="777" y="10"/>
                      </a:lnTo>
                      <a:lnTo>
                        <a:pt x="806" y="10"/>
                      </a:lnTo>
                      <a:lnTo>
                        <a:pt x="836" y="10"/>
                      </a:lnTo>
                      <a:lnTo>
                        <a:pt x="865" y="8"/>
                      </a:lnTo>
                      <a:lnTo>
                        <a:pt x="895" y="8"/>
                      </a:lnTo>
                      <a:lnTo>
                        <a:pt x="925" y="8"/>
                      </a:lnTo>
                      <a:lnTo>
                        <a:pt x="956" y="8"/>
                      </a:lnTo>
                      <a:lnTo>
                        <a:pt x="986" y="8"/>
                      </a:lnTo>
                      <a:lnTo>
                        <a:pt x="1015" y="8"/>
                      </a:lnTo>
                      <a:lnTo>
                        <a:pt x="1043" y="8"/>
                      </a:lnTo>
                      <a:lnTo>
                        <a:pt x="1076" y="8"/>
                      </a:lnTo>
                      <a:lnTo>
                        <a:pt x="1103" y="5"/>
                      </a:lnTo>
                      <a:lnTo>
                        <a:pt x="1133" y="5"/>
                      </a:lnTo>
                      <a:lnTo>
                        <a:pt x="1162" y="5"/>
                      </a:lnTo>
                      <a:lnTo>
                        <a:pt x="1188" y="5"/>
                      </a:lnTo>
                      <a:lnTo>
                        <a:pt x="1222" y="5"/>
                      </a:lnTo>
                      <a:lnTo>
                        <a:pt x="1248" y="5"/>
                      </a:lnTo>
                      <a:lnTo>
                        <a:pt x="1278" y="5"/>
                      </a:lnTo>
                      <a:lnTo>
                        <a:pt x="1305" y="5"/>
                      </a:lnTo>
                      <a:lnTo>
                        <a:pt x="1333" y="5"/>
                      </a:lnTo>
                      <a:lnTo>
                        <a:pt x="1357" y="5"/>
                      </a:lnTo>
                      <a:lnTo>
                        <a:pt x="1385" y="5"/>
                      </a:lnTo>
                      <a:lnTo>
                        <a:pt x="1411" y="5"/>
                      </a:lnTo>
                      <a:lnTo>
                        <a:pt x="1434" y="5"/>
                      </a:lnTo>
                      <a:lnTo>
                        <a:pt x="1459" y="5"/>
                      </a:lnTo>
                      <a:lnTo>
                        <a:pt x="1484" y="5"/>
                      </a:lnTo>
                      <a:lnTo>
                        <a:pt x="1506" y="5"/>
                      </a:lnTo>
                      <a:lnTo>
                        <a:pt x="1529" y="5"/>
                      </a:lnTo>
                      <a:lnTo>
                        <a:pt x="1549" y="5"/>
                      </a:lnTo>
                      <a:lnTo>
                        <a:pt x="1570" y="5"/>
                      </a:lnTo>
                      <a:lnTo>
                        <a:pt x="1591" y="8"/>
                      </a:lnTo>
                      <a:lnTo>
                        <a:pt x="1610" y="8"/>
                      </a:lnTo>
                      <a:lnTo>
                        <a:pt x="1627" y="8"/>
                      </a:lnTo>
                      <a:lnTo>
                        <a:pt x="1645" y="8"/>
                      </a:lnTo>
                      <a:lnTo>
                        <a:pt x="1661" y="8"/>
                      </a:lnTo>
                      <a:lnTo>
                        <a:pt x="1677" y="8"/>
                      </a:lnTo>
                      <a:lnTo>
                        <a:pt x="1692" y="8"/>
                      </a:lnTo>
                      <a:lnTo>
                        <a:pt x="1709" y="8"/>
                      </a:lnTo>
                      <a:lnTo>
                        <a:pt x="1725" y="8"/>
                      </a:lnTo>
                      <a:lnTo>
                        <a:pt x="1742" y="8"/>
                      </a:lnTo>
                      <a:lnTo>
                        <a:pt x="1759" y="8"/>
                      </a:lnTo>
                      <a:lnTo>
                        <a:pt x="1777" y="8"/>
                      </a:lnTo>
                      <a:lnTo>
                        <a:pt x="1791" y="8"/>
                      </a:lnTo>
                      <a:lnTo>
                        <a:pt x="1808" y="8"/>
                      </a:lnTo>
                      <a:lnTo>
                        <a:pt x="1826" y="8"/>
                      </a:lnTo>
                      <a:lnTo>
                        <a:pt x="1843" y="8"/>
                      </a:lnTo>
                      <a:lnTo>
                        <a:pt x="1862" y="8"/>
                      </a:lnTo>
                      <a:lnTo>
                        <a:pt x="1881" y="5"/>
                      </a:lnTo>
                      <a:lnTo>
                        <a:pt x="1897" y="5"/>
                      </a:lnTo>
                      <a:lnTo>
                        <a:pt x="1916" y="5"/>
                      </a:lnTo>
                      <a:lnTo>
                        <a:pt x="1936" y="5"/>
                      </a:lnTo>
                      <a:lnTo>
                        <a:pt x="1953" y="5"/>
                      </a:lnTo>
                      <a:lnTo>
                        <a:pt x="1970" y="5"/>
                      </a:lnTo>
                      <a:lnTo>
                        <a:pt x="1988" y="2"/>
                      </a:lnTo>
                      <a:lnTo>
                        <a:pt x="2008" y="2"/>
                      </a:lnTo>
                      <a:lnTo>
                        <a:pt x="2023" y="2"/>
                      </a:lnTo>
                      <a:lnTo>
                        <a:pt x="2042" y="2"/>
                      </a:lnTo>
                      <a:lnTo>
                        <a:pt x="2060" y="2"/>
                      </a:lnTo>
                      <a:lnTo>
                        <a:pt x="2081" y="2"/>
                      </a:lnTo>
                      <a:lnTo>
                        <a:pt x="2098" y="0"/>
                      </a:lnTo>
                      <a:lnTo>
                        <a:pt x="2117" y="0"/>
                      </a:lnTo>
                      <a:lnTo>
                        <a:pt x="2133" y="0"/>
                      </a:lnTo>
                      <a:lnTo>
                        <a:pt x="2151" y="0"/>
                      </a:lnTo>
                      <a:lnTo>
                        <a:pt x="2169" y="0"/>
                      </a:lnTo>
                      <a:lnTo>
                        <a:pt x="2186" y="0"/>
                      </a:lnTo>
                      <a:lnTo>
                        <a:pt x="2203" y="0"/>
                      </a:lnTo>
                      <a:lnTo>
                        <a:pt x="2224" y="0"/>
                      </a:lnTo>
                      <a:lnTo>
                        <a:pt x="2237" y="0"/>
                      </a:lnTo>
                      <a:lnTo>
                        <a:pt x="2254" y="0"/>
                      </a:lnTo>
                      <a:lnTo>
                        <a:pt x="2271" y="0"/>
                      </a:lnTo>
                      <a:lnTo>
                        <a:pt x="2288" y="0"/>
                      </a:lnTo>
                      <a:lnTo>
                        <a:pt x="2302" y="0"/>
                      </a:lnTo>
                      <a:lnTo>
                        <a:pt x="2320" y="0"/>
                      </a:lnTo>
                      <a:lnTo>
                        <a:pt x="2333" y="0"/>
                      </a:lnTo>
                      <a:lnTo>
                        <a:pt x="2352" y="0"/>
                      </a:lnTo>
                      <a:lnTo>
                        <a:pt x="2366" y="0"/>
                      </a:lnTo>
                      <a:lnTo>
                        <a:pt x="2382" y="0"/>
                      </a:lnTo>
                      <a:lnTo>
                        <a:pt x="2395" y="0"/>
                      </a:lnTo>
                      <a:lnTo>
                        <a:pt x="2410" y="0"/>
                      </a:lnTo>
                      <a:lnTo>
                        <a:pt x="2422" y="0"/>
                      </a:lnTo>
                      <a:lnTo>
                        <a:pt x="2435" y="0"/>
                      </a:lnTo>
                      <a:lnTo>
                        <a:pt x="2452" y="2"/>
                      </a:lnTo>
                      <a:lnTo>
                        <a:pt x="2464" y="2"/>
                      </a:lnTo>
                      <a:lnTo>
                        <a:pt x="2474" y="2"/>
                      </a:lnTo>
                      <a:lnTo>
                        <a:pt x="2488" y="5"/>
                      </a:lnTo>
                      <a:lnTo>
                        <a:pt x="2498" y="5"/>
                      </a:lnTo>
                      <a:lnTo>
                        <a:pt x="2508" y="8"/>
                      </a:lnTo>
                      <a:lnTo>
                        <a:pt x="2520" y="8"/>
                      </a:lnTo>
                      <a:lnTo>
                        <a:pt x="2531" y="10"/>
                      </a:lnTo>
                      <a:lnTo>
                        <a:pt x="2542" y="10"/>
                      </a:lnTo>
                      <a:lnTo>
                        <a:pt x="2550" y="14"/>
                      </a:lnTo>
                      <a:lnTo>
                        <a:pt x="2559" y="14"/>
                      </a:lnTo>
                      <a:lnTo>
                        <a:pt x="2567" y="14"/>
                      </a:lnTo>
                      <a:lnTo>
                        <a:pt x="2577" y="17"/>
                      </a:lnTo>
                      <a:lnTo>
                        <a:pt x="2584" y="21"/>
                      </a:lnTo>
                      <a:lnTo>
                        <a:pt x="2589" y="21"/>
                      </a:lnTo>
                      <a:lnTo>
                        <a:pt x="2595" y="23"/>
                      </a:lnTo>
                      <a:lnTo>
                        <a:pt x="2602" y="27"/>
                      </a:lnTo>
                      <a:lnTo>
                        <a:pt x="2606" y="30"/>
                      </a:lnTo>
                      <a:lnTo>
                        <a:pt x="2615" y="35"/>
                      </a:lnTo>
                      <a:lnTo>
                        <a:pt x="2624" y="42"/>
                      </a:lnTo>
                      <a:lnTo>
                        <a:pt x="2631" y="49"/>
                      </a:lnTo>
                      <a:lnTo>
                        <a:pt x="2640" y="55"/>
                      </a:lnTo>
                      <a:lnTo>
                        <a:pt x="2649" y="60"/>
                      </a:lnTo>
                      <a:lnTo>
                        <a:pt x="2658" y="69"/>
                      </a:lnTo>
                      <a:lnTo>
                        <a:pt x="2668" y="75"/>
                      </a:lnTo>
                      <a:lnTo>
                        <a:pt x="2674" y="85"/>
                      </a:lnTo>
                      <a:lnTo>
                        <a:pt x="2681" y="91"/>
                      </a:lnTo>
                      <a:lnTo>
                        <a:pt x="2689" y="99"/>
                      </a:lnTo>
                      <a:lnTo>
                        <a:pt x="2697" y="108"/>
                      </a:lnTo>
                      <a:lnTo>
                        <a:pt x="2703" y="116"/>
                      </a:lnTo>
                      <a:lnTo>
                        <a:pt x="2707" y="126"/>
                      </a:lnTo>
                      <a:lnTo>
                        <a:pt x="2715" y="134"/>
                      </a:lnTo>
                      <a:lnTo>
                        <a:pt x="2723" y="143"/>
                      </a:lnTo>
                      <a:lnTo>
                        <a:pt x="2726" y="152"/>
                      </a:lnTo>
                      <a:lnTo>
                        <a:pt x="2731" y="161"/>
                      </a:lnTo>
                      <a:lnTo>
                        <a:pt x="2736" y="168"/>
                      </a:lnTo>
                      <a:lnTo>
                        <a:pt x="2737" y="177"/>
                      </a:lnTo>
                      <a:lnTo>
                        <a:pt x="2740" y="189"/>
                      </a:lnTo>
                      <a:lnTo>
                        <a:pt x="2745" y="195"/>
                      </a:lnTo>
                      <a:lnTo>
                        <a:pt x="2745" y="202"/>
                      </a:lnTo>
                      <a:lnTo>
                        <a:pt x="2745" y="211"/>
                      </a:lnTo>
                      <a:lnTo>
                        <a:pt x="2746" y="220"/>
                      </a:lnTo>
                      <a:lnTo>
                        <a:pt x="2745" y="228"/>
                      </a:lnTo>
                      <a:lnTo>
                        <a:pt x="2745" y="235"/>
                      </a:lnTo>
                      <a:lnTo>
                        <a:pt x="2743" y="241"/>
                      </a:lnTo>
                      <a:lnTo>
                        <a:pt x="2740" y="248"/>
                      </a:lnTo>
                      <a:lnTo>
                        <a:pt x="2737" y="253"/>
                      </a:lnTo>
                      <a:lnTo>
                        <a:pt x="2731" y="257"/>
                      </a:lnTo>
                      <a:lnTo>
                        <a:pt x="2726" y="265"/>
                      </a:lnTo>
                      <a:lnTo>
                        <a:pt x="2723" y="268"/>
                      </a:lnTo>
                      <a:lnTo>
                        <a:pt x="2715" y="268"/>
                      </a:lnTo>
                      <a:lnTo>
                        <a:pt x="2707" y="271"/>
                      </a:lnTo>
                      <a:lnTo>
                        <a:pt x="2694" y="271"/>
                      </a:lnTo>
                      <a:lnTo>
                        <a:pt x="2676" y="272"/>
                      </a:lnTo>
                      <a:lnTo>
                        <a:pt x="2658" y="275"/>
                      </a:lnTo>
                      <a:lnTo>
                        <a:pt x="2634" y="278"/>
                      </a:lnTo>
                      <a:lnTo>
                        <a:pt x="2610" y="280"/>
                      </a:lnTo>
                      <a:lnTo>
                        <a:pt x="2584" y="280"/>
                      </a:lnTo>
                      <a:lnTo>
                        <a:pt x="2552" y="283"/>
                      </a:lnTo>
                      <a:lnTo>
                        <a:pt x="2520" y="285"/>
                      </a:lnTo>
                      <a:lnTo>
                        <a:pt x="2482" y="285"/>
                      </a:lnTo>
                      <a:lnTo>
                        <a:pt x="2443" y="285"/>
                      </a:lnTo>
                      <a:lnTo>
                        <a:pt x="2402" y="285"/>
                      </a:lnTo>
                      <a:lnTo>
                        <a:pt x="2359" y="289"/>
                      </a:lnTo>
                      <a:lnTo>
                        <a:pt x="2314" y="291"/>
                      </a:lnTo>
                      <a:lnTo>
                        <a:pt x="2266" y="293"/>
                      </a:lnTo>
                      <a:lnTo>
                        <a:pt x="2216" y="293"/>
                      </a:lnTo>
                      <a:lnTo>
                        <a:pt x="2167" y="293"/>
                      </a:lnTo>
                      <a:lnTo>
                        <a:pt x="2112" y="296"/>
                      </a:lnTo>
                      <a:lnTo>
                        <a:pt x="2060" y="296"/>
                      </a:lnTo>
                      <a:lnTo>
                        <a:pt x="2002" y="298"/>
                      </a:lnTo>
                      <a:lnTo>
                        <a:pt x="1946" y="298"/>
                      </a:lnTo>
                      <a:lnTo>
                        <a:pt x="1886" y="298"/>
                      </a:lnTo>
                      <a:lnTo>
                        <a:pt x="1830" y="300"/>
                      </a:lnTo>
                      <a:lnTo>
                        <a:pt x="1769" y="300"/>
                      </a:lnTo>
                      <a:lnTo>
                        <a:pt x="1711" y="300"/>
                      </a:lnTo>
                      <a:lnTo>
                        <a:pt x="1648" y="300"/>
                      </a:lnTo>
                      <a:lnTo>
                        <a:pt x="1585" y="302"/>
                      </a:lnTo>
                      <a:lnTo>
                        <a:pt x="1525" y="302"/>
                      </a:lnTo>
                      <a:lnTo>
                        <a:pt x="1462" y="302"/>
                      </a:lnTo>
                      <a:lnTo>
                        <a:pt x="1399" y="302"/>
                      </a:lnTo>
                      <a:lnTo>
                        <a:pt x="1339" y="305"/>
                      </a:lnTo>
                      <a:lnTo>
                        <a:pt x="1273" y="305"/>
                      </a:lnTo>
                      <a:lnTo>
                        <a:pt x="1213" y="305"/>
                      </a:lnTo>
                      <a:lnTo>
                        <a:pt x="1150" y="305"/>
                      </a:lnTo>
                      <a:lnTo>
                        <a:pt x="1086" y="305"/>
                      </a:lnTo>
                      <a:lnTo>
                        <a:pt x="1024" y="305"/>
                      </a:lnTo>
                      <a:lnTo>
                        <a:pt x="965" y="305"/>
                      </a:lnTo>
                      <a:lnTo>
                        <a:pt x="904" y="305"/>
                      </a:lnTo>
                      <a:lnTo>
                        <a:pt x="847" y="305"/>
                      </a:lnTo>
                      <a:lnTo>
                        <a:pt x="788" y="302"/>
                      </a:lnTo>
                      <a:lnTo>
                        <a:pt x="731" y="302"/>
                      </a:lnTo>
                      <a:lnTo>
                        <a:pt x="676" y="302"/>
                      </a:lnTo>
                      <a:lnTo>
                        <a:pt x="622" y="302"/>
                      </a:lnTo>
                      <a:lnTo>
                        <a:pt x="568" y="300"/>
                      </a:lnTo>
                      <a:lnTo>
                        <a:pt x="518" y="300"/>
                      </a:lnTo>
                      <a:lnTo>
                        <a:pt x="466" y="300"/>
                      </a:lnTo>
                      <a:lnTo>
                        <a:pt x="418" y="300"/>
                      </a:lnTo>
                      <a:lnTo>
                        <a:pt x="374" y="300"/>
                      </a:lnTo>
                      <a:lnTo>
                        <a:pt x="331" y="298"/>
                      </a:lnTo>
                      <a:lnTo>
                        <a:pt x="288" y="298"/>
                      </a:lnTo>
                      <a:lnTo>
                        <a:pt x="251" y="298"/>
                      </a:lnTo>
                      <a:lnTo>
                        <a:pt x="211" y="298"/>
                      </a:lnTo>
                      <a:lnTo>
                        <a:pt x="178" y="296"/>
                      </a:lnTo>
                      <a:lnTo>
                        <a:pt x="147" y="296"/>
                      </a:lnTo>
                      <a:lnTo>
                        <a:pt x="119" y="296"/>
                      </a:lnTo>
                      <a:lnTo>
                        <a:pt x="92" y="293"/>
                      </a:lnTo>
                      <a:lnTo>
                        <a:pt x="67" y="291"/>
                      </a:lnTo>
                      <a:lnTo>
                        <a:pt x="49" y="291"/>
                      </a:lnTo>
                      <a:lnTo>
                        <a:pt x="31" y="289"/>
                      </a:lnTo>
                      <a:lnTo>
                        <a:pt x="18" y="285"/>
                      </a:lnTo>
                      <a:lnTo>
                        <a:pt x="7" y="285"/>
                      </a:lnTo>
                      <a:lnTo>
                        <a:pt x="5" y="285"/>
                      </a:lnTo>
                      <a:lnTo>
                        <a:pt x="1" y="285"/>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0" name="Freeform 107"/>
                <p:cNvSpPr>
                  <a:spLocks/>
                </p:cNvSpPr>
                <p:nvPr/>
              </p:nvSpPr>
              <p:spPr bwMode="auto">
                <a:xfrm>
                  <a:off x="3495" y="2366"/>
                  <a:ext cx="155" cy="350"/>
                </a:xfrm>
                <a:custGeom>
                  <a:avLst/>
                  <a:gdLst>
                    <a:gd name="T0" fmla="*/ 12 w 466"/>
                    <a:gd name="T1" fmla="*/ 1 h 1050"/>
                    <a:gd name="T2" fmla="*/ 16 w 466"/>
                    <a:gd name="T3" fmla="*/ 0 h 1050"/>
                    <a:gd name="T4" fmla="*/ 21 w 466"/>
                    <a:gd name="T5" fmla="*/ 0 h 1050"/>
                    <a:gd name="T6" fmla="*/ 25 w 466"/>
                    <a:gd name="T7" fmla="*/ 0 h 1050"/>
                    <a:gd name="T8" fmla="*/ 30 w 466"/>
                    <a:gd name="T9" fmla="*/ 0 h 1050"/>
                    <a:gd name="T10" fmla="*/ 35 w 466"/>
                    <a:gd name="T11" fmla="*/ 0 h 1050"/>
                    <a:gd name="T12" fmla="*/ 39 w 466"/>
                    <a:gd name="T13" fmla="*/ 1 h 1050"/>
                    <a:gd name="T14" fmla="*/ 42 w 466"/>
                    <a:gd name="T15" fmla="*/ 2 h 1050"/>
                    <a:gd name="T16" fmla="*/ 46 w 466"/>
                    <a:gd name="T17" fmla="*/ 4 h 1050"/>
                    <a:gd name="T18" fmla="*/ 50 w 466"/>
                    <a:gd name="T19" fmla="*/ 7 h 1050"/>
                    <a:gd name="T20" fmla="*/ 51 w 466"/>
                    <a:gd name="T21" fmla="*/ 10 h 1050"/>
                    <a:gd name="T22" fmla="*/ 52 w 466"/>
                    <a:gd name="T23" fmla="*/ 14 h 1050"/>
                    <a:gd name="T24" fmla="*/ 52 w 466"/>
                    <a:gd name="T25" fmla="*/ 19 h 1050"/>
                    <a:gd name="T26" fmla="*/ 50 w 466"/>
                    <a:gd name="T27" fmla="*/ 22 h 1050"/>
                    <a:gd name="T28" fmla="*/ 46 w 466"/>
                    <a:gd name="T29" fmla="*/ 26 h 1050"/>
                    <a:gd name="T30" fmla="*/ 41 w 466"/>
                    <a:gd name="T31" fmla="*/ 29 h 1050"/>
                    <a:gd name="T32" fmla="*/ 40 w 466"/>
                    <a:gd name="T33" fmla="*/ 33 h 1050"/>
                    <a:gd name="T34" fmla="*/ 40 w 466"/>
                    <a:gd name="T35" fmla="*/ 37 h 1050"/>
                    <a:gd name="T36" fmla="*/ 40 w 466"/>
                    <a:gd name="T37" fmla="*/ 42 h 1050"/>
                    <a:gd name="T38" fmla="*/ 41 w 466"/>
                    <a:gd name="T39" fmla="*/ 49 h 1050"/>
                    <a:gd name="T40" fmla="*/ 42 w 466"/>
                    <a:gd name="T41" fmla="*/ 57 h 1050"/>
                    <a:gd name="T42" fmla="*/ 44 w 466"/>
                    <a:gd name="T43" fmla="*/ 65 h 1050"/>
                    <a:gd name="T44" fmla="*/ 45 w 466"/>
                    <a:gd name="T45" fmla="*/ 74 h 1050"/>
                    <a:gd name="T46" fmla="*/ 46 w 466"/>
                    <a:gd name="T47" fmla="*/ 82 h 1050"/>
                    <a:gd name="T48" fmla="*/ 48 w 466"/>
                    <a:gd name="T49" fmla="*/ 90 h 1050"/>
                    <a:gd name="T50" fmla="*/ 48 w 466"/>
                    <a:gd name="T51" fmla="*/ 98 h 1050"/>
                    <a:gd name="T52" fmla="*/ 49 w 466"/>
                    <a:gd name="T53" fmla="*/ 104 h 1050"/>
                    <a:gd name="T54" fmla="*/ 50 w 466"/>
                    <a:gd name="T55" fmla="*/ 108 h 1050"/>
                    <a:gd name="T56" fmla="*/ 50 w 466"/>
                    <a:gd name="T57" fmla="*/ 111 h 1050"/>
                    <a:gd name="T58" fmla="*/ 47 w 466"/>
                    <a:gd name="T59" fmla="*/ 113 h 1050"/>
                    <a:gd name="T60" fmla="*/ 43 w 466"/>
                    <a:gd name="T61" fmla="*/ 115 h 1050"/>
                    <a:gd name="T62" fmla="*/ 40 w 466"/>
                    <a:gd name="T63" fmla="*/ 116 h 1050"/>
                    <a:gd name="T64" fmla="*/ 36 w 466"/>
                    <a:gd name="T65" fmla="*/ 116 h 1050"/>
                    <a:gd name="T66" fmla="*/ 33 w 466"/>
                    <a:gd name="T67" fmla="*/ 116 h 1050"/>
                    <a:gd name="T68" fmla="*/ 29 w 466"/>
                    <a:gd name="T69" fmla="*/ 116 h 1050"/>
                    <a:gd name="T70" fmla="*/ 25 w 466"/>
                    <a:gd name="T71" fmla="*/ 116 h 1050"/>
                    <a:gd name="T72" fmla="*/ 22 w 466"/>
                    <a:gd name="T73" fmla="*/ 116 h 1050"/>
                    <a:gd name="T74" fmla="*/ 19 w 466"/>
                    <a:gd name="T75" fmla="*/ 115 h 1050"/>
                    <a:gd name="T76" fmla="*/ 15 w 466"/>
                    <a:gd name="T77" fmla="*/ 113 h 1050"/>
                    <a:gd name="T78" fmla="*/ 13 w 466"/>
                    <a:gd name="T79" fmla="*/ 111 h 1050"/>
                    <a:gd name="T80" fmla="*/ 12 w 466"/>
                    <a:gd name="T81" fmla="*/ 106 h 1050"/>
                    <a:gd name="T82" fmla="*/ 11 w 466"/>
                    <a:gd name="T83" fmla="*/ 101 h 1050"/>
                    <a:gd name="T84" fmla="*/ 11 w 466"/>
                    <a:gd name="T85" fmla="*/ 94 h 1050"/>
                    <a:gd name="T86" fmla="*/ 11 w 466"/>
                    <a:gd name="T87" fmla="*/ 86 h 1050"/>
                    <a:gd name="T88" fmla="*/ 12 w 466"/>
                    <a:gd name="T89" fmla="*/ 77 h 1050"/>
                    <a:gd name="T90" fmla="*/ 12 w 466"/>
                    <a:gd name="T91" fmla="*/ 68 h 1050"/>
                    <a:gd name="T92" fmla="*/ 13 w 466"/>
                    <a:gd name="T93" fmla="*/ 60 h 1050"/>
                    <a:gd name="T94" fmla="*/ 14 w 466"/>
                    <a:gd name="T95" fmla="*/ 51 h 1050"/>
                    <a:gd name="T96" fmla="*/ 15 w 466"/>
                    <a:gd name="T97" fmla="*/ 44 h 1050"/>
                    <a:gd name="T98" fmla="*/ 15 w 466"/>
                    <a:gd name="T99" fmla="*/ 38 h 1050"/>
                    <a:gd name="T100" fmla="*/ 15 w 466"/>
                    <a:gd name="T101" fmla="*/ 34 h 1050"/>
                    <a:gd name="T102" fmla="*/ 14 w 466"/>
                    <a:gd name="T103" fmla="*/ 31 h 1050"/>
                    <a:gd name="T104" fmla="*/ 10 w 466"/>
                    <a:gd name="T105" fmla="*/ 29 h 1050"/>
                    <a:gd name="T106" fmla="*/ 4 w 466"/>
                    <a:gd name="T107" fmla="*/ 26 h 1050"/>
                    <a:gd name="T108" fmla="*/ 2 w 466"/>
                    <a:gd name="T109" fmla="*/ 22 h 1050"/>
                    <a:gd name="T110" fmla="*/ 0 w 466"/>
                    <a:gd name="T111" fmla="*/ 18 h 1050"/>
                    <a:gd name="T112" fmla="*/ 0 w 466"/>
                    <a:gd name="T113" fmla="*/ 14 h 1050"/>
                    <a:gd name="T114" fmla="*/ 0 w 466"/>
                    <a:gd name="T115" fmla="*/ 10 h 1050"/>
                    <a:gd name="T116" fmla="*/ 2 w 466"/>
                    <a:gd name="T117" fmla="*/ 8 h 1050"/>
                    <a:gd name="T118" fmla="*/ 6 w 466"/>
                    <a:gd name="T119" fmla="*/ 3 h 1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6"/>
                    <a:gd name="T181" fmla="*/ 0 h 1050"/>
                    <a:gd name="T182" fmla="*/ 466 w 466"/>
                    <a:gd name="T183" fmla="*/ 1050 h 10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6" h="1050">
                      <a:moveTo>
                        <a:pt x="81" y="17"/>
                      </a:moveTo>
                      <a:lnTo>
                        <a:pt x="86" y="12"/>
                      </a:lnTo>
                      <a:lnTo>
                        <a:pt x="91" y="9"/>
                      </a:lnTo>
                      <a:lnTo>
                        <a:pt x="98" y="9"/>
                      </a:lnTo>
                      <a:lnTo>
                        <a:pt x="104" y="8"/>
                      </a:lnTo>
                      <a:lnTo>
                        <a:pt x="111" y="5"/>
                      </a:lnTo>
                      <a:lnTo>
                        <a:pt x="118" y="5"/>
                      </a:lnTo>
                      <a:lnTo>
                        <a:pt x="128" y="4"/>
                      </a:lnTo>
                      <a:lnTo>
                        <a:pt x="135" y="4"/>
                      </a:lnTo>
                      <a:lnTo>
                        <a:pt x="145" y="4"/>
                      </a:lnTo>
                      <a:lnTo>
                        <a:pt x="152" y="4"/>
                      </a:lnTo>
                      <a:lnTo>
                        <a:pt x="160" y="0"/>
                      </a:lnTo>
                      <a:lnTo>
                        <a:pt x="172" y="0"/>
                      </a:lnTo>
                      <a:lnTo>
                        <a:pt x="182" y="0"/>
                      </a:lnTo>
                      <a:lnTo>
                        <a:pt x="193" y="0"/>
                      </a:lnTo>
                      <a:lnTo>
                        <a:pt x="198" y="0"/>
                      </a:lnTo>
                      <a:lnTo>
                        <a:pt x="202" y="0"/>
                      </a:lnTo>
                      <a:lnTo>
                        <a:pt x="207" y="0"/>
                      </a:lnTo>
                      <a:lnTo>
                        <a:pt x="212" y="0"/>
                      </a:lnTo>
                      <a:lnTo>
                        <a:pt x="221" y="0"/>
                      </a:lnTo>
                      <a:lnTo>
                        <a:pt x="232" y="0"/>
                      </a:lnTo>
                      <a:lnTo>
                        <a:pt x="242" y="0"/>
                      </a:lnTo>
                      <a:lnTo>
                        <a:pt x="254" y="0"/>
                      </a:lnTo>
                      <a:lnTo>
                        <a:pt x="263" y="0"/>
                      </a:lnTo>
                      <a:lnTo>
                        <a:pt x="272" y="4"/>
                      </a:lnTo>
                      <a:lnTo>
                        <a:pt x="281" y="4"/>
                      </a:lnTo>
                      <a:lnTo>
                        <a:pt x="290" y="4"/>
                      </a:lnTo>
                      <a:lnTo>
                        <a:pt x="300" y="4"/>
                      </a:lnTo>
                      <a:lnTo>
                        <a:pt x="309" y="4"/>
                      </a:lnTo>
                      <a:lnTo>
                        <a:pt x="315" y="4"/>
                      </a:lnTo>
                      <a:lnTo>
                        <a:pt x="324" y="5"/>
                      </a:lnTo>
                      <a:lnTo>
                        <a:pt x="330" y="5"/>
                      </a:lnTo>
                      <a:lnTo>
                        <a:pt x="339" y="5"/>
                      </a:lnTo>
                      <a:lnTo>
                        <a:pt x="344" y="8"/>
                      </a:lnTo>
                      <a:lnTo>
                        <a:pt x="352" y="9"/>
                      </a:lnTo>
                      <a:lnTo>
                        <a:pt x="360" y="9"/>
                      </a:lnTo>
                      <a:lnTo>
                        <a:pt x="365" y="9"/>
                      </a:lnTo>
                      <a:lnTo>
                        <a:pt x="369" y="9"/>
                      </a:lnTo>
                      <a:lnTo>
                        <a:pt x="374" y="12"/>
                      </a:lnTo>
                      <a:lnTo>
                        <a:pt x="382" y="14"/>
                      </a:lnTo>
                      <a:lnTo>
                        <a:pt x="388" y="17"/>
                      </a:lnTo>
                      <a:lnTo>
                        <a:pt x="393" y="17"/>
                      </a:lnTo>
                      <a:lnTo>
                        <a:pt x="399" y="21"/>
                      </a:lnTo>
                      <a:lnTo>
                        <a:pt x="408" y="26"/>
                      </a:lnTo>
                      <a:lnTo>
                        <a:pt x="418" y="33"/>
                      </a:lnTo>
                      <a:lnTo>
                        <a:pt x="429" y="39"/>
                      </a:lnTo>
                      <a:lnTo>
                        <a:pt x="436" y="46"/>
                      </a:lnTo>
                      <a:lnTo>
                        <a:pt x="442" y="51"/>
                      </a:lnTo>
                      <a:lnTo>
                        <a:pt x="444" y="57"/>
                      </a:lnTo>
                      <a:lnTo>
                        <a:pt x="447" y="63"/>
                      </a:lnTo>
                      <a:lnTo>
                        <a:pt x="451" y="66"/>
                      </a:lnTo>
                      <a:lnTo>
                        <a:pt x="453" y="72"/>
                      </a:lnTo>
                      <a:lnTo>
                        <a:pt x="457" y="77"/>
                      </a:lnTo>
                      <a:lnTo>
                        <a:pt x="460" y="85"/>
                      </a:lnTo>
                      <a:lnTo>
                        <a:pt x="461" y="89"/>
                      </a:lnTo>
                      <a:lnTo>
                        <a:pt x="465" y="96"/>
                      </a:lnTo>
                      <a:lnTo>
                        <a:pt x="465" y="102"/>
                      </a:lnTo>
                      <a:lnTo>
                        <a:pt x="465" y="111"/>
                      </a:lnTo>
                      <a:lnTo>
                        <a:pt x="466" y="119"/>
                      </a:lnTo>
                      <a:lnTo>
                        <a:pt x="466" y="125"/>
                      </a:lnTo>
                      <a:lnTo>
                        <a:pt x="466" y="136"/>
                      </a:lnTo>
                      <a:lnTo>
                        <a:pt x="466" y="143"/>
                      </a:lnTo>
                      <a:lnTo>
                        <a:pt x="466" y="153"/>
                      </a:lnTo>
                      <a:lnTo>
                        <a:pt x="465" y="160"/>
                      </a:lnTo>
                      <a:lnTo>
                        <a:pt x="465" y="168"/>
                      </a:lnTo>
                      <a:lnTo>
                        <a:pt x="461" y="173"/>
                      </a:lnTo>
                      <a:lnTo>
                        <a:pt x="460" y="183"/>
                      </a:lnTo>
                      <a:lnTo>
                        <a:pt x="457" y="186"/>
                      </a:lnTo>
                      <a:lnTo>
                        <a:pt x="453" y="193"/>
                      </a:lnTo>
                      <a:lnTo>
                        <a:pt x="451" y="198"/>
                      </a:lnTo>
                      <a:lnTo>
                        <a:pt x="448" y="205"/>
                      </a:lnTo>
                      <a:lnTo>
                        <a:pt x="442" y="211"/>
                      </a:lnTo>
                      <a:lnTo>
                        <a:pt x="433" y="220"/>
                      </a:lnTo>
                      <a:lnTo>
                        <a:pt x="423" y="229"/>
                      </a:lnTo>
                      <a:lnTo>
                        <a:pt x="418" y="237"/>
                      </a:lnTo>
                      <a:lnTo>
                        <a:pt x="408" y="241"/>
                      </a:lnTo>
                      <a:lnTo>
                        <a:pt x="399" y="245"/>
                      </a:lnTo>
                      <a:lnTo>
                        <a:pt x="390" y="253"/>
                      </a:lnTo>
                      <a:lnTo>
                        <a:pt x="383" y="257"/>
                      </a:lnTo>
                      <a:lnTo>
                        <a:pt x="374" y="262"/>
                      </a:lnTo>
                      <a:lnTo>
                        <a:pt x="369" y="269"/>
                      </a:lnTo>
                      <a:lnTo>
                        <a:pt x="365" y="275"/>
                      </a:lnTo>
                      <a:lnTo>
                        <a:pt x="360" y="284"/>
                      </a:lnTo>
                      <a:lnTo>
                        <a:pt x="358" y="288"/>
                      </a:lnTo>
                      <a:lnTo>
                        <a:pt x="358" y="295"/>
                      </a:lnTo>
                      <a:lnTo>
                        <a:pt x="358" y="302"/>
                      </a:lnTo>
                      <a:lnTo>
                        <a:pt x="358" y="309"/>
                      </a:lnTo>
                      <a:lnTo>
                        <a:pt x="358" y="317"/>
                      </a:lnTo>
                      <a:lnTo>
                        <a:pt x="358" y="323"/>
                      </a:lnTo>
                      <a:lnTo>
                        <a:pt x="358" y="332"/>
                      </a:lnTo>
                      <a:lnTo>
                        <a:pt x="360" y="342"/>
                      </a:lnTo>
                      <a:lnTo>
                        <a:pt x="360" y="349"/>
                      </a:lnTo>
                      <a:lnTo>
                        <a:pt x="360" y="360"/>
                      </a:lnTo>
                      <a:lnTo>
                        <a:pt x="360" y="372"/>
                      </a:lnTo>
                      <a:lnTo>
                        <a:pt x="363" y="379"/>
                      </a:lnTo>
                      <a:lnTo>
                        <a:pt x="365" y="394"/>
                      </a:lnTo>
                      <a:lnTo>
                        <a:pt x="367" y="404"/>
                      </a:lnTo>
                      <a:lnTo>
                        <a:pt x="367" y="419"/>
                      </a:lnTo>
                      <a:lnTo>
                        <a:pt x="369" y="432"/>
                      </a:lnTo>
                      <a:lnTo>
                        <a:pt x="371" y="441"/>
                      </a:lnTo>
                      <a:lnTo>
                        <a:pt x="374" y="456"/>
                      </a:lnTo>
                      <a:lnTo>
                        <a:pt x="374" y="471"/>
                      </a:lnTo>
                      <a:lnTo>
                        <a:pt x="379" y="485"/>
                      </a:lnTo>
                      <a:lnTo>
                        <a:pt x="382" y="498"/>
                      </a:lnTo>
                      <a:lnTo>
                        <a:pt x="382" y="515"/>
                      </a:lnTo>
                      <a:lnTo>
                        <a:pt x="383" y="528"/>
                      </a:lnTo>
                      <a:lnTo>
                        <a:pt x="388" y="541"/>
                      </a:lnTo>
                      <a:lnTo>
                        <a:pt x="388" y="558"/>
                      </a:lnTo>
                      <a:lnTo>
                        <a:pt x="393" y="572"/>
                      </a:lnTo>
                      <a:lnTo>
                        <a:pt x="395" y="588"/>
                      </a:lnTo>
                      <a:lnTo>
                        <a:pt x="395" y="605"/>
                      </a:lnTo>
                      <a:lnTo>
                        <a:pt x="399" y="621"/>
                      </a:lnTo>
                      <a:lnTo>
                        <a:pt x="401" y="636"/>
                      </a:lnTo>
                      <a:lnTo>
                        <a:pt x="403" y="649"/>
                      </a:lnTo>
                      <a:lnTo>
                        <a:pt x="406" y="666"/>
                      </a:lnTo>
                      <a:lnTo>
                        <a:pt x="408" y="679"/>
                      </a:lnTo>
                      <a:lnTo>
                        <a:pt x="410" y="696"/>
                      </a:lnTo>
                      <a:lnTo>
                        <a:pt x="413" y="711"/>
                      </a:lnTo>
                      <a:lnTo>
                        <a:pt x="418" y="728"/>
                      </a:lnTo>
                      <a:lnTo>
                        <a:pt x="418" y="741"/>
                      </a:lnTo>
                      <a:lnTo>
                        <a:pt x="419" y="756"/>
                      </a:lnTo>
                      <a:lnTo>
                        <a:pt x="421" y="772"/>
                      </a:lnTo>
                      <a:lnTo>
                        <a:pt x="423" y="786"/>
                      </a:lnTo>
                      <a:lnTo>
                        <a:pt x="429" y="801"/>
                      </a:lnTo>
                      <a:lnTo>
                        <a:pt x="429" y="814"/>
                      </a:lnTo>
                      <a:lnTo>
                        <a:pt x="431" y="824"/>
                      </a:lnTo>
                      <a:lnTo>
                        <a:pt x="433" y="844"/>
                      </a:lnTo>
                      <a:lnTo>
                        <a:pt x="435" y="854"/>
                      </a:lnTo>
                      <a:lnTo>
                        <a:pt x="436" y="868"/>
                      </a:lnTo>
                      <a:lnTo>
                        <a:pt x="436" y="879"/>
                      </a:lnTo>
                      <a:lnTo>
                        <a:pt x="439" y="891"/>
                      </a:lnTo>
                      <a:lnTo>
                        <a:pt x="442" y="898"/>
                      </a:lnTo>
                      <a:lnTo>
                        <a:pt x="442" y="913"/>
                      </a:lnTo>
                      <a:lnTo>
                        <a:pt x="442" y="923"/>
                      </a:lnTo>
                      <a:lnTo>
                        <a:pt x="444" y="934"/>
                      </a:lnTo>
                      <a:lnTo>
                        <a:pt x="444" y="940"/>
                      </a:lnTo>
                      <a:lnTo>
                        <a:pt x="447" y="952"/>
                      </a:lnTo>
                      <a:lnTo>
                        <a:pt x="447" y="958"/>
                      </a:lnTo>
                      <a:lnTo>
                        <a:pt x="447" y="965"/>
                      </a:lnTo>
                      <a:lnTo>
                        <a:pt x="447" y="973"/>
                      </a:lnTo>
                      <a:lnTo>
                        <a:pt x="448" y="979"/>
                      </a:lnTo>
                      <a:lnTo>
                        <a:pt x="447" y="983"/>
                      </a:lnTo>
                      <a:lnTo>
                        <a:pt x="447" y="991"/>
                      </a:lnTo>
                      <a:lnTo>
                        <a:pt x="447" y="992"/>
                      </a:lnTo>
                      <a:lnTo>
                        <a:pt x="447" y="998"/>
                      </a:lnTo>
                      <a:lnTo>
                        <a:pt x="444" y="1001"/>
                      </a:lnTo>
                      <a:lnTo>
                        <a:pt x="442" y="1007"/>
                      </a:lnTo>
                      <a:lnTo>
                        <a:pt x="435" y="1012"/>
                      </a:lnTo>
                      <a:lnTo>
                        <a:pt x="431" y="1017"/>
                      </a:lnTo>
                      <a:lnTo>
                        <a:pt x="423" y="1020"/>
                      </a:lnTo>
                      <a:lnTo>
                        <a:pt x="418" y="1025"/>
                      </a:lnTo>
                      <a:lnTo>
                        <a:pt x="408" y="1030"/>
                      </a:lnTo>
                      <a:lnTo>
                        <a:pt x="399" y="1031"/>
                      </a:lnTo>
                      <a:lnTo>
                        <a:pt x="395" y="1034"/>
                      </a:lnTo>
                      <a:lnTo>
                        <a:pt x="388" y="1035"/>
                      </a:lnTo>
                      <a:lnTo>
                        <a:pt x="382" y="1035"/>
                      </a:lnTo>
                      <a:lnTo>
                        <a:pt x="379" y="1038"/>
                      </a:lnTo>
                      <a:lnTo>
                        <a:pt x="371" y="1038"/>
                      </a:lnTo>
                      <a:lnTo>
                        <a:pt x="367" y="1041"/>
                      </a:lnTo>
                      <a:lnTo>
                        <a:pt x="360" y="1043"/>
                      </a:lnTo>
                      <a:lnTo>
                        <a:pt x="354" y="1046"/>
                      </a:lnTo>
                      <a:lnTo>
                        <a:pt x="347" y="1046"/>
                      </a:lnTo>
                      <a:lnTo>
                        <a:pt x="340" y="1046"/>
                      </a:lnTo>
                      <a:lnTo>
                        <a:pt x="333" y="1046"/>
                      </a:lnTo>
                      <a:lnTo>
                        <a:pt x="327" y="1046"/>
                      </a:lnTo>
                      <a:lnTo>
                        <a:pt x="322" y="1046"/>
                      </a:lnTo>
                      <a:lnTo>
                        <a:pt x="315" y="1047"/>
                      </a:lnTo>
                      <a:lnTo>
                        <a:pt x="310" y="1047"/>
                      </a:lnTo>
                      <a:lnTo>
                        <a:pt x="304" y="1050"/>
                      </a:lnTo>
                      <a:lnTo>
                        <a:pt x="297" y="1047"/>
                      </a:lnTo>
                      <a:lnTo>
                        <a:pt x="290" y="1047"/>
                      </a:lnTo>
                      <a:lnTo>
                        <a:pt x="283" y="1047"/>
                      </a:lnTo>
                      <a:lnTo>
                        <a:pt x="276" y="1047"/>
                      </a:lnTo>
                      <a:lnTo>
                        <a:pt x="270" y="1047"/>
                      </a:lnTo>
                      <a:lnTo>
                        <a:pt x="263" y="1047"/>
                      </a:lnTo>
                      <a:lnTo>
                        <a:pt x="257" y="1047"/>
                      </a:lnTo>
                      <a:lnTo>
                        <a:pt x="250" y="1047"/>
                      </a:lnTo>
                      <a:lnTo>
                        <a:pt x="242" y="1047"/>
                      </a:lnTo>
                      <a:lnTo>
                        <a:pt x="237" y="1046"/>
                      </a:lnTo>
                      <a:lnTo>
                        <a:pt x="228" y="1046"/>
                      </a:lnTo>
                      <a:lnTo>
                        <a:pt x="224" y="1046"/>
                      </a:lnTo>
                      <a:lnTo>
                        <a:pt x="217" y="1046"/>
                      </a:lnTo>
                      <a:lnTo>
                        <a:pt x="211" y="1043"/>
                      </a:lnTo>
                      <a:lnTo>
                        <a:pt x="207" y="1043"/>
                      </a:lnTo>
                      <a:lnTo>
                        <a:pt x="199" y="1043"/>
                      </a:lnTo>
                      <a:lnTo>
                        <a:pt x="193" y="1041"/>
                      </a:lnTo>
                      <a:lnTo>
                        <a:pt x="185" y="1038"/>
                      </a:lnTo>
                      <a:lnTo>
                        <a:pt x="182" y="1035"/>
                      </a:lnTo>
                      <a:lnTo>
                        <a:pt x="177" y="1035"/>
                      </a:lnTo>
                      <a:lnTo>
                        <a:pt x="172" y="1034"/>
                      </a:lnTo>
                      <a:lnTo>
                        <a:pt x="165" y="1031"/>
                      </a:lnTo>
                      <a:lnTo>
                        <a:pt x="159" y="1031"/>
                      </a:lnTo>
                      <a:lnTo>
                        <a:pt x="154" y="1030"/>
                      </a:lnTo>
                      <a:lnTo>
                        <a:pt x="145" y="1025"/>
                      </a:lnTo>
                      <a:lnTo>
                        <a:pt x="138" y="1020"/>
                      </a:lnTo>
                      <a:lnTo>
                        <a:pt x="131" y="1013"/>
                      </a:lnTo>
                      <a:lnTo>
                        <a:pt x="124" y="1009"/>
                      </a:lnTo>
                      <a:lnTo>
                        <a:pt x="120" y="1004"/>
                      </a:lnTo>
                      <a:lnTo>
                        <a:pt x="118" y="1000"/>
                      </a:lnTo>
                      <a:lnTo>
                        <a:pt x="116" y="995"/>
                      </a:lnTo>
                      <a:lnTo>
                        <a:pt x="113" y="988"/>
                      </a:lnTo>
                      <a:lnTo>
                        <a:pt x="109" y="982"/>
                      </a:lnTo>
                      <a:lnTo>
                        <a:pt x="109" y="975"/>
                      </a:lnTo>
                      <a:lnTo>
                        <a:pt x="105" y="965"/>
                      </a:lnTo>
                      <a:lnTo>
                        <a:pt x="104" y="958"/>
                      </a:lnTo>
                      <a:lnTo>
                        <a:pt x="102" y="947"/>
                      </a:lnTo>
                      <a:lnTo>
                        <a:pt x="102" y="940"/>
                      </a:lnTo>
                      <a:lnTo>
                        <a:pt x="102" y="928"/>
                      </a:lnTo>
                      <a:lnTo>
                        <a:pt x="102" y="918"/>
                      </a:lnTo>
                      <a:lnTo>
                        <a:pt x="100" y="908"/>
                      </a:lnTo>
                      <a:lnTo>
                        <a:pt x="100" y="896"/>
                      </a:lnTo>
                      <a:lnTo>
                        <a:pt x="100" y="884"/>
                      </a:lnTo>
                      <a:lnTo>
                        <a:pt x="100" y="874"/>
                      </a:lnTo>
                      <a:lnTo>
                        <a:pt x="100" y="857"/>
                      </a:lnTo>
                      <a:lnTo>
                        <a:pt x="100" y="844"/>
                      </a:lnTo>
                      <a:lnTo>
                        <a:pt x="100" y="829"/>
                      </a:lnTo>
                      <a:lnTo>
                        <a:pt x="100" y="816"/>
                      </a:lnTo>
                      <a:lnTo>
                        <a:pt x="100" y="801"/>
                      </a:lnTo>
                      <a:lnTo>
                        <a:pt x="100" y="786"/>
                      </a:lnTo>
                      <a:lnTo>
                        <a:pt x="102" y="772"/>
                      </a:lnTo>
                      <a:lnTo>
                        <a:pt x="102" y="756"/>
                      </a:lnTo>
                      <a:lnTo>
                        <a:pt x="102" y="741"/>
                      </a:lnTo>
                      <a:lnTo>
                        <a:pt x="102" y="728"/>
                      </a:lnTo>
                      <a:lnTo>
                        <a:pt x="104" y="709"/>
                      </a:lnTo>
                      <a:lnTo>
                        <a:pt x="104" y="696"/>
                      </a:lnTo>
                      <a:lnTo>
                        <a:pt x="105" y="679"/>
                      </a:lnTo>
                      <a:lnTo>
                        <a:pt x="109" y="662"/>
                      </a:lnTo>
                      <a:lnTo>
                        <a:pt x="109" y="648"/>
                      </a:lnTo>
                      <a:lnTo>
                        <a:pt x="111" y="632"/>
                      </a:lnTo>
                      <a:lnTo>
                        <a:pt x="111" y="615"/>
                      </a:lnTo>
                      <a:lnTo>
                        <a:pt x="113" y="600"/>
                      </a:lnTo>
                      <a:lnTo>
                        <a:pt x="113" y="584"/>
                      </a:lnTo>
                      <a:lnTo>
                        <a:pt x="118" y="568"/>
                      </a:lnTo>
                      <a:lnTo>
                        <a:pt x="118" y="553"/>
                      </a:lnTo>
                      <a:lnTo>
                        <a:pt x="118" y="540"/>
                      </a:lnTo>
                      <a:lnTo>
                        <a:pt x="118" y="523"/>
                      </a:lnTo>
                      <a:lnTo>
                        <a:pt x="120" y="510"/>
                      </a:lnTo>
                      <a:lnTo>
                        <a:pt x="122" y="493"/>
                      </a:lnTo>
                      <a:lnTo>
                        <a:pt x="122" y="479"/>
                      </a:lnTo>
                      <a:lnTo>
                        <a:pt x="124" y="462"/>
                      </a:lnTo>
                      <a:lnTo>
                        <a:pt x="124" y="451"/>
                      </a:lnTo>
                      <a:lnTo>
                        <a:pt x="124" y="437"/>
                      </a:lnTo>
                      <a:lnTo>
                        <a:pt x="128" y="426"/>
                      </a:lnTo>
                      <a:lnTo>
                        <a:pt x="128" y="412"/>
                      </a:lnTo>
                      <a:lnTo>
                        <a:pt x="131" y="400"/>
                      </a:lnTo>
                      <a:lnTo>
                        <a:pt x="131" y="387"/>
                      </a:lnTo>
                      <a:lnTo>
                        <a:pt x="131" y="376"/>
                      </a:lnTo>
                      <a:lnTo>
                        <a:pt x="131" y="364"/>
                      </a:lnTo>
                      <a:lnTo>
                        <a:pt x="131" y="355"/>
                      </a:lnTo>
                      <a:lnTo>
                        <a:pt x="131" y="343"/>
                      </a:lnTo>
                      <a:lnTo>
                        <a:pt x="131" y="336"/>
                      </a:lnTo>
                      <a:lnTo>
                        <a:pt x="131" y="330"/>
                      </a:lnTo>
                      <a:lnTo>
                        <a:pt x="134" y="323"/>
                      </a:lnTo>
                      <a:lnTo>
                        <a:pt x="134" y="312"/>
                      </a:lnTo>
                      <a:lnTo>
                        <a:pt x="134" y="308"/>
                      </a:lnTo>
                      <a:lnTo>
                        <a:pt x="134" y="300"/>
                      </a:lnTo>
                      <a:lnTo>
                        <a:pt x="134" y="295"/>
                      </a:lnTo>
                      <a:lnTo>
                        <a:pt x="131" y="288"/>
                      </a:lnTo>
                      <a:lnTo>
                        <a:pt x="131" y="287"/>
                      </a:lnTo>
                      <a:lnTo>
                        <a:pt x="124" y="282"/>
                      </a:lnTo>
                      <a:lnTo>
                        <a:pt x="120" y="275"/>
                      </a:lnTo>
                      <a:lnTo>
                        <a:pt x="111" y="274"/>
                      </a:lnTo>
                      <a:lnTo>
                        <a:pt x="104" y="269"/>
                      </a:lnTo>
                      <a:lnTo>
                        <a:pt x="95" y="263"/>
                      </a:lnTo>
                      <a:lnTo>
                        <a:pt x="86" y="259"/>
                      </a:lnTo>
                      <a:lnTo>
                        <a:pt x="75" y="254"/>
                      </a:lnTo>
                      <a:lnTo>
                        <a:pt x="66" y="253"/>
                      </a:lnTo>
                      <a:lnTo>
                        <a:pt x="53" y="245"/>
                      </a:lnTo>
                      <a:lnTo>
                        <a:pt x="45" y="240"/>
                      </a:lnTo>
                      <a:lnTo>
                        <a:pt x="36" y="232"/>
                      </a:lnTo>
                      <a:lnTo>
                        <a:pt x="27" y="220"/>
                      </a:lnTo>
                      <a:lnTo>
                        <a:pt x="26" y="215"/>
                      </a:lnTo>
                      <a:lnTo>
                        <a:pt x="21" y="211"/>
                      </a:lnTo>
                      <a:lnTo>
                        <a:pt x="16" y="205"/>
                      </a:lnTo>
                      <a:lnTo>
                        <a:pt x="14" y="201"/>
                      </a:lnTo>
                      <a:lnTo>
                        <a:pt x="12" y="190"/>
                      </a:lnTo>
                      <a:lnTo>
                        <a:pt x="8" y="185"/>
                      </a:lnTo>
                      <a:lnTo>
                        <a:pt x="4" y="177"/>
                      </a:lnTo>
                      <a:lnTo>
                        <a:pt x="4" y="171"/>
                      </a:lnTo>
                      <a:lnTo>
                        <a:pt x="2" y="164"/>
                      </a:lnTo>
                      <a:lnTo>
                        <a:pt x="2" y="155"/>
                      </a:lnTo>
                      <a:lnTo>
                        <a:pt x="0" y="149"/>
                      </a:lnTo>
                      <a:lnTo>
                        <a:pt x="0" y="141"/>
                      </a:lnTo>
                      <a:lnTo>
                        <a:pt x="0" y="132"/>
                      </a:lnTo>
                      <a:lnTo>
                        <a:pt x="0" y="125"/>
                      </a:lnTo>
                      <a:lnTo>
                        <a:pt x="0" y="119"/>
                      </a:lnTo>
                      <a:lnTo>
                        <a:pt x="2" y="113"/>
                      </a:lnTo>
                      <a:lnTo>
                        <a:pt x="2" y="107"/>
                      </a:lnTo>
                      <a:lnTo>
                        <a:pt x="4" y="100"/>
                      </a:lnTo>
                      <a:lnTo>
                        <a:pt x="4" y="94"/>
                      </a:lnTo>
                      <a:lnTo>
                        <a:pt x="8" y="89"/>
                      </a:lnTo>
                      <a:lnTo>
                        <a:pt x="9" y="85"/>
                      </a:lnTo>
                      <a:lnTo>
                        <a:pt x="12" y="77"/>
                      </a:lnTo>
                      <a:lnTo>
                        <a:pt x="14" y="73"/>
                      </a:lnTo>
                      <a:lnTo>
                        <a:pt x="17" y="69"/>
                      </a:lnTo>
                      <a:lnTo>
                        <a:pt x="22" y="59"/>
                      </a:lnTo>
                      <a:lnTo>
                        <a:pt x="27" y="51"/>
                      </a:lnTo>
                      <a:lnTo>
                        <a:pt x="36" y="42"/>
                      </a:lnTo>
                      <a:lnTo>
                        <a:pt x="43" y="38"/>
                      </a:lnTo>
                      <a:lnTo>
                        <a:pt x="52" y="30"/>
                      </a:lnTo>
                      <a:lnTo>
                        <a:pt x="61" y="23"/>
                      </a:lnTo>
                      <a:lnTo>
                        <a:pt x="70" y="17"/>
                      </a:lnTo>
                      <a:lnTo>
                        <a:pt x="81" y="17"/>
                      </a:lnTo>
                      <a:close/>
                    </a:path>
                  </a:pathLst>
                </a:custGeom>
                <a:solidFill>
                  <a:srgbClr val="A1D7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522" name="Group 108"/>
              <p:cNvGrpSpPr>
                <a:grpSpLocks/>
              </p:cNvGrpSpPr>
              <p:nvPr/>
            </p:nvGrpSpPr>
            <p:grpSpPr bwMode="auto">
              <a:xfrm rot="10800000">
                <a:off x="1967" y="2004"/>
                <a:ext cx="879" cy="613"/>
                <a:chOff x="4468" y="1287"/>
                <a:chExt cx="624" cy="335"/>
              </a:xfrm>
            </p:grpSpPr>
            <p:sp>
              <p:nvSpPr>
                <p:cNvPr id="19575" name="Freeform 109"/>
                <p:cNvSpPr>
                  <a:spLocks/>
                </p:cNvSpPr>
                <p:nvPr/>
              </p:nvSpPr>
              <p:spPr bwMode="auto">
                <a:xfrm>
                  <a:off x="4535" y="1552"/>
                  <a:ext cx="167" cy="51"/>
                </a:xfrm>
                <a:custGeom>
                  <a:avLst/>
                  <a:gdLst>
                    <a:gd name="T0" fmla="*/ 31 w 501"/>
                    <a:gd name="T1" fmla="*/ 17 h 153"/>
                    <a:gd name="T2" fmla="*/ 56 w 501"/>
                    <a:gd name="T3" fmla="*/ 7 h 153"/>
                    <a:gd name="T4" fmla="*/ 23 w 501"/>
                    <a:gd name="T5" fmla="*/ 0 h 153"/>
                    <a:gd name="T6" fmla="*/ 0 w 501"/>
                    <a:gd name="T7" fmla="*/ 11 h 153"/>
                    <a:gd name="T8" fmla="*/ 31 w 501"/>
                    <a:gd name="T9" fmla="*/ 17 h 153"/>
                    <a:gd name="T10" fmla="*/ 0 60000 65536"/>
                    <a:gd name="T11" fmla="*/ 0 60000 65536"/>
                    <a:gd name="T12" fmla="*/ 0 60000 65536"/>
                    <a:gd name="T13" fmla="*/ 0 60000 65536"/>
                    <a:gd name="T14" fmla="*/ 0 60000 65536"/>
                    <a:gd name="T15" fmla="*/ 0 w 501"/>
                    <a:gd name="T16" fmla="*/ 0 h 153"/>
                    <a:gd name="T17" fmla="*/ 501 w 501"/>
                    <a:gd name="T18" fmla="*/ 153 h 153"/>
                  </a:gdLst>
                  <a:ahLst/>
                  <a:cxnLst>
                    <a:cxn ang="T10">
                      <a:pos x="T0" y="T1"/>
                    </a:cxn>
                    <a:cxn ang="T11">
                      <a:pos x="T2" y="T3"/>
                    </a:cxn>
                    <a:cxn ang="T12">
                      <a:pos x="T4" y="T5"/>
                    </a:cxn>
                    <a:cxn ang="T13">
                      <a:pos x="T6" y="T7"/>
                    </a:cxn>
                    <a:cxn ang="T14">
                      <a:pos x="T8" y="T9"/>
                    </a:cxn>
                  </a:cxnLst>
                  <a:rect l="T15" t="T16" r="T17" b="T18"/>
                  <a:pathLst>
                    <a:path w="501" h="153">
                      <a:moveTo>
                        <a:pt x="276" y="153"/>
                      </a:moveTo>
                      <a:lnTo>
                        <a:pt x="501" y="61"/>
                      </a:lnTo>
                      <a:lnTo>
                        <a:pt x="210" y="0"/>
                      </a:lnTo>
                      <a:lnTo>
                        <a:pt x="0" y="103"/>
                      </a:lnTo>
                      <a:lnTo>
                        <a:pt x="276" y="153"/>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6" name="Freeform 110"/>
                <p:cNvSpPr>
                  <a:spLocks/>
                </p:cNvSpPr>
                <p:nvPr/>
              </p:nvSpPr>
              <p:spPr bwMode="auto">
                <a:xfrm>
                  <a:off x="4655" y="1579"/>
                  <a:ext cx="159" cy="43"/>
                </a:xfrm>
                <a:custGeom>
                  <a:avLst/>
                  <a:gdLst>
                    <a:gd name="T0" fmla="*/ 27 w 479"/>
                    <a:gd name="T1" fmla="*/ 14 h 128"/>
                    <a:gd name="T2" fmla="*/ 53 w 479"/>
                    <a:gd name="T3" fmla="*/ 6 h 128"/>
                    <a:gd name="T4" fmla="*/ 25 w 479"/>
                    <a:gd name="T5" fmla="*/ 0 h 128"/>
                    <a:gd name="T6" fmla="*/ 0 w 479"/>
                    <a:gd name="T7" fmla="*/ 9 h 128"/>
                    <a:gd name="T8" fmla="*/ 27 w 479"/>
                    <a:gd name="T9" fmla="*/ 14 h 128"/>
                    <a:gd name="T10" fmla="*/ 0 60000 65536"/>
                    <a:gd name="T11" fmla="*/ 0 60000 65536"/>
                    <a:gd name="T12" fmla="*/ 0 60000 65536"/>
                    <a:gd name="T13" fmla="*/ 0 60000 65536"/>
                    <a:gd name="T14" fmla="*/ 0 60000 65536"/>
                    <a:gd name="T15" fmla="*/ 0 w 479"/>
                    <a:gd name="T16" fmla="*/ 0 h 128"/>
                    <a:gd name="T17" fmla="*/ 479 w 479"/>
                    <a:gd name="T18" fmla="*/ 128 h 128"/>
                  </a:gdLst>
                  <a:ahLst/>
                  <a:cxnLst>
                    <a:cxn ang="T10">
                      <a:pos x="T0" y="T1"/>
                    </a:cxn>
                    <a:cxn ang="T11">
                      <a:pos x="T2" y="T3"/>
                    </a:cxn>
                    <a:cxn ang="T12">
                      <a:pos x="T4" y="T5"/>
                    </a:cxn>
                    <a:cxn ang="T13">
                      <a:pos x="T6" y="T7"/>
                    </a:cxn>
                    <a:cxn ang="T14">
                      <a:pos x="T8" y="T9"/>
                    </a:cxn>
                  </a:cxnLst>
                  <a:rect l="T15" t="T16" r="T17" b="T18"/>
                  <a:pathLst>
                    <a:path w="479" h="128">
                      <a:moveTo>
                        <a:pt x="243" y="128"/>
                      </a:moveTo>
                      <a:lnTo>
                        <a:pt x="479" y="53"/>
                      </a:lnTo>
                      <a:lnTo>
                        <a:pt x="226" y="0"/>
                      </a:lnTo>
                      <a:lnTo>
                        <a:pt x="0" y="83"/>
                      </a:lnTo>
                      <a:lnTo>
                        <a:pt x="243" y="128"/>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7" name="Freeform 111"/>
                <p:cNvSpPr>
                  <a:spLocks/>
                </p:cNvSpPr>
                <p:nvPr/>
              </p:nvSpPr>
              <p:spPr bwMode="auto">
                <a:xfrm>
                  <a:off x="4622" y="1499"/>
                  <a:ext cx="197" cy="66"/>
                </a:xfrm>
                <a:custGeom>
                  <a:avLst/>
                  <a:gdLst>
                    <a:gd name="T0" fmla="*/ 34 w 589"/>
                    <a:gd name="T1" fmla="*/ 22 h 197"/>
                    <a:gd name="T2" fmla="*/ 66 w 589"/>
                    <a:gd name="T3" fmla="*/ 9 h 197"/>
                    <a:gd name="T4" fmla="*/ 30 w 589"/>
                    <a:gd name="T5" fmla="*/ 0 h 197"/>
                    <a:gd name="T6" fmla="*/ 0 w 589"/>
                    <a:gd name="T7" fmla="*/ 15 h 197"/>
                    <a:gd name="T8" fmla="*/ 34 w 589"/>
                    <a:gd name="T9" fmla="*/ 22 h 197"/>
                    <a:gd name="T10" fmla="*/ 0 60000 65536"/>
                    <a:gd name="T11" fmla="*/ 0 60000 65536"/>
                    <a:gd name="T12" fmla="*/ 0 60000 65536"/>
                    <a:gd name="T13" fmla="*/ 0 60000 65536"/>
                    <a:gd name="T14" fmla="*/ 0 60000 65536"/>
                    <a:gd name="T15" fmla="*/ 0 w 589"/>
                    <a:gd name="T16" fmla="*/ 0 h 197"/>
                    <a:gd name="T17" fmla="*/ 589 w 589"/>
                    <a:gd name="T18" fmla="*/ 197 h 197"/>
                  </a:gdLst>
                  <a:ahLst/>
                  <a:cxnLst>
                    <a:cxn ang="T10">
                      <a:pos x="T0" y="T1"/>
                    </a:cxn>
                    <a:cxn ang="T11">
                      <a:pos x="T2" y="T3"/>
                    </a:cxn>
                    <a:cxn ang="T12">
                      <a:pos x="T4" y="T5"/>
                    </a:cxn>
                    <a:cxn ang="T13">
                      <a:pos x="T6" y="T7"/>
                    </a:cxn>
                    <a:cxn ang="T14">
                      <a:pos x="T8" y="T9"/>
                    </a:cxn>
                  </a:cxnLst>
                  <a:rect l="T15" t="T16" r="T17" b="T18"/>
                  <a:pathLst>
                    <a:path w="589" h="197">
                      <a:moveTo>
                        <a:pt x="301" y="197"/>
                      </a:moveTo>
                      <a:lnTo>
                        <a:pt x="589" y="85"/>
                      </a:lnTo>
                      <a:lnTo>
                        <a:pt x="273" y="0"/>
                      </a:lnTo>
                      <a:lnTo>
                        <a:pt x="0" y="130"/>
                      </a:lnTo>
                      <a:lnTo>
                        <a:pt x="301" y="19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8" name="Freeform 112"/>
                <p:cNvSpPr>
                  <a:spLocks/>
                </p:cNvSpPr>
                <p:nvPr/>
              </p:nvSpPr>
              <p:spPr bwMode="auto">
                <a:xfrm>
                  <a:off x="4751" y="1535"/>
                  <a:ext cx="184" cy="55"/>
                </a:xfrm>
                <a:custGeom>
                  <a:avLst/>
                  <a:gdLst>
                    <a:gd name="T0" fmla="*/ 28 w 553"/>
                    <a:gd name="T1" fmla="*/ 18 h 165"/>
                    <a:gd name="T2" fmla="*/ 61 w 553"/>
                    <a:gd name="T3" fmla="*/ 8 h 165"/>
                    <a:gd name="T4" fmla="*/ 32 w 553"/>
                    <a:gd name="T5" fmla="*/ 0 h 165"/>
                    <a:gd name="T6" fmla="*/ 0 w 553"/>
                    <a:gd name="T7" fmla="*/ 12 h 165"/>
                    <a:gd name="T8" fmla="*/ 28 w 553"/>
                    <a:gd name="T9" fmla="*/ 18 h 165"/>
                    <a:gd name="T10" fmla="*/ 0 60000 65536"/>
                    <a:gd name="T11" fmla="*/ 0 60000 65536"/>
                    <a:gd name="T12" fmla="*/ 0 60000 65536"/>
                    <a:gd name="T13" fmla="*/ 0 60000 65536"/>
                    <a:gd name="T14" fmla="*/ 0 60000 65536"/>
                    <a:gd name="T15" fmla="*/ 0 w 553"/>
                    <a:gd name="T16" fmla="*/ 0 h 165"/>
                    <a:gd name="T17" fmla="*/ 553 w 553"/>
                    <a:gd name="T18" fmla="*/ 165 h 165"/>
                  </a:gdLst>
                  <a:ahLst/>
                  <a:cxnLst>
                    <a:cxn ang="T10">
                      <a:pos x="T0" y="T1"/>
                    </a:cxn>
                    <a:cxn ang="T11">
                      <a:pos x="T2" y="T3"/>
                    </a:cxn>
                    <a:cxn ang="T12">
                      <a:pos x="T4" y="T5"/>
                    </a:cxn>
                    <a:cxn ang="T13">
                      <a:pos x="T6" y="T7"/>
                    </a:cxn>
                    <a:cxn ang="T14">
                      <a:pos x="T8" y="T9"/>
                    </a:cxn>
                  </a:cxnLst>
                  <a:rect l="T15" t="T16" r="T17" b="T18"/>
                  <a:pathLst>
                    <a:path w="553" h="165">
                      <a:moveTo>
                        <a:pt x="255" y="165"/>
                      </a:moveTo>
                      <a:lnTo>
                        <a:pt x="553" y="71"/>
                      </a:lnTo>
                      <a:lnTo>
                        <a:pt x="291" y="0"/>
                      </a:lnTo>
                      <a:lnTo>
                        <a:pt x="0" y="108"/>
                      </a:lnTo>
                      <a:lnTo>
                        <a:pt x="255" y="165"/>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9" name="Freeform 113"/>
                <p:cNvSpPr>
                  <a:spLocks/>
                </p:cNvSpPr>
                <p:nvPr/>
              </p:nvSpPr>
              <p:spPr bwMode="auto">
                <a:xfrm>
                  <a:off x="4571" y="1364"/>
                  <a:ext cx="254" cy="113"/>
                </a:xfrm>
                <a:custGeom>
                  <a:avLst/>
                  <a:gdLst>
                    <a:gd name="T0" fmla="*/ 44 w 764"/>
                    <a:gd name="T1" fmla="*/ 38 h 337"/>
                    <a:gd name="T2" fmla="*/ 84 w 764"/>
                    <a:gd name="T3" fmla="*/ 17 h 337"/>
                    <a:gd name="T4" fmla="*/ 38 w 764"/>
                    <a:gd name="T5" fmla="*/ 0 h 337"/>
                    <a:gd name="T6" fmla="*/ 0 w 764"/>
                    <a:gd name="T7" fmla="*/ 25 h 337"/>
                    <a:gd name="T8" fmla="*/ 44 w 764"/>
                    <a:gd name="T9" fmla="*/ 38 h 337"/>
                    <a:gd name="T10" fmla="*/ 0 60000 65536"/>
                    <a:gd name="T11" fmla="*/ 0 60000 65536"/>
                    <a:gd name="T12" fmla="*/ 0 60000 65536"/>
                    <a:gd name="T13" fmla="*/ 0 60000 65536"/>
                    <a:gd name="T14" fmla="*/ 0 60000 65536"/>
                    <a:gd name="T15" fmla="*/ 0 w 764"/>
                    <a:gd name="T16" fmla="*/ 0 h 337"/>
                    <a:gd name="T17" fmla="*/ 764 w 764"/>
                    <a:gd name="T18" fmla="*/ 337 h 337"/>
                  </a:gdLst>
                  <a:ahLst/>
                  <a:cxnLst>
                    <a:cxn ang="T10">
                      <a:pos x="T0" y="T1"/>
                    </a:cxn>
                    <a:cxn ang="T11">
                      <a:pos x="T2" y="T3"/>
                    </a:cxn>
                    <a:cxn ang="T12">
                      <a:pos x="T4" y="T5"/>
                    </a:cxn>
                    <a:cxn ang="T13">
                      <a:pos x="T6" y="T7"/>
                    </a:cxn>
                    <a:cxn ang="T14">
                      <a:pos x="T8" y="T9"/>
                    </a:cxn>
                  </a:cxnLst>
                  <a:rect l="T15" t="T16" r="T17" b="T18"/>
                  <a:pathLst>
                    <a:path w="764" h="337">
                      <a:moveTo>
                        <a:pt x="398" y="337"/>
                      </a:moveTo>
                      <a:lnTo>
                        <a:pt x="764" y="151"/>
                      </a:lnTo>
                      <a:lnTo>
                        <a:pt x="341" y="0"/>
                      </a:lnTo>
                      <a:lnTo>
                        <a:pt x="0" y="225"/>
                      </a:lnTo>
                      <a:lnTo>
                        <a:pt x="398" y="33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0" name="Freeform 114"/>
                <p:cNvSpPr>
                  <a:spLocks/>
                </p:cNvSpPr>
                <p:nvPr/>
              </p:nvSpPr>
              <p:spPr bwMode="auto">
                <a:xfrm>
                  <a:off x="4739" y="1428"/>
                  <a:ext cx="235" cy="89"/>
                </a:xfrm>
                <a:custGeom>
                  <a:avLst/>
                  <a:gdLst>
                    <a:gd name="T0" fmla="*/ 36 w 703"/>
                    <a:gd name="T1" fmla="*/ 30 h 266"/>
                    <a:gd name="T2" fmla="*/ 79 w 703"/>
                    <a:gd name="T3" fmla="*/ 13 h 266"/>
                    <a:gd name="T4" fmla="*/ 42 w 703"/>
                    <a:gd name="T5" fmla="*/ 0 h 266"/>
                    <a:gd name="T6" fmla="*/ 0 w 703"/>
                    <a:gd name="T7" fmla="*/ 20 h 266"/>
                    <a:gd name="T8" fmla="*/ 36 w 703"/>
                    <a:gd name="T9" fmla="*/ 30 h 266"/>
                    <a:gd name="T10" fmla="*/ 0 60000 65536"/>
                    <a:gd name="T11" fmla="*/ 0 60000 65536"/>
                    <a:gd name="T12" fmla="*/ 0 60000 65536"/>
                    <a:gd name="T13" fmla="*/ 0 60000 65536"/>
                    <a:gd name="T14" fmla="*/ 0 60000 65536"/>
                    <a:gd name="T15" fmla="*/ 0 w 703"/>
                    <a:gd name="T16" fmla="*/ 0 h 266"/>
                    <a:gd name="T17" fmla="*/ 703 w 703"/>
                    <a:gd name="T18" fmla="*/ 266 h 266"/>
                  </a:gdLst>
                  <a:ahLst/>
                  <a:cxnLst>
                    <a:cxn ang="T10">
                      <a:pos x="T0" y="T1"/>
                    </a:cxn>
                    <a:cxn ang="T11">
                      <a:pos x="T2" y="T3"/>
                    </a:cxn>
                    <a:cxn ang="T12">
                      <a:pos x="T4" y="T5"/>
                    </a:cxn>
                    <a:cxn ang="T13">
                      <a:pos x="T6" y="T7"/>
                    </a:cxn>
                    <a:cxn ang="T14">
                      <a:pos x="T8" y="T9"/>
                    </a:cxn>
                  </a:cxnLst>
                  <a:rect l="T15" t="T16" r="T17" b="T18"/>
                  <a:pathLst>
                    <a:path w="703" h="266">
                      <a:moveTo>
                        <a:pt x="320" y="266"/>
                      </a:moveTo>
                      <a:lnTo>
                        <a:pt x="703" y="116"/>
                      </a:lnTo>
                      <a:lnTo>
                        <a:pt x="373" y="0"/>
                      </a:lnTo>
                      <a:lnTo>
                        <a:pt x="0" y="176"/>
                      </a:lnTo>
                      <a:lnTo>
                        <a:pt x="320" y="266"/>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1" name="Freeform 115"/>
                <p:cNvSpPr>
                  <a:spLocks/>
                </p:cNvSpPr>
                <p:nvPr/>
              </p:nvSpPr>
              <p:spPr bwMode="auto">
                <a:xfrm>
                  <a:off x="4875" y="1478"/>
                  <a:ext cx="217" cy="72"/>
                </a:xfrm>
                <a:custGeom>
                  <a:avLst/>
                  <a:gdLst>
                    <a:gd name="T0" fmla="*/ 29 w 650"/>
                    <a:gd name="T1" fmla="*/ 24 h 217"/>
                    <a:gd name="T2" fmla="*/ 72 w 650"/>
                    <a:gd name="T3" fmla="*/ 10 h 217"/>
                    <a:gd name="T4" fmla="*/ 43 w 650"/>
                    <a:gd name="T5" fmla="*/ 0 h 217"/>
                    <a:gd name="T6" fmla="*/ 0 w 650"/>
                    <a:gd name="T7" fmla="*/ 16 h 217"/>
                    <a:gd name="T8" fmla="*/ 29 w 650"/>
                    <a:gd name="T9" fmla="*/ 24 h 217"/>
                    <a:gd name="T10" fmla="*/ 0 60000 65536"/>
                    <a:gd name="T11" fmla="*/ 0 60000 65536"/>
                    <a:gd name="T12" fmla="*/ 0 60000 65536"/>
                    <a:gd name="T13" fmla="*/ 0 60000 65536"/>
                    <a:gd name="T14" fmla="*/ 0 60000 65536"/>
                    <a:gd name="T15" fmla="*/ 0 w 650"/>
                    <a:gd name="T16" fmla="*/ 0 h 217"/>
                    <a:gd name="T17" fmla="*/ 650 w 650"/>
                    <a:gd name="T18" fmla="*/ 217 h 217"/>
                  </a:gdLst>
                  <a:ahLst/>
                  <a:cxnLst>
                    <a:cxn ang="T10">
                      <a:pos x="T0" y="T1"/>
                    </a:cxn>
                    <a:cxn ang="T11">
                      <a:pos x="T2" y="T3"/>
                    </a:cxn>
                    <a:cxn ang="T12">
                      <a:pos x="T4" y="T5"/>
                    </a:cxn>
                    <a:cxn ang="T13">
                      <a:pos x="T6" y="T7"/>
                    </a:cxn>
                    <a:cxn ang="T14">
                      <a:pos x="T8" y="T9"/>
                    </a:cxn>
                  </a:cxnLst>
                  <a:rect l="T15" t="T16" r="T17" b="T18"/>
                  <a:pathLst>
                    <a:path w="650" h="217">
                      <a:moveTo>
                        <a:pt x="264" y="217"/>
                      </a:moveTo>
                      <a:lnTo>
                        <a:pt x="650" y="94"/>
                      </a:lnTo>
                      <a:lnTo>
                        <a:pt x="385" y="0"/>
                      </a:lnTo>
                      <a:lnTo>
                        <a:pt x="0" y="144"/>
                      </a:lnTo>
                      <a:lnTo>
                        <a:pt x="264" y="21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2" name="Freeform 116"/>
                <p:cNvSpPr>
                  <a:spLocks/>
                </p:cNvSpPr>
                <p:nvPr/>
              </p:nvSpPr>
              <p:spPr bwMode="auto">
                <a:xfrm>
                  <a:off x="4468" y="1455"/>
                  <a:ext cx="210" cy="80"/>
                </a:xfrm>
                <a:custGeom>
                  <a:avLst/>
                  <a:gdLst>
                    <a:gd name="T0" fmla="*/ 40 w 629"/>
                    <a:gd name="T1" fmla="*/ 27 h 240"/>
                    <a:gd name="T2" fmla="*/ 70 w 629"/>
                    <a:gd name="T3" fmla="*/ 12 h 240"/>
                    <a:gd name="T4" fmla="*/ 26 w 629"/>
                    <a:gd name="T5" fmla="*/ 0 h 240"/>
                    <a:gd name="T6" fmla="*/ 0 w 629"/>
                    <a:gd name="T7" fmla="*/ 17 h 240"/>
                    <a:gd name="T8" fmla="*/ 0 w 629"/>
                    <a:gd name="T9" fmla="*/ 18 h 240"/>
                    <a:gd name="T10" fmla="*/ 40 w 629"/>
                    <a:gd name="T11" fmla="*/ 27 h 240"/>
                    <a:gd name="T12" fmla="*/ 0 60000 65536"/>
                    <a:gd name="T13" fmla="*/ 0 60000 65536"/>
                    <a:gd name="T14" fmla="*/ 0 60000 65536"/>
                    <a:gd name="T15" fmla="*/ 0 60000 65536"/>
                    <a:gd name="T16" fmla="*/ 0 60000 65536"/>
                    <a:gd name="T17" fmla="*/ 0 60000 65536"/>
                    <a:gd name="T18" fmla="*/ 0 w 629"/>
                    <a:gd name="T19" fmla="*/ 0 h 240"/>
                    <a:gd name="T20" fmla="*/ 629 w 629"/>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29" h="240">
                      <a:moveTo>
                        <a:pt x="361" y="240"/>
                      </a:moveTo>
                      <a:lnTo>
                        <a:pt x="629" y="105"/>
                      </a:lnTo>
                      <a:lnTo>
                        <a:pt x="237" y="0"/>
                      </a:lnTo>
                      <a:lnTo>
                        <a:pt x="0" y="156"/>
                      </a:lnTo>
                      <a:lnTo>
                        <a:pt x="0" y="159"/>
                      </a:lnTo>
                      <a:lnTo>
                        <a:pt x="361" y="240"/>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3" name="Freeform 117"/>
                <p:cNvSpPr>
                  <a:spLocks/>
                </p:cNvSpPr>
                <p:nvPr/>
              </p:nvSpPr>
              <p:spPr bwMode="auto">
                <a:xfrm>
                  <a:off x="4468" y="1523"/>
                  <a:ext cx="101" cy="56"/>
                </a:xfrm>
                <a:custGeom>
                  <a:avLst/>
                  <a:gdLst>
                    <a:gd name="T0" fmla="*/ 11 w 304"/>
                    <a:gd name="T1" fmla="*/ 19 h 168"/>
                    <a:gd name="T2" fmla="*/ 34 w 304"/>
                    <a:gd name="T3" fmla="*/ 7 h 168"/>
                    <a:gd name="T4" fmla="*/ 0 w 304"/>
                    <a:gd name="T5" fmla="*/ 0 h 168"/>
                    <a:gd name="T6" fmla="*/ 0 w 304"/>
                    <a:gd name="T7" fmla="*/ 17 h 168"/>
                    <a:gd name="T8" fmla="*/ 11 w 304"/>
                    <a:gd name="T9" fmla="*/ 19 h 168"/>
                    <a:gd name="T10" fmla="*/ 0 60000 65536"/>
                    <a:gd name="T11" fmla="*/ 0 60000 65536"/>
                    <a:gd name="T12" fmla="*/ 0 60000 65536"/>
                    <a:gd name="T13" fmla="*/ 0 60000 65536"/>
                    <a:gd name="T14" fmla="*/ 0 60000 65536"/>
                    <a:gd name="T15" fmla="*/ 0 w 304"/>
                    <a:gd name="T16" fmla="*/ 0 h 168"/>
                    <a:gd name="T17" fmla="*/ 304 w 304"/>
                    <a:gd name="T18" fmla="*/ 168 h 168"/>
                  </a:gdLst>
                  <a:ahLst/>
                  <a:cxnLst>
                    <a:cxn ang="T10">
                      <a:pos x="T0" y="T1"/>
                    </a:cxn>
                    <a:cxn ang="T11">
                      <a:pos x="T2" y="T3"/>
                    </a:cxn>
                    <a:cxn ang="T12">
                      <a:pos x="T4" y="T5"/>
                    </a:cxn>
                    <a:cxn ang="T13">
                      <a:pos x="T6" y="T7"/>
                    </a:cxn>
                    <a:cxn ang="T14">
                      <a:pos x="T8" y="T9"/>
                    </a:cxn>
                  </a:cxnLst>
                  <a:rect l="T15" t="T16" r="T17" b="T18"/>
                  <a:pathLst>
                    <a:path w="304" h="168">
                      <a:moveTo>
                        <a:pt x="102" y="168"/>
                      </a:moveTo>
                      <a:lnTo>
                        <a:pt x="304" y="65"/>
                      </a:lnTo>
                      <a:lnTo>
                        <a:pt x="0" y="0"/>
                      </a:lnTo>
                      <a:lnTo>
                        <a:pt x="0" y="150"/>
                      </a:lnTo>
                      <a:lnTo>
                        <a:pt x="102" y="168"/>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4" name="Freeform 118"/>
                <p:cNvSpPr>
                  <a:spLocks/>
                </p:cNvSpPr>
                <p:nvPr/>
              </p:nvSpPr>
              <p:spPr bwMode="auto">
                <a:xfrm>
                  <a:off x="4468" y="1434"/>
                  <a:ext cx="35" cy="34"/>
                </a:xfrm>
                <a:custGeom>
                  <a:avLst/>
                  <a:gdLst>
                    <a:gd name="T0" fmla="*/ 12 w 104"/>
                    <a:gd name="T1" fmla="*/ 3 h 103"/>
                    <a:gd name="T2" fmla="*/ 0 w 104"/>
                    <a:gd name="T3" fmla="*/ 0 h 103"/>
                    <a:gd name="T4" fmla="*/ 0 w 104"/>
                    <a:gd name="T5" fmla="*/ 11 h 103"/>
                    <a:gd name="T6" fmla="*/ 12 w 104"/>
                    <a:gd name="T7" fmla="*/ 3 h 103"/>
                    <a:gd name="T8" fmla="*/ 0 60000 65536"/>
                    <a:gd name="T9" fmla="*/ 0 60000 65536"/>
                    <a:gd name="T10" fmla="*/ 0 60000 65536"/>
                    <a:gd name="T11" fmla="*/ 0 60000 65536"/>
                    <a:gd name="T12" fmla="*/ 0 w 104"/>
                    <a:gd name="T13" fmla="*/ 0 h 103"/>
                    <a:gd name="T14" fmla="*/ 104 w 104"/>
                    <a:gd name="T15" fmla="*/ 103 h 103"/>
                  </a:gdLst>
                  <a:ahLst/>
                  <a:cxnLst>
                    <a:cxn ang="T8">
                      <a:pos x="T0" y="T1"/>
                    </a:cxn>
                    <a:cxn ang="T9">
                      <a:pos x="T2" y="T3"/>
                    </a:cxn>
                    <a:cxn ang="T10">
                      <a:pos x="T4" y="T5"/>
                    </a:cxn>
                    <a:cxn ang="T11">
                      <a:pos x="T6" y="T7"/>
                    </a:cxn>
                  </a:cxnLst>
                  <a:rect l="T12" t="T13" r="T14" b="T15"/>
                  <a:pathLst>
                    <a:path w="104" h="103">
                      <a:moveTo>
                        <a:pt x="104" y="27"/>
                      </a:moveTo>
                      <a:lnTo>
                        <a:pt x="0" y="0"/>
                      </a:lnTo>
                      <a:lnTo>
                        <a:pt x="0" y="103"/>
                      </a:lnTo>
                      <a:lnTo>
                        <a:pt x="104" y="2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5" name="Freeform 119"/>
                <p:cNvSpPr>
                  <a:spLocks/>
                </p:cNvSpPr>
                <p:nvPr/>
              </p:nvSpPr>
              <p:spPr bwMode="auto">
                <a:xfrm>
                  <a:off x="4468" y="1287"/>
                  <a:ext cx="167" cy="139"/>
                </a:xfrm>
                <a:custGeom>
                  <a:avLst/>
                  <a:gdLst>
                    <a:gd name="T0" fmla="*/ 19 w 501"/>
                    <a:gd name="T1" fmla="*/ 46 h 417"/>
                    <a:gd name="T2" fmla="*/ 56 w 501"/>
                    <a:gd name="T3" fmla="*/ 20 h 417"/>
                    <a:gd name="T4" fmla="*/ 0 w 501"/>
                    <a:gd name="T5" fmla="*/ 0 h 417"/>
                    <a:gd name="T6" fmla="*/ 0 w 501"/>
                    <a:gd name="T7" fmla="*/ 41 h 417"/>
                    <a:gd name="T8" fmla="*/ 19 w 501"/>
                    <a:gd name="T9" fmla="*/ 46 h 417"/>
                    <a:gd name="T10" fmla="*/ 0 60000 65536"/>
                    <a:gd name="T11" fmla="*/ 0 60000 65536"/>
                    <a:gd name="T12" fmla="*/ 0 60000 65536"/>
                    <a:gd name="T13" fmla="*/ 0 60000 65536"/>
                    <a:gd name="T14" fmla="*/ 0 60000 65536"/>
                    <a:gd name="T15" fmla="*/ 0 w 501"/>
                    <a:gd name="T16" fmla="*/ 0 h 417"/>
                    <a:gd name="T17" fmla="*/ 501 w 501"/>
                    <a:gd name="T18" fmla="*/ 417 h 417"/>
                  </a:gdLst>
                  <a:ahLst/>
                  <a:cxnLst>
                    <a:cxn ang="T10">
                      <a:pos x="T0" y="T1"/>
                    </a:cxn>
                    <a:cxn ang="T11">
                      <a:pos x="T2" y="T3"/>
                    </a:cxn>
                    <a:cxn ang="T12">
                      <a:pos x="T4" y="T5"/>
                    </a:cxn>
                    <a:cxn ang="T13">
                      <a:pos x="T6" y="T7"/>
                    </a:cxn>
                    <a:cxn ang="T14">
                      <a:pos x="T8" y="T9"/>
                    </a:cxn>
                  </a:cxnLst>
                  <a:rect l="T15" t="T16" r="T17" b="T18"/>
                  <a:pathLst>
                    <a:path w="501" h="417">
                      <a:moveTo>
                        <a:pt x="171" y="417"/>
                      </a:moveTo>
                      <a:lnTo>
                        <a:pt x="501" y="179"/>
                      </a:lnTo>
                      <a:lnTo>
                        <a:pt x="0" y="0"/>
                      </a:lnTo>
                      <a:lnTo>
                        <a:pt x="0" y="369"/>
                      </a:lnTo>
                      <a:lnTo>
                        <a:pt x="171" y="417"/>
                      </a:lnTo>
                      <a:close/>
                    </a:path>
                  </a:pathLst>
                </a:custGeom>
                <a:solidFill>
                  <a:srgbClr val="A6C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523" name="Freeform 120"/>
              <p:cNvSpPr>
                <a:spLocks/>
              </p:cNvSpPr>
              <p:nvPr/>
            </p:nvSpPr>
            <p:spPr bwMode="auto">
              <a:xfrm>
                <a:off x="2052" y="2004"/>
                <a:ext cx="84" cy="195"/>
              </a:xfrm>
              <a:custGeom>
                <a:avLst/>
                <a:gdLst>
                  <a:gd name="T0" fmla="*/ 16 w 140"/>
                  <a:gd name="T1" fmla="*/ 4 h 425"/>
                  <a:gd name="T2" fmla="*/ 16 w 140"/>
                  <a:gd name="T3" fmla="*/ 5 h 425"/>
                  <a:gd name="T4" fmla="*/ 17 w 140"/>
                  <a:gd name="T5" fmla="*/ 6 h 425"/>
                  <a:gd name="T6" fmla="*/ 17 w 140"/>
                  <a:gd name="T7" fmla="*/ 8 h 425"/>
                  <a:gd name="T8" fmla="*/ 17 w 140"/>
                  <a:gd name="T9" fmla="*/ 9 h 425"/>
                  <a:gd name="T10" fmla="*/ 18 w 140"/>
                  <a:gd name="T11" fmla="*/ 11 h 425"/>
                  <a:gd name="T12" fmla="*/ 17 w 140"/>
                  <a:gd name="T13" fmla="*/ 11 h 425"/>
                  <a:gd name="T14" fmla="*/ 17 w 140"/>
                  <a:gd name="T15" fmla="*/ 11 h 425"/>
                  <a:gd name="T16" fmla="*/ 15 w 140"/>
                  <a:gd name="T17" fmla="*/ 11 h 425"/>
                  <a:gd name="T18" fmla="*/ 12 w 140"/>
                  <a:gd name="T19" fmla="*/ 11 h 425"/>
                  <a:gd name="T20" fmla="*/ 9 w 140"/>
                  <a:gd name="T21" fmla="*/ 12 h 425"/>
                  <a:gd name="T22" fmla="*/ 7 w 140"/>
                  <a:gd name="T23" fmla="*/ 13 h 425"/>
                  <a:gd name="T24" fmla="*/ 4 w 140"/>
                  <a:gd name="T25" fmla="*/ 13 h 425"/>
                  <a:gd name="T26" fmla="*/ 2 w 140"/>
                  <a:gd name="T27" fmla="*/ 15 h 425"/>
                  <a:gd name="T28" fmla="*/ 1 w 140"/>
                  <a:gd name="T29" fmla="*/ 15 h 425"/>
                  <a:gd name="T30" fmla="*/ 0 w 140"/>
                  <a:gd name="T31" fmla="*/ 17 h 425"/>
                  <a:gd name="T32" fmla="*/ 0 w 140"/>
                  <a:gd name="T33" fmla="*/ 18 h 425"/>
                  <a:gd name="T34" fmla="*/ 0 w 140"/>
                  <a:gd name="T35" fmla="*/ 19 h 425"/>
                  <a:gd name="T36" fmla="*/ 0 w 140"/>
                  <a:gd name="T37" fmla="*/ 21 h 425"/>
                  <a:gd name="T38" fmla="*/ 1 w 140"/>
                  <a:gd name="T39" fmla="*/ 22 h 425"/>
                  <a:gd name="T40" fmla="*/ 1 w 140"/>
                  <a:gd name="T41" fmla="*/ 22 h 425"/>
                  <a:gd name="T42" fmla="*/ 1 w 140"/>
                  <a:gd name="T43" fmla="*/ 24 h 425"/>
                  <a:gd name="T44" fmla="*/ 1 w 140"/>
                  <a:gd name="T45" fmla="*/ 25 h 425"/>
                  <a:gd name="T46" fmla="*/ 1 w 140"/>
                  <a:gd name="T47" fmla="*/ 26 h 425"/>
                  <a:gd name="T48" fmla="*/ 1 w 140"/>
                  <a:gd name="T49" fmla="*/ 28 h 425"/>
                  <a:gd name="T50" fmla="*/ 2 w 140"/>
                  <a:gd name="T51" fmla="*/ 29 h 425"/>
                  <a:gd name="T52" fmla="*/ 2 w 140"/>
                  <a:gd name="T53" fmla="*/ 30 h 425"/>
                  <a:gd name="T54" fmla="*/ 2 w 140"/>
                  <a:gd name="T55" fmla="*/ 32 h 425"/>
                  <a:gd name="T56" fmla="*/ 2 w 140"/>
                  <a:gd name="T57" fmla="*/ 33 h 425"/>
                  <a:gd name="T58" fmla="*/ 3 w 140"/>
                  <a:gd name="T59" fmla="*/ 34 h 425"/>
                  <a:gd name="T60" fmla="*/ 3 w 140"/>
                  <a:gd name="T61" fmla="*/ 35 h 425"/>
                  <a:gd name="T62" fmla="*/ 4 w 140"/>
                  <a:gd name="T63" fmla="*/ 36 h 425"/>
                  <a:gd name="T64" fmla="*/ 4 w 140"/>
                  <a:gd name="T65" fmla="*/ 38 h 425"/>
                  <a:gd name="T66" fmla="*/ 5 w 140"/>
                  <a:gd name="T67" fmla="*/ 39 h 425"/>
                  <a:gd name="T68" fmla="*/ 5 w 140"/>
                  <a:gd name="T69" fmla="*/ 40 h 425"/>
                  <a:gd name="T70" fmla="*/ 5 w 140"/>
                  <a:gd name="T71" fmla="*/ 41 h 425"/>
                  <a:gd name="T72" fmla="*/ 6 w 140"/>
                  <a:gd name="T73" fmla="*/ 43 h 425"/>
                  <a:gd name="T74" fmla="*/ 7 w 140"/>
                  <a:gd name="T75" fmla="*/ 44 h 425"/>
                  <a:gd name="T76" fmla="*/ 7 w 140"/>
                  <a:gd name="T77" fmla="*/ 45 h 425"/>
                  <a:gd name="T78" fmla="*/ 12 w 140"/>
                  <a:gd name="T79" fmla="*/ 51 h 425"/>
                  <a:gd name="T80" fmla="*/ 42 w 140"/>
                  <a:gd name="T81" fmla="*/ 89 h 425"/>
                  <a:gd name="T82" fmla="*/ 36 w 140"/>
                  <a:gd name="T83" fmla="*/ 50 h 425"/>
                  <a:gd name="T84" fmla="*/ 41 w 140"/>
                  <a:gd name="T85" fmla="*/ 35 h 425"/>
                  <a:gd name="T86" fmla="*/ 46 w 140"/>
                  <a:gd name="T87" fmla="*/ 14 h 425"/>
                  <a:gd name="T88" fmla="*/ 28 w 140"/>
                  <a:gd name="T89" fmla="*/ 10 h 425"/>
                  <a:gd name="T90" fmla="*/ 27 w 140"/>
                  <a:gd name="T91" fmla="*/ 1 h 425"/>
                  <a:gd name="T92" fmla="*/ 25 w 140"/>
                  <a:gd name="T93" fmla="*/ 0 h 425"/>
                  <a:gd name="T94" fmla="*/ 23 w 140"/>
                  <a:gd name="T95" fmla="*/ 0 h 425"/>
                  <a:gd name="T96" fmla="*/ 22 w 140"/>
                  <a:gd name="T97" fmla="*/ 0 h 425"/>
                  <a:gd name="T98" fmla="*/ 19 w 140"/>
                  <a:gd name="T99" fmla="*/ 0 h 425"/>
                  <a:gd name="T100" fmla="*/ 17 w 140"/>
                  <a:gd name="T101" fmla="*/ 0 h 425"/>
                  <a:gd name="T102" fmla="*/ 16 w 140"/>
                  <a:gd name="T103" fmla="*/ 2 h 425"/>
                  <a:gd name="T104" fmla="*/ 16 w 140"/>
                  <a:gd name="T105" fmla="*/ 3 h 425"/>
                  <a:gd name="T106" fmla="*/ 16 w 140"/>
                  <a:gd name="T107" fmla="*/ 4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4" name="Freeform 121"/>
              <p:cNvSpPr>
                <a:spLocks/>
              </p:cNvSpPr>
              <p:nvPr/>
            </p:nvSpPr>
            <p:spPr bwMode="auto">
              <a:xfrm>
                <a:off x="2289" y="2202"/>
                <a:ext cx="335" cy="240"/>
              </a:xfrm>
              <a:custGeom>
                <a:avLst/>
                <a:gdLst>
                  <a:gd name="T0" fmla="*/ 130 w 717"/>
                  <a:gd name="T1" fmla="*/ 16 h 496"/>
                  <a:gd name="T2" fmla="*/ 150 w 717"/>
                  <a:gd name="T3" fmla="*/ 22 h 496"/>
                  <a:gd name="T4" fmla="*/ 157 w 717"/>
                  <a:gd name="T5" fmla="*/ 0 h 496"/>
                  <a:gd name="T6" fmla="*/ 83 w 717"/>
                  <a:gd name="T7" fmla="*/ 1 h 496"/>
                  <a:gd name="T8" fmla="*/ 114 w 717"/>
                  <a:gd name="T9" fmla="*/ 10 h 496"/>
                  <a:gd name="T10" fmla="*/ 53 w 717"/>
                  <a:gd name="T11" fmla="*/ 29 h 496"/>
                  <a:gd name="T12" fmla="*/ 43 w 717"/>
                  <a:gd name="T13" fmla="*/ 62 h 496"/>
                  <a:gd name="T14" fmla="*/ 0 w 717"/>
                  <a:gd name="T15" fmla="*/ 85 h 496"/>
                  <a:gd name="T16" fmla="*/ 14 w 717"/>
                  <a:gd name="T17" fmla="*/ 116 h 496"/>
                  <a:gd name="T18" fmla="*/ 59 w 717"/>
                  <a:gd name="T19" fmla="*/ 69 h 496"/>
                  <a:gd name="T20" fmla="*/ 67 w 717"/>
                  <a:gd name="T21" fmla="*/ 37 h 496"/>
                  <a:gd name="T22" fmla="*/ 130 w 717"/>
                  <a:gd name="T23" fmla="*/ 16 h 496"/>
                  <a:gd name="T24" fmla="*/ 130 w 717"/>
                  <a:gd name="T25" fmla="*/ 16 h 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7"/>
                  <a:gd name="T40" fmla="*/ 0 h 496"/>
                  <a:gd name="T41" fmla="*/ 717 w 717"/>
                  <a:gd name="T42" fmla="*/ 496 h 4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7" h="496">
                    <a:moveTo>
                      <a:pt x="594" y="68"/>
                    </a:moveTo>
                    <a:lnTo>
                      <a:pt x="686" y="95"/>
                    </a:lnTo>
                    <a:lnTo>
                      <a:pt x="717" y="0"/>
                    </a:lnTo>
                    <a:lnTo>
                      <a:pt x="380" y="4"/>
                    </a:lnTo>
                    <a:lnTo>
                      <a:pt x="522" y="43"/>
                    </a:lnTo>
                    <a:lnTo>
                      <a:pt x="243" y="124"/>
                    </a:lnTo>
                    <a:lnTo>
                      <a:pt x="198" y="266"/>
                    </a:lnTo>
                    <a:lnTo>
                      <a:pt x="0" y="361"/>
                    </a:lnTo>
                    <a:lnTo>
                      <a:pt x="67" y="496"/>
                    </a:lnTo>
                    <a:lnTo>
                      <a:pt x="272" y="293"/>
                    </a:lnTo>
                    <a:lnTo>
                      <a:pt x="306" y="159"/>
                    </a:lnTo>
                    <a:lnTo>
                      <a:pt x="594" y="68"/>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5" name="Freeform 122"/>
              <p:cNvSpPr>
                <a:spLocks/>
              </p:cNvSpPr>
              <p:nvPr/>
            </p:nvSpPr>
            <p:spPr bwMode="auto">
              <a:xfrm>
                <a:off x="2136" y="2104"/>
                <a:ext cx="782" cy="406"/>
              </a:xfrm>
              <a:custGeom>
                <a:avLst/>
                <a:gdLst>
                  <a:gd name="T0" fmla="*/ 298 w 1673"/>
                  <a:gd name="T1" fmla="*/ 114 h 839"/>
                  <a:gd name="T2" fmla="*/ 364 w 1673"/>
                  <a:gd name="T3" fmla="*/ 153 h 839"/>
                  <a:gd name="T4" fmla="*/ 366 w 1673"/>
                  <a:gd name="T5" fmla="*/ 196 h 839"/>
                  <a:gd name="T6" fmla="*/ 216 w 1673"/>
                  <a:gd name="T7" fmla="*/ 138 h 839"/>
                  <a:gd name="T8" fmla="*/ 276 w 1673"/>
                  <a:gd name="T9" fmla="*/ 120 h 839"/>
                  <a:gd name="T10" fmla="*/ 240 w 1673"/>
                  <a:gd name="T11" fmla="*/ 95 h 839"/>
                  <a:gd name="T12" fmla="*/ 145 w 1673"/>
                  <a:gd name="T13" fmla="*/ 81 h 839"/>
                  <a:gd name="T14" fmla="*/ 72 w 1673"/>
                  <a:gd name="T15" fmla="*/ 47 h 839"/>
                  <a:gd name="T16" fmla="*/ 0 w 1673"/>
                  <a:gd name="T17" fmla="*/ 64 h 839"/>
                  <a:gd name="T18" fmla="*/ 62 w 1673"/>
                  <a:gd name="T19" fmla="*/ 0 h 839"/>
                  <a:gd name="T20" fmla="*/ 172 w 1673"/>
                  <a:gd name="T21" fmla="*/ 22 h 839"/>
                  <a:gd name="T22" fmla="*/ 119 w 1673"/>
                  <a:gd name="T23" fmla="*/ 30 h 839"/>
                  <a:gd name="T24" fmla="*/ 161 w 1673"/>
                  <a:gd name="T25" fmla="*/ 79 h 839"/>
                  <a:gd name="T26" fmla="*/ 273 w 1673"/>
                  <a:gd name="T27" fmla="*/ 73 h 839"/>
                  <a:gd name="T28" fmla="*/ 298 w 1673"/>
                  <a:gd name="T29" fmla="*/ 114 h 839"/>
                  <a:gd name="T30" fmla="*/ 298 w 1673"/>
                  <a:gd name="T31" fmla="*/ 114 h 8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3"/>
                  <a:gd name="T49" fmla="*/ 0 h 839"/>
                  <a:gd name="T50" fmla="*/ 1673 w 1673"/>
                  <a:gd name="T51" fmla="*/ 839 h 8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3" h="839">
                    <a:moveTo>
                      <a:pt x="1365" y="487"/>
                    </a:moveTo>
                    <a:lnTo>
                      <a:pt x="1667" y="655"/>
                    </a:lnTo>
                    <a:lnTo>
                      <a:pt x="1673" y="839"/>
                    </a:lnTo>
                    <a:lnTo>
                      <a:pt x="991" y="592"/>
                    </a:lnTo>
                    <a:lnTo>
                      <a:pt x="1262" y="512"/>
                    </a:lnTo>
                    <a:lnTo>
                      <a:pt x="1099" y="407"/>
                    </a:lnTo>
                    <a:lnTo>
                      <a:pt x="663" y="345"/>
                    </a:lnTo>
                    <a:lnTo>
                      <a:pt x="332" y="201"/>
                    </a:lnTo>
                    <a:lnTo>
                      <a:pt x="0" y="273"/>
                    </a:lnTo>
                    <a:lnTo>
                      <a:pt x="285" y="0"/>
                    </a:lnTo>
                    <a:lnTo>
                      <a:pt x="790" y="93"/>
                    </a:lnTo>
                    <a:lnTo>
                      <a:pt x="545" y="129"/>
                    </a:lnTo>
                    <a:lnTo>
                      <a:pt x="738" y="338"/>
                    </a:lnTo>
                    <a:lnTo>
                      <a:pt x="1252" y="309"/>
                    </a:lnTo>
                    <a:lnTo>
                      <a:pt x="1365" y="48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6" name="Freeform 123"/>
              <p:cNvSpPr>
                <a:spLocks/>
              </p:cNvSpPr>
              <p:nvPr/>
            </p:nvSpPr>
            <p:spPr bwMode="auto">
              <a:xfrm>
                <a:off x="2480" y="2101"/>
                <a:ext cx="21" cy="33"/>
              </a:xfrm>
              <a:custGeom>
                <a:avLst/>
                <a:gdLst>
                  <a:gd name="T0" fmla="*/ 2 w 47"/>
                  <a:gd name="T1" fmla="*/ 16 h 68"/>
                  <a:gd name="T2" fmla="*/ 2 w 47"/>
                  <a:gd name="T3" fmla="*/ 6 h 68"/>
                  <a:gd name="T4" fmla="*/ 0 w 47"/>
                  <a:gd name="T5" fmla="*/ 6 h 68"/>
                  <a:gd name="T6" fmla="*/ 3 w 47"/>
                  <a:gd name="T7" fmla="*/ 5 h 68"/>
                  <a:gd name="T8" fmla="*/ 0 w 47"/>
                  <a:gd name="T9" fmla="*/ 5 h 68"/>
                  <a:gd name="T10" fmla="*/ 0 w 47"/>
                  <a:gd name="T11" fmla="*/ 4 h 68"/>
                  <a:gd name="T12" fmla="*/ 1 w 47"/>
                  <a:gd name="T13" fmla="*/ 4 h 68"/>
                  <a:gd name="T14" fmla="*/ 2 w 47"/>
                  <a:gd name="T15" fmla="*/ 3 h 68"/>
                  <a:gd name="T16" fmla="*/ 3 w 47"/>
                  <a:gd name="T17" fmla="*/ 3 h 68"/>
                  <a:gd name="T18" fmla="*/ 0 w 47"/>
                  <a:gd name="T19" fmla="*/ 3 h 68"/>
                  <a:gd name="T20" fmla="*/ 0 w 47"/>
                  <a:gd name="T21" fmla="*/ 2 h 68"/>
                  <a:gd name="T22" fmla="*/ 2 w 47"/>
                  <a:gd name="T23" fmla="*/ 1 h 68"/>
                  <a:gd name="T24" fmla="*/ 3 w 47"/>
                  <a:gd name="T25" fmla="*/ 0 h 68"/>
                  <a:gd name="T26" fmla="*/ 4 w 47"/>
                  <a:gd name="T27" fmla="*/ 0 h 68"/>
                  <a:gd name="T28" fmla="*/ 4 w 47"/>
                  <a:gd name="T29" fmla="*/ 0 h 68"/>
                  <a:gd name="T30" fmla="*/ 6 w 47"/>
                  <a:gd name="T31" fmla="*/ 0 h 68"/>
                  <a:gd name="T32" fmla="*/ 7 w 47"/>
                  <a:gd name="T33" fmla="*/ 0 h 68"/>
                  <a:gd name="T34" fmla="*/ 8 w 47"/>
                  <a:gd name="T35" fmla="*/ 1 h 68"/>
                  <a:gd name="T36" fmla="*/ 7 w 47"/>
                  <a:gd name="T37" fmla="*/ 2 h 68"/>
                  <a:gd name="T38" fmla="*/ 7 w 47"/>
                  <a:gd name="T39" fmla="*/ 6 h 68"/>
                  <a:gd name="T40" fmla="*/ 7 w 47"/>
                  <a:gd name="T41" fmla="*/ 6 h 68"/>
                  <a:gd name="T42" fmla="*/ 7 w 47"/>
                  <a:gd name="T43" fmla="*/ 8 h 68"/>
                  <a:gd name="T44" fmla="*/ 5 w 47"/>
                  <a:gd name="T45" fmla="*/ 8 h 68"/>
                  <a:gd name="T46" fmla="*/ 9 w 47"/>
                  <a:gd name="T47" fmla="*/ 16 h 68"/>
                  <a:gd name="T48" fmla="*/ 2 w 47"/>
                  <a:gd name="T49" fmla="*/ 16 h 68"/>
                  <a:gd name="T50" fmla="*/ 2 w 47"/>
                  <a:gd name="T51" fmla="*/ 16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68"/>
                  <a:gd name="T80" fmla="*/ 47 w 47"/>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68">
                    <a:moveTo>
                      <a:pt x="8" y="68"/>
                    </a:moveTo>
                    <a:lnTo>
                      <a:pt x="12" y="25"/>
                    </a:lnTo>
                    <a:lnTo>
                      <a:pt x="0" y="25"/>
                    </a:lnTo>
                    <a:lnTo>
                      <a:pt x="13" y="20"/>
                    </a:lnTo>
                    <a:lnTo>
                      <a:pt x="0" y="20"/>
                    </a:lnTo>
                    <a:lnTo>
                      <a:pt x="1" y="17"/>
                    </a:lnTo>
                    <a:lnTo>
                      <a:pt x="4" y="16"/>
                    </a:lnTo>
                    <a:lnTo>
                      <a:pt x="8" y="13"/>
                    </a:lnTo>
                    <a:lnTo>
                      <a:pt x="13" y="12"/>
                    </a:lnTo>
                    <a:lnTo>
                      <a:pt x="0" y="12"/>
                    </a:lnTo>
                    <a:lnTo>
                      <a:pt x="3" y="8"/>
                    </a:lnTo>
                    <a:lnTo>
                      <a:pt x="8" y="4"/>
                    </a:lnTo>
                    <a:lnTo>
                      <a:pt x="13" y="2"/>
                    </a:lnTo>
                    <a:lnTo>
                      <a:pt x="21" y="3"/>
                    </a:lnTo>
                    <a:lnTo>
                      <a:pt x="23" y="0"/>
                    </a:lnTo>
                    <a:lnTo>
                      <a:pt x="29" y="0"/>
                    </a:lnTo>
                    <a:lnTo>
                      <a:pt x="33" y="2"/>
                    </a:lnTo>
                    <a:lnTo>
                      <a:pt x="38" y="5"/>
                    </a:lnTo>
                    <a:lnTo>
                      <a:pt x="34" y="8"/>
                    </a:lnTo>
                    <a:lnTo>
                      <a:pt x="36" y="24"/>
                    </a:lnTo>
                    <a:lnTo>
                      <a:pt x="33" y="24"/>
                    </a:lnTo>
                    <a:lnTo>
                      <a:pt x="33" y="32"/>
                    </a:lnTo>
                    <a:lnTo>
                      <a:pt x="27" y="32"/>
                    </a:lnTo>
                    <a:lnTo>
                      <a:pt x="47" y="65"/>
                    </a:lnTo>
                    <a:lnTo>
                      <a:pt x="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7" name="Freeform 124"/>
              <p:cNvSpPr>
                <a:spLocks/>
              </p:cNvSpPr>
              <p:nvPr/>
            </p:nvSpPr>
            <p:spPr bwMode="auto">
              <a:xfrm>
                <a:off x="2462" y="2183"/>
                <a:ext cx="6" cy="8"/>
              </a:xfrm>
              <a:custGeom>
                <a:avLst/>
                <a:gdLst>
                  <a:gd name="T0" fmla="*/ 0 w 14"/>
                  <a:gd name="T1" fmla="*/ 0 h 18"/>
                  <a:gd name="T2" fmla="*/ 3 w 14"/>
                  <a:gd name="T3" fmla="*/ 2 h 18"/>
                  <a:gd name="T4" fmla="*/ 2 w 14"/>
                  <a:gd name="T5" fmla="*/ 4 h 18"/>
                  <a:gd name="T6" fmla="*/ 0 w 14"/>
                  <a:gd name="T7" fmla="*/ 4 h 18"/>
                  <a:gd name="T8" fmla="*/ 0 w 14"/>
                  <a:gd name="T9" fmla="*/ 2 h 18"/>
                  <a:gd name="T10" fmla="*/ 0 w 14"/>
                  <a:gd name="T11" fmla="*/ 0 h 18"/>
                  <a:gd name="T12" fmla="*/ 0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3" y="0"/>
                    </a:moveTo>
                    <a:lnTo>
                      <a:pt x="14" y="12"/>
                    </a:lnTo>
                    <a:lnTo>
                      <a:pt x="12" y="18"/>
                    </a:lnTo>
                    <a:lnTo>
                      <a:pt x="0" y="18"/>
                    </a:lnTo>
                    <a:lnTo>
                      <a:pt x="1" y="9"/>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8" name="Freeform 125"/>
              <p:cNvSpPr>
                <a:spLocks/>
              </p:cNvSpPr>
              <p:nvPr/>
            </p:nvSpPr>
            <p:spPr bwMode="auto">
              <a:xfrm>
                <a:off x="2444" y="2117"/>
                <a:ext cx="108" cy="163"/>
              </a:xfrm>
              <a:custGeom>
                <a:avLst/>
                <a:gdLst>
                  <a:gd name="T0" fmla="*/ 10 w 231"/>
                  <a:gd name="T1" fmla="*/ 4 h 338"/>
                  <a:gd name="T2" fmla="*/ 7 w 231"/>
                  <a:gd name="T3" fmla="*/ 7 h 338"/>
                  <a:gd name="T4" fmla="*/ 4 w 231"/>
                  <a:gd name="T5" fmla="*/ 11 h 338"/>
                  <a:gd name="T6" fmla="*/ 2 w 231"/>
                  <a:gd name="T7" fmla="*/ 14 h 338"/>
                  <a:gd name="T8" fmla="*/ 0 w 231"/>
                  <a:gd name="T9" fmla="*/ 18 h 338"/>
                  <a:gd name="T10" fmla="*/ 0 w 231"/>
                  <a:gd name="T11" fmla="*/ 23 h 338"/>
                  <a:gd name="T12" fmla="*/ 3 w 231"/>
                  <a:gd name="T13" fmla="*/ 27 h 338"/>
                  <a:gd name="T14" fmla="*/ 6 w 231"/>
                  <a:gd name="T15" fmla="*/ 32 h 338"/>
                  <a:gd name="T16" fmla="*/ 8 w 231"/>
                  <a:gd name="T17" fmla="*/ 34 h 338"/>
                  <a:gd name="T18" fmla="*/ 6 w 231"/>
                  <a:gd name="T19" fmla="*/ 20 h 338"/>
                  <a:gd name="T20" fmla="*/ 14 w 231"/>
                  <a:gd name="T21" fmla="*/ 30 h 338"/>
                  <a:gd name="T22" fmla="*/ 8 w 231"/>
                  <a:gd name="T23" fmla="*/ 76 h 338"/>
                  <a:gd name="T24" fmla="*/ 10 w 231"/>
                  <a:gd name="T25" fmla="*/ 73 h 338"/>
                  <a:gd name="T26" fmla="*/ 14 w 231"/>
                  <a:gd name="T27" fmla="*/ 68 h 338"/>
                  <a:gd name="T28" fmla="*/ 17 w 231"/>
                  <a:gd name="T29" fmla="*/ 64 h 338"/>
                  <a:gd name="T30" fmla="*/ 20 w 231"/>
                  <a:gd name="T31" fmla="*/ 58 h 338"/>
                  <a:gd name="T32" fmla="*/ 21 w 231"/>
                  <a:gd name="T33" fmla="*/ 54 h 338"/>
                  <a:gd name="T34" fmla="*/ 22 w 231"/>
                  <a:gd name="T35" fmla="*/ 51 h 338"/>
                  <a:gd name="T36" fmla="*/ 23 w 231"/>
                  <a:gd name="T37" fmla="*/ 47 h 338"/>
                  <a:gd name="T38" fmla="*/ 24 w 231"/>
                  <a:gd name="T39" fmla="*/ 44 h 338"/>
                  <a:gd name="T40" fmla="*/ 25 w 231"/>
                  <a:gd name="T41" fmla="*/ 42 h 338"/>
                  <a:gd name="T42" fmla="*/ 29 w 231"/>
                  <a:gd name="T43" fmla="*/ 51 h 338"/>
                  <a:gd name="T44" fmla="*/ 35 w 231"/>
                  <a:gd name="T45" fmla="*/ 78 h 338"/>
                  <a:gd name="T46" fmla="*/ 35 w 231"/>
                  <a:gd name="T47" fmla="*/ 74 h 338"/>
                  <a:gd name="T48" fmla="*/ 36 w 231"/>
                  <a:gd name="T49" fmla="*/ 69 h 338"/>
                  <a:gd name="T50" fmla="*/ 36 w 231"/>
                  <a:gd name="T51" fmla="*/ 66 h 338"/>
                  <a:gd name="T52" fmla="*/ 36 w 231"/>
                  <a:gd name="T53" fmla="*/ 62 h 338"/>
                  <a:gd name="T54" fmla="*/ 36 w 231"/>
                  <a:gd name="T55" fmla="*/ 56 h 338"/>
                  <a:gd name="T56" fmla="*/ 36 w 231"/>
                  <a:gd name="T57" fmla="*/ 53 h 338"/>
                  <a:gd name="T58" fmla="*/ 36 w 231"/>
                  <a:gd name="T59" fmla="*/ 50 h 338"/>
                  <a:gd name="T60" fmla="*/ 36 w 231"/>
                  <a:gd name="T61" fmla="*/ 46 h 338"/>
                  <a:gd name="T62" fmla="*/ 35 w 231"/>
                  <a:gd name="T63" fmla="*/ 43 h 338"/>
                  <a:gd name="T64" fmla="*/ 35 w 231"/>
                  <a:gd name="T65" fmla="*/ 40 h 338"/>
                  <a:gd name="T66" fmla="*/ 34 w 231"/>
                  <a:gd name="T67" fmla="*/ 37 h 338"/>
                  <a:gd name="T68" fmla="*/ 33 w 231"/>
                  <a:gd name="T69" fmla="*/ 32 h 338"/>
                  <a:gd name="T70" fmla="*/ 32 w 231"/>
                  <a:gd name="T71" fmla="*/ 29 h 338"/>
                  <a:gd name="T72" fmla="*/ 32 w 231"/>
                  <a:gd name="T73" fmla="*/ 14 h 338"/>
                  <a:gd name="T74" fmla="*/ 36 w 231"/>
                  <a:gd name="T75" fmla="*/ 20 h 338"/>
                  <a:gd name="T76" fmla="*/ 40 w 231"/>
                  <a:gd name="T77" fmla="*/ 23 h 338"/>
                  <a:gd name="T78" fmla="*/ 45 w 231"/>
                  <a:gd name="T79" fmla="*/ 24 h 338"/>
                  <a:gd name="T80" fmla="*/ 50 w 231"/>
                  <a:gd name="T81" fmla="*/ 24 h 338"/>
                  <a:gd name="T82" fmla="*/ 46 w 231"/>
                  <a:gd name="T83" fmla="*/ 21 h 338"/>
                  <a:gd name="T84" fmla="*/ 43 w 231"/>
                  <a:gd name="T85" fmla="*/ 19 h 338"/>
                  <a:gd name="T86" fmla="*/ 39 w 231"/>
                  <a:gd name="T87" fmla="*/ 14 h 338"/>
                  <a:gd name="T88" fmla="*/ 37 w 231"/>
                  <a:gd name="T89" fmla="*/ 11 h 338"/>
                  <a:gd name="T90" fmla="*/ 34 w 231"/>
                  <a:gd name="T91" fmla="*/ 7 h 338"/>
                  <a:gd name="T92" fmla="*/ 32 w 231"/>
                  <a:gd name="T93" fmla="*/ 4 h 338"/>
                  <a:gd name="T94" fmla="*/ 29 w 231"/>
                  <a:gd name="T95" fmla="*/ 1 h 338"/>
                  <a:gd name="T96" fmla="*/ 25 w 231"/>
                  <a:gd name="T97" fmla="*/ 0 h 338"/>
                  <a:gd name="T98" fmla="*/ 21 w 231"/>
                  <a:gd name="T99" fmla="*/ 0 h 338"/>
                  <a:gd name="T100" fmla="*/ 17 w 231"/>
                  <a:gd name="T101" fmla="*/ 0 h 338"/>
                  <a:gd name="T102" fmla="*/ 13 w 231"/>
                  <a:gd name="T103" fmla="*/ 2 h 3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1"/>
                  <a:gd name="T157" fmla="*/ 0 h 338"/>
                  <a:gd name="T158" fmla="*/ 231 w 231"/>
                  <a:gd name="T159" fmla="*/ 338 h 3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1" h="338">
                    <a:moveTo>
                      <a:pt x="56" y="14"/>
                    </a:moveTo>
                    <a:lnTo>
                      <a:pt x="51" y="16"/>
                    </a:lnTo>
                    <a:lnTo>
                      <a:pt x="46" y="19"/>
                    </a:lnTo>
                    <a:lnTo>
                      <a:pt x="42" y="22"/>
                    </a:lnTo>
                    <a:lnTo>
                      <a:pt x="38" y="24"/>
                    </a:lnTo>
                    <a:lnTo>
                      <a:pt x="30" y="31"/>
                    </a:lnTo>
                    <a:lnTo>
                      <a:pt x="24" y="37"/>
                    </a:lnTo>
                    <a:lnTo>
                      <a:pt x="20" y="41"/>
                    </a:lnTo>
                    <a:lnTo>
                      <a:pt x="17" y="45"/>
                    </a:lnTo>
                    <a:lnTo>
                      <a:pt x="15" y="50"/>
                    </a:lnTo>
                    <a:lnTo>
                      <a:pt x="12" y="56"/>
                    </a:lnTo>
                    <a:lnTo>
                      <a:pt x="9" y="59"/>
                    </a:lnTo>
                    <a:lnTo>
                      <a:pt x="7" y="66"/>
                    </a:lnTo>
                    <a:lnTo>
                      <a:pt x="4" y="71"/>
                    </a:lnTo>
                    <a:lnTo>
                      <a:pt x="3" y="79"/>
                    </a:lnTo>
                    <a:lnTo>
                      <a:pt x="0" y="85"/>
                    </a:lnTo>
                    <a:lnTo>
                      <a:pt x="2" y="93"/>
                    </a:lnTo>
                    <a:lnTo>
                      <a:pt x="3" y="100"/>
                    </a:lnTo>
                    <a:lnTo>
                      <a:pt x="4" y="108"/>
                    </a:lnTo>
                    <a:lnTo>
                      <a:pt x="7" y="113"/>
                    </a:lnTo>
                    <a:lnTo>
                      <a:pt x="12" y="119"/>
                    </a:lnTo>
                    <a:lnTo>
                      <a:pt x="16" y="125"/>
                    </a:lnTo>
                    <a:lnTo>
                      <a:pt x="20" y="131"/>
                    </a:lnTo>
                    <a:lnTo>
                      <a:pt x="25" y="136"/>
                    </a:lnTo>
                    <a:lnTo>
                      <a:pt x="29" y="140"/>
                    </a:lnTo>
                    <a:lnTo>
                      <a:pt x="33" y="144"/>
                    </a:lnTo>
                    <a:lnTo>
                      <a:pt x="38" y="148"/>
                    </a:lnTo>
                    <a:lnTo>
                      <a:pt x="43" y="152"/>
                    </a:lnTo>
                    <a:lnTo>
                      <a:pt x="47" y="154"/>
                    </a:lnTo>
                    <a:lnTo>
                      <a:pt x="26" y="88"/>
                    </a:lnTo>
                    <a:lnTo>
                      <a:pt x="56" y="59"/>
                    </a:lnTo>
                    <a:lnTo>
                      <a:pt x="59" y="127"/>
                    </a:lnTo>
                    <a:lnTo>
                      <a:pt x="65" y="128"/>
                    </a:lnTo>
                    <a:lnTo>
                      <a:pt x="69" y="221"/>
                    </a:lnTo>
                    <a:lnTo>
                      <a:pt x="37" y="329"/>
                    </a:lnTo>
                    <a:lnTo>
                      <a:pt x="38" y="326"/>
                    </a:lnTo>
                    <a:lnTo>
                      <a:pt x="42" y="321"/>
                    </a:lnTo>
                    <a:lnTo>
                      <a:pt x="46" y="317"/>
                    </a:lnTo>
                    <a:lnTo>
                      <a:pt x="48" y="313"/>
                    </a:lnTo>
                    <a:lnTo>
                      <a:pt x="54" y="307"/>
                    </a:lnTo>
                    <a:lnTo>
                      <a:pt x="59" y="302"/>
                    </a:lnTo>
                    <a:lnTo>
                      <a:pt x="63" y="295"/>
                    </a:lnTo>
                    <a:lnTo>
                      <a:pt x="68" y="289"/>
                    </a:lnTo>
                    <a:lnTo>
                      <a:pt x="72" y="282"/>
                    </a:lnTo>
                    <a:lnTo>
                      <a:pt x="77" y="276"/>
                    </a:lnTo>
                    <a:lnTo>
                      <a:pt x="82" y="266"/>
                    </a:lnTo>
                    <a:lnTo>
                      <a:pt x="86" y="259"/>
                    </a:lnTo>
                    <a:lnTo>
                      <a:pt x="90" y="251"/>
                    </a:lnTo>
                    <a:lnTo>
                      <a:pt x="95" y="243"/>
                    </a:lnTo>
                    <a:lnTo>
                      <a:pt x="95" y="239"/>
                    </a:lnTo>
                    <a:lnTo>
                      <a:pt x="97" y="234"/>
                    </a:lnTo>
                    <a:lnTo>
                      <a:pt x="98" y="230"/>
                    </a:lnTo>
                    <a:lnTo>
                      <a:pt x="99" y="227"/>
                    </a:lnTo>
                    <a:lnTo>
                      <a:pt x="102" y="220"/>
                    </a:lnTo>
                    <a:lnTo>
                      <a:pt x="104" y="214"/>
                    </a:lnTo>
                    <a:lnTo>
                      <a:pt x="106" y="207"/>
                    </a:lnTo>
                    <a:lnTo>
                      <a:pt x="108" y="203"/>
                    </a:lnTo>
                    <a:lnTo>
                      <a:pt x="110" y="197"/>
                    </a:lnTo>
                    <a:lnTo>
                      <a:pt x="111" y="194"/>
                    </a:lnTo>
                    <a:lnTo>
                      <a:pt x="111" y="190"/>
                    </a:lnTo>
                    <a:lnTo>
                      <a:pt x="112" y="186"/>
                    </a:lnTo>
                    <a:lnTo>
                      <a:pt x="113" y="183"/>
                    </a:lnTo>
                    <a:lnTo>
                      <a:pt x="113" y="181"/>
                    </a:lnTo>
                    <a:lnTo>
                      <a:pt x="115" y="178"/>
                    </a:lnTo>
                    <a:lnTo>
                      <a:pt x="115" y="177"/>
                    </a:lnTo>
                    <a:lnTo>
                      <a:pt x="130" y="220"/>
                    </a:lnTo>
                    <a:lnTo>
                      <a:pt x="159" y="338"/>
                    </a:lnTo>
                    <a:lnTo>
                      <a:pt x="159" y="335"/>
                    </a:lnTo>
                    <a:lnTo>
                      <a:pt x="159" y="334"/>
                    </a:lnTo>
                    <a:lnTo>
                      <a:pt x="159" y="330"/>
                    </a:lnTo>
                    <a:lnTo>
                      <a:pt x="159" y="325"/>
                    </a:lnTo>
                    <a:lnTo>
                      <a:pt x="160" y="320"/>
                    </a:lnTo>
                    <a:lnTo>
                      <a:pt x="162" y="313"/>
                    </a:lnTo>
                    <a:lnTo>
                      <a:pt x="162" y="306"/>
                    </a:lnTo>
                    <a:lnTo>
                      <a:pt x="163" y="299"/>
                    </a:lnTo>
                    <a:lnTo>
                      <a:pt x="163" y="294"/>
                    </a:lnTo>
                    <a:lnTo>
                      <a:pt x="163" y="290"/>
                    </a:lnTo>
                    <a:lnTo>
                      <a:pt x="164" y="285"/>
                    </a:lnTo>
                    <a:lnTo>
                      <a:pt x="164" y="281"/>
                    </a:lnTo>
                    <a:lnTo>
                      <a:pt x="164" y="273"/>
                    </a:lnTo>
                    <a:lnTo>
                      <a:pt x="167" y="265"/>
                    </a:lnTo>
                    <a:lnTo>
                      <a:pt x="167" y="257"/>
                    </a:lnTo>
                    <a:lnTo>
                      <a:pt x="167" y="251"/>
                    </a:lnTo>
                    <a:lnTo>
                      <a:pt x="167" y="243"/>
                    </a:lnTo>
                    <a:lnTo>
                      <a:pt x="168" y="239"/>
                    </a:lnTo>
                    <a:lnTo>
                      <a:pt x="167" y="233"/>
                    </a:lnTo>
                    <a:lnTo>
                      <a:pt x="167" y="225"/>
                    </a:lnTo>
                    <a:lnTo>
                      <a:pt x="166" y="221"/>
                    </a:lnTo>
                    <a:lnTo>
                      <a:pt x="164" y="217"/>
                    </a:lnTo>
                    <a:lnTo>
                      <a:pt x="164" y="213"/>
                    </a:lnTo>
                    <a:lnTo>
                      <a:pt x="164" y="209"/>
                    </a:lnTo>
                    <a:lnTo>
                      <a:pt x="163" y="204"/>
                    </a:lnTo>
                    <a:lnTo>
                      <a:pt x="162" y="199"/>
                    </a:lnTo>
                    <a:lnTo>
                      <a:pt x="162" y="195"/>
                    </a:lnTo>
                    <a:lnTo>
                      <a:pt x="160" y="190"/>
                    </a:lnTo>
                    <a:lnTo>
                      <a:pt x="159" y="184"/>
                    </a:lnTo>
                    <a:lnTo>
                      <a:pt x="159" y="181"/>
                    </a:lnTo>
                    <a:lnTo>
                      <a:pt x="158" y="175"/>
                    </a:lnTo>
                    <a:lnTo>
                      <a:pt x="158" y="171"/>
                    </a:lnTo>
                    <a:lnTo>
                      <a:pt x="155" y="166"/>
                    </a:lnTo>
                    <a:lnTo>
                      <a:pt x="155" y="162"/>
                    </a:lnTo>
                    <a:lnTo>
                      <a:pt x="154" y="157"/>
                    </a:lnTo>
                    <a:lnTo>
                      <a:pt x="153" y="153"/>
                    </a:lnTo>
                    <a:lnTo>
                      <a:pt x="151" y="145"/>
                    </a:lnTo>
                    <a:lnTo>
                      <a:pt x="150" y="139"/>
                    </a:lnTo>
                    <a:lnTo>
                      <a:pt x="147" y="134"/>
                    </a:lnTo>
                    <a:lnTo>
                      <a:pt x="147" y="128"/>
                    </a:lnTo>
                    <a:lnTo>
                      <a:pt x="147" y="126"/>
                    </a:lnTo>
                    <a:lnTo>
                      <a:pt x="154" y="126"/>
                    </a:lnTo>
                    <a:lnTo>
                      <a:pt x="140" y="52"/>
                    </a:lnTo>
                    <a:lnTo>
                      <a:pt x="146" y="62"/>
                    </a:lnTo>
                    <a:lnTo>
                      <a:pt x="151" y="71"/>
                    </a:lnTo>
                    <a:lnTo>
                      <a:pt x="156" y="79"/>
                    </a:lnTo>
                    <a:lnTo>
                      <a:pt x="163" y="85"/>
                    </a:lnTo>
                    <a:lnTo>
                      <a:pt x="171" y="93"/>
                    </a:lnTo>
                    <a:lnTo>
                      <a:pt x="177" y="97"/>
                    </a:lnTo>
                    <a:lnTo>
                      <a:pt x="184" y="98"/>
                    </a:lnTo>
                    <a:lnTo>
                      <a:pt x="190" y="101"/>
                    </a:lnTo>
                    <a:lnTo>
                      <a:pt x="197" y="102"/>
                    </a:lnTo>
                    <a:lnTo>
                      <a:pt x="205" y="104"/>
                    </a:lnTo>
                    <a:lnTo>
                      <a:pt x="211" y="104"/>
                    </a:lnTo>
                    <a:lnTo>
                      <a:pt x="219" y="104"/>
                    </a:lnTo>
                    <a:lnTo>
                      <a:pt x="231" y="102"/>
                    </a:lnTo>
                    <a:lnTo>
                      <a:pt x="221" y="97"/>
                    </a:lnTo>
                    <a:lnTo>
                      <a:pt x="214" y="93"/>
                    </a:lnTo>
                    <a:lnTo>
                      <a:pt x="210" y="91"/>
                    </a:lnTo>
                    <a:lnTo>
                      <a:pt x="205" y="88"/>
                    </a:lnTo>
                    <a:lnTo>
                      <a:pt x="201" y="85"/>
                    </a:lnTo>
                    <a:lnTo>
                      <a:pt x="197" y="83"/>
                    </a:lnTo>
                    <a:lnTo>
                      <a:pt x="188" y="75"/>
                    </a:lnTo>
                    <a:lnTo>
                      <a:pt x="181" y="69"/>
                    </a:lnTo>
                    <a:lnTo>
                      <a:pt x="177" y="62"/>
                    </a:lnTo>
                    <a:lnTo>
                      <a:pt x="175" y="56"/>
                    </a:lnTo>
                    <a:lnTo>
                      <a:pt x="172" y="50"/>
                    </a:lnTo>
                    <a:lnTo>
                      <a:pt x="168" y="45"/>
                    </a:lnTo>
                    <a:lnTo>
                      <a:pt x="164" y="39"/>
                    </a:lnTo>
                    <a:lnTo>
                      <a:pt x="159" y="32"/>
                    </a:lnTo>
                    <a:lnTo>
                      <a:pt x="155" y="28"/>
                    </a:lnTo>
                    <a:lnTo>
                      <a:pt x="153" y="24"/>
                    </a:lnTo>
                    <a:lnTo>
                      <a:pt x="149" y="22"/>
                    </a:lnTo>
                    <a:lnTo>
                      <a:pt x="145" y="18"/>
                    </a:lnTo>
                    <a:lnTo>
                      <a:pt x="140" y="13"/>
                    </a:lnTo>
                    <a:lnTo>
                      <a:pt x="136" y="9"/>
                    </a:lnTo>
                    <a:lnTo>
                      <a:pt x="130" y="6"/>
                    </a:lnTo>
                    <a:lnTo>
                      <a:pt x="125" y="3"/>
                    </a:lnTo>
                    <a:lnTo>
                      <a:pt x="119" y="2"/>
                    </a:lnTo>
                    <a:lnTo>
                      <a:pt x="113" y="1"/>
                    </a:lnTo>
                    <a:lnTo>
                      <a:pt x="108" y="0"/>
                    </a:lnTo>
                    <a:lnTo>
                      <a:pt x="102" y="0"/>
                    </a:lnTo>
                    <a:lnTo>
                      <a:pt x="95" y="0"/>
                    </a:lnTo>
                    <a:lnTo>
                      <a:pt x="90" y="1"/>
                    </a:lnTo>
                    <a:lnTo>
                      <a:pt x="84" y="2"/>
                    </a:lnTo>
                    <a:lnTo>
                      <a:pt x="78" y="3"/>
                    </a:lnTo>
                    <a:lnTo>
                      <a:pt x="72" y="6"/>
                    </a:lnTo>
                    <a:lnTo>
                      <a:pt x="67" y="9"/>
                    </a:lnTo>
                    <a:lnTo>
                      <a:pt x="60" y="11"/>
                    </a:lnTo>
                    <a:lnTo>
                      <a:pt x="5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9" name="Freeform 126"/>
              <p:cNvSpPr>
                <a:spLocks/>
              </p:cNvSpPr>
              <p:nvPr/>
            </p:nvSpPr>
            <p:spPr bwMode="auto">
              <a:xfrm>
                <a:off x="2545" y="2163"/>
                <a:ext cx="10" cy="9"/>
              </a:xfrm>
              <a:custGeom>
                <a:avLst/>
                <a:gdLst>
                  <a:gd name="T0" fmla="*/ 0 w 20"/>
                  <a:gd name="T1" fmla="*/ 0 h 18"/>
                  <a:gd name="T2" fmla="*/ 5 w 20"/>
                  <a:gd name="T3" fmla="*/ 2 h 18"/>
                  <a:gd name="T4" fmla="*/ 5 w 20"/>
                  <a:gd name="T5" fmla="*/ 5 h 18"/>
                  <a:gd name="T6" fmla="*/ 1 w 20"/>
                  <a:gd name="T7" fmla="*/ 5 h 18"/>
                  <a:gd name="T8" fmla="*/ 1 w 20"/>
                  <a:gd name="T9" fmla="*/ 3 h 18"/>
                  <a:gd name="T10" fmla="*/ 0 w 20"/>
                  <a:gd name="T11" fmla="*/ 0 h 18"/>
                  <a:gd name="T12" fmla="*/ 0 w 20"/>
                  <a:gd name="T13" fmla="*/ 0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0" y="0"/>
                    </a:moveTo>
                    <a:lnTo>
                      <a:pt x="20" y="8"/>
                    </a:lnTo>
                    <a:lnTo>
                      <a:pt x="18" y="18"/>
                    </a:lnTo>
                    <a:lnTo>
                      <a:pt x="3" y="18"/>
                    </a:lnTo>
                    <a:lnTo>
                      <a:pt x="3"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0" name="Freeform 127"/>
              <p:cNvSpPr>
                <a:spLocks/>
              </p:cNvSpPr>
              <p:nvPr/>
            </p:nvSpPr>
            <p:spPr bwMode="auto">
              <a:xfrm>
                <a:off x="2460" y="2274"/>
                <a:ext cx="7" cy="5"/>
              </a:xfrm>
              <a:custGeom>
                <a:avLst/>
                <a:gdLst>
                  <a:gd name="T0" fmla="*/ 1 w 16"/>
                  <a:gd name="T1" fmla="*/ 0 h 10"/>
                  <a:gd name="T2" fmla="*/ 1 w 16"/>
                  <a:gd name="T3" fmla="*/ 0 h 10"/>
                  <a:gd name="T4" fmla="*/ 2 w 16"/>
                  <a:gd name="T5" fmla="*/ 0 h 10"/>
                  <a:gd name="T6" fmla="*/ 2 w 16"/>
                  <a:gd name="T7" fmla="*/ 1 h 10"/>
                  <a:gd name="T8" fmla="*/ 2 w 16"/>
                  <a:gd name="T9" fmla="*/ 1 h 10"/>
                  <a:gd name="T10" fmla="*/ 3 w 16"/>
                  <a:gd name="T11" fmla="*/ 2 h 10"/>
                  <a:gd name="T12" fmla="*/ 3 w 16"/>
                  <a:gd name="T13" fmla="*/ 3 h 10"/>
                  <a:gd name="T14" fmla="*/ 0 w 16"/>
                  <a:gd name="T15" fmla="*/ 2 h 10"/>
                  <a:gd name="T16" fmla="*/ 1 w 16"/>
                  <a:gd name="T17" fmla="*/ 0 h 10"/>
                  <a:gd name="T18" fmla="*/ 1 w 16"/>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0"/>
                  <a:gd name="T32" fmla="*/ 16 w 1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0">
                    <a:moveTo>
                      <a:pt x="5" y="0"/>
                    </a:moveTo>
                    <a:lnTo>
                      <a:pt x="5" y="0"/>
                    </a:lnTo>
                    <a:lnTo>
                      <a:pt x="8" y="0"/>
                    </a:lnTo>
                    <a:lnTo>
                      <a:pt x="9" y="1"/>
                    </a:lnTo>
                    <a:lnTo>
                      <a:pt x="12" y="4"/>
                    </a:lnTo>
                    <a:lnTo>
                      <a:pt x="13" y="7"/>
                    </a:lnTo>
                    <a:lnTo>
                      <a:pt x="16" y="10"/>
                    </a:lnTo>
                    <a:lnTo>
                      <a:pt x="0" y="8"/>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1" name="Freeform 128"/>
              <p:cNvSpPr>
                <a:spLocks/>
              </p:cNvSpPr>
              <p:nvPr/>
            </p:nvSpPr>
            <p:spPr bwMode="auto">
              <a:xfrm>
                <a:off x="2417" y="1932"/>
                <a:ext cx="518" cy="582"/>
              </a:xfrm>
              <a:custGeom>
                <a:avLst/>
                <a:gdLst>
                  <a:gd name="T0" fmla="*/ 9 w 555"/>
                  <a:gd name="T1" fmla="*/ 0 h 602"/>
                  <a:gd name="T2" fmla="*/ 253 w 555"/>
                  <a:gd name="T3" fmla="*/ 223 h 602"/>
                  <a:gd name="T4" fmla="*/ 258 w 555"/>
                  <a:gd name="T5" fmla="*/ 228 h 602"/>
                  <a:gd name="T6" fmla="*/ 265 w 555"/>
                  <a:gd name="T7" fmla="*/ 237 h 602"/>
                  <a:gd name="T8" fmla="*/ 273 w 555"/>
                  <a:gd name="T9" fmla="*/ 244 h 602"/>
                  <a:gd name="T10" fmla="*/ 277 w 555"/>
                  <a:gd name="T11" fmla="*/ 250 h 602"/>
                  <a:gd name="T12" fmla="*/ 284 w 555"/>
                  <a:gd name="T13" fmla="*/ 256 h 602"/>
                  <a:gd name="T14" fmla="*/ 290 w 555"/>
                  <a:gd name="T15" fmla="*/ 264 h 602"/>
                  <a:gd name="T16" fmla="*/ 296 w 555"/>
                  <a:gd name="T17" fmla="*/ 270 h 602"/>
                  <a:gd name="T18" fmla="*/ 303 w 555"/>
                  <a:gd name="T19" fmla="*/ 278 h 602"/>
                  <a:gd name="T20" fmla="*/ 310 w 555"/>
                  <a:gd name="T21" fmla="*/ 286 h 602"/>
                  <a:gd name="T22" fmla="*/ 318 w 555"/>
                  <a:gd name="T23" fmla="*/ 295 h 602"/>
                  <a:gd name="T24" fmla="*/ 325 w 555"/>
                  <a:gd name="T25" fmla="*/ 302 h 602"/>
                  <a:gd name="T26" fmla="*/ 333 w 555"/>
                  <a:gd name="T27" fmla="*/ 310 h 602"/>
                  <a:gd name="T28" fmla="*/ 341 w 555"/>
                  <a:gd name="T29" fmla="*/ 319 h 602"/>
                  <a:gd name="T30" fmla="*/ 347 w 555"/>
                  <a:gd name="T31" fmla="*/ 326 h 602"/>
                  <a:gd name="T32" fmla="*/ 356 w 555"/>
                  <a:gd name="T33" fmla="*/ 335 h 602"/>
                  <a:gd name="T34" fmla="*/ 362 w 555"/>
                  <a:gd name="T35" fmla="*/ 343 h 602"/>
                  <a:gd name="T36" fmla="*/ 376 w 555"/>
                  <a:gd name="T37" fmla="*/ 352 h 602"/>
                  <a:gd name="T38" fmla="*/ 239 w 555"/>
                  <a:gd name="T39" fmla="*/ 393 h 602"/>
                  <a:gd name="T40" fmla="*/ 251 w 555"/>
                  <a:gd name="T41" fmla="*/ 390 h 602"/>
                  <a:gd name="T42" fmla="*/ 261 w 555"/>
                  <a:gd name="T43" fmla="*/ 387 h 602"/>
                  <a:gd name="T44" fmla="*/ 271 w 555"/>
                  <a:gd name="T45" fmla="*/ 383 h 602"/>
                  <a:gd name="T46" fmla="*/ 281 w 555"/>
                  <a:gd name="T47" fmla="*/ 380 h 602"/>
                  <a:gd name="T48" fmla="*/ 291 w 555"/>
                  <a:gd name="T49" fmla="*/ 379 h 602"/>
                  <a:gd name="T50" fmla="*/ 286 w 555"/>
                  <a:gd name="T51" fmla="*/ 370 h 602"/>
                  <a:gd name="T52" fmla="*/ 281 w 555"/>
                  <a:gd name="T53" fmla="*/ 363 h 602"/>
                  <a:gd name="T54" fmla="*/ 275 w 555"/>
                  <a:gd name="T55" fmla="*/ 354 h 602"/>
                  <a:gd name="T56" fmla="*/ 269 w 555"/>
                  <a:gd name="T57" fmla="*/ 346 h 602"/>
                  <a:gd name="T58" fmla="*/ 264 w 555"/>
                  <a:gd name="T59" fmla="*/ 338 h 602"/>
                  <a:gd name="T60" fmla="*/ 258 w 555"/>
                  <a:gd name="T61" fmla="*/ 330 h 602"/>
                  <a:gd name="T62" fmla="*/ 253 w 555"/>
                  <a:gd name="T63" fmla="*/ 323 h 602"/>
                  <a:gd name="T64" fmla="*/ 246 w 555"/>
                  <a:gd name="T65" fmla="*/ 314 h 602"/>
                  <a:gd name="T66" fmla="*/ 241 w 555"/>
                  <a:gd name="T67" fmla="*/ 306 h 602"/>
                  <a:gd name="T68" fmla="*/ 235 w 555"/>
                  <a:gd name="T69" fmla="*/ 300 h 602"/>
                  <a:gd name="T70" fmla="*/ 230 w 555"/>
                  <a:gd name="T71" fmla="*/ 293 h 602"/>
                  <a:gd name="T72" fmla="*/ 225 w 555"/>
                  <a:gd name="T73" fmla="*/ 286 h 602"/>
                  <a:gd name="T74" fmla="*/ 219 w 555"/>
                  <a:gd name="T75" fmla="*/ 279 h 602"/>
                  <a:gd name="T76" fmla="*/ 213 w 555"/>
                  <a:gd name="T77" fmla="*/ 270 h 602"/>
                  <a:gd name="T78" fmla="*/ 204 w 555"/>
                  <a:gd name="T79" fmla="*/ 262 h 602"/>
                  <a:gd name="T80" fmla="*/ 200 w 555"/>
                  <a:gd name="T81" fmla="*/ 256 h 602"/>
                  <a:gd name="T82" fmla="*/ 92 w 555"/>
                  <a:gd name="T83" fmla="*/ 186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5"/>
                  <a:gd name="T127" fmla="*/ 0 h 602"/>
                  <a:gd name="T128" fmla="*/ 555 w 555"/>
                  <a:gd name="T129" fmla="*/ 602 h 6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5" h="602">
                    <a:moveTo>
                      <a:pt x="100" y="93"/>
                    </a:moveTo>
                    <a:lnTo>
                      <a:pt x="0" y="0"/>
                    </a:lnTo>
                    <a:lnTo>
                      <a:pt x="11" y="0"/>
                    </a:lnTo>
                    <a:lnTo>
                      <a:pt x="154" y="83"/>
                    </a:lnTo>
                    <a:lnTo>
                      <a:pt x="185" y="210"/>
                    </a:lnTo>
                    <a:lnTo>
                      <a:pt x="290" y="239"/>
                    </a:lnTo>
                    <a:lnTo>
                      <a:pt x="291" y="240"/>
                    </a:lnTo>
                    <a:lnTo>
                      <a:pt x="294" y="242"/>
                    </a:lnTo>
                    <a:lnTo>
                      <a:pt x="296" y="244"/>
                    </a:lnTo>
                    <a:lnTo>
                      <a:pt x="298" y="246"/>
                    </a:lnTo>
                    <a:lnTo>
                      <a:pt x="301" y="249"/>
                    </a:lnTo>
                    <a:lnTo>
                      <a:pt x="304" y="253"/>
                    </a:lnTo>
                    <a:lnTo>
                      <a:pt x="307" y="255"/>
                    </a:lnTo>
                    <a:lnTo>
                      <a:pt x="311" y="259"/>
                    </a:lnTo>
                    <a:lnTo>
                      <a:pt x="313" y="261"/>
                    </a:lnTo>
                    <a:lnTo>
                      <a:pt x="314" y="263"/>
                    </a:lnTo>
                    <a:lnTo>
                      <a:pt x="316" y="265"/>
                    </a:lnTo>
                    <a:lnTo>
                      <a:pt x="318" y="268"/>
                    </a:lnTo>
                    <a:lnTo>
                      <a:pt x="321" y="270"/>
                    </a:lnTo>
                    <a:lnTo>
                      <a:pt x="323" y="272"/>
                    </a:lnTo>
                    <a:lnTo>
                      <a:pt x="326" y="274"/>
                    </a:lnTo>
                    <a:lnTo>
                      <a:pt x="328" y="277"/>
                    </a:lnTo>
                    <a:lnTo>
                      <a:pt x="330" y="279"/>
                    </a:lnTo>
                    <a:lnTo>
                      <a:pt x="333" y="282"/>
                    </a:lnTo>
                    <a:lnTo>
                      <a:pt x="335" y="284"/>
                    </a:lnTo>
                    <a:lnTo>
                      <a:pt x="338" y="287"/>
                    </a:lnTo>
                    <a:lnTo>
                      <a:pt x="340" y="289"/>
                    </a:lnTo>
                    <a:lnTo>
                      <a:pt x="342" y="292"/>
                    </a:lnTo>
                    <a:lnTo>
                      <a:pt x="345" y="295"/>
                    </a:lnTo>
                    <a:lnTo>
                      <a:pt x="348" y="298"/>
                    </a:lnTo>
                    <a:lnTo>
                      <a:pt x="351" y="300"/>
                    </a:lnTo>
                    <a:lnTo>
                      <a:pt x="354" y="304"/>
                    </a:lnTo>
                    <a:lnTo>
                      <a:pt x="356" y="306"/>
                    </a:lnTo>
                    <a:lnTo>
                      <a:pt x="359" y="309"/>
                    </a:lnTo>
                    <a:lnTo>
                      <a:pt x="362" y="312"/>
                    </a:lnTo>
                    <a:lnTo>
                      <a:pt x="365" y="315"/>
                    </a:lnTo>
                    <a:lnTo>
                      <a:pt x="367" y="317"/>
                    </a:lnTo>
                    <a:lnTo>
                      <a:pt x="370" y="321"/>
                    </a:lnTo>
                    <a:lnTo>
                      <a:pt x="373" y="323"/>
                    </a:lnTo>
                    <a:lnTo>
                      <a:pt x="376" y="326"/>
                    </a:lnTo>
                    <a:lnTo>
                      <a:pt x="379" y="329"/>
                    </a:lnTo>
                    <a:lnTo>
                      <a:pt x="382" y="332"/>
                    </a:lnTo>
                    <a:lnTo>
                      <a:pt x="385" y="335"/>
                    </a:lnTo>
                    <a:lnTo>
                      <a:pt x="388" y="338"/>
                    </a:lnTo>
                    <a:lnTo>
                      <a:pt x="391" y="341"/>
                    </a:lnTo>
                    <a:lnTo>
                      <a:pt x="393" y="344"/>
                    </a:lnTo>
                    <a:lnTo>
                      <a:pt x="396" y="347"/>
                    </a:lnTo>
                    <a:lnTo>
                      <a:pt x="399" y="349"/>
                    </a:lnTo>
                    <a:lnTo>
                      <a:pt x="402" y="352"/>
                    </a:lnTo>
                    <a:lnTo>
                      <a:pt x="405" y="356"/>
                    </a:lnTo>
                    <a:lnTo>
                      <a:pt x="408" y="358"/>
                    </a:lnTo>
                    <a:lnTo>
                      <a:pt x="410" y="361"/>
                    </a:lnTo>
                    <a:lnTo>
                      <a:pt x="413" y="364"/>
                    </a:lnTo>
                    <a:lnTo>
                      <a:pt x="416" y="367"/>
                    </a:lnTo>
                    <a:lnTo>
                      <a:pt x="419" y="369"/>
                    </a:lnTo>
                    <a:lnTo>
                      <a:pt x="422" y="373"/>
                    </a:lnTo>
                    <a:lnTo>
                      <a:pt x="432" y="376"/>
                    </a:lnTo>
                    <a:lnTo>
                      <a:pt x="555" y="602"/>
                    </a:lnTo>
                    <a:lnTo>
                      <a:pt x="270" y="421"/>
                    </a:lnTo>
                    <a:lnTo>
                      <a:pt x="274" y="421"/>
                    </a:lnTo>
                    <a:lnTo>
                      <a:pt x="281" y="419"/>
                    </a:lnTo>
                    <a:lnTo>
                      <a:pt x="285" y="418"/>
                    </a:lnTo>
                    <a:lnTo>
                      <a:pt x="288" y="417"/>
                    </a:lnTo>
                    <a:lnTo>
                      <a:pt x="292" y="416"/>
                    </a:lnTo>
                    <a:lnTo>
                      <a:pt x="296" y="414"/>
                    </a:lnTo>
                    <a:lnTo>
                      <a:pt x="300" y="414"/>
                    </a:lnTo>
                    <a:lnTo>
                      <a:pt x="303" y="413"/>
                    </a:lnTo>
                    <a:lnTo>
                      <a:pt x="307" y="412"/>
                    </a:lnTo>
                    <a:lnTo>
                      <a:pt x="311" y="410"/>
                    </a:lnTo>
                    <a:lnTo>
                      <a:pt x="315" y="409"/>
                    </a:lnTo>
                    <a:lnTo>
                      <a:pt x="318" y="408"/>
                    </a:lnTo>
                    <a:lnTo>
                      <a:pt x="322" y="407"/>
                    </a:lnTo>
                    <a:lnTo>
                      <a:pt x="326" y="407"/>
                    </a:lnTo>
                    <a:lnTo>
                      <a:pt x="330" y="405"/>
                    </a:lnTo>
                    <a:lnTo>
                      <a:pt x="334" y="405"/>
                    </a:lnTo>
                    <a:lnTo>
                      <a:pt x="332" y="401"/>
                    </a:lnTo>
                    <a:lnTo>
                      <a:pt x="330" y="399"/>
                    </a:lnTo>
                    <a:lnTo>
                      <a:pt x="328" y="396"/>
                    </a:lnTo>
                    <a:lnTo>
                      <a:pt x="326" y="393"/>
                    </a:lnTo>
                    <a:lnTo>
                      <a:pt x="324" y="390"/>
                    </a:lnTo>
                    <a:lnTo>
                      <a:pt x="322" y="388"/>
                    </a:lnTo>
                    <a:lnTo>
                      <a:pt x="320" y="384"/>
                    </a:lnTo>
                    <a:lnTo>
                      <a:pt x="318" y="382"/>
                    </a:lnTo>
                    <a:lnTo>
                      <a:pt x="316" y="379"/>
                    </a:lnTo>
                    <a:lnTo>
                      <a:pt x="313" y="376"/>
                    </a:lnTo>
                    <a:lnTo>
                      <a:pt x="311" y="373"/>
                    </a:lnTo>
                    <a:lnTo>
                      <a:pt x="309" y="370"/>
                    </a:lnTo>
                    <a:lnTo>
                      <a:pt x="307" y="367"/>
                    </a:lnTo>
                    <a:lnTo>
                      <a:pt x="305" y="365"/>
                    </a:lnTo>
                    <a:lnTo>
                      <a:pt x="303" y="362"/>
                    </a:lnTo>
                    <a:lnTo>
                      <a:pt x="301" y="359"/>
                    </a:lnTo>
                    <a:lnTo>
                      <a:pt x="299" y="356"/>
                    </a:lnTo>
                    <a:lnTo>
                      <a:pt x="296" y="353"/>
                    </a:lnTo>
                    <a:lnTo>
                      <a:pt x="294" y="351"/>
                    </a:lnTo>
                    <a:lnTo>
                      <a:pt x="292" y="348"/>
                    </a:lnTo>
                    <a:lnTo>
                      <a:pt x="290" y="345"/>
                    </a:lnTo>
                    <a:lnTo>
                      <a:pt x="287" y="342"/>
                    </a:lnTo>
                    <a:lnTo>
                      <a:pt x="285" y="339"/>
                    </a:lnTo>
                    <a:lnTo>
                      <a:pt x="283" y="336"/>
                    </a:lnTo>
                    <a:lnTo>
                      <a:pt x="281" y="333"/>
                    </a:lnTo>
                    <a:lnTo>
                      <a:pt x="279" y="330"/>
                    </a:lnTo>
                    <a:lnTo>
                      <a:pt x="276" y="328"/>
                    </a:lnTo>
                    <a:lnTo>
                      <a:pt x="274" y="326"/>
                    </a:lnTo>
                    <a:lnTo>
                      <a:pt x="272" y="323"/>
                    </a:lnTo>
                    <a:lnTo>
                      <a:pt x="270" y="321"/>
                    </a:lnTo>
                    <a:lnTo>
                      <a:pt x="268" y="318"/>
                    </a:lnTo>
                    <a:lnTo>
                      <a:pt x="266" y="316"/>
                    </a:lnTo>
                    <a:lnTo>
                      <a:pt x="264" y="313"/>
                    </a:lnTo>
                    <a:lnTo>
                      <a:pt x="262" y="311"/>
                    </a:lnTo>
                    <a:lnTo>
                      <a:pt x="260" y="308"/>
                    </a:lnTo>
                    <a:lnTo>
                      <a:pt x="258" y="306"/>
                    </a:lnTo>
                    <a:lnTo>
                      <a:pt x="255" y="304"/>
                    </a:lnTo>
                    <a:lnTo>
                      <a:pt x="253" y="302"/>
                    </a:lnTo>
                    <a:lnTo>
                      <a:pt x="252" y="299"/>
                    </a:lnTo>
                    <a:lnTo>
                      <a:pt x="250" y="298"/>
                    </a:lnTo>
                    <a:lnTo>
                      <a:pt x="246" y="293"/>
                    </a:lnTo>
                    <a:lnTo>
                      <a:pt x="244" y="289"/>
                    </a:lnTo>
                    <a:lnTo>
                      <a:pt x="240" y="286"/>
                    </a:lnTo>
                    <a:lnTo>
                      <a:pt x="238" y="283"/>
                    </a:lnTo>
                    <a:lnTo>
                      <a:pt x="235" y="280"/>
                    </a:lnTo>
                    <a:lnTo>
                      <a:pt x="233" y="278"/>
                    </a:lnTo>
                    <a:lnTo>
                      <a:pt x="231" y="275"/>
                    </a:lnTo>
                    <a:lnTo>
                      <a:pt x="229" y="274"/>
                    </a:lnTo>
                    <a:lnTo>
                      <a:pt x="227" y="272"/>
                    </a:lnTo>
                    <a:lnTo>
                      <a:pt x="227" y="270"/>
                    </a:lnTo>
                    <a:lnTo>
                      <a:pt x="106" y="199"/>
                    </a:lnTo>
                    <a:lnTo>
                      <a:pt x="100" y="93"/>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2" name="Freeform 129"/>
              <p:cNvSpPr>
                <a:spLocks/>
              </p:cNvSpPr>
              <p:nvPr/>
            </p:nvSpPr>
            <p:spPr bwMode="auto">
              <a:xfrm>
                <a:off x="2483" y="2121"/>
                <a:ext cx="13" cy="22"/>
              </a:xfrm>
              <a:custGeom>
                <a:avLst/>
                <a:gdLst>
                  <a:gd name="T0" fmla="*/ 0 w 26"/>
                  <a:gd name="T1" fmla="*/ 0 h 45"/>
                  <a:gd name="T2" fmla="*/ 4 w 26"/>
                  <a:gd name="T3" fmla="*/ 0 h 45"/>
                  <a:gd name="T4" fmla="*/ 6 w 26"/>
                  <a:gd name="T5" fmla="*/ 0 h 45"/>
                  <a:gd name="T6" fmla="*/ 7 w 26"/>
                  <a:gd name="T7" fmla="*/ 10 h 45"/>
                  <a:gd name="T8" fmla="*/ 6 w 26"/>
                  <a:gd name="T9" fmla="*/ 11 h 45"/>
                  <a:gd name="T10" fmla="*/ 3 w 26"/>
                  <a:gd name="T11" fmla="*/ 10 h 45"/>
                  <a:gd name="T12" fmla="*/ 0 w 26"/>
                  <a:gd name="T13" fmla="*/ 0 h 45"/>
                  <a:gd name="T14" fmla="*/ 0 w 26"/>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5"/>
                  <a:gd name="T26" fmla="*/ 26 w 2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5">
                    <a:moveTo>
                      <a:pt x="0" y="0"/>
                    </a:moveTo>
                    <a:lnTo>
                      <a:pt x="13" y="1"/>
                    </a:lnTo>
                    <a:lnTo>
                      <a:pt x="21" y="0"/>
                    </a:lnTo>
                    <a:lnTo>
                      <a:pt x="26" y="41"/>
                    </a:lnTo>
                    <a:lnTo>
                      <a:pt x="21" y="45"/>
                    </a:lnTo>
                    <a:lnTo>
                      <a:pt x="10" y="4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3" name="Freeform 130"/>
              <p:cNvSpPr>
                <a:spLocks/>
              </p:cNvSpPr>
              <p:nvPr/>
            </p:nvSpPr>
            <p:spPr bwMode="auto">
              <a:xfrm>
                <a:off x="2488" y="2124"/>
                <a:ext cx="8" cy="38"/>
              </a:xfrm>
              <a:custGeom>
                <a:avLst/>
                <a:gdLst>
                  <a:gd name="T0" fmla="*/ 1 w 16"/>
                  <a:gd name="T1" fmla="*/ 0 h 79"/>
                  <a:gd name="T2" fmla="*/ 1 w 16"/>
                  <a:gd name="T3" fmla="*/ 1 h 79"/>
                  <a:gd name="T4" fmla="*/ 1 w 16"/>
                  <a:gd name="T5" fmla="*/ 2 h 79"/>
                  <a:gd name="T6" fmla="*/ 0 w 16"/>
                  <a:gd name="T7" fmla="*/ 8 h 79"/>
                  <a:gd name="T8" fmla="*/ 4 w 16"/>
                  <a:gd name="T9" fmla="*/ 18 h 79"/>
                  <a:gd name="T10" fmla="*/ 4 w 16"/>
                  <a:gd name="T11" fmla="*/ 8 h 79"/>
                  <a:gd name="T12" fmla="*/ 1 w 16"/>
                  <a:gd name="T13" fmla="*/ 2 h 79"/>
                  <a:gd name="T14" fmla="*/ 1 w 16"/>
                  <a:gd name="T15" fmla="*/ 1 h 79"/>
                  <a:gd name="T16" fmla="*/ 1 w 16"/>
                  <a:gd name="T17" fmla="*/ 0 h 79"/>
                  <a:gd name="T18" fmla="*/ 1 w 16"/>
                  <a:gd name="T19" fmla="*/ 0 h 79"/>
                  <a:gd name="T20" fmla="*/ 1 w 16"/>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79"/>
                  <a:gd name="T35" fmla="*/ 16 w 16"/>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79">
                    <a:moveTo>
                      <a:pt x="2" y="0"/>
                    </a:moveTo>
                    <a:lnTo>
                      <a:pt x="2" y="6"/>
                    </a:lnTo>
                    <a:lnTo>
                      <a:pt x="3" y="9"/>
                    </a:lnTo>
                    <a:lnTo>
                      <a:pt x="0" y="36"/>
                    </a:lnTo>
                    <a:lnTo>
                      <a:pt x="15" y="79"/>
                    </a:lnTo>
                    <a:lnTo>
                      <a:pt x="16" y="36"/>
                    </a:lnTo>
                    <a:lnTo>
                      <a:pt x="5" y="9"/>
                    </a:lnTo>
                    <a:lnTo>
                      <a:pt x="5" y="6"/>
                    </a:lnTo>
                    <a:lnTo>
                      <a:pt x="4" y="0"/>
                    </a:lnTo>
                    <a:lnTo>
                      <a:pt x="2"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4" name="Freeform 131"/>
              <p:cNvSpPr>
                <a:spLocks/>
              </p:cNvSpPr>
              <p:nvPr/>
            </p:nvSpPr>
            <p:spPr bwMode="auto">
              <a:xfrm>
                <a:off x="2515" y="2275"/>
                <a:ext cx="9" cy="6"/>
              </a:xfrm>
              <a:custGeom>
                <a:avLst/>
                <a:gdLst>
                  <a:gd name="T0" fmla="*/ 3 w 18"/>
                  <a:gd name="T1" fmla="*/ 2 h 12"/>
                  <a:gd name="T2" fmla="*/ 5 w 18"/>
                  <a:gd name="T3" fmla="*/ 3 h 12"/>
                  <a:gd name="T4" fmla="*/ 0 w 18"/>
                  <a:gd name="T5" fmla="*/ 3 h 12"/>
                  <a:gd name="T6" fmla="*/ 1 w 18"/>
                  <a:gd name="T7" fmla="*/ 0 h 12"/>
                  <a:gd name="T8" fmla="*/ 3 w 18"/>
                  <a:gd name="T9" fmla="*/ 2 h 12"/>
                  <a:gd name="T10" fmla="*/ 3 w 18"/>
                  <a:gd name="T11" fmla="*/ 2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13" y="5"/>
                    </a:moveTo>
                    <a:lnTo>
                      <a:pt x="18" y="12"/>
                    </a:lnTo>
                    <a:lnTo>
                      <a:pt x="0" y="9"/>
                    </a:lnTo>
                    <a:lnTo>
                      <a:pt x="5" y="0"/>
                    </a:lnTo>
                    <a:lnTo>
                      <a:pt x="1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5" name="Freeform 132"/>
              <p:cNvSpPr>
                <a:spLocks/>
              </p:cNvSpPr>
              <p:nvPr/>
            </p:nvSpPr>
            <p:spPr bwMode="auto">
              <a:xfrm>
                <a:off x="2270" y="2035"/>
                <a:ext cx="239" cy="63"/>
              </a:xfrm>
              <a:custGeom>
                <a:avLst/>
                <a:gdLst>
                  <a:gd name="T0" fmla="*/ 35 w 511"/>
                  <a:gd name="T1" fmla="*/ 0 h 129"/>
                  <a:gd name="T2" fmla="*/ 0 w 511"/>
                  <a:gd name="T3" fmla="*/ 26 h 129"/>
                  <a:gd name="T4" fmla="*/ 112 w 511"/>
                  <a:gd name="T5" fmla="*/ 31 h 129"/>
                  <a:gd name="T6" fmla="*/ 35 w 511"/>
                  <a:gd name="T7" fmla="*/ 0 h 129"/>
                  <a:gd name="T8" fmla="*/ 35 w 511"/>
                  <a:gd name="T9" fmla="*/ 0 h 129"/>
                  <a:gd name="T10" fmla="*/ 0 60000 65536"/>
                  <a:gd name="T11" fmla="*/ 0 60000 65536"/>
                  <a:gd name="T12" fmla="*/ 0 60000 65536"/>
                  <a:gd name="T13" fmla="*/ 0 60000 65536"/>
                  <a:gd name="T14" fmla="*/ 0 60000 65536"/>
                  <a:gd name="T15" fmla="*/ 0 w 511"/>
                  <a:gd name="T16" fmla="*/ 0 h 129"/>
                  <a:gd name="T17" fmla="*/ 511 w 511"/>
                  <a:gd name="T18" fmla="*/ 129 h 129"/>
                </a:gdLst>
                <a:ahLst/>
                <a:cxnLst>
                  <a:cxn ang="T10">
                    <a:pos x="T0" y="T1"/>
                  </a:cxn>
                  <a:cxn ang="T11">
                    <a:pos x="T2" y="T3"/>
                  </a:cxn>
                  <a:cxn ang="T12">
                    <a:pos x="T4" y="T5"/>
                  </a:cxn>
                  <a:cxn ang="T13">
                    <a:pos x="T6" y="T7"/>
                  </a:cxn>
                  <a:cxn ang="T14">
                    <a:pos x="T8" y="T9"/>
                  </a:cxn>
                </a:cxnLst>
                <a:rect l="T15" t="T16" r="T17" b="T18"/>
                <a:pathLst>
                  <a:path w="511" h="129">
                    <a:moveTo>
                      <a:pt x="160" y="0"/>
                    </a:moveTo>
                    <a:lnTo>
                      <a:pt x="0" y="110"/>
                    </a:lnTo>
                    <a:lnTo>
                      <a:pt x="511" y="129"/>
                    </a:lnTo>
                    <a:lnTo>
                      <a:pt x="160" y="0"/>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6" name="Freeform 133"/>
              <p:cNvSpPr>
                <a:spLocks/>
              </p:cNvSpPr>
              <p:nvPr/>
            </p:nvSpPr>
            <p:spPr bwMode="auto">
              <a:xfrm>
                <a:off x="2357" y="1934"/>
                <a:ext cx="364" cy="141"/>
              </a:xfrm>
              <a:custGeom>
                <a:avLst/>
                <a:gdLst>
                  <a:gd name="T0" fmla="*/ 0 w 778"/>
                  <a:gd name="T1" fmla="*/ 61 h 292"/>
                  <a:gd name="T2" fmla="*/ 14 w 778"/>
                  <a:gd name="T3" fmla="*/ 68 h 292"/>
                  <a:gd name="T4" fmla="*/ 95 w 778"/>
                  <a:gd name="T5" fmla="*/ 56 h 292"/>
                  <a:gd name="T6" fmla="*/ 128 w 778"/>
                  <a:gd name="T7" fmla="*/ 18 h 292"/>
                  <a:gd name="T8" fmla="*/ 170 w 778"/>
                  <a:gd name="T9" fmla="*/ 2 h 292"/>
                  <a:gd name="T10" fmla="*/ 153 w 778"/>
                  <a:gd name="T11" fmla="*/ 0 h 292"/>
                  <a:gd name="T12" fmla="*/ 117 w 778"/>
                  <a:gd name="T13" fmla="*/ 12 h 292"/>
                  <a:gd name="T14" fmla="*/ 71 w 778"/>
                  <a:gd name="T15" fmla="*/ 51 h 292"/>
                  <a:gd name="T16" fmla="*/ 0 w 778"/>
                  <a:gd name="T17" fmla="*/ 61 h 292"/>
                  <a:gd name="T18" fmla="*/ 0 w 778"/>
                  <a:gd name="T19" fmla="*/ 61 h 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8"/>
                  <a:gd name="T31" fmla="*/ 0 h 292"/>
                  <a:gd name="T32" fmla="*/ 778 w 778"/>
                  <a:gd name="T33" fmla="*/ 292 h 2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8" h="292">
                    <a:moveTo>
                      <a:pt x="0" y="262"/>
                    </a:moveTo>
                    <a:lnTo>
                      <a:pt x="63" y="292"/>
                    </a:lnTo>
                    <a:lnTo>
                      <a:pt x="435" y="242"/>
                    </a:lnTo>
                    <a:lnTo>
                      <a:pt x="586" y="77"/>
                    </a:lnTo>
                    <a:lnTo>
                      <a:pt x="778" y="10"/>
                    </a:lnTo>
                    <a:lnTo>
                      <a:pt x="700" y="0"/>
                    </a:lnTo>
                    <a:lnTo>
                      <a:pt x="534" y="51"/>
                    </a:lnTo>
                    <a:lnTo>
                      <a:pt x="322" y="220"/>
                    </a:lnTo>
                    <a:lnTo>
                      <a:pt x="0" y="262"/>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7" name="Freeform 134"/>
              <p:cNvSpPr>
                <a:spLocks/>
              </p:cNvSpPr>
              <p:nvPr/>
            </p:nvSpPr>
            <p:spPr bwMode="auto">
              <a:xfrm>
                <a:off x="2569" y="1797"/>
                <a:ext cx="22" cy="41"/>
              </a:xfrm>
              <a:custGeom>
                <a:avLst/>
                <a:gdLst>
                  <a:gd name="T0" fmla="*/ 8 w 47"/>
                  <a:gd name="T1" fmla="*/ 19 h 85"/>
                  <a:gd name="T2" fmla="*/ 7 w 47"/>
                  <a:gd name="T3" fmla="*/ 7 h 85"/>
                  <a:gd name="T4" fmla="*/ 10 w 47"/>
                  <a:gd name="T5" fmla="*/ 7 h 85"/>
                  <a:gd name="T6" fmla="*/ 7 w 47"/>
                  <a:gd name="T7" fmla="*/ 5 h 85"/>
                  <a:gd name="T8" fmla="*/ 10 w 47"/>
                  <a:gd name="T9" fmla="*/ 5 h 85"/>
                  <a:gd name="T10" fmla="*/ 10 w 47"/>
                  <a:gd name="T11" fmla="*/ 5 h 85"/>
                  <a:gd name="T12" fmla="*/ 9 w 47"/>
                  <a:gd name="T13" fmla="*/ 4 h 85"/>
                  <a:gd name="T14" fmla="*/ 7 w 47"/>
                  <a:gd name="T15" fmla="*/ 4 h 85"/>
                  <a:gd name="T16" fmla="*/ 7 w 47"/>
                  <a:gd name="T17" fmla="*/ 3 h 85"/>
                  <a:gd name="T18" fmla="*/ 10 w 47"/>
                  <a:gd name="T19" fmla="*/ 3 h 85"/>
                  <a:gd name="T20" fmla="*/ 9 w 47"/>
                  <a:gd name="T21" fmla="*/ 2 h 85"/>
                  <a:gd name="T22" fmla="*/ 8 w 47"/>
                  <a:gd name="T23" fmla="*/ 1 h 85"/>
                  <a:gd name="T24" fmla="*/ 7 w 47"/>
                  <a:gd name="T25" fmla="*/ 0 h 85"/>
                  <a:gd name="T26" fmla="*/ 7 w 47"/>
                  <a:gd name="T27" fmla="*/ 0 h 85"/>
                  <a:gd name="T28" fmla="*/ 6 w 47"/>
                  <a:gd name="T29" fmla="*/ 0 h 85"/>
                  <a:gd name="T30" fmla="*/ 5 w 47"/>
                  <a:gd name="T31" fmla="*/ 0 h 85"/>
                  <a:gd name="T32" fmla="*/ 3 w 47"/>
                  <a:gd name="T33" fmla="*/ 0 h 85"/>
                  <a:gd name="T34" fmla="*/ 2 w 47"/>
                  <a:gd name="T35" fmla="*/ 0 h 85"/>
                  <a:gd name="T36" fmla="*/ 1 w 47"/>
                  <a:gd name="T37" fmla="*/ 0 h 85"/>
                  <a:gd name="T38" fmla="*/ 0 w 47"/>
                  <a:gd name="T39" fmla="*/ 1 h 85"/>
                  <a:gd name="T40" fmla="*/ 1 w 47"/>
                  <a:gd name="T41" fmla="*/ 2 h 85"/>
                  <a:gd name="T42" fmla="*/ 0 w 47"/>
                  <a:gd name="T43" fmla="*/ 7 h 85"/>
                  <a:gd name="T44" fmla="*/ 1 w 47"/>
                  <a:gd name="T45" fmla="*/ 7 h 85"/>
                  <a:gd name="T46" fmla="*/ 1 w 47"/>
                  <a:gd name="T47" fmla="*/ 9 h 85"/>
                  <a:gd name="T48" fmla="*/ 3 w 47"/>
                  <a:gd name="T49" fmla="*/ 9 h 85"/>
                  <a:gd name="T50" fmla="*/ 1 w 47"/>
                  <a:gd name="T51" fmla="*/ 20 h 85"/>
                  <a:gd name="T52" fmla="*/ 8 w 47"/>
                  <a:gd name="T53" fmla="*/ 19 h 85"/>
                  <a:gd name="T54" fmla="*/ 8 w 47"/>
                  <a:gd name="T55" fmla="*/ 19 h 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
                  <a:gd name="T85" fmla="*/ 0 h 85"/>
                  <a:gd name="T86" fmla="*/ 47 w 47"/>
                  <a:gd name="T87" fmla="*/ 85 h 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 h="85">
                    <a:moveTo>
                      <a:pt x="38" y="81"/>
                    </a:moveTo>
                    <a:lnTo>
                      <a:pt x="34" y="30"/>
                    </a:lnTo>
                    <a:lnTo>
                      <a:pt x="47" y="30"/>
                    </a:lnTo>
                    <a:lnTo>
                      <a:pt x="30" y="22"/>
                    </a:lnTo>
                    <a:lnTo>
                      <a:pt x="47" y="22"/>
                    </a:lnTo>
                    <a:lnTo>
                      <a:pt x="45" y="21"/>
                    </a:lnTo>
                    <a:lnTo>
                      <a:pt x="41" y="18"/>
                    </a:lnTo>
                    <a:lnTo>
                      <a:pt x="35" y="16"/>
                    </a:lnTo>
                    <a:lnTo>
                      <a:pt x="30" y="13"/>
                    </a:lnTo>
                    <a:lnTo>
                      <a:pt x="47" y="13"/>
                    </a:lnTo>
                    <a:lnTo>
                      <a:pt x="43" y="8"/>
                    </a:lnTo>
                    <a:lnTo>
                      <a:pt x="38" y="4"/>
                    </a:lnTo>
                    <a:lnTo>
                      <a:pt x="34" y="1"/>
                    </a:lnTo>
                    <a:lnTo>
                      <a:pt x="30" y="1"/>
                    </a:lnTo>
                    <a:lnTo>
                      <a:pt x="26" y="1"/>
                    </a:lnTo>
                    <a:lnTo>
                      <a:pt x="21" y="3"/>
                    </a:lnTo>
                    <a:lnTo>
                      <a:pt x="16" y="0"/>
                    </a:lnTo>
                    <a:lnTo>
                      <a:pt x="11" y="0"/>
                    </a:lnTo>
                    <a:lnTo>
                      <a:pt x="6" y="1"/>
                    </a:lnTo>
                    <a:lnTo>
                      <a:pt x="0" y="7"/>
                    </a:lnTo>
                    <a:lnTo>
                      <a:pt x="6" y="9"/>
                    </a:lnTo>
                    <a:lnTo>
                      <a:pt x="3" y="29"/>
                    </a:lnTo>
                    <a:lnTo>
                      <a:pt x="7" y="29"/>
                    </a:lnTo>
                    <a:lnTo>
                      <a:pt x="7" y="38"/>
                    </a:lnTo>
                    <a:lnTo>
                      <a:pt x="12" y="38"/>
                    </a:lnTo>
                    <a:lnTo>
                      <a:pt x="7" y="85"/>
                    </a:lnTo>
                    <a:lnTo>
                      <a:pt x="3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8" name="Freeform 135"/>
              <p:cNvSpPr>
                <a:spLocks/>
              </p:cNvSpPr>
              <p:nvPr/>
            </p:nvSpPr>
            <p:spPr bwMode="auto">
              <a:xfrm>
                <a:off x="2486" y="1876"/>
                <a:ext cx="14" cy="9"/>
              </a:xfrm>
              <a:custGeom>
                <a:avLst/>
                <a:gdLst>
                  <a:gd name="T0" fmla="*/ 6 w 31"/>
                  <a:gd name="T1" fmla="*/ 0 h 18"/>
                  <a:gd name="T2" fmla="*/ 4 w 31"/>
                  <a:gd name="T3" fmla="*/ 3 h 18"/>
                  <a:gd name="T4" fmla="*/ 4 w 31"/>
                  <a:gd name="T5" fmla="*/ 5 h 18"/>
                  <a:gd name="T6" fmla="*/ 0 w 31"/>
                  <a:gd name="T7" fmla="*/ 5 h 18"/>
                  <a:gd name="T8" fmla="*/ 1 w 31"/>
                  <a:gd name="T9" fmla="*/ 1 h 18"/>
                  <a:gd name="T10" fmla="*/ 6 w 31"/>
                  <a:gd name="T11" fmla="*/ 0 h 18"/>
                  <a:gd name="T12" fmla="*/ 6 w 31"/>
                  <a:gd name="T13" fmla="*/ 0 h 18"/>
                  <a:gd name="T14" fmla="*/ 0 60000 65536"/>
                  <a:gd name="T15" fmla="*/ 0 60000 65536"/>
                  <a:gd name="T16" fmla="*/ 0 60000 65536"/>
                  <a:gd name="T17" fmla="*/ 0 60000 65536"/>
                  <a:gd name="T18" fmla="*/ 0 60000 65536"/>
                  <a:gd name="T19" fmla="*/ 0 60000 65536"/>
                  <a:gd name="T20" fmla="*/ 0 60000 65536"/>
                  <a:gd name="T21" fmla="*/ 0 w 31"/>
                  <a:gd name="T22" fmla="*/ 0 h 18"/>
                  <a:gd name="T23" fmla="*/ 31 w 3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8">
                    <a:moveTo>
                      <a:pt x="31" y="0"/>
                    </a:moveTo>
                    <a:lnTo>
                      <a:pt x="18" y="12"/>
                    </a:lnTo>
                    <a:lnTo>
                      <a:pt x="18" y="18"/>
                    </a:lnTo>
                    <a:lnTo>
                      <a:pt x="0" y="17"/>
                    </a:lnTo>
                    <a:lnTo>
                      <a:pt x="7" y="1"/>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9" name="Freeform 136"/>
              <p:cNvSpPr>
                <a:spLocks/>
              </p:cNvSpPr>
              <p:nvPr/>
            </p:nvSpPr>
            <p:spPr bwMode="auto">
              <a:xfrm>
                <a:off x="2604" y="1890"/>
                <a:ext cx="12" cy="16"/>
              </a:xfrm>
              <a:custGeom>
                <a:avLst/>
                <a:gdLst>
                  <a:gd name="T0" fmla="*/ 6 w 26"/>
                  <a:gd name="T1" fmla="*/ 0 h 32"/>
                  <a:gd name="T2" fmla="*/ 5 w 26"/>
                  <a:gd name="T3" fmla="*/ 6 h 32"/>
                  <a:gd name="T4" fmla="*/ 5 w 26"/>
                  <a:gd name="T5" fmla="*/ 8 h 32"/>
                  <a:gd name="T6" fmla="*/ 0 w 26"/>
                  <a:gd name="T7" fmla="*/ 8 h 32"/>
                  <a:gd name="T8" fmla="*/ 2 w 26"/>
                  <a:gd name="T9" fmla="*/ 3 h 32"/>
                  <a:gd name="T10" fmla="*/ 6 w 26"/>
                  <a:gd name="T11" fmla="*/ 0 h 32"/>
                  <a:gd name="T12" fmla="*/ 6 w 26"/>
                  <a:gd name="T13" fmla="*/ 0 h 32"/>
                  <a:gd name="T14" fmla="*/ 0 60000 65536"/>
                  <a:gd name="T15" fmla="*/ 0 60000 65536"/>
                  <a:gd name="T16" fmla="*/ 0 60000 65536"/>
                  <a:gd name="T17" fmla="*/ 0 60000 65536"/>
                  <a:gd name="T18" fmla="*/ 0 60000 65536"/>
                  <a:gd name="T19" fmla="*/ 0 60000 65536"/>
                  <a:gd name="T20" fmla="*/ 0 60000 65536"/>
                  <a:gd name="T21" fmla="*/ 0 w 26"/>
                  <a:gd name="T22" fmla="*/ 0 h 32"/>
                  <a:gd name="T23" fmla="*/ 26 w 2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2">
                    <a:moveTo>
                      <a:pt x="26" y="0"/>
                    </a:moveTo>
                    <a:lnTo>
                      <a:pt x="21" y="25"/>
                    </a:lnTo>
                    <a:lnTo>
                      <a:pt x="21" y="32"/>
                    </a:lnTo>
                    <a:lnTo>
                      <a:pt x="0" y="30"/>
                    </a:lnTo>
                    <a:lnTo>
                      <a:pt x="8" y="13"/>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0" name="Freeform 137"/>
              <p:cNvSpPr>
                <a:spLocks/>
              </p:cNvSpPr>
              <p:nvPr/>
            </p:nvSpPr>
            <p:spPr bwMode="auto">
              <a:xfrm>
                <a:off x="2487" y="1816"/>
                <a:ext cx="136" cy="216"/>
              </a:xfrm>
              <a:custGeom>
                <a:avLst/>
                <a:gdLst>
                  <a:gd name="T0" fmla="*/ 28 w 290"/>
                  <a:gd name="T1" fmla="*/ 7 h 446"/>
                  <a:gd name="T2" fmla="*/ 23 w 290"/>
                  <a:gd name="T3" fmla="*/ 12 h 446"/>
                  <a:gd name="T4" fmla="*/ 19 w 290"/>
                  <a:gd name="T5" fmla="*/ 17 h 446"/>
                  <a:gd name="T6" fmla="*/ 0 w 290"/>
                  <a:gd name="T7" fmla="*/ 31 h 446"/>
                  <a:gd name="T8" fmla="*/ 8 w 290"/>
                  <a:gd name="T9" fmla="*/ 30 h 446"/>
                  <a:gd name="T10" fmla="*/ 14 w 290"/>
                  <a:gd name="T11" fmla="*/ 28 h 446"/>
                  <a:gd name="T12" fmla="*/ 18 w 290"/>
                  <a:gd name="T13" fmla="*/ 27 h 446"/>
                  <a:gd name="T14" fmla="*/ 23 w 290"/>
                  <a:gd name="T15" fmla="*/ 24 h 446"/>
                  <a:gd name="T16" fmla="*/ 27 w 290"/>
                  <a:gd name="T17" fmla="*/ 20 h 446"/>
                  <a:gd name="T18" fmla="*/ 29 w 290"/>
                  <a:gd name="T19" fmla="*/ 17 h 446"/>
                  <a:gd name="T20" fmla="*/ 27 w 290"/>
                  <a:gd name="T21" fmla="*/ 38 h 446"/>
                  <a:gd name="T22" fmla="*/ 24 w 290"/>
                  <a:gd name="T23" fmla="*/ 43 h 446"/>
                  <a:gd name="T24" fmla="*/ 22 w 290"/>
                  <a:gd name="T25" fmla="*/ 47 h 446"/>
                  <a:gd name="T26" fmla="*/ 19 w 290"/>
                  <a:gd name="T27" fmla="*/ 51 h 446"/>
                  <a:gd name="T28" fmla="*/ 17 w 290"/>
                  <a:gd name="T29" fmla="*/ 57 h 446"/>
                  <a:gd name="T30" fmla="*/ 16 w 290"/>
                  <a:gd name="T31" fmla="*/ 62 h 446"/>
                  <a:gd name="T32" fmla="*/ 19 w 290"/>
                  <a:gd name="T33" fmla="*/ 105 h 446"/>
                  <a:gd name="T34" fmla="*/ 22 w 290"/>
                  <a:gd name="T35" fmla="*/ 99 h 446"/>
                  <a:gd name="T36" fmla="*/ 25 w 290"/>
                  <a:gd name="T37" fmla="*/ 94 h 446"/>
                  <a:gd name="T38" fmla="*/ 26 w 290"/>
                  <a:gd name="T39" fmla="*/ 89 h 446"/>
                  <a:gd name="T40" fmla="*/ 27 w 290"/>
                  <a:gd name="T41" fmla="*/ 83 h 446"/>
                  <a:gd name="T42" fmla="*/ 28 w 290"/>
                  <a:gd name="T43" fmla="*/ 78 h 446"/>
                  <a:gd name="T44" fmla="*/ 28 w 290"/>
                  <a:gd name="T45" fmla="*/ 74 h 446"/>
                  <a:gd name="T46" fmla="*/ 27 w 290"/>
                  <a:gd name="T47" fmla="*/ 69 h 446"/>
                  <a:gd name="T48" fmla="*/ 37 w 290"/>
                  <a:gd name="T49" fmla="*/ 49 h 446"/>
                  <a:gd name="T50" fmla="*/ 38 w 290"/>
                  <a:gd name="T51" fmla="*/ 54 h 446"/>
                  <a:gd name="T52" fmla="*/ 38 w 290"/>
                  <a:gd name="T53" fmla="*/ 60 h 446"/>
                  <a:gd name="T54" fmla="*/ 41 w 290"/>
                  <a:gd name="T55" fmla="*/ 66 h 446"/>
                  <a:gd name="T56" fmla="*/ 43 w 290"/>
                  <a:gd name="T57" fmla="*/ 70 h 446"/>
                  <a:gd name="T58" fmla="*/ 46 w 290"/>
                  <a:gd name="T59" fmla="*/ 75 h 446"/>
                  <a:gd name="T60" fmla="*/ 51 w 290"/>
                  <a:gd name="T61" fmla="*/ 79 h 446"/>
                  <a:gd name="T62" fmla="*/ 54 w 290"/>
                  <a:gd name="T63" fmla="*/ 83 h 446"/>
                  <a:gd name="T64" fmla="*/ 55 w 290"/>
                  <a:gd name="T65" fmla="*/ 79 h 446"/>
                  <a:gd name="T66" fmla="*/ 54 w 290"/>
                  <a:gd name="T67" fmla="*/ 75 h 446"/>
                  <a:gd name="T68" fmla="*/ 53 w 290"/>
                  <a:gd name="T69" fmla="*/ 70 h 446"/>
                  <a:gd name="T70" fmla="*/ 50 w 290"/>
                  <a:gd name="T71" fmla="*/ 64 h 446"/>
                  <a:gd name="T72" fmla="*/ 51 w 290"/>
                  <a:gd name="T73" fmla="*/ 36 h 446"/>
                  <a:gd name="T74" fmla="*/ 59 w 290"/>
                  <a:gd name="T75" fmla="*/ 42 h 446"/>
                  <a:gd name="T76" fmla="*/ 60 w 290"/>
                  <a:gd name="T77" fmla="*/ 38 h 446"/>
                  <a:gd name="T78" fmla="*/ 62 w 290"/>
                  <a:gd name="T79" fmla="*/ 33 h 446"/>
                  <a:gd name="T80" fmla="*/ 64 w 290"/>
                  <a:gd name="T81" fmla="*/ 27 h 446"/>
                  <a:gd name="T82" fmla="*/ 64 w 290"/>
                  <a:gd name="T83" fmla="*/ 21 h 446"/>
                  <a:gd name="T84" fmla="*/ 62 w 290"/>
                  <a:gd name="T85" fmla="*/ 15 h 446"/>
                  <a:gd name="T86" fmla="*/ 60 w 290"/>
                  <a:gd name="T87" fmla="*/ 11 h 446"/>
                  <a:gd name="T88" fmla="*/ 57 w 290"/>
                  <a:gd name="T89" fmla="*/ 6 h 446"/>
                  <a:gd name="T90" fmla="*/ 53 w 290"/>
                  <a:gd name="T91" fmla="*/ 2 h 446"/>
                  <a:gd name="T92" fmla="*/ 46 w 290"/>
                  <a:gd name="T93" fmla="*/ 0 h 446"/>
                  <a:gd name="T94" fmla="*/ 40 w 290"/>
                  <a:gd name="T95" fmla="*/ 0 h 446"/>
                  <a:gd name="T96" fmla="*/ 34 w 290"/>
                  <a:gd name="T97" fmla="*/ 2 h 4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446"/>
                  <a:gd name="T149" fmla="*/ 290 w 290"/>
                  <a:gd name="T150" fmla="*/ 446 h 4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446">
                    <a:moveTo>
                      <a:pt x="144" y="16"/>
                    </a:moveTo>
                    <a:lnTo>
                      <a:pt x="138" y="19"/>
                    </a:lnTo>
                    <a:lnTo>
                      <a:pt x="133" y="23"/>
                    </a:lnTo>
                    <a:lnTo>
                      <a:pt x="127" y="28"/>
                    </a:lnTo>
                    <a:lnTo>
                      <a:pt x="122" y="34"/>
                    </a:lnTo>
                    <a:lnTo>
                      <a:pt x="116" y="39"/>
                    </a:lnTo>
                    <a:lnTo>
                      <a:pt x="111" y="45"/>
                    </a:lnTo>
                    <a:lnTo>
                      <a:pt x="105" y="51"/>
                    </a:lnTo>
                    <a:lnTo>
                      <a:pt x="100" y="58"/>
                    </a:lnTo>
                    <a:lnTo>
                      <a:pt x="96" y="63"/>
                    </a:lnTo>
                    <a:lnTo>
                      <a:pt x="92" y="68"/>
                    </a:lnTo>
                    <a:lnTo>
                      <a:pt x="88" y="73"/>
                    </a:lnTo>
                    <a:lnTo>
                      <a:pt x="86" y="77"/>
                    </a:lnTo>
                    <a:lnTo>
                      <a:pt x="81" y="84"/>
                    </a:lnTo>
                    <a:lnTo>
                      <a:pt x="79" y="86"/>
                    </a:lnTo>
                    <a:lnTo>
                      <a:pt x="0" y="133"/>
                    </a:lnTo>
                    <a:lnTo>
                      <a:pt x="16" y="131"/>
                    </a:lnTo>
                    <a:lnTo>
                      <a:pt x="22" y="129"/>
                    </a:lnTo>
                    <a:lnTo>
                      <a:pt x="30" y="128"/>
                    </a:lnTo>
                    <a:lnTo>
                      <a:pt x="38" y="127"/>
                    </a:lnTo>
                    <a:lnTo>
                      <a:pt x="44" y="124"/>
                    </a:lnTo>
                    <a:lnTo>
                      <a:pt x="53" y="122"/>
                    </a:lnTo>
                    <a:lnTo>
                      <a:pt x="56" y="120"/>
                    </a:lnTo>
                    <a:lnTo>
                      <a:pt x="61" y="120"/>
                    </a:lnTo>
                    <a:lnTo>
                      <a:pt x="65" y="119"/>
                    </a:lnTo>
                    <a:lnTo>
                      <a:pt x="69" y="118"/>
                    </a:lnTo>
                    <a:lnTo>
                      <a:pt x="77" y="116"/>
                    </a:lnTo>
                    <a:lnTo>
                      <a:pt x="83" y="114"/>
                    </a:lnTo>
                    <a:lnTo>
                      <a:pt x="90" y="111"/>
                    </a:lnTo>
                    <a:lnTo>
                      <a:pt x="96" y="108"/>
                    </a:lnTo>
                    <a:lnTo>
                      <a:pt x="100" y="106"/>
                    </a:lnTo>
                    <a:lnTo>
                      <a:pt x="105" y="103"/>
                    </a:lnTo>
                    <a:lnTo>
                      <a:pt x="109" y="99"/>
                    </a:lnTo>
                    <a:lnTo>
                      <a:pt x="113" y="97"/>
                    </a:lnTo>
                    <a:lnTo>
                      <a:pt x="118" y="92"/>
                    </a:lnTo>
                    <a:lnTo>
                      <a:pt x="124" y="86"/>
                    </a:lnTo>
                    <a:lnTo>
                      <a:pt x="127" y="80"/>
                    </a:lnTo>
                    <a:lnTo>
                      <a:pt x="130" y="76"/>
                    </a:lnTo>
                    <a:lnTo>
                      <a:pt x="131" y="73"/>
                    </a:lnTo>
                    <a:lnTo>
                      <a:pt x="133" y="73"/>
                    </a:lnTo>
                    <a:lnTo>
                      <a:pt x="127" y="158"/>
                    </a:lnTo>
                    <a:lnTo>
                      <a:pt x="126" y="158"/>
                    </a:lnTo>
                    <a:lnTo>
                      <a:pt x="125" y="159"/>
                    </a:lnTo>
                    <a:lnTo>
                      <a:pt x="122" y="162"/>
                    </a:lnTo>
                    <a:lnTo>
                      <a:pt x="118" y="168"/>
                    </a:lnTo>
                    <a:lnTo>
                      <a:pt x="114" y="174"/>
                    </a:lnTo>
                    <a:lnTo>
                      <a:pt x="111" y="180"/>
                    </a:lnTo>
                    <a:lnTo>
                      <a:pt x="108" y="183"/>
                    </a:lnTo>
                    <a:lnTo>
                      <a:pt x="105" y="188"/>
                    </a:lnTo>
                    <a:lnTo>
                      <a:pt x="103" y="192"/>
                    </a:lnTo>
                    <a:lnTo>
                      <a:pt x="100" y="197"/>
                    </a:lnTo>
                    <a:lnTo>
                      <a:pt x="98" y="200"/>
                    </a:lnTo>
                    <a:lnTo>
                      <a:pt x="96" y="205"/>
                    </a:lnTo>
                    <a:lnTo>
                      <a:pt x="92" y="209"/>
                    </a:lnTo>
                    <a:lnTo>
                      <a:pt x="90" y="214"/>
                    </a:lnTo>
                    <a:lnTo>
                      <a:pt x="88" y="219"/>
                    </a:lnTo>
                    <a:lnTo>
                      <a:pt x="86" y="226"/>
                    </a:lnTo>
                    <a:lnTo>
                      <a:pt x="83" y="231"/>
                    </a:lnTo>
                    <a:lnTo>
                      <a:pt x="82" y="236"/>
                    </a:lnTo>
                    <a:lnTo>
                      <a:pt x="79" y="241"/>
                    </a:lnTo>
                    <a:lnTo>
                      <a:pt x="78" y="248"/>
                    </a:lnTo>
                    <a:lnTo>
                      <a:pt x="77" y="253"/>
                    </a:lnTo>
                    <a:lnTo>
                      <a:pt x="75" y="260"/>
                    </a:lnTo>
                    <a:lnTo>
                      <a:pt x="74" y="265"/>
                    </a:lnTo>
                    <a:lnTo>
                      <a:pt x="74" y="271"/>
                    </a:lnTo>
                    <a:lnTo>
                      <a:pt x="74" y="276"/>
                    </a:lnTo>
                    <a:lnTo>
                      <a:pt x="74" y="283"/>
                    </a:lnTo>
                    <a:lnTo>
                      <a:pt x="87" y="446"/>
                    </a:lnTo>
                    <a:lnTo>
                      <a:pt x="90" y="439"/>
                    </a:lnTo>
                    <a:lnTo>
                      <a:pt x="94" y="434"/>
                    </a:lnTo>
                    <a:lnTo>
                      <a:pt x="98" y="429"/>
                    </a:lnTo>
                    <a:lnTo>
                      <a:pt x="100" y="424"/>
                    </a:lnTo>
                    <a:lnTo>
                      <a:pt x="104" y="418"/>
                    </a:lnTo>
                    <a:lnTo>
                      <a:pt x="107" y="413"/>
                    </a:lnTo>
                    <a:lnTo>
                      <a:pt x="109" y="408"/>
                    </a:lnTo>
                    <a:lnTo>
                      <a:pt x="112" y="401"/>
                    </a:lnTo>
                    <a:lnTo>
                      <a:pt x="113" y="395"/>
                    </a:lnTo>
                    <a:lnTo>
                      <a:pt x="116" y="390"/>
                    </a:lnTo>
                    <a:lnTo>
                      <a:pt x="117" y="383"/>
                    </a:lnTo>
                    <a:lnTo>
                      <a:pt x="118" y="378"/>
                    </a:lnTo>
                    <a:lnTo>
                      <a:pt x="120" y="372"/>
                    </a:lnTo>
                    <a:lnTo>
                      <a:pt x="121" y="366"/>
                    </a:lnTo>
                    <a:lnTo>
                      <a:pt x="122" y="361"/>
                    </a:lnTo>
                    <a:lnTo>
                      <a:pt x="124" y="356"/>
                    </a:lnTo>
                    <a:lnTo>
                      <a:pt x="124" y="349"/>
                    </a:lnTo>
                    <a:lnTo>
                      <a:pt x="125" y="344"/>
                    </a:lnTo>
                    <a:lnTo>
                      <a:pt x="125" y="338"/>
                    </a:lnTo>
                    <a:lnTo>
                      <a:pt x="126" y="332"/>
                    </a:lnTo>
                    <a:lnTo>
                      <a:pt x="125" y="327"/>
                    </a:lnTo>
                    <a:lnTo>
                      <a:pt x="125" y="322"/>
                    </a:lnTo>
                    <a:lnTo>
                      <a:pt x="125" y="317"/>
                    </a:lnTo>
                    <a:lnTo>
                      <a:pt x="125" y="313"/>
                    </a:lnTo>
                    <a:lnTo>
                      <a:pt x="124" y="308"/>
                    </a:lnTo>
                    <a:lnTo>
                      <a:pt x="122" y="304"/>
                    </a:lnTo>
                    <a:lnTo>
                      <a:pt x="122" y="299"/>
                    </a:lnTo>
                    <a:lnTo>
                      <a:pt x="121" y="295"/>
                    </a:lnTo>
                    <a:lnTo>
                      <a:pt x="118" y="288"/>
                    </a:lnTo>
                    <a:lnTo>
                      <a:pt x="116" y="282"/>
                    </a:lnTo>
                    <a:lnTo>
                      <a:pt x="169" y="207"/>
                    </a:lnTo>
                    <a:lnTo>
                      <a:pt x="169" y="211"/>
                    </a:lnTo>
                    <a:lnTo>
                      <a:pt x="169" y="218"/>
                    </a:lnTo>
                    <a:lnTo>
                      <a:pt x="169" y="223"/>
                    </a:lnTo>
                    <a:lnTo>
                      <a:pt x="169" y="227"/>
                    </a:lnTo>
                    <a:lnTo>
                      <a:pt x="170" y="232"/>
                    </a:lnTo>
                    <a:lnTo>
                      <a:pt x="172" y="239"/>
                    </a:lnTo>
                    <a:lnTo>
                      <a:pt x="172" y="244"/>
                    </a:lnTo>
                    <a:lnTo>
                      <a:pt x="173" y="250"/>
                    </a:lnTo>
                    <a:lnTo>
                      <a:pt x="174" y="256"/>
                    </a:lnTo>
                    <a:lnTo>
                      <a:pt x="177" y="262"/>
                    </a:lnTo>
                    <a:lnTo>
                      <a:pt x="180" y="269"/>
                    </a:lnTo>
                    <a:lnTo>
                      <a:pt x="181" y="275"/>
                    </a:lnTo>
                    <a:lnTo>
                      <a:pt x="185" y="282"/>
                    </a:lnTo>
                    <a:lnTo>
                      <a:pt x="189" y="289"/>
                    </a:lnTo>
                    <a:lnTo>
                      <a:pt x="190" y="292"/>
                    </a:lnTo>
                    <a:lnTo>
                      <a:pt x="193" y="296"/>
                    </a:lnTo>
                    <a:lnTo>
                      <a:pt x="195" y="300"/>
                    </a:lnTo>
                    <a:lnTo>
                      <a:pt x="199" y="305"/>
                    </a:lnTo>
                    <a:lnTo>
                      <a:pt x="203" y="309"/>
                    </a:lnTo>
                    <a:lnTo>
                      <a:pt x="208" y="314"/>
                    </a:lnTo>
                    <a:lnTo>
                      <a:pt x="212" y="319"/>
                    </a:lnTo>
                    <a:lnTo>
                      <a:pt x="217" y="325"/>
                    </a:lnTo>
                    <a:lnTo>
                      <a:pt x="222" y="330"/>
                    </a:lnTo>
                    <a:lnTo>
                      <a:pt x="228" y="334"/>
                    </a:lnTo>
                    <a:lnTo>
                      <a:pt x="232" y="339"/>
                    </a:lnTo>
                    <a:lnTo>
                      <a:pt x="237" y="344"/>
                    </a:lnTo>
                    <a:lnTo>
                      <a:pt x="239" y="348"/>
                    </a:lnTo>
                    <a:lnTo>
                      <a:pt x="245" y="352"/>
                    </a:lnTo>
                    <a:lnTo>
                      <a:pt x="247" y="355"/>
                    </a:lnTo>
                    <a:lnTo>
                      <a:pt x="251" y="359"/>
                    </a:lnTo>
                    <a:lnTo>
                      <a:pt x="251" y="351"/>
                    </a:lnTo>
                    <a:lnTo>
                      <a:pt x="251" y="345"/>
                    </a:lnTo>
                    <a:lnTo>
                      <a:pt x="251" y="338"/>
                    </a:lnTo>
                    <a:lnTo>
                      <a:pt x="251" y="334"/>
                    </a:lnTo>
                    <a:lnTo>
                      <a:pt x="250" y="329"/>
                    </a:lnTo>
                    <a:lnTo>
                      <a:pt x="248" y="323"/>
                    </a:lnTo>
                    <a:lnTo>
                      <a:pt x="247" y="319"/>
                    </a:lnTo>
                    <a:lnTo>
                      <a:pt x="247" y="314"/>
                    </a:lnTo>
                    <a:lnTo>
                      <a:pt x="245" y="309"/>
                    </a:lnTo>
                    <a:lnTo>
                      <a:pt x="242" y="304"/>
                    </a:lnTo>
                    <a:lnTo>
                      <a:pt x="239" y="299"/>
                    </a:lnTo>
                    <a:lnTo>
                      <a:pt x="238" y="293"/>
                    </a:lnTo>
                    <a:lnTo>
                      <a:pt x="234" y="286"/>
                    </a:lnTo>
                    <a:lnTo>
                      <a:pt x="232" y="279"/>
                    </a:lnTo>
                    <a:lnTo>
                      <a:pt x="229" y="275"/>
                    </a:lnTo>
                    <a:lnTo>
                      <a:pt x="228" y="271"/>
                    </a:lnTo>
                    <a:lnTo>
                      <a:pt x="225" y="267"/>
                    </a:lnTo>
                    <a:lnTo>
                      <a:pt x="224" y="263"/>
                    </a:lnTo>
                    <a:lnTo>
                      <a:pt x="230" y="155"/>
                    </a:lnTo>
                    <a:lnTo>
                      <a:pt x="238" y="155"/>
                    </a:lnTo>
                    <a:lnTo>
                      <a:pt x="234" y="76"/>
                    </a:lnTo>
                    <a:lnTo>
                      <a:pt x="259" y="98"/>
                    </a:lnTo>
                    <a:lnTo>
                      <a:pt x="267" y="178"/>
                    </a:lnTo>
                    <a:lnTo>
                      <a:pt x="267" y="175"/>
                    </a:lnTo>
                    <a:lnTo>
                      <a:pt x="271" y="170"/>
                    </a:lnTo>
                    <a:lnTo>
                      <a:pt x="272" y="164"/>
                    </a:lnTo>
                    <a:lnTo>
                      <a:pt x="273" y="161"/>
                    </a:lnTo>
                    <a:lnTo>
                      <a:pt x="276" y="155"/>
                    </a:lnTo>
                    <a:lnTo>
                      <a:pt x="278" y="151"/>
                    </a:lnTo>
                    <a:lnTo>
                      <a:pt x="281" y="145"/>
                    </a:lnTo>
                    <a:lnTo>
                      <a:pt x="282" y="140"/>
                    </a:lnTo>
                    <a:lnTo>
                      <a:pt x="285" y="133"/>
                    </a:lnTo>
                    <a:lnTo>
                      <a:pt x="288" y="127"/>
                    </a:lnTo>
                    <a:lnTo>
                      <a:pt x="288" y="120"/>
                    </a:lnTo>
                    <a:lnTo>
                      <a:pt x="290" y="114"/>
                    </a:lnTo>
                    <a:lnTo>
                      <a:pt x="290" y="107"/>
                    </a:lnTo>
                    <a:lnTo>
                      <a:pt x="290" y="102"/>
                    </a:lnTo>
                    <a:lnTo>
                      <a:pt x="290" y="94"/>
                    </a:lnTo>
                    <a:lnTo>
                      <a:pt x="289" y="89"/>
                    </a:lnTo>
                    <a:lnTo>
                      <a:pt x="288" y="84"/>
                    </a:lnTo>
                    <a:lnTo>
                      <a:pt x="286" y="79"/>
                    </a:lnTo>
                    <a:lnTo>
                      <a:pt x="285" y="72"/>
                    </a:lnTo>
                    <a:lnTo>
                      <a:pt x="282" y="67"/>
                    </a:lnTo>
                    <a:lnTo>
                      <a:pt x="281" y="60"/>
                    </a:lnTo>
                    <a:lnTo>
                      <a:pt x="278" y="56"/>
                    </a:lnTo>
                    <a:lnTo>
                      <a:pt x="276" y="51"/>
                    </a:lnTo>
                    <a:lnTo>
                      <a:pt x="273" y="46"/>
                    </a:lnTo>
                    <a:lnTo>
                      <a:pt x="269" y="41"/>
                    </a:lnTo>
                    <a:lnTo>
                      <a:pt x="267" y="36"/>
                    </a:lnTo>
                    <a:lnTo>
                      <a:pt x="262" y="32"/>
                    </a:lnTo>
                    <a:lnTo>
                      <a:pt x="258" y="26"/>
                    </a:lnTo>
                    <a:lnTo>
                      <a:pt x="254" y="23"/>
                    </a:lnTo>
                    <a:lnTo>
                      <a:pt x="250" y="19"/>
                    </a:lnTo>
                    <a:lnTo>
                      <a:pt x="243" y="15"/>
                    </a:lnTo>
                    <a:lnTo>
                      <a:pt x="238" y="11"/>
                    </a:lnTo>
                    <a:lnTo>
                      <a:pt x="232" y="7"/>
                    </a:lnTo>
                    <a:lnTo>
                      <a:pt x="225" y="6"/>
                    </a:lnTo>
                    <a:lnTo>
                      <a:pt x="219" y="3"/>
                    </a:lnTo>
                    <a:lnTo>
                      <a:pt x="212" y="2"/>
                    </a:lnTo>
                    <a:lnTo>
                      <a:pt x="206" y="2"/>
                    </a:lnTo>
                    <a:lnTo>
                      <a:pt x="199" y="2"/>
                    </a:lnTo>
                    <a:lnTo>
                      <a:pt x="191" y="0"/>
                    </a:lnTo>
                    <a:lnTo>
                      <a:pt x="183" y="2"/>
                    </a:lnTo>
                    <a:lnTo>
                      <a:pt x="177" y="2"/>
                    </a:lnTo>
                    <a:lnTo>
                      <a:pt x="170" y="4"/>
                    </a:lnTo>
                    <a:lnTo>
                      <a:pt x="163" y="6"/>
                    </a:lnTo>
                    <a:lnTo>
                      <a:pt x="156" y="10"/>
                    </a:lnTo>
                    <a:lnTo>
                      <a:pt x="150" y="11"/>
                    </a:lnTo>
                    <a:lnTo>
                      <a:pt x="14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1" name="Freeform 138"/>
              <p:cNvSpPr>
                <a:spLocks/>
              </p:cNvSpPr>
              <p:nvPr/>
            </p:nvSpPr>
            <p:spPr bwMode="auto">
              <a:xfrm>
                <a:off x="2518" y="2027"/>
                <a:ext cx="13" cy="8"/>
              </a:xfrm>
              <a:custGeom>
                <a:avLst/>
                <a:gdLst>
                  <a:gd name="T0" fmla="*/ 4 w 29"/>
                  <a:gd name="T1" fmla="*/ 0 h 15"/>
                  <a:gd name="T2" fmla="*/ 4 w 29"/>
                  <a:gd name="T3" fmla="*/ 0 h 15"/>
                  <a:gd name="T4" fmla="*/ 3 w 29"/>
                  <a:gd name="T5" fmla="*/ 1 h 15"/>
                  <a:gd name="T6" fmla="*/ 2 w 29"/>
                  <a:gd name="T7" fmla="*/ 2 h 15"/>
                  <a:gd name="T8" fmla="*/ 2 w 29"/>
                  <a:gd name="T9" fmla="*/ 2 h 15"/>
                  <a:gd name="T10" fmla="*/ 1 w 29"/>
                  <a:gd name="T11" fmla="*/ 3 h 15"/>
                  <a:gd name="T12" fmla="*/ 0 w 29"/>
                  <a:gd name="T13" fmla="*/ 4 h 15"/>
                  <a:gd name="T14" fmla="*/ 6 w 29"/>
                  <a:gd name="T15" fmla="*/ 3 h 15"/>
                  <a:gd name="T16" fmla="*/ 4 w 29"/>
                  <a:gd name="T17" fmla="*/ 0 h 15"/>
                  <a:gd name="T18" fmla="*/ 4 w 2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5"/>
                  <a:gd name="T32" fmla="*/ 29 w 2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5">
                    <a:moveTo>
                      <a:pt x="23" y="0"/>
                    </a:moveTo>
                    <a:lnTo>
                      <a:pt x="22" y="0"/>
                    </a:lnTo>
                    <a:lnTo>
                      <a:pt x="16" y="2"/>
                    </a:lnTo>
                    <a:lnTo>
                      <a:pt x="12" y="5"/>
                    </a:lnTo>
                    <a:lnTo>
                      <a:pt x="8" y="7"/>
                    </a:lnTo>
                    <a:lnTo>
                      <a:pt x="4" y="10"/>
                    </a:lnTo>
                    <a:lnTo>
                      <a:pt x="0" y="15"/>
                    </a:lnTo>
                    <a:lnTo>
                      <a:pt x="29" y="1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2" name="Freeform 139"/>
              <p:cNvSpPr>
                <a:spLocks/>
              </p:cNvSpPr>
              <p:nvPr/>
            </p:nvSpPr>
            <p:spPr bwMode="auto">
              <a:xfrm>
                <a:off x="2602" y="1985"/>
                <a:ext cx="4" cy="11"/>
              </a:xfrm>
              <a:custGeom>
                <a:avLst/>
                <a:gdLst>
                  <a:gd name="T0" fmla="*/ 0 w 9"/>
                  <a:gd name="T1" fmla="*/ 1 h 21"/>
                  <a:gd name="T2" fmla="*/ 0 w 9"/>
                  <a:gd name="T3" fmla="*/ 2 h 21"/>
                  <a:gd name="T4" fmla="*/ 0 w 9"/>
                  <a:gd name="T5" fmla="*/ 2 h 21"/>
                  <a:gd name="T6" fmla="*/ 0 w 9"/>
                  <a:gd name="T7" fmla="*/ 4 h 21"/>
                  <a:gd name="T8" fmla="*/ 0 w 9"/>
                  <a:gd name="T9" fmla="*/ 6 h 21"/>
                  <a:gd name="T10" fmla="*/ 2 w 9"/>
                  <a:gd name="T11" fmla="*/ 1 h 21"/>
                  <a:gd name="T12" fmla="*/ 0 w 9"/>
                  <a:gd name="T13" fmla="*/ 0 h 21"/>
                  <a:gd name="T14" fmla="*/ 0 w 9"/>
                  <a:gd name="T15" fmla="*/ 1 h 21"/>
                  <a:gd name="T16" fmla="*/ 0 w 9"/>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1"/>
                  <a:gd name="T29" fmla="*/ 9 w 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1">
                    <a:moveTo>
                      <a:pt x="0" y="2"/>
                    </a:moveTo>
                    <a:lnTo>
                      <a:pt x="0" y="5"/>
                    </a:lnTo>
                    <a:lnTo>
                      <a:pt x="0" y="8"/>
                    </a:lnTo>
                    <a:lnTo>
                      <a:pt x="0" y="14"/>
                    </a:lnTo>
                    <a:lnTo>
                      <a:pt x="2" y="21"/>
                    </a:lnTo>
                    <a:lnTo>
                      <a:pt x="9" y="1"/>
                    </a:lnTo>
                    <a:lnTo>
                      <a:pt x="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3" name="Freeform 140"/>
              <p:cNvSpPr>
                <a:spLocks/>
              </p:cNvSpPr>
              <p:nvPr/>
            </p:nvSpPr>
            <p:spPr bwMode="auto">
              <a:xfrm>
                <a:off x="2569" y="1818"/>
                <a:ext cx="16" cy="38"/>
              </a:xfrm>
              <a:custGeom>
                <a:avLst/>
                <a:gdLst>
                  <a:gd name="T0" fmla="*/ 3 w 32"/>
                  <a:gd name="T1" fmla="*/ 0 h 79"/>
                  <a:gd name="T2" fmla="*/ 4 w 32"/>
                  <a:gd name="T3" fmla="*/ 1 h 79"/>
                  <a:gd name="T4" fmla="*/ 8 w 32"/>
                  <a:gd name="T5" fmla="*/ 0 h 79"/>
                  <a:gd name="T6" fmla="*/ 2 w 32"/>
                  <a:gd name="T7" fmla="*/ 18 h 79"/>
                  <a:gd name="T8" fmla="*/ 0 w 32"/>
                  <a:gd name="T9" fmla="*/ 18 h 79"/>
                  <a:gd name="T10" fmla="*/ 3 w 32"/>
                  <a:gd name="T11" fmla="*/ 0 h 79"/>
                  <a:gd name="T12" fmla="*/ 3 w 32"/>
                  <a:gd name="T13" fmla="*/ 0 h 79"/>
                  <a:gd name="T14" fmla="*/ 0 60000 65536"/>
                  <a:gd name="T15" fmla="*/ 0 60000 65536"/>
                  <a:gd name="T16" fmla="*/ 0 60000 65536"/>
                  <a:gd name="T17" fmla="*/ 0 60000 65536"/>
                  <a:gd name="T18" fmla="*/ 0 60000 65536"/>
                  <a:gd name="T19" fmla="*/ 0 60000 65536"/>
                  <a:gd name="T20" fmla="*/ 0 60000 65536"/>
                  <a:gd name="T21" fmla="*/ 0 w 32"/>
                  <a:gd name="T22" fmla="*/ 0 h 79"/>
                  <a:gd name="T23" fmla="*/ 32 w 3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9">
                    <a:moveTo>
                      <a:pt x="10" y="0"/>
                    </a:moveTo>
                    <a:lnTo>
                      <a:pt x="15" y="4"/>
                    </a:lnTo>
                    <a:lnTo>
                      <a:pt x="32" y="0"/>
                    </a:lnTo>
                    <a:lnTo>
                      <a:pt x="9" y="76"/>
                    </a:lnTo>
                    <a:lnTo>
                      <a:pt x="0" y="79"/>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4" name="Freeform 141"/>
              <p:cNvSpPr>
                <a:spLocks/>
              </p:cNvSpPr>
              <p:nvPr/>
            </p:nvSpPr>
            <p:spPr bwMode="auto">
              <a:xfrm>
                <a:off x="2568" y="1820"/>
                <a:ext cx="10" cy="45"/>
              </a:xfrm>
              <a:custGeom>
                <a:avLst/>
                <a:gdLst>
                  <a:gd name="T0" fmla="*/ 4 w 21"/>
                  <a:gd name="T1" fmla="*/ 0 h 91"/>
                  <a:gd name="T2" fmla="*/ 4 w 21"/>
                  <a:gd name="T3" fmla="*/ 2 h 91"/>
                  <a:gd name="T4" fmla="*/ 4 w 21"/>
                  <a:gd name="T5" fmla="*/ 2 h 91"/>
                  <a:gd name="T6" fmla="*/ 1 w 21"/>
                  <a:gd name="T7" fmla="*/ 12 h 91"/>
                  <a:gd name="T8" fmla="*/ 0 w 21"/>
                  <a:gd name="T9" fmla="*/ 22 h 91"/>
                  <a:gd name="T10" fmla="*/ 3 w 21"/>
                  <a:gd name="T11" fmla="*/ 17 h 91"/>
                  <a:gd name="T12" fmla="*/ 5 w 21"/>
                  <a:gd name="T13" fmla="*/ 12 h 91"/>
                  <a:gd name="T14" fmla="*/ 4 w 21"/>
                  <a:gd name="T15" fmla="*/ 2 h 91"/>
                  <a:gd name="T16" fmla="*/ 5 w 21"/>
                  <a:gd name="T17" fmla="*/ 1 h 91"/>
                  <a:gd name="T18" fmla="*/ 5 w 21"/>
                  <a:gd name="T19" fmla="*/ 0 h 91"/>
                  <a:gd name="T20" fmla="*/ 4 w 21"/>
                  <a:gd name="T21" fmla="*/ 0 h 91"/>
                  <a:gd name="T22" fmla="*/ 4 w 21"/>
                  <a:gd name="T23" fmla="*/ 0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91"/>
                  <a:gd name="T38" fmla="*/ 21 w 21"/>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91">
                    <a:moveTo>
                      <a:pt x="18" y="0"/>
                    </a:moveTo>
                    <a:lnTo>
                      <a:pt x="16" y="8"/>
                    </a:lnTo>
                    <a:lnTo>
                      <a:pt x="16" y="11"/>
                    </a:lnTo>
                    <a:lnTo>
                      <a:pt x="7" y="50"/>
                    </a:lnTo>
                    <a:lnTo>
                      <a:pt x="0" y="91"/>
                    </a:lnTo>
                    <a:lnTo>
                      <a:pt x="12" y="71"/>
                    </a:lnTo>
                    <a:lnTo>
                      <a:pt x="20" y="50"/>
                    </a:lnTo>
                    <a:lnTo>
                      <a:pt x="17" y="11"/>
                    </a:lnTo>
                    <a:lnTo>
                      <a:pt x="21" y="7"/>
                    </a:lnTo>
                    <a:lnTo>
                      <a:pt x="21" y="0"/>
                    </a:lnTo>
                    <a:lnTo>
                      <a:pt x="1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5" name="Freeform 142"/>
              <p:cNvSpPr>
                <a:spLocks/>
              </p:cNvSpPr>
              <p:nvPr/>
            </p:nvSpPr>
            <p:spPr bwMode="auto">
              <a:xfrm>
                <a:off x="2526" y="1908"/>
                <a:ext cx="18" cy="80"/>
              </a:xfrm>
              <a:custGeom>
                <a:avLst/>
                <a:gdLst>
                  <a:gd name="T0" fmla="*/ 9 w 38"/>
                  <a:gd name="T1" fmla="*/ 0 h 167"/>
                  <a:gd name="T2" fmla="*/ 8 w 38"/>
                  <a:gd name="T3" fmla="*/ 0 h 167"/>
                  <a:gd name="T4" fmla="*/ 8 w 38"/>
                  <a:gd name="T5" fmla="*/ 1 h 167"/>
                  <a:gd name="T6" fmla="*/ 7 w 38"/>
                  <a:gd name="T7" fmla="*/ 2 h 167"/>
                  <a:gd name="T8" fmla="*/ 6 w 38"/>
                  <a:gd name="T9" fmla="*/ 3 h 167"/>
                  <a:gd name="T10" fmla="*/ 5 w 38"/>
                  <a:gd name="T11" fmla="*/ 4 h 167"/>
                  <a:gd name="T12" fmla="*/ 5 w 38"/>
                  <a:gd name="T13" fmla="*/ 6 h 167"/>
                  <a:gd name="T14" fmla="*/ 4 w 38"/>
                  <a:gd name="T15" fmla="*/ 7 h 167"/>
                  <a:gd name="T16" fmla="*/ 3 w 38"/>
                  <a:gd name="T17" fmla="*/ 9 h 167"/>
                  <a:gd name="T18" fmla="*/ 2 w 38"/>
                  <a:gd name="T19" fmla="*/ 11 h 167"/>
                  <a:gd name="T20" fmla="*/ 1 w 38"/>
                  <a:gd name="T21" fmla="*/ 12 h 167"/>
                  <a:gd name="T22" fmla="*/ 1 w 38"/>
                  <a:gd name="T23" fmla="*/ 14 h 167"/>
                  <a:gd name="T24" fmla="*/ 0 w 38"/>
                  <a:gd name="T25" fmla="*/ 16 h 167"/>
                  <a:gd name="T26" fmla="*/ 0 w 38"/>
                  <a:gd name="T27" fmla="*/ 17 h 167"/>
                  <a:gd name="T28" fmla="*/ 0 w 38"/>
                  <a:gd name="T29" fmla="*/ 19 h 167"/>
                  <a:gd name="T30" fmla="*/ 1 w 38"/>
                  <a:gd name="T31" fmla="*/ 38 h 167"/>
                  <a:gd name="T32" fmla="*/ 1 w 38"/>
                  <a:gd name="T33" fmla="*/ 38 h 167"/>
                  <a:gd name="T34" fmla="*/ 1 w 38"/>
                  <a:gd name="T35" fmla="*/ 37 h 167"/>
                  <a:gd name="T36" fmla="*/ 1 w 38"/>
                  <a:gd name="T37" fmla="*/ 36 h 167"/>
                  <a:gd name="T38" fmla="*/ 1 w 38"/>
                  <a:gd name="T39" fmla="*/ 35 h 167"/>
                  <a:gd name="T40" fmla="*/ 1 w 38"/>
                  <a:gd name="T41" fmla="*/ 33 h 167"/>
                  <a:gd name="T42" fmla="*/ 1 w 38"/>
                  <a:gd name="T43" fmla="*/ 32 h 167"/>
                  <a:gd name="T44" fmla="*/ 1 w 38"/>
                  <a:gd name="T45" fmla="*/ 30 h 167"/>
                  <a:gd name="T46" fmla="*/ 2 w 38"/>
                  <a:gd name="T47" fmla="*/ 28 h 167"/>
                  <a:gd name="T48" fmla="*/ 2 w 38"/>
                  <a:gd name="T49" fmla="*/ 27 h 167"/>
                  <a:gd name="T50" fmla="*/ 2 w 38"/>
                  <a:gd name="T51" fmla="*/ 26 h 167"/>
                  <a:gd name="T52" fmla="*/ 2 w 38"/>
                  <a:gd name="T53" fmla="*/ 25 h 167"/>
                  <a:gd name="T54" fmla="*/ 2 w 38"/>
                  <a:gd name="T55" fmla="*/ 24 h 167"/>
                  <a:gd name="T56" fmla="*/ 2 w 38"/>
                  <a:gd name="T57" fmla="*/ 23 h 167"/>
                  <a:gd name="T58" fmla="*/ 2 w 38"/>
                  <a:gd name="T59" fmla="*/ 22 h 167"/>
                  <a:gd name="T60" fmla="*/ 2 w 38"/>
                  <a:gd name="T61" fmla="*/ 20 h 167"/>
                  <a:gd name="T62" fmla="*/ 2 w 38"/>
                  <a:gd name="T63" fmla="*/ 19 h 167"/>
                  <a:gd name="T64" fmla="*/ 2 w 38"/>
                  <a:gd name="T65" fmla="*/ 18 h 167"/>
                  <a:gd name="T66" fmla="*/ 2 w 38"/>
                  <a:gd name="T67" fmla="*/ 17 h 167"/>
                  <a:gd name="T68" fmla="*/ 2 w 38"/>
                  <a:gd name="T69" fmla="*/ 17 h 167"/>
                  <a:gd name="T70" fmla="*/ 2 w 38"/>
                  <a:gd name="T71" fmla="*/ 16 h 167"/>
                  <a:gd name="T72" fmla="*/ 3 w 38"/>
                  <a:gd name="T73" fmla="*/ 16 h 167"/>
                  <a:gd name="T74" fmla="*/ 3 w 38"/>
                  <a:gd name="T75" fmla="*/ 15 h 167"/>
                  <a:gd name="T76" fmla="*/ 4 w 38"/>
                  <a:gd name="T77" fmla="*/ 13 h 167"/>
                  <a:gd name="T78" fmla="*/ 4 w 38"/>
                  <a:gd name="T79" fmla="*/ 12 h 167"/>
                  <a:gd name="T80" fmla="*/ 4 w 38"/>
                  <a:gd name="T81" fmla="*/ 11 h 167"/>
                  <a:gd name="T82" fmla="*/ 5 w 38"/>
                  <a:gd name="T83" fmla="*/ 10 h 167"/>
                  <a:gd name="T84" fmla="*/ 6 w 38"/>
                  <a:gd name="T85" fmla="*/ 8 h 167"/>
                  <a:gd name="T86" fmla="*/ 6 w 38"/>
                  <a:gd name="T87" fmla="*/ 7 h 167"/>
                  <a:gd name="T88" fmla="*/ 7 w 38"/>
                  <a:gd name="T89" fmla="*/ 5 h 167"/>
                  <a:gd name="T90" fmla="*/ 7 w 38"/>
                  <a:gd name="T91" fmla="*/ 4 h 167"/>
                  <a:gd name="T92" fmla="*/ 8 w 38"/>
                  <a:gd name="T93" fmla="*/ 2 h 167"/>
                  <a:gd name="T94" fmla="*/ 8 w 38"/>
                  <a:gd name="T95" fmla="*/ 1 h 167"/>
                  <a:gd name="T96" fmla="*/ 8 w 38"/>
                  <a:gd name="T97" fmla="*/ 0 h 167"/>
                  <a:gd name="T98" fmla="*/ 9 w 38"/>
                  <a:gd name="T99" fmla="*/ 0 h 167"/>
                  <a:gd name="T100" fmla="*/ 9 w 38"/>
                  <a:gd name="T101" fmla="*/ 0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67"/>
                  <a:gd name="T155" fmla="*/ 38 w 38"/>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67">
                    <a:moveTo>
                      <a:pt x="38" y="0"/>
                    </a:moveTo>
                    <a:lnTo>
                      <a:pt x="35" y="0"/>
                    </a:lnTo>
                    <a:lnTo>
                      <a:pt x="33" y="5"/>
                    </a:lnTo>
                    <a:lnTo>
                      <a:pt x="30" y="9"/>
                    </a:lnTo>
                    <a:lnTo>
                      <a:pt x="26" y="13"/>
                    </a:lnTo>
                    <a:lnTo>
                      <a:pt x="24" y="18"/>
                    </a:lnTo>
                    <a:lnTo>
                      <a:pt x="21" y="25"/>
                    </a:lnTo>
                    <a:lnTo>
                      <a:pt x="16" y="31"/>
                    </a:lnTo>
                    <a:lnTo>
                      <a:pt x="13" y="38"/>
                    </a:lnTo>
                    <a:lnTo>
                      <a:pt x="9" y="46"/>
                    </a:lnTo>
                    <a:lnTo>
                      <a:pt x="7" y="54"/>
                    </a:lnTo>
                    <a:lnTo>
                      <a:pt x="4" y="61"/>
                    </a:lnTo>
                    <a:lnTo>
                      <a:pt x="2" y="68"/>
                    </a:lnTo>
                    <a:lnTo>
                      <a:pt x="0" y="76"/>
                    </a:lnTo>
                    <a:lnTo>
                      <a:pt x="0" y="82"/>
                    </a:lnTo>
                    <a:lnTo>
                      <a:pt x="5" y="167"/>
                    </a:lnTo>
                    <a:lnTo>
                      <a:pt x="5" y="164"/>
                    </a:lnTo>
                    <a:lnTo>
                      <a:pt x="5" y="163"/>
                    </a:lnTo>
                    <a:lnTo>
                      <a:pt x="5" y="158"/>
                    </a:lnTo>
                    <a:lnTo>
                      <a:pt x="5" y="153"/>
                    </a:lnTo>
                    <a:lnTo>
                      <a:pt x="5" y="145"/>
                    </a:lnTo>
                    <a:lnTo>
                      <a:pt x="7" y="138"/>
                    </a:lnTo>
                    <a:lnTo>
                      <a:pt x="7" y="130"/>
                    </a:lnTo>
                    <a:lnTo>
                      <a:pt x="8" y="124"/>
                    </a:lnTo>
                    <a:lnTo>
                      <a:pt x="8" y="119"/>
                    </a:lnTo>
                    <a:lnTo>
                      <a:pt x="8" y="115"/>
                    </a:lnTo>
                    <a:lnTo>
                      <a:pt x="8" y="111"/>
                    </a:lnTo>
                    <a:lnTo>
                      <a:pt x="8" y="107"/>
                    </a:lnTo>
                    <a:lnTo>
                      <a:pt x="8" y="99"/>
                    </a:lnTo>
                    <a:lnTo>
                      <a:pt x="9" y="93"/>
                    </a:lnTo>
                    <a:lnTo>
                      <a:pt x="9" y="86"/>
                    </a:lnTo>
                    <a:lnTo>
                      <a:pt x="9" y="81"/>
                    </a:lnTo>
                    <a:lnTo>
                      <a:pt x="9" y="77"/>
                    </a:lnTo>
                    <a:lnTo>
                      <a:pt x="11" y="76"/>
                    </a:lnTo>
                    <a:lnTo>
                      <a:pt x="11" y="73"/>
                    </a:lnTo>
                    <a:lnTo>
                      <a:pt x="11" y="72"/>
                    </a:lnTo>
                    <a:lnTo>
                      <a:pt x="12" y="68"/>
                    </a:lnTo>
                    <a:lnTo>
                      <a:pt x="15" y="64"/>
                    </a:lnTo>
                    <a:lnTo>
                      <a:pt x="16" y="58"/>
                    </a:lnTo>
                    <a:lnTo>
                      <a:pt x="17" y="52"/>
                    </a:lnTo>
                    <a:lnTo>
                      <a:pt x="20" y="47"/>
                    </a:lnTo>
                    <a:lnTo>
                      <a:pt x="22" y="42"/>
                    </a:lnTo>
                    <a:lnTo>
                      <a:pt x="25" y="34"/>
                    </a:lnTo>
                    <a:lnTo>
                      <a:pt x="26" y="29"/>
                    </a:lnTo>
                    <a:lnTo>
                      <a:pt x="29" y="22"/>
                    </a:lnTo>
                    <a:lnTo>
                      <a:pt x="31" y="17"/>
                    </a:lnTo>
                    <a:lnTo>
                      <a:pt x="33" y="11"/>
                    </a:lnTo>
                    <a:lnTo>
                      <a:pt x="35" y="7"/>
                    </a:lnTo>
                    <a:lnTo>
                      <a:pt x="35" y="3"/>
                    </a:lnTo>
                    <a:lnTo>
                      <a:pt x="38"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6" name="Freeform 143"/>
              <p:cNvSpPr>
                <a:spLocks/>
              </p:cNvSpPr>
              <p:nvPr/>
            </p:nvSpPr>
            <p:spPr bwMode="auto">
              <a:xfrm>
                <a:off x="2572" y="1924"/>
                <a:ext cx="23" cy="51"/>
              </a:xfrm>
              <a:custGeom>
                <a:avLst/>
                <a:gdLst>
                  <a:gd name="T0" fmla="*/ 0 w 49"/>
                  <a:gd name="T1" fmla="*/ 0 h 107"/>
                  <a:gd name="T2" fmla="*/ 0 w 49"/>
                  <a:gd name="T3" fmla="*/ 0 h 107"/>
                  <a:gd name="T4" fmla="*/ 0 w 49"/>
                  <a:gd name="T5" fmla="*/ 1 h 107"/>
                  <a:gd name="T6" fmla="*/ 0 w 49"/>
                  <a:gd name="T7" fmla="*/ 1 h 107"/>
                  <a:gd name="T8" fmla="*/ 0 w 49"/>
                  <a:gd name="T9" fmla="*/ 2 h 107"/>
                  <a:gd name="T10" fmla="*/ 0 w 49"/>
                  <a:gd name="T11" fmla="*/ 3 h 107"/>
                  <a:gd name="T12" fmla="*/ 0 w 49"/>
                  <a:gd name="T13" fmla="*/ 4 h 107"/>
                  <a:gd name="T14" fmla="*/ 0 w 49"/>
                  <a:gd name="T15" fmla="*/ 5 h 107"/>
                  <a:gd name="T16" fmla="*/ 1 w 49"/>
                  <a:gd name="T17" fmla="*/ 6 h 107"/>
                  <a:gd name="T18" fmla="*/ 1 w 49"/>
                  <a:gd name="T19" fmla="*/ 7 h 107"/>
                  <a:gd name="T20" fmla="*/ 1 w 49"/>
                  <a:gd name="T21" fmla="*/ 9 h 107"/>
                  <a:gd name="T22" fmla="*/ 1 w 49"/>
                  <a:gd name="T23" fmla="*/ 9 h 107"/>
                  <a:gd name="T24" fmla="*/ 2 w 49"/>
                  <a:gd name="T25" fmla="*/ 10 h 107"/>
                  <a:gd name="T26" fmla="*/ 2 w 49"/>
                  <a:gd name="T27" fmla="*/ 11 h 107"/>
                  <a:gd name="T28" fmla="*/ 2 w 49"/>
                  <a:gd name="T29" fmla="*/ 12 h 107"/>
                  <a:gd name="T30" fmla="*/ 3 w 49"/>
                  <a:gd name="T31" fmla="*/ 14 h 107"/>
                  <a:gd name="T32" fmla="*/ 4 w 49"/>
                  <a:gd name="T33" fmla="*/ 16 h 107"/>
                  <a:gd name="T34" fmla="*/ 5 w 49"/>
                  <a:gd name="T35" fmla="*/ 17 h 107"/>
                  <a:gd name="T36" fmla="*/ 6 w 49"/>
                  <a:gd name="T37" fmla="*/ 18 h 107"/>
                  <a:gd name="T38" fmla="*/ 6 w 49"/>
                  <a:gd name="T39" fmla="*/ 19 h 107"/>
                  <a:gd name="T40" fmla="*/ 7 w 49"/>
                  <a:gd name="T41" fmla="*/ 20 h 107"/>
                  <a:gd name="T42" fmla="*/ 8 w 49"/>
                  <a:gd name="T43" fmla="*/ 21 h 107"/>
                  <a:gd name="T44" fmla="*/ 10 w 49"/>
                  <a:gd name="T45" fmla="*/ 23 h 107"/>
                  <a:gd name="T46" fmla="*/ 11 w 49"/>
                  <a:gd name="T47" fmla="*/ 24 h 107"/>
                  <a:gd name="T48" fmla="*/ 11 w 49"/>
                  <a:gd name="T49" fmla="*/ 24 h 107"/>
                  <a:gd name="T50" fmla="*/ 11 w 49"/>
                  <a:gd name="T51" fmla="*/ 24 h 107"/>
                  <a:gd name="T52" fmla="*/ 10 w 49"/>
                  <a:gd name="T53" fmla="*/ 23 h 107"/>
                  <a:gd name="T54" fmla="*/ 8 w 49"/>
                  <a:gd name="T55" fmla="*/ 21 h 107"/>
                  <a:gd name="T56" fmla="*/ 8 w 49"/>
                  <a:gd name="T57" fmla="*/ 20 h 107"/>
                  <a:gd name="T58" fmla="*/ 7 w 49"/>
                  <a:gd name="T59" fmla="*/ 19 h 107"/>
                  <a:gd name="T60" fmla="*/ 6 w 49"/>
                  <a:gd name="T61" fmla="*/ 17 h 107"/>
                  <a:gd name="T62" fmla="*/ 6 w 49"/>
                  <a:gd name="T63" fmla="*/ 16 h 107"/>
                  <a:gd name="T64" fmla="*/ 5 w 49"/>
                  <a:gd name="T65" fmla="*/ 15 h 107"/>
                  <a:gd name="T66" fmla="*/ 5 w 49"/>
                  <a:gd name="T67" fmla="*/ 14 h 107"/>
                  <a:gd name="T68" fmla="*/ 4 w 49"/>
                  <a:gd name="T69" fmla="*/ 13 h 107"/>
                  <a:gd name="T70" fmla="*/ 4 w 49"/>
                  <a:gd name="T71" fmla="*/ 12 h 107"/>
                  <a:gd name="T72" fmla="*/ 3 w 49"/>
                  <a:gd name="T73" fmla="*/ 11 h 107"/>
                  <a:gd name="T74" fmla="*/ 3 w 49"/>
                  <a:gd name="T75" fmla="*/ 10 h 107"/>
                  <a:gd name="T76" fmla="*/ 3 w 49"/>
                  <a:gd name="T77" fmla="*/ 10 h 107"/>
                  <a:gd name="T78" fmla="*/ 3 w 49"/>
                  <a:gd name="T79" fmla="*/ 9 h 107"/>
                  <a:gd name="T80" fmla="*/ 2 w 49"/>
                  <a:gd name="T81" fmla="*/ 8 h 107"/>
                  <a:gd name="T82" fmla="*/ 2 w 49"/>
                  <a:gd name="T83" fmla="*/ 7 h 107"/>
                  <a:gd name="T84" fmla="*/ 2 w 49"/>
                  <a:gd name="T85" fmla="*/ 6 h 107"/>
                  <a:gd name="T86" fmla="*/ 1 w 49"/>
                  <a:gd name="T87" fmla="*/ 5 h 107"/>
                  <a:gd name="T88" fmla="*/ 1 w 49"/>
                  <a:gd name="T89" fmla="*/ 4 h 107"/>
                  <a:gd name="T90" fmla="*/ 1 w 49"/>
                  <a:gd name="T91" fmla="*/ 2 h 107"/>
                  <a:gd name="T92" fmla="*/ 0 w 49"/>
                  <a:gd name="T93" fmla="*/ 1 h 107"/>
                  <a:gd name="T94" fmla="*/ 0 w 49"/>
                  <a:gd name="T95" fmla="*/ 0 h 107"/>
                  <a:gd name="T96" fmla="*/ 0 w 49"/>
                  <a:gd name="T97" fmla="*/ 0 h 107"/>
                  <a:gd name="T98" fmla="*/ 0 w 49"/>
                  <a:gd name="T99" fmla="*/ 0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107"/>
                  <a:gd name="T152" fmla="*/ 49 w 49"/>
                  <a:gd name="T153" fmla="*/ 107 h 1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107">
                    <a:moveTo>
                      <a:pt x="0" y="0"/>
                    </a:moveTo>
                    <a:lnTo>
                      <a:pt x="0" y="1"/>
                    </a:lnTo>
                    <a:lnTo>
                      <a:pt x="0" y="5"/>
                    </a:lnTo>
                    <a:lnTo>
                      <a:pt x="0" y="6"/>
                    </a:lnTo>
                    <a:lnTo>
                      <a:pt x="0" y="10"/>
                    </a:lnTo>
                    <a:lnTo>
                      <a:pt x="1" y="15"/>
                    </a:lnTo>
                    <a:lnTo>
                      <a:pt x="2" y="19"/>
                    </a:lnTo>
                    <a:lnTo>
                      <a:pt x="2" y="23"/>
                    </a:lnTo>
                    <a:lnTo>
                      <a:pt x="4" y="28"/>
                    </a:lnTo>
                    <a:lnTo>
                      <a:pt x="4" y="32"/>
                    </a:lnTo>
                    <a:lnTo>
                      <a:pt x="5" y="38"/>
                    </a:lnTo>
                    <a:lnTo>
                      <a:pt x="6" y="40"/>
                    </a:lnTo>
                    <a:lnTo>
                      <a:pt x="8" y="45"/>
                    </a:lnTo>
                    <a:lnTo>
                      <a:pt x="9" y="49"/>
                    </a:lnTo>
                    <a:lnTo>
                      <a:pt x="10" y="53"/>
                    </a:lnTo>
                    <a:lnTo>
                      <a:pt x="13" y="60"/>
                    </a:lnTo>
                    <a:lnTo>
                      <a:pt x="18" y="69"/>
                    </a:lnTo>
                    <a:lnTo>
                      <a:pt x="21" y="73"/>
                    </a:lnTo>
                    <a:lnTo>
                      <a:pt x="25" y="78"/>
                    </a:lnTo>
                    <a:lnTo>
                      <a:pt x="28" y="82"/>
                    </a:lnTo>
                    <a:lnTo>
                      <a:pt x="32" y="87"/>
                    </a:lnTo>
                    <a:lnTo>
                      <a:pt x="38" y="94"/>
                    </a:lnTo>
                    <a:lnTo>
                      <a:pt x="44" y="100"/>
                    </a:lnTo>
                    <a:lnTo>
                      <a:pt x="48" y="104"/>
                    </a:lnTo>
                    <a:lnTo>
                      <a:pt x="49" y="107"/>
                    </a:lnTo>
                    <a:lnTo>
                      <a:pt x="48" y="104"/>
                    </a:lnTo>
                    <a:lnTo>
                      <a:pt x="44" y="100"/>
                    </a:lnTo>
                    <a:lnTo>
                      <a:pt x="39" y="92"/>
                    </a:lnTo>
                    <a:lnTo>
                      <a:pt x="35" y="86"/>
                    </a:lnTo>
                    <a:lnTo>
                      <a:pt x="31" y="81"/>
                    </a:lnTo>
                    <a:lnTo>
                      <a:pt x="28" y="75"/>
                    </a:lnTo>
                    <a:lnTo>
                      <a:pt x="26" y="71"/>
                    </a:lnTo>
                    <a:lnTo>
                      <a:pt x="23" y="66"/>
                    </a:lnTo>
                    <a:lnTo>
                      <a:pt x="21" y="62"/>
                    </a:lnTo>
                    <a:lnTo>
                      <a:pt x="18" y="57"/>
                    </a:lnTo>
                    <a:lnTo>
                      <a:pt x="17" y="53"/>
                    </a:lnTo>
                    <a:lnTo>
                      <a:pt x="15" y="51"/>
                    </a:lnTo>
                    <a:lnTo>
                      <a:pt x="14" y="47"/>
                    </a:lnTo>
                    <a:lnTo>
                      <a:pt x="13" y="43"/>
                    </a:lnTo>
                    <a:lnTo>
                      <a:pt x="12" y="39"/>
                    </a:lnTo>
                    <a:lnTo>
                      <a:pt x="10" y="35"/>
                    </a:lnTo>
                    <a:lnTo>
                      <a:pt x="9" y="30"/>
                    </a:lnTo>
                    <a:lnTo>
                      <a:pt x="8" y="26"/>
                    </a:lnTo>
                    <a:lnTo>
                      <a:pt x="6" y="22"/>
                    </a:lnTo>
                    <a:lnTo>
                      <a:pt x="5" y="18"/>
                    </a:lnTo>
                    <a:lnTo>
                      <a:pt x="4" y="10"/>
                    </a:lnTo>
                    <a:lnTo>
                      <a:pt x="1" y="5"/>
                    </a:lnTo>
                    <a:lnTo>
                      <a:pt x="0"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547" name="Group 144"/>
              <p:cNvGrpSpPr>
                <a:grpSpLocks/>
              </p:cNvGrpSpPr>
              <p:nvPr/>
            </p:nvGrpSpPr>
            <p:grpSpPr bwMode="auto">
              <a:xfrm>
                <a:off x="2687" y="2004"/>
                <a:ext cx="189" cy="322"/>
                <a:chOff x="4124" y="1132"/>
                <a:chExt cx="202" cy="333"/>
              </a:xfrm>
            </p:grpSpPr>
            <p:sp>
              <p:nvSpPr>
                <p:cNvPr id="19561" name="Freeform 145"/>
                <p:cNvSpPr>
                  <a:spLocks/>
                </p:cNvSpPr>
                <p:nvPr/>
              </p:nvSpPr>
              <p:spPr bwMode="auto">
                <a:xfrm>
                  <a:off x="4174" y="1132"/>
                  <a:ext cx="32" cy="57"/>
                </a:xfrm>
                <a:custGeom>
                  <a:avLst/>
                  <a:gdLst>
                    <a:gd name="T0" fmla="*/ 5 w 64"/>
                    <a:gd name="T1" fmla="*/ 28 h 115"/>
                    <a:gd name="T2" fmla="*/ 5 w 64"/>
                    <a:gd name="T3" fmla="*/ 10 h 115"/>
                    <a:gd name="T4" fmla="*/ 0 w 64"/>
                    <a:gd name="T5" fmla="*/ 10 h 115"/>
                    <a:gd name="T6" fmla="*/ 6 w 64"/>
                    <a:gd name="T7" fmla="*/ 7 h 115"/>
                    <a:gd name="T8" fmla="*/ 1 w 64"/>
                    <a:gd name="T9" fmla="*/ 7 h 115"/>
                    <a:gd name="T10" fmla="*/ 1 w 64"/>
                    <a:gd name="T11" fmla="*/ 6 h 115"/>
                    <a:gd name="T12" fmla="*/ 2 w 64"/>
                    <a:gd name="T13" fmla="*/ 6 h 115"/>
                    <a:gd name="T14" fmla="*/ 2 w 64"/>
                    <a:gd name="T15" fmla="*/ 5 h 115"/>
                    <a:gd name="T16" fmla="*/ 4 w 64"/>
                    <a:gd name="T17" fmla="*/ 5 h 115"/>
                    <a:gd name="T18" fmla="*/ 5 w 64"/>
                    <a:gd name="T19" fmla="*/ 4 h 115"/>
                    <a:gd name="T20" fmla="*/ 6 w 64"/>
                    <a:gd name="T21" fmla="*/ 4 h 115"/>
                    <a:gd name="T22" fmla="*/ 0 w 64"/>
                    <a:gd name="T23" fmla="*/ 4 h 115"/>
                    <a:gd name="T24" fmla="*/ 1 w 64"/>
                    <a:gd name="T25" fmla="*/ 3 h 115"/>
                    <a:gd name="T26" fmla="*/ 1 w 64"/>
                    <a:gd name="T27" fmla="*/ 2 h 115"/>
                    <a:gd name="T28" fmla="*/ 2 w 64"/>
                    <a:gd name="T29" fmla="*/ 1 h 115"/>
                    <a:gd name="T30" fmla="*/ 3 w 64"/>
                    <a:gd name="T31" fmla="*/ 1 h 115"/>
                    <a:gd name="T32" fmla="*/ 4 w 64"/>
                    <a:gd name="T33" fmla="*/ 0 h 115"/>
                    <a:gd name="T34" fmla="*/ 6 w 64"/>
                    <a:gd name="T35" fmla="*/ 0 h 115"/>
                    <a:gd name="T36" fmla="*/ 7 w 64"/>
                    <a:gd name="T37" fmla="*/ 0 h 115"/>
                    <a:gd name="T38" fmla="*/ 9 w 64"/>
                    <a:gd name="T39" fmla="*/ 0 h 115"/>
                    <a:gd name="T40" fmla="*/ 10 w 64"/>
                    <a:gd name="T41" fmla="*/ 0 h 115"/>
                    <a:gd name="T42" fmla="*/ 12 w 64"/>
                    <a:gd name="T43" fmla="*/ 0 h 115"/>
                    <a:gd name="T44" fmla="*/ 13 w 64"/>
                    <a:gd name="T45" fmla="*/ 0 h 115"/>
                    <a:gd name="T46" fmla="*/ 14 w 64"/>
                    <a:gd name="T47" fmla="*/ 0 h 115"/>
                    <a:gd name="T48" fmla="*/ 15 w 64"/>
                    <a:gd name="T49" fmla="*/ 0 h 115"/>
                    <a:gd name="T50" fmla="*/ 16 w 64"/>
                    <a:gd name="T51" fmla="*/ 1 h 115"/>
                    <a:gd name="T52" fmla="*/ 14 w 64"/>
                    <a:gd name="T53" fmla="*/ 3 h 115"/>
                    <a:gd name="T54" fmla="*/ 15 w 64"/>
                    <a:gd name="T55" fmla="*/ 9 h 115"/>
                    <a:gd name="T56" fmla="*/ 14 w 64"/>
                    <a:gd name="T57" fmla="*/ 9 h 115"/>
                    <a:gd name="T58" fmla="*/ 14 w 64"/>
                    <a:gd name="T59" fmla="*/ 12 h 115"/>
                    <a:gd name="T60" fmla="*/ 12 w 64"/>
                    <a:gd name="T61" fmla="*/ 12 h 115"/>
                    <a:gd name="T62" fmla="*/ 15 w 64"/>
                    <a:gd name="T63" fmla="*/ 28 h 115"/>
                    <a:gd name="T64" fmla="*/ 5 w 64"/>
                    <a:gd name="T65" fmla="*/ 28 h 115"/>
                    <a:gd name="T66" fmla="*/ 5 w 64"/>
                    <a:gd name="T67" fmla="*/ 28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15"/>
                    <a:gd name="T104" fmla="*/ 64 w 64"/>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15">
                      <a:moveTo>
                        <a:pt x="21" y="115"/>
                      </a:moveTo>
                      <a:lnTo>
                        <a:pt x="19" y="41"/>
                      </a:lnTo>
                      <a:lnTo>
                        <a:pt x="0" y="41"/>
                      </a:lnTo>
                      <a:lnTo>
                        <a:pt x="22" y="30"/>
                      </a:lnTo>
                      <a:lnTo>
                        <a:pt x="1" y="30"/>
                      </a:lnTo>
                      <a:lnTo>
                        <a:pt x="3" y="26"/>
                      </a:lnTo>
                      <a:lnTo>
                        <a:pt x="6" y="24"/>
                      </a:lnTo>
                      <a:lnTo>
                        <a:pt x="9" y="21"/>
                      </a:lnTo>
                      <a:lnTo>
                        <a:pt x="14" y="20"/>
                      </a:lnTo>
                      <a:lnTo>
                        <a:pt x="18" y="18"/>
                      </a:lnTo>
                      <a:lnTo>
                        <a:pt x="23" y="18"/>
                      </a:lnTo>
                      <a:lnTo>
                        <a:pt x="0" y="16"/>
                      </a:lnTo>
                      <a:lnTo>
                        <a:pt x="1" y="12"/>
                      </a:lnTo>
                      <a:lnTo>
                        <a:pt x="4" y="11"/>
                      </a:lnTo>
                      <a:lnTo>
                        <a:pt x="8" y="7"/>
                      </a:lnTo>
                      <a:lnTo>
                        <a:pt x="13" y="5"/>
                      </a:lnTo>
                      <a:lnTo>
                        <a:pt x="17" y="3"/>
                      </a:lnTo>
                      <a:lnTo>
                        <a:pt x="23" y="2"/>
                      </a:lnTo>
                      <a:lnTo>
                        <a:pt x="29" y="2"/>
                      </a:lnTo>
                      <a:lnTo>
                        <a:pt x="35" y="3"/>
                      </a:lnTo>
                      <a:lnTo>
                        <a:pt x="40" y="0"/>
                      </a:lnTo>
                      <a:lnTo>
                        <a:pt x="48" y="0"/>
                      </a:lnTo>
                      <a:lnTo>
                        <a:pt x="52" y="0"/>
                      </a:lnTo>
                      <a:lnTo>
                        <a:pt x="55" y="2"/>
                      </a:lnTo>
                      <a:lnTo>
                        <a:pt x="60" y="3"/>
                      </a:lnTo>
                      <a:lnTo>
                        <a:pt x="64" y="7"/>
                      </a:lnTo>
                      <a:lnTo>
                        <a:pt x="57" y="12"/>
                      </a:lnTo>
                      <a:lnTo>
                        <a:pt x="60" y="38"/>
                      </a:lnTo>
                      <a:lnTo>
                        <a:pt x="55" y="39"/>
                      </a:lnTo>
                      <a:lnTo>
                        <a:pt x="55" y="51"/>
                      </a:lnTo>
                      <a:lnTo>
                        <a:pt x="48" y="51"/>
                      </a:lnTo>
                      <a:lnTo>
                        <a:pt x="60" y="115"/>
                      </a:lnTo>
                      <a:lnTo>
                        <a:pt x="2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2" name="Freeform 146"/>
                <p:cNvSpPr>
                  <a:spLocks/>
                </p:cNvSpPr>
                <p:nvPr/>
              </p:nvSpPr>
              <p:spPr bwMode="auto">
                <a:xfrm>
                  <a:off x="4305" y="1242"/>
                  <a:ext cx="21" cy="12"/>
                </a:xfrm>
                <a:custGeom>
                  <a:avLst/>
                  <a:gdLst>
                    <a:gd name="T0" fmla="*/ 0 w 41"/>
                    <a:gd name="T1" fmla="*/ 0 h 25"/>
                    <a:gd name="T2" fmla="*/ 5 w 41"/>
                    <a:gd name="T3" fmla="*/ 4 h 25"/>
                    <a:gd name="T4" fmla="*/ 5 w 41"/>
                    <a:gd name="T5" fmla="*/ 6 h 25"/>
                    <a:gd name="T6" fmla="*/ 11 w 41"/>
                    <a:gd name="T7" fmla="*/ 5 h 25"/>
                    <a:gd name="T8" fmla="*/ 8 w 41"/>
                    <a:gd name="T9" fmla="*/ 0 h 25"/>
                    <a:gd name="T10" fmla="*/ 0 w 41"/>
                    <a:gd name="T11" fmla="*/ 0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17" y="16"/>
                      </a:lnTo>
                      <a:lnTo>
                        <a:pt x="18" y="25"/>
                      </a:lnTo>
                      <a:lnTo>
                        <a:pt x="41" y="22"/>
                      </a:lnTo>
                      <a:lnTo>
                        <a:pt x="32"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3" name="Freeform 147"/>
                <p:cNvSpPr>
                  <a:spLocks/>
                </p:cNvSpPr>
                <p:nvPr/>
              </p:nvSpPr>
              <p:spPr bwMode="auto">
                <a:xfrm>
                  <a:off x="4136" y="1261"/>
                  <a:ext cx="19" cy="22"/>
                </a:xfrm>
                <a:custGeom>
                  <a:avLst/>
                  <a:gdLst>
                    <a:gd name="T0" fmla="*/ 0 w 38"/>
                    <a:gd name="T1" fmla="*/ 0 h 43"/>
                    <a:gd name="T2" fmla="*/ 3 w 38"/>
                    <a:gd name="T3" fmla="*/ 9 h 43"/>
                    <a:gd name="T4" fmla="*/ 3 w 38"/>
                    <a:gd name="T5" fmla="*/ 11 h 43"/>
                    <a:gd name="T6" fmla="*/ 10 w 38"/>
                    <a:gd name="T7" fmla="*/ 10 h 43"/>
                    <a:gd name="T8" fmla="*/ 7 w 38"/>
                    <a:gd name="T9" fmla="*/ 5 h 43"/>
                    <a:gd name="T10" fmla="*/ 0 w 38"/>
                    <a:gd name="T11" fmla="*/ 0 h 43"/>
                    <a:gd name="T12" fmla="*/ 0 w 38"/>
                    <a:gd name="T13" fmla="*/ 0 h 43"/>
                    <a:gd name="T14" fmla="*/ 0 60000 65536"/>
                    <a:gd name="T15" fmla="*/ 0 60000 65536"/>
                    <a:gd name="T16" fmla="*/ 0 60000 65536"/>
                    <a:gd name="T17" fmla="*/ 0 60000 65536"/>
                    <a:gd name="T18" fmla="*/ 0 60000 65536"/>
                    <a:gd name="T19" fmla="*/ 0 60000 65536"/>
                    <a:gd name="T20" fmla="*/ 0 60000 65536"/>
                    <a:gd name="T21" fmla="*/ 0 w 38"/>
                    <a:gd name="T22" fmla="*/ 0 h 43"/>
                    <a:gd name="T23" fmla="*/ 38 w 3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3">
                      <a:moveTo>
                        <a:pt x="0" y="0"/>
                      </a:moveTo>
                      <a:lnTo>
                        <a:pt x="10" y="34"/>
                      </a:lnTo>
                      <a:lnTo>
                        <a:pt x="10" y="43"/>
                      </a:lnTo>
                      <a:lnTo>
                        <a:pt x="38" y="39"/>
                      </a:lnTo>
                      <a:lnTo>
                        <a:pt x="29"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4" name="Freeform 148"/>
                <p:cNvSpPr>
                  <a:spLocks/>
                </p:cNvSpPr>
                <p:nvPr/>
              </p:nvSpPr>
              <p:spPr bwMode="auto">
                <a:xfrm>
                  <a:off x="4124" y="1158"/>
                  <a:ext cx="200" cy="301"/>
                </a:xfrm>
                <a:custGeom>
                  <a:avLst/>
                  <a:gdLst>
                    <a:gd name="T0" fmla="*/ 59 w 400"/>
                    <a:gd name="T1" fmla="*/ 11 h 601"/>
                    <a:gd name="T2" fmla="*/ 65 w 400"/>
                    <a:gd name="T3" fmla="*/ 18 h 601"/>
                    <a:gd name="T4" fmla="*/ 71 w 400"/>
                    <a:gd name="T5" fmla="*/ 26 h 601"/>
                    <a:gd name="T6" fmla="*/ 100 w 400"/>
                    <a:gd name="T7" fmla="*/ 45 h 601"/>
                    <a:gd name="T8" fmla="*/ 96 w 400"/>
                    <a:gd name="T9" fmla="*/ 45 h 601"/>
                    <a:gd name="T10" fmla="*/ 90 w 400"/>
                    <a:gd name="T11" fmla="*/ 44 h 601"/>
                    <a:gd name="T12" fmla="*/ 84 w 400"/>
                    <a:gd name="T13" fmla="*/ 43 h 601"/>
                    <a:gd name="T14" fmla="*/ 78 w 400"/>
                    <a:gd name="T15" fmla="*/ 41 h 601"/>
                    <a:gd name="T16" fmla="*/ 72 w 400"/>
                    <a:gd name="T17" fmla="*/ 39 h 601"/>
                    <a:gd name="T18" fmla="*/ 65 w 400"/>
                    <a:gd name="T19" fmla="*/ 36 h 601"/>
                    <a:gd name="T20" fmla="*/ 58 w 400"/>
                    <a:gd name="T21" fmla="*/ 31 h 601"/>
                    <a:gd name="T22" fmla="*/ 54 w 400"/>
                    <a:gd name="T23" fmla="*/ 26 h 601"/>
                    <a:gd name="T24" fmla="*/ 59 w 400"/>
                    <a:gd name="T25" fmla="*/ 55 h 601"/>
                    <a:gd name="T26" fmla="*/ 63 w 400"/>
                    <a:gd name="T27" fmla="*/ 61 h 601"/>
                    <a:gd name="T28" fmla="*/ 67 w 400"/>
                    <a:gd name="T29" fmla="*/ 68 h 601"/>
                    <a:gd name="T30" fmla="*/ 71 w 400"/>
                    <a:gd name="T31" fmla="*/ 76 h 601"/>
                    <a:gd name="T32" fmla="*/ 74 w 400"/>
                    <a:gd name="T33" fmla="*/ 85 h 601"/>
                    <a:gd name="T34" fmla="*/ 75 w 400"/>
                    <a:gd name="T35" fmla="*/ 93 h 601"/>
                    <a:gd name="T36" fmla="*/ 69 w 400"/>
                    <a:gd name="T37" fmla="*/ 148 h 601"/>
                    <a:gd name="T38" fmla="*/ 64 w 400"/>
                    <a:gd name="T39" fmla="*/ 140 h 601"/>
                    <a:gd name="T40" fmla="*/ 61 w 400"/>
                    <a:gd name="T41" fmla="*/ 131 h 601"/>
                    <a:gd name="T42" fmla="*/ 59 w 400"/>
                    <a:gd name="T43" fmla="*/ 124 h 601"/>
                    <a:gd name="T44" fmla="*/ 59 w 400"/>
                    <a:gd name="T45" fmla="*/ 118 h 601"/>
                    <a:gd name="T46" fmla="*/ 58 w 400"/>
                    <a:gd name="T47" fmla="*/ 112 h 601"/>
                    <a:gd name="T48" fmla="*/ 58 w 400"/>
                    <a:gd name="T49" fmla="*/ 103 h 601"/>
                    <a:gd name="T50" fmla="*/ 60 w 400"/>
                    <a:gd name="T51" fmla="*/ 96 h 601"/>
                    <a:gd name="T52" fmla="*/ 43 w 400"/>
                    <a:gd name="T53" fmla="*/ 73 h 601"/>
                    <a:gd name="T54" fmla="*/ 42 w 400"/>
                    <a:gd name="T55" fmla="*/ 80 h 601"/>
                    <a:gd name="T56" fmla="*/ 40 w 400"/>
                    <a:gd name="T57" fmla="*/ 88 h 601"/>
                    <a:gd name="T58" fmla="*/ 39 w 400"/>
                    <a:gd name="T59" fmla="*/ 93 h 601"/>
                    <a:gd name="T60" fmla="*/ 36 w 400"/>
                    <a:gd name="T61" fmla="*/ 99 h 601"/>
                    <a:gd name="T62" fmla="*/ 30 w 400"/>
                    <a:gd name="T63" fmla="*/ 106 h 601"/>
                    <a:gd name="T64" fmla="*/ 21 w 400"/>
                    <a:gd name="T65" fmla="*/ 115 h 601"/>
                    <a:gd name="T66" fmla="*/ 15 w 400"/>
                    <a:gd name="T67" fmla="*/ 121 h 601"/>
                    <a:gd name="T68" fmla="*/ 15 w 400"/>
                    <a:gd name="T69" fmla="*/ 115 h 601"/>
                    <a:gd name="T70" fmla="*/ 17 w 400"/>
                    <a:gd name="T71" fmla="*/ 106 h 601"/>
                    <a:gd name="T72" fmla="*/ 20 w 400"/>
                    <a:gd name="T73" fmla="*/ 98 h 601"/>
                    <a:gd name="T74" fmla="*/ 23 w 400"/>
                    <a:gd name="T75" fmla="*/ 92 h 601"/>
                    <a:gd name="T76" fmla="*/ 21 w 400"/>
                    <a:gd name="T77" fmla="*/ 26 h 601"/>
                    <a:gd name="T78" fmla="*/ 9 w 400"/>
                    <a:gd name="T79" fmla="*/ 59 h 601"/>
                    <a:gd name="T80" fmla="*/ 6 w 400"/>
                    <a:gd name="T81" fmla="*/ 52 h 601"/>
                    <a:gd name="T82" fmla="*/ 4 w 400"/>
                    <a:gd name="T83" fmla="*/ 47 h 601"/>
                    <a:gd name="T84" fmla="*/ 2 w 400"/>
                    <a:gd name="T85" fmla="*/ 40 h 601"/>
                    <a:gd name="T86" fmla="*/ 1 w 400"/>
                    <a:gd name="T87" fmla="*/ 33 h 601"/>
                    <a:gd name="T88" fmla="*/ 1 w 400"/>
                    <a:gd name="T89" fmla="*/ 27 h 601"/>
                    <a:gd name="T90" fmla="*/ 4 w 400"/>
                    <a:gd name="T91" fmla="*/ 20 h 601"/>
                    <a:gd name="T92" fmla="*/ 8 w 400"/>
                    <a:gd name="T93" fmla="*/ 14 h 601"/>
                    <a:gd name="T94" fmla="*/ 16 w 400"/>
                    <a:gd name="T95" fmla="*/ 7 h 601"/>
                    <a:gd name="T96" fmla="*/ 23 w 400"/>
                    <a:gd name="T97" fmla="*/ 3 h 601"/>
                    <a:gd name="T98" fmla="*/ 29 w 400"/>
                    <a:gd name="T99" fmla="*/ 1 h 601"/>
                    <a:gd name="T100" fmla="*/ 35 w 400"/>
                    <a:gd name="T101" fmla="*/ 0 h 601"/>
                    <a:gd name="T102" fmla="*/ 40 w 400"/>
                    <a:gd name="T103" fmla="*/ 1 h 601"/>
                    <a:gd name="T104" fmla="*/ 46 w 400"/>
                    <a:gd name="T105" fmla="*/ 3 h 601"/>
                    <a:gd name="T106" fmla="*/ 51 w 400"/>
                    <a:gd name="T107" fmla="*/ 5 h 6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0"/>
                    <a:gd name="T163" fmla="*/ 0 h 601"/>
                    <a:gd name="T164" fmla="*/ 400 w 400"/>
                    <a:gd name="T165" fmla="*/ 601 h 6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0" h="601">
                      <a:moveTo>
                        <a:pt x="205" y="19"/>
                      </a:moveTo>
                      <a:lnTo>
                        <a:pt x="212" y="23"/>
                      </a:lnTo>
                      <a:lnTo>
                        <a:pt x="220" y="30"/>
                      </a:lnTo>
                      <a:lnTo>
                        <a:pt x="226" y="36"/>
                      </a:lnTo>
                      <a:lnTo>
                        <a:pt x="234" y="44"/>
                      </a:lnTo>
                      <a:lnTo>
                        <a:pt x="240" y="50"/>
                      </a:lnTo>
                      <a:lnTo>
                        <a:pt x="248" y="58"/>
                      </a:lnTo>
                      <a:lnTo>
                        <a:pt x="251" y="62"/>
                      </a:lnTo>
                      <a:lnTo>
                        <a:pt x="255" y="67"/>
                      </a:lnTo>
                      <a:lnTo>
                        <a:pt x="259" y="71"/>
                      </a:lnTo>
                      <a:lnTo>
                        <a:pt x="261" y="75"/>
                      </a:lnTo>
                      <a:lnTo>
                        <a:pt x="268" y="82"/>
                      </a:lnTo>
                      <a:lnTo>
                        <a:pt x="273" y="89"/>
                      </a:lnTo>
                      <a:lnTo>
                        <a:pt x="278" y="96"/>
                      </a:lnTo>
                      <a:lnTo>
                        <a:pt x="283" y="103"/>
                      </a:lnTo>
                      <a:lnTo>
                        <a:pt x="286" y="106"/>
                      </a:lnTo>
                      <a:lnTo>
                        <a:pt x="289" y="110"/>
                      </a:lnTo>
                      <a:lnTo>
                        <a:pt x="290" y="113"/>
                      </a:lnTo>
                      <a:lnTo>
                        <a:pt x="292" y="114"/>
                      </a:lnTo>
                      <a:lnTo>
                        <a:pt x="400" y="179"/>
                      </a:lnTo>
                      <a:lnTo>
                        <a:pt x="399" y="178"/>
                      </a:lnTo>
                      <a:lnTo>
                        <a:pt x="395" y="178"/>
                      </a:lnTo>
                      <a:lnTo>
                        <a:pt x="391" y="178"/>
                      </a:lnTo>
                      <a:lnTo>
                        <a:pt x="385" y="177"/>
                      </a:lnTo>
                      <a:lnTo>
                        <a:pt x="381" y="177"/>
                      </a:lnTo>
                      <a:lnTo>
                        <a:pt x="377" y="175"/>
                      </a:lnTo>
                      <a:lnTo>
                        <a:pt x="373" y="175"/>
                      </a:lnTo>
                      <a:lnTo>
                        <a:pt x="369" y="175"/>
                      </a:lnTo>
                      <a:lnTo>
                        <a:pt x="364" y="174"/>
                      </a:lnTo>
                      <a:lnTo>
                        <a:pt x="360" y="173"/>
                      </a:lnTo>
                      <a:lnTo>
                        <a:pt x="355" y="173"/>
                      </a:lnTo>
                      <a:lnTo>
                        <a:pt x="351" y="173"/>
                      </a:lnTo>
                      <a:lnTo>
                        <a:pt x="345" y="172"/>
                      </a:lnTo>
                      <a:lnTo>
                        <a:pt x="341" y="170"/>
                      </a:lnTo>
                      <a:lnTo>
                        <a:pt x="334" y="169"/>
                      </a:lnTo>
                      <a:lnTo>
                        <a:pt x="330" y="168"/>
                      </a:lnTo>
                      <a:lnTo>
                        <a:pt x="324" y="166"/>
                      </a:lnTo>
                      <a:lnTo>
                        <a:pt x="319" y="166"/>
                      </a:lnTo>
                      <a:lnTo>
                        <a:pt x="313" y="164"/>
                      </a:lnTo>
                      <a:lnTo>
                        <a:pt x="309" y="164"/>
                      </a:lnTo>
                      <a:lnTo>
                        <a:pt x="304" y="162"/>
                      </a:lnTo>
                      <a:lnTo>
                        <a:pt x="299" y="160"/>
                      </a:lnTo>
                      <a:lnTo>
                        <a:pt x="294" y="158"/>
                      </a:lnTo>
                      <a:lnTo>
                        <a:pt x="290" y="158"/>
                      </a:lnTo>
                      <a:lnTo>
                        <a:pt x="285" y="156"/>
                      </a:lnTo>
                      <a:lnTo>
                        <a:pt x="281" y="155"/>
                      </a:lnTo>
                      <a:lnTo>
                        <a:pt x="277" y="153"/>
                      </a:lnTo>
                      <a:lnTo>
                        <a:pt x="274" y="152"/>
                      </a:lnTo>
                      <a:lnTo>
                        <a:pt x="266" y="148"/>
                      </a:lnTo>
                      <a:lnTo>
                        <a:pt x="260" y="144"/>
                      </a:lnTo>
                      <a:lnTo>
                        <a:pt x="253" y="139"/>
                      </a:lnTo>
                      <a:lnTo>
                        <a:pt x="248" y="135"/>
                      </a:lnTo>
                      <a:lnTo>
                        <a:pt x="240" y="130"/>
                      </a:lnTo>
                      <a:lnTo>
                        <a:pt x="237" y="126"/>
                      </a:lnTo>
                      <a:lnTo>
                        <a:pt x="231" y="121"/>
                      </a:lnTo>
                      <a:lnTo>
                        <a:pt x="227" y="117"/>
                      </a:lnTo>
                      <a:lnTo>
                        <a:pt x="222" y="112"/>
                      </a:lnTo>
                      <a:lnTo>
                        <a:pt x="220" y="108"/>
                      </a:lnTo>
                      <a:lnTo>
                        <a:pt x="216" y="104"/>
                      </a:lnTo>
                      <a:lnTo>
                        <a:pt x="214" y="101"/>
                      </a:lnTo>
                      <a:lnTo>
                        <a:pt x="211" y="96"/>
                      </a:lnTo>
                      <a:lnTo>
                        <a:pt x="209" y="95"/>
                      </a:lnTo>
                      <a:lnTo>
                        <a:pt x="227" y="212"/>
                      </a:lnTo>
                      <a:lnTo>
                        <a:pt x="230" y="214"/>
                      </a:lnTo>
                      <a:lnTo>
                        <a:pt x="234" y="218"/>
                      </a:lnTo>
                      <a:lnTo>
                        <a:pt x="239" y="225"/>
                      </a:lnTo>
                      <a:lnTo>
                        <a:pt x="240" y="229"/>
                      </a:lnTo>
                      <a:lnTo>
                        <a:pt x="243" y="231"/>
                      </a:lnTo>
                      <a:lnTo>
                        <a:pt x="246" y="237"/>
                      </a:lnTo>
                      <a:lnTo>
                        <a:pt x="250" y="242"/>
                      </a:lnTo>
                      <a:lnTo>
                        <a:pt x="253" y="246"/>
                      </a:lnTo>
                      <a:lnTo>
                        <a:pt x="256" y="252"/>
                      </a:lnTo>
                      <a:lnTo>
                        <a:pt x="260" y="257"/>
                      </a:lnTo>
                      <a:lnTo>
                        <a:pt x="264" y="264"/>
                      </a:lnTo>
                      <a:lnTo>
                        <a:pt x="268" y="269"/>
                      </a:lnTo>
                      <a:lnTo>
                        <a:pt x="270" y="274"/>
                      </a:lnTo>
                      <a:lnTo>
                        <a:pt x="273" y="282"/>
                      </a:lnTo>
                      <a:lnTo>
                        <a:pt x="277" y="289"/>
                      </a:lnTo>
                      <a:lnTo>
                        <a:pt x="279" y="295"/>
                      </a:lnTo>
                      <a:lnTo>
                        <a:pt x="283" y="302"/>
                      </a:lnTo>
                      <a:lnTo>
                        <a:pt x="286" y="310"/>
                      </a:lnTo>
                      <a:lnTo>
                        <a:pt x="289" y="317"/>
                      </a:lnTo>
                      <a:lnTo>
                        <a:pt x="290" y="324"/>
                      </a:lnTo>
                      <a:lnTo>
                        <a:pt x="292" y="332"/>
                      </a:lnTo>
                      <a:lnTo>
                        <a:pt x="295" y="339"/>
                      </a:lnTo>
                      <a:lnTo>
                        <a:pt x="298" y="349"/>
                      </a:lnTo>
                      <a:lnTo>
                        <a:pt x="298" y="355"/>
                      </a:lnTo>
                      <a:lnTo>
                        <a:pt x="299" y="364"/>
                      </a:lnTo>
                      <a:lnTo>
                        <a:pt x="299" y="368"/>
                      </a:lnTo>
                      <a:lnTo>
                        <a:pt x="300" y="372"/>
                      </a:lnTo>
                      <a:lnTo>
                        <a:pt x="300" y="376"/>
                      </a:lnTo>
                      <a:lnTo>
                        <a:pt x="302" y="380"/>
                      </a:lnTo>
                      <a:lnTo>
                        <a:pt x="281" y="601"/>
                      </a:lnTo>
                      <a:lnTo>
                        <a:pt x="277" y="596"/>
                      </a:lnTo>
                      <a:lnTo>
                        <a:pt x="273" y="591"/>
                      </a:lnTo>
                      <a:lnTo>
                        <a:pt x="269" y="586"/>
                      </a:lnTo>
                      <a:lnTo>
                        <a:pt x="266" y="580"/>
                      </a:lnTo>
                      <a:lnTo>
                        <a:pt x="261" y="574"/>
                      </a:lnTo>
                      <a:lnTo>
                        <a:pt x="259" y="566"/>
                      </a:lnTo>
                      <a:lnTo>
                        <a:pt x="256" y="560"/>
                      </a:lnTo>
                      <a:lnTo>
                        <a:pt x="253" y="553"/>
                      </a:lnTo>
                      <a:lnTo>
                        <a:pt x="251" y="545"/>
                      </a:lnTo>
                      <a:lnTo>
                        <a:pt x="248" y="537"/>
                      </a:lnTo>
                      <a:lnTo>
                        <a:pt x="246" y="528"/>
                      </a:lnTo>
                      <a:lnTo>
                        <a:pt x="243" y="522"/>
                      </a:lnTo>
                      <a:lnTo>
                        <a:pt x="242" y="517"/>
                      </a:lnTo>
                      <a:lnTo>
                        <a:pt x="240" y="513"/>
                      </a:lnTo>
                      <a:lnTo>
                        <a:pt x="239" y="509"/>
                      </a:lnTo>
                      <a:lnTo>
                        <a:pt x="239" y="505"/>
                      </a:lnTo>
                      <a:lnTo>
                        <a:pt x="237" y="496"/>
                      </a:lnTo>
                      <a:lnTo>
                        <a:pt x="237" y="489"/>
                      </a:lnTo>
                      <a:lnTo>
                        <a:pt x="235" y="484"/>
                      </a:lnTo>
                      <a:lnTo>
                        <a:pt x="234" y="480"/>
                      </a:lnTo>
                      <a:lnTo>
                        <a:pt x="234" y="475"/>
                      </a:lnTo>
                      <a:lnTo>
                        <a:pt x="234" y="471"/>
                      </a:lnTo>
                      <a:lnTo>
                        <a:pt x="233" y="467"/>
                      </a:lnTo>
                      <a:lnTo>
                        <a:pt x="231" y="463"/>
                      </a:lnTo>
                      <a:lnTo>
                        <a:pt x="231" y="459"/>
                      </a:lnTo>
                      <a:lnTo>
                        <a:pt x="231" y="455"/>
                      </a:lnTo>
                      <a:lnTo>
                        <a:pt x="231" y="446"/>
                      </a:lnTo>
                      <a:lnTo>
                        <a:pt x="231" y="440"/>
                      </a:lnTo>
                      <a:lnTo>
                        <a:pt x="231" y="431"/>
                      </a:lnTo>
                      <a:lnTo>
                        <a:pt x="231" y="424"/>
                      </a:lnTo>
                      <a:lnTo>
                        <a:pt x="231" y="416"/>
                      </a:lnTo>
                      <a:lnTo>
                        <a:pt x="233" y="410"/>
                      </a:lnTo>
                      <a:lnTo>
                        <a:pt x="234" y="403"/>
                      </a:lnTo>
                      <a:lnTo>
                        <a:pt x="235" y="397"/>
                      </a:lnTo>
                      <a:lnTo>
                        <a:pt x="237" y="392"/>
                      </a:lnTo>
                      <a:lnTo>
                        <a:pt x="239" y="385"/>
                      </a:lnTo>
                      <a:lnTo>
                        <a:pt x="240" y="381"/>
                      </a:lnTo>
                      <a:lnTo>
                        <a:pt x="244" y="377"/>
                      </a:lnTo>
                      <a:lnTo>
                        <a:pt x="171" y="280"/>
                      </a:lnTo>
                      <a:lnTo>
                        <a:pt x="171" y="281"/>
                      </a:lnTo>
                      <a:lnTo>
                        <a:pt x="171" y="284"/>
                      </a:lnTo>
                      <a:lnTo>
                        <a:pt x="171" y="289"/>
                      </a:lnTo>
                      <a:lnTo>
                        <a:pt x="171" y="294"/>
                      </a:lnTo>
                      <a:lnTo>
                        <a:pt x="170" y="298"/>
                      </a:lnTo>
                      <a:lnTo>
                        <a:pt x="169" y="306"/>
                      </a:lnTo>
                      <a:lnTo>
                        <a:pt x="169" y="312"/>
                      </a:lnTo>
                      <a:lnTo>
                        <a:pt x="168" y="320"/>
                      </a:lnTo>
                      <a:lnTo>
                        <a:pt x="166" y="328"/>
                      </a:lnTo>
                      <a:lnTo>
                        <a:pt x="164" y="336"/>
                      </a:lnTo>
                      <a:lnTo>
                        <a:pt x="162" y="339"/>
                      </a:lnTo>
                      <a:lnTo>
                        <a:pt x="162" y="345"/>
                      </a:lnTo>
                      <a:lnTo>
                        <a:pt x="160" y="349"/>
                      </a:lnTo>
                      <a:lnTo>
                        <a:pt x="160" y="354"/>
                      </a:lnTo>
                      <a:lnTo>
                        <a:pt x="158" y="356"/>
                      </a:lnTo>
                      <a:lnTo>
                        <a:pt x="157" y="362"/>
                      </a:lnTo>
                      <a:lnTo>
                        <a:pt x="155" y="366"/>
                      </a:lnTo>
                      <a:lnTo>
                        <a:pt x="153" y="371"/>
                      </a:lnTo>
                      <a:lnTo>
                        <a:pt x="152" y="375"/>
                      </a:lnTo>
                      <a:lnTo>
                        <a:pt x="149" y="379"/>
                      </a:lnTo>
                      <a:lnTo>
                        <a:pt x="148" y="384"/>
                      </a:lnTo>
                      <a:lnTo>
                        <a:pt x="147" y="388"/>
                      </a:lnTo>
                      <a:lnTo>
                        <a:pt x="143" y="393"/>
                      </a:lnTo>
                      <a:lnTo>
                        <a:pt x="139" y="398"/>
                      </a:lnTo>
                      <a:lnTo>
                        <a:pt x="134" y="403"/>
                      </a:lnTo>
                      <a:lnTo>
                        <a:pt x="130" y="410"/>
                      </a:lnTo>
                      <a:lnTo>
                        <a:pt x="123" y="416"/>
                      </a:lnTo>
                      <a:lnTo>
                        <a:pt x="118" y="423"/>
                      </a:lnTo>
                      <a:lnTo>
                        <a:pt x="110" y="431"/>
                      </a:lnTo>
                      <a:lnTo>
                        <a:pt x="105" y="437"/>
                      </a:lnTo>
                      <a:lnTo>
                        <a:pt x="99" y="444"/>
                      </a:lnTo>
                      <a:lnTo>
                        <a:pt x="91" y="450"/>
                      </a:lnTo>
                      <a:lnTo>
                        <a:pt x="84" y="457"/>
                      </a:lnTo>
                      <a:lnTo>
                        <a:pt x="79" y="463"/>
                      </a:lnTo>
                      <a:lnTo>
                        <a:pt x="73" y="468"/>
                      </a:lnTo>
                      <a:lnTo>
                        <a:pt x="67" y="474"/>
                      </a:lnTo>
                      <a:lnTo>
                        <a:pt x="63" y="479"/>
                      </a:lnTo>
                      <a:lnTo>
                        <a:pt x="61" y="483"/>
                      </a:lnTo>
                      <a:lnTo>
                        <a:pt x="60" y="478"/>
                      </a:lnTo>
                      <a:lnTo>
                        <a:pt x="60" y="474"/>
                      </a:lnTo>
                      <a:lnTo>
                        <a:pt x="60" y="468"/>
                      </a:lnTo>
                      <a:lnTo>
                        <a:pt x="60" y="465"/>
                      </a:lnTo>
                      <a:lnTo>
                        <a:pt x="60" y="457"/>
                      </a:lnTo>
                      <a:lnTo>
                        <a:pt x="60" y="450"/>
                      </a:lnTo>
                      <a:lnTo>
                        <a:pt x="60" y="442"/>
                      </a:lnTo>
                      <a:lnTo>
                        <a:pt x="61" y="436"/>
                      </a:lnTo>
                      <a:lnTo>
                        <a:pt x="63" y="429"/>
                      </a:lnTo>
                      <a:lnTo>
                        <a:pt x="66" y="423"/>
                      </a:lnTo>
                      <a:lnTo>
                        <a:pt x="67" y="416"/>
                      </a:lnTo>
                      <a:lnTo>
                        <a:pt x="70" y="410"/>
                      </a:lnTo>
                      <a:lnTo>
                        <a:pt x="73" y="402"/>
                      </a:lnTo>
                      <a:lnTo>
                        <a:pt x="78" y="394"/>
                      </a:lnTo>
                      <a:lnTo>
                        <a:pt x="79" y="390"/>
                      </a:lnTo>
                      <a:lnTo>
                        <a:pt x="82" y="385"/>
                      </a:lnTo>
                      <a:lnTo>
                        <a:pt x="84" y="381"/>
                      </a:lnTo>
                      <a:lnTo>
                        <a:pt x="86" y="377"/>
                      </a:lnTo>
                      <a:lnTo>
                        <a:pt x="88" y="372"/>
                      </a:lnTo>
                      <a:lnTo>
                        <a:pt x="91" y="366"/>
                      </a:lnTo>
                      <a:lnTo>
                        <a:pt x="93" y="360"/>
                      </a:lnTo>
                      <a:lnTo>
                        <a:pt x="96" y="355"/>
                      </a:lnTo>
                      <a:lnTo>
                        <a:pt x="89" y="211"/>
                      </a:lnTo>
                      <a:lnTo>
                        <a:pt x="76" y="208"/>
                      </a:lnTo>
                      <a:lnTo>
                        <a:pt x="83" y="101"/>
                      </a:lnTo>
                      <a:lnTo>
                        <a:pt x="45" y="132"/>
                      </a:lnTo>
                      <a:lnTo>
                        <a:pt x="47" y="224"/>
                      </a:lnTo>
                      <a:lnTo>
                        <a:pt x="39" y="237"/>
                      </a:lnTo>
                      <a:lnTo>
                        <a:pt x="37" y="237"/>
                      </a:lnTo>
                      <a:lnTo>
                        <a:pt x="36" y="234"/>
                      </a:lnTo>
                      <a:lnTo>
                        <a:pt x="34" y="230"/>
                      </a:lnTo>
                      <a:lnTo>
                        <a:pt x="32" y="226"/>
                      </a:lnTo>
                      <a:lnTo>
                        <a:pt x="28" y="220"/>
                      </a:lnTo>
                      <a:lnTo>
                        <a:pt x="24" y="212"/>
                      </a:lnTo>
                      <a:lnTo>
                        <a:pt x="23" y="208"/>
                      </a:lnTo>
                      <a:lnTo>
                        <a:pt x="22" y="204"/>
                      </a:lnTo>
                      <a:lnTo>
                        <a:pt x="19" y="200"/>
                      </a:lnTo>
                      <a:lnTo>
                        <a:pt x="18" y="196"/>
                      </a:lnTo>
                      <a:lnTo>
                        <a:pt x="17" y="191"/>
                      </a:lnTo>
                      <a:lnTo>
                        <a:pt x="14" y="186"/>
                      </a:lnTo>
                      <a:lnTo>
                        <a:pt x="13" y="181"/>
                      </a:lnTo>
                      <a:lnTo>
                        <a:pt x="11" y="175"/>
                      </a:lnTo>
                      <a:lnTo>
                        <a:pt x="9" y="169"/>
                      </a:lnTo>
                      <a:lnTo>
                        <a:pt x="8" y="165"/>
                      </a:lnTo>
                      <a:lnTo>
                        <a:pt x="5" y="158"/>
                      </a:lnTo>
                      <a:lnTo>
                        <a:pt x="5" y="155"/>
                      </a:lnTo>
                      <a:lnTo>
                        <a:pt x="4" y="148"/>
                      </a:lnTo>
                      <a:lnTo>
                        <a:pt x="2" y="143"/>
                      </a:lnTo>
                      <a:lnTo>
                        <a:pt x="1" y="138"/>
                      </a:lnTo>
                      <a:lnTo>
                        <a:pt x="1" y="132"/>
                      </a:lnTo>
                      <a:lnTo>
                        <a:pt x="0" y="126"/>
                      </a:lnTo>
                      <a:lnTo>
                        <a:pt x="0" y="121"/>
                      </a:lnTo>
                      <a:lnTo>
                        <a:pt x="0" y="116"/>
                      </a:lnTo>
                      <a:lnTo>
                        <a:pt x="0" y="112"/>
                      </a:lnTo>
                      <a:lnTo>
                        <a:pt x="2" y="105"/>
                      </a:lnTo>
                      <a:lnTo>
                        <a:pt x="4" y="100"/>
                      </a:lnTo>
                      <a:lnTo>
                        <a:pt x="6" y="93"/>
                      </a:lnTo>
                      <a:lnTo>
                        <a:pt x="9" y="89"/>
                      </a:lnTo>
                      <a:lnTo>
                        <a:pt x="11" y="84"/>
                      </a:lnTo>
                      <a:lnTo>
                        <a:pt x="14" y="78"/>
                      </a:lnTo>
                      <a:lnTo>
                        <a:pt x="18" y="74"/>
                      </a:lnTo>
                      <a:lnTo>
                        <a:pt x="22" y="69"/>
                      </a:lnTo>
                      <a:lnTo>
                        <a:pt x="24" y="63"/>
                      </a:lnTo>
                      <a:lnTo>
                        <a:pt x="28" y="58"/>
                      </a:lnTo>
                      <a:lnTo>
                        <a:pt x="32" y="53"/>
                      </a:lnTo>
                      <a:lnTo>
                        <a:pt x="37" y="49"/>
                      </a:lnTo>
                      <a:lnTo>
                        <a:pt x="43" y="43"/>
                      </a:lnTo>
                      <a:lnTo>
                        <a:pt x="49" y="37"/>
                      </a:lnTo>
                      <a:lnTo>
                        <a:pt x="56" y="32"/>
                      </a:lnTo>
                      <a:lnTo>
                        <a:pt x="63" y="27"/>
                      </a:lnTo>
                      <a:lnTo>
                        <a:pt x="70" y="20"/>
                      </a:lnTo>
                      <a:lnTo>
                        <a:pt x="79" y="15"/>
                      </a:lnTo>
                      <a:lnTo>
                        <a:pt x="82" y="14"/>
                      </a:lnTo>
                      <a:lnTo>
                        <a:pt x="87" y="11"/>
                      </a:lnTo>
                      <a:lnTo>
                        <a:pt x="91" y="10"/>
                      </a:lnTo>
                      <a:lnTo>
                        <a:pt x="96" y="9"/>
                      </a:lnTo>
                      <a:lnTo>
                        <a:pt x="100" y="6"/>
                      </a:lnTo>
                      <a:lnTo>
                        <a:pt x="105" y="5"/>
                      </a:lnTo>
                      <a:lnTo>
                        <a:pt x="109" y="4"/>
                      </a:lnTo>
                      <a:lnTo>
                        <a:pt x="114" y="4"/>
                      </a:lnTo>
                      <a:lnTo>
                        <a:pt x="118" y="1"/>
                      </a:lnTo>
                      <a:lnTo>
                        <a:pt x="123" y="1"/>
                      </a:lnTo>
                      <a:lnTo>
                        <a:pt x="127" y="1"/>
                      </a:lnTo>
                      <a:lnTo>
                        <a:pt x="132" y="1"/>
                      </a:lnTo>
                      <a:lnTo>
                        <a:pt x="138" y="0"/>
                      </a:lnTo>
                      <a:lnTo>
                        <a:pt x="142" y="0"/>
                      </a:lnTo>
                      <a:lnTo>
                        <a:pt x="147" y="0"/>
                      </a:lnTo>
                      <a:lnTo>
                        <a:pt x="152" y="1"/>
                      </a:lnTo>
                      <a:lnTo>
                        <a:pt x="156" y="1"/>
                      </a:lnTo>
                      <a:lnTo>
                        <a:pt x="160" y="2"/>
                      </a:lnTo>
                      <a:lnTo>
                        <a:pt x="165" y="4"/>
                      </a:lnTo>
                      <a:lnTo>
                        <a:pt x="170" y="5"/>
                      </a:lnTo>
                      <a:lnTo>
                        <a:pt x="174" y="5"/>
                      </a:lnTo>
                      <a:lnTo>
                        <a:pt x="178" y="7"/>
                      </a:lnTo>
                      <a:lnTo>
                        <a:pt x="183" y="9"/>
                      </a:lnTo>
                      <a:lnTo>
                        <a:pt x="187" y="10"/>
                      </a:lnTo>
                      <a:lnTo>
                        <a:pt x="191" y="13"/>
                      </a:lnTo>
                      <a:lnTo>
                        <a:pt x="196" y="14"/>
                      </a:lnTo>
                      <a:lnTo>
                        <a:pt x="200" y="17"/>
                      </a:lnTo>
                      <a:lnTo>
                        <a:pt x="20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5" name="Freeform 149"/>
                <p:cNvSpPr>
                  <a:spLocks/>
                </p:cNvSpPr>
                <p:nvPr/>
              </p:nvSpPr>
              <p:spPr bwMode="auto">
                <a:xfrm>
                  <a:off x="4257" y="1451"/>
                  <a:ext cx="15" cy="14"/>
                </a:xfrm>
                <a:custGeom>
                  <a:avLst/>
                  <a:gdLst>
                    <a:gd name="T0" fmla="*/ 2 w 31"/>
                    <a:gd name="T1" fmla="*/ 0 h 27"/>
                    <a:gd name="T2" fmla="*/ 2 w 31"/>
                    <a:gd name="T3" fmla="*/ 1 h 27"/>
                    <a:gd name="T4" fmla="*/ 3 w 31"/>
                    <a:gd name="T5" fmla="*/ 2 h 27"/>
                    <a:gd name="T6" fmla="*/ 4 w 31"/>
                    <a:gd name="T7" fmla="*/ 3 h 27"/>
                    <a:gd name="T8" fmla="*/ 5 w 31"/>
                    <a:gd name="T9" fmla="*/ 5 h 27"/>
                    <a:gd name="T10" fmla="*/ 6 w 31"/>
                    <a:gd name="T11" fmla="*/ 6 h 27"/>
                    <a:gd name="T12" fmla="*/ 7 w 31"/>
                    <a:gd name="T13" fmla="*/ 7 h 27"/>
                    <a:gd name="T14" fmla="*/ 0 w 31"/>
                    <a:gd name="T15" fmla="*/ 5 h 27"/>
                    <a:gd name="T16" fmla="*/ 2 w 31"/>
                    <a:gd name="T17" fmla="*/ 0 h 27"/>
                    <a:gd name="T18" fmla="*/ 2 w 3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8" y="0"/>
                      </a:moveTo>
                      <a:lnTo>
                        <a:pt x="9" y="2"/>
                      </a:lnTo>
                      <a:lnTo>
                        <a:pt x="13" y="7"/>
                      </a:lnTo>
                      <a:lnTo>
                        <a:pt x="16" y="11"/>
                      </a:lnTo>
                      <a:lnTo>
                        <a:pt x="21" y="17"/>
                      </a:lnTo>
                      <a:lnTo>
                        <a:pt x="25" y="22"/>
                      </a:lnTo>
                      <a:lnTo>
                        <a:pt x="31" y="27"/>
                      </a:lnTo>
                      <a:lnTo>
                        <a:pt x="0" y="1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6" name="Freeform 150"/>
                <p:cNvSpPr>
                  <a:spLocks/>
                </p:cNvSpPr>
                <p:nvPr/>
              </p:nvSpPr>
              <p:spPr bwMode="auto">
                <a:xfrm>
                  <a:off x="4151" y="1391"/>
                  <a:ext cx="9" cy="15"/>
                </a:xfrm>
                <a:custGeom>
                  <a:avLst/>
                  <a:gdLst>
                    <a:gd name="T0" fmla="*/ 4 w 19"/>
                    <a:gd name="T1" fmla="*/ 0 h 31"/>
                    <a:gd name="T2" fmla="*/ 2 w 19"/>
                    <a:gd name="T3" fmla="*/ 7 h 31"/>
                    <a:gd name="T4" fmla="*/ 2 w 19"/>
                    <a:gd name="T5" fmla="*/ 7 h 31"/>
                    <a:gd name="T6" fmla="*/ 1 w 19"/>
                    <a:gd name="T7" fmla="*/ 7 h 31"/>
                    <a:gd name="T8" fmla="*/ 1 w 19"/>
                    <a:gd name="T9" fmla="*/ 5 h 31"/>
                    <a:gd name="T10" fmla="*/ 0 w 19"/>
                    <a:gd name="T11" fmla="*/ 4 h 31"/>
                    <a:gd name="T12" fmla="*/ 0 w 19"/>
                    <a:gd name="T13" fmla="*/ 3 h 31"/>
                    <a:gd name="T14" fmla="*/ 0 w 19"/>
                    <a:gd name="T15" fmla="*/ 2 h 31"/>
                    <a:gd name="T16" fmla="*/ 0 w 19"/>
                    <a:gd name="T17" fmla="*/ 1 h 31"/>
                    <a:gd name="T18" fmla="*/ 0 w 19"/>
                    <a:gd name="T19" fmla="*/ 1 h 31"/>
                    <a:gd name="T20" fmla="*/ 2 w 19"/>
                    <a:gd name="T21" fmla="*/ 0 h 31"/>
                    <a:gd name="T22" fmla="*/ 4 w 19"/>
                    <a:gd name="T23" fmla="*/ 0 h 31"/>
                    <a:gd name="T24" fmla="*/ 4 w 1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1"/>
                    <a:gd name="T41" fmla="*/ 19 w 1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1">
                      <a:moveTo>
                        <a:pt x="19" y="0"/>
                      </a:moveTo>
                      <a:lnTo>
                        <a:pt x="11" y="31"/>
                      </a:lnTo>
                      <a:lnTo>
                        <a:pt x="8" y="31"/>
                      </a:lnTo>
                      <a:lnTo>
                        <a:pt x="7" y="28"/>
                      </a:lnTo>
                      <a:lnTo>
                        <a:pt x="4" y="23"/>
                      </a:lnTo>
                      <a:lnTo>
                        <a:pt x="3" y="19"/>
                      </a:lnTo>
                      <a:lnTo>
                        <a:pt x="2" y="13"/>
                      </a:lnTo>
                      <a:lnTo>
                        <a:pt x="0" y="9"/>
                      </a:lnTo>
                      <a:lnTo>
                        <a:pt x="0" y="5"/>
                      </a:lnTo>
                      <a:lnTo>
                        <a:pt x="9" y="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7" name="Freeform 151"/>
                <p:cNvSpPr>
                  <a:spLocks/>
                </p:cNvSpPr>
                <p:nvPr/>
              </p:nvSpPr>
              <p:spPr bwMode="auto">
                <a:xfrm>
                  <a:off x="4184" y="1162"/>
                  <a:ext cx="22" cy="38"/>
                </a:xfrm>
                <a:custGeom>
                  <a:avLst/>
                  <a:gdLst>
                    <a:gd name="T0" fmla="*/ 0 w 45"/>
                    <a:gd name="T1" fmla="*/ 0 h 76"/>
                    <a:gd name="T2" fmla="*/ 6 w 45"/>
                    <a:gd name="T3" fmla="*/ 2 h 76"/>
                    <a:gd name="T4" fmla="*/ 8 w 45"/>
                    <a:gd name="T5" fmla="*/ 0 h 76"/>
                    <a:gd name="T6" fmla="*/ 11 w 45"/>
                    <a:gd name="T7" fmla="*/ 18 h 76"/>
                    <a:gd name="T8" fmla="*/ 8 w 45"/>
                    <a:gd name="T9" fmla="*/ 19 h 76"/>
                    <a:gd name="T10" fmla="*/ 5 w 45"/>
                    <a:gd name="T11" fmla="*/ 18 h 76"/>
                    <a:gd name="T12" fmla="*/ 0 w 45"/>
                    <a:gd name="T13" fmla="*/ 0 h 76"/>
                    <a:gd name="T14" fmla="*/ 0 w 45"/>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76"/>
                    <a:gd name="T26" fmla="*/ 45 w 45"/>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76">
                      <a:moveTo>
                        <a:pt x="0" y="0"/>
                      </a:moveTo>
                      <a:lnTo>
                        <a:pt x="24" y="6"/>
                      </a:lnTo>
                      <a:lnTo>
                        <a:pt x="34" y="0"/>
                      </a:lnTo>
                      <a:lnTo>
                        <a:pt x="45" y="71"/>
                      </a:lnTo>
                      <a:lnTo>
                        <a:pt x="34" y="76"/>
                      </a:lnTo>
                      <a:lnTo>
                        <a:pt x="20" y="6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8" name="Freeform 152"/>
                <p:cNvSpPr>
                  <a:spLocks/>
                </p:cNvSpPr>
                <p:nvPr/>
              </p:nvSpPr>
              <p:spPr bwMode="auto">
                <a:xfrm>
                  <a:off x="4193" y="1167"/>
                  <a:ext cx="13" cy="66"/>
                </a:xfrm>
                <a:custGeom>
                  <a:avLst/>
                  <a:gdLst>
                    <a:gd name="T0" fmla="*/ 1 w 25"/>
                    <a:gd name="T1" fmla="*/ 0 h 130"/>
                    <a:gd name="T2" fmla="*/ 0 w 25"/>
                    <a:gd name="T3" fmla="*/ 3 h 130"/>
                    <a:gd name="T4" fmla="*/ 1 w 25"/>
                    <a:gd name="T5" fmla="*/ 4 h 130"/>
                    <a:gd name="T6" fmla="*/ 0 w 25"/>
                    <a:gd name="T7" fmla="*/ 15 h 130"/>
                    <a:gd name="T8" fmla="*/ 6 w 25"/>
                    <a:gd name="T9" fmla="*/ 34 h 130"/>
                    <a:gd name="T10" fmla="*/ 7 w 25"/>
                    <a:gd name="T11" fmla="*/ 15 h 130"/>
                    <a:gd name="T12" fmla="*/ 2 w 25"/>
                    <a:gd name="T13" fmla="*/ 4 h 130"/>
                    <a:gd name="T14" fmla="*/ 3 w 25"/>
                    <a:gd name="T15" fmla="*/ 3 h 130"/>
                    <a:gd name="T16" fmla="*/ 1 w 25"/>
                    <a:gd name="T17" fmla="*/ 0 h 130"/>
                    <a:gd name="T18" fmla="*/ 1 w 25"/>
                    <a:gd name="T19" fmla="*/ 0 h 130"/>
                    <a:gd name="T20" fmla="*/ 1 w 25"/>
                    <a:gd name="T21" fmla="*/ 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0"/>
                    <a:gd name="T35" fmla="*/ 25 w 2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0">
                      <a:moveTo>
                        <a:pt x="1" y="0"/>
                      </a:moveTo>
                      <a:lnTo>
                        <a:pt x="0" y="9"/>
                      </a:lnTo>
                      <a:lnTo>
                        <a:pt x="4" y="15"/>
                      </a:lnTo>
                      <a:lnTo>
                        <a:pt x="0" y="60"/>
                      </a:lnTo>
                      <a:lnTo>
                        <a:pt x="23" y="130"/>
                      </a:lnTo>
                      <a:lnTo>
                        <a:pt x="25" y="60"/>
                      </a:lnTo>
                      <a:lnTo>
                        <a:pt x="8" y="15"/>
                      </a:lnTo>
                      <a:lnTo>
                        <a:pt x="10" y="9"/>
                      </a:lnTo>
                      <a:lnTo>
                        <a:pt x="4" y="0"/>
                      </a:lnTo>
                      <a:lnTo>
                        <a:pt x="1" y="0"/>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9" name="Freeform 153"/>
                <p:cNvSpPr>
                  <a:spLocks/>
                </p:cNvSpPr>
                <p:nvPr/>
              </p:nvSpPr>
              <p:spPr bwMode="auto">
                <a:xfrm>
                  <a:off x="4244" y="1291"/>
                  <a:ext cx="25" cy="108"/>
                </a:xfrm>
                <a:custGeom>
                  <a:avLst/>
                  <a:gdLst>
                    <a:gd name="T0" fmla="*/ 0 w 50"/>
                    <a:gd name="T1" fmla="*/ 0 h 216"/>
                    <a:gd name="T2" fmla="*/ 1 w 50"/>
                    <a:gd name="T3" fmla="*/ 1 h 216"/>
                    <a:gd name="T4" fmla="*/ 3 w 50"/>
                    <a:gd name="T5" fmla="*/ 3 h 216"/>
                    <a:gd name="T6" fmla="*/ 4 w 50"/>
                    <a:gd name="T7" fmla="*/ 6 h 216"/>
                    <a:gd name="T8" fmla="*/ 5 w 50"/>
                    <a:gd name="T9" fmla="*/ 8 h 216"/>
                    <a:gd name="T10" fmla="*/ 6 w 50"/>
                    <a:gd name="T11" fmla="*/ 10 h 216"/>
                    <a:gd name="T12" fmla="*/ 7 w 50"/>
                    <a:gd name="T13" fmla="*/ 12 h 216"/>
                    <a:gd name="T14" fmla="*/ 9 w 50"/>
                    <a:gd name="T15" fmla="*/ 14 h 216"/>
                    <a:gd name="T16" fmla="*/ 10 w 50"/>
                    <a:gd name="T17" fmla="*/ 17 h 216"/>
                    <a:gd name="T18" fmla="*/ 11 w 50"/>
                    <a:gd name="T19" fmla="*/ 19 h 216"/>
                    <a:gd name="T20" fmla="*/ 12 w 50"/>
                    <a:gd name="T21" fmla="*/ 21 h 216"/>
                    <a:gd name="T22" fmla="*/ 12 w 50"/>
                    <a:gd name="T23" fmla="*/ 24 h 216"/>
                    <a:gd name="T24" fmla="*/ 13 w 50"/>
                    <a:gd name="T25" fmla="*/ 26 h 216"/>
                    <a:gd name="T26" fmla="*/ 11 w 50"/>
                    <a:gd name="T27" fmla="*/ 54 h 216"/>
                    <a:gd name="T28" fmla="*/ 11 w 50"/>
                    <a:gd name="T29" fmla="*/ 53 h 216"/>
                    <a:gd name="T30" fmla="*/ 11 w 50"/>
                    <a:gd name="T31" fmla="*/ 50 h 216"/>
                    <a:gd name="T32" fmla="*/ 11 w 50"/>
                    <a:gd name="T33" fmla="*/ 48 h 216"/>
                    <a:gd name="T34" fmla="*/ 10 w 50"/>
                    <a:gd name="T35" fmla="*/ 45 h 216"/>
                    <a:gd name="T36" fmla="*/ 10 w 50"/>
                    <a:gd name="T37" fmla="*/ 43 h 216"/>
                    <a:gd name="T38" fmla="*/ 10 w 50"/>
                    <a:gd name="T39" fmla="*/ 40 h 216"/>
                    <a:gd name="T40" fmla="*/ 10 w 50"/>
                    <a:gd name="T41" fmla="*/ 38 h 216"/>
                    <a:gd name="T42" fmla="*/ 10 w 50"/>
                    <a:gd name="T43" fmla="*/ 35 h 216"/>
                    <a:gd name="T44" fmla="*/ 10 w 50"/>
                    <a:gd name="T45" fmla="*/ 32 h 216"/>
                    <a:gd name="T46" fmla="*/ 10 w 50"/>
                    <a:gd name="T47" fmla="*/ 30 h 216"/>
                    <a:gd name="T48" fmla="*/ 9 w 50"/>
                    <a:gd name="T49" fmla="*/ 28 h 216"/>
                    <a:gd name="T50" fmla="*/ 9 w 50"/>
                    <a:gd name="T51" fmla="*/ 27 h 216"/>
                    <a:gd name="T52" fmla="*/ 9 w 50"/>
                    <a:gd name="T53" fmla="*/ 25 h 216"/>
                    <a:gd name="T54" fmla="*/ 9 w 50"/>
                    <a:gd name="T55" fmla="*/ 24 h 216"/>
                    <a:gd name="T56" fmla="*/ 8 w 50"/>
                    <a:gd name="T57" fmla="*/ 21 h 216"/>
                    <a:gd name="T58" fmla="*/ 7 w 50"/>
                    <a:gd name="T59" fmla="*/ 17 h 216"/>
                    <a:gd name="T60" fmla="*/ 5 w 50"/>
                    <a:gd name="T61" fmla="*/ 13 h 216"/>
                    <a:gd name="T62" fmla="*/ 4 w 50"/>
                    <a:gd name="T63" fmla="*/ 12 h 216"/>
                    <a:gd name="T64" fmla="*/ 3 w 50"/>
                    <a:gd name="T65" fmla="*/ 10 h 216"/>
                    <a:gd name="T66" fmla="*/ 2 w 50"/>
                    <a:gd name="T67" fmla="*/ 6 h 216"/>
                    <a:gd name="T68" fmla="*/ 1 w 50"/>
                    <a:gd name="T69" fmla="*/ 3 h 216"/>
                    <a:gd name="T70" fmla="*/ 0 w 50"/>
                    <a:gd name="T71" fmla="*/ 1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216"/>
                    <a:gd name="T110" fmla="*/ 50 w 50"/>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216">
                      <a:moveTo>
                        <a:pt x="0" y="3"/>
                      </a:moveTo>
                      <a:lnTo>
                        <a:pt x="0" y="0"/>
                      </a:lnTo>
                      <a:lnTo>
                        <a:pt x="2" y="2"/>
                      </a:lnTo>
                      <a:lnTo>
                        <a:pt x="3" y="3"/>
                      </a:lnTo>
                      <a:lnTo>
                        <a:pt x="6" y="8"/>
                      </a:lnTo>
                      <a:lnTo>
                        <a:pt x="10" y="12"/>
                      </a:lnTo>
                      <a:lnTo>
                        <a:pt x="13" y="19"/>
                      </a:lnTo>
                      <a:lnTo>
                        <a:pt x="16" y="21"/>
                      </a:lnTo>
                      <a:lnTo>
                        <a:pt x="19" y="25"/>
                      </a:lnTo>
                      <a:lnTo>
                        <a:pt x="20" y="30"/>
                      </a:lnTo>
                      <a:lnTo>
                        <a:pt x="23" y="34"/>
                      </a:lnTo>
                      <a:lnTo>
                        <a:pt x="24" y="38"/>
                      </a:lnTo>
                      <a:lnTo>
                        <a:pt x="26" y="42"/>
                      </a:lnTo>
                      <a:lnTo>
                        <a:pt x="29" y="46"/>
                      </a:lnTo>
                      <a:lnTo>
                        <a:pt x="30" y="51"/>
                      </a:lnTo>
                      <a:lnTo>
                        <a:pt x="33" y="55"/>
                      </a:lnTo>
                      <a:lnTo>
                        <a:pt x="36" y="60"/>
                      </a:lnTo>
                      <a:lnTo>
                        <a:pt x="38" y="65"/>
                      </a:lnTo>
                      <a:lnTo>
                        <a:pt x="39" y="71"/>
                      </a:lnTo>
                      <a:lnTo>
                        <a:pt x="41" y="74"/>
                      </a:lnTo>
                      <a:lnTo>
                        <a:pt x="43" y="80"/>
                      </a:lnTo>
                      <a:lnTo>
                        <a:pt x="45" y="84"/>
                      </a:lnTo>
                      <a:lnTo>
                        <a:pt x="46" y="89"/>
                      </a:lnTo>
                      <a:lnTo>
                        <a:pt x="47" y="93"/>
                      </a:lnTo>
                      <a:lnTo>
                        <a:pt x="49" y="98"/>
                      </a:lnTo>
                      <a:lnTo>
                        <a:pt x="49" y="102"/>
                      </a:lnTo>
                      <a:lnTo>
                        <a:pt x="50" y="107"/>
                      </a:lnTo>
                      <a:lnTo>
                        <a:pt x="43" y="216"/>
                      </a:lnTo>
                      <a:lnTo>
                        <a:pt x="42" y="215"/>
                      </a:lnTo>
                      <a:lnTo>
                        <a:pt x="42" y="211"/>
                      </a:lnTo>
                      <a:lnTo>
                        <a:pt x="41" y="205"/>
                      </a:lnTo>
                      <a:lnTo>
                        <a:pt x="41" y="198"/>
                      </a:lnTo>
                      <a:lnTo>
                        <a:pt x="41" y="194"/>
                      </a:lnTo>
                      <a:lnTo>
                        <a:pt x="41" y="189"/>
                      </a:lnTo>
                      <a:lnTo>
                        <a:pt x="39" y="185"/>
                      </a:lnTo>
                      <a:lnTo>
                        <a:pt x="39" y="180"/>
                      </a:lnTo>
                      <a:lnTo>
                        <a:pt x="39" y="175"/>
                      </a:lnTo>
                      <a:lnTo>
                        <a:pt x="39" y="170"/>
                      </a:lnTo>
                      <a:lnTo>
                        <a:pt x="39" y="164"/>
                      </a:lnTo>
                      <a:lnTo>
                        <a:pt x="39" y="160"/>
                      </a:lnTo>
                      <a:lnTo>
                        <a:pt x="38" y="154"/>
                      </a:lnTo>
                      <a:lnTo>
                        <a:pt x="38" y="149"/>
                      </a:lnTo>
                      <a:lnTo>
                        <a:pt x="37" y="144"/>
                      </a:lnTo>
                      <a:lnTo>
                        <a:pt x="37" y="138"/>
                      </a:lnTo>
                      <a:lnTo>
                        <a:pt x="37" y="133"/>
                      </a:lnTo>
                      <a:lnTo>
                        <a:pt x="37" y="128"/>
                      </a:lnTo>
                      <a:lnTo>
                        <a:pt x="37" y="124"/>
                      </a:lnTo>
                      <a:lnTo>
                        <a:pt x="37" y="120"/>
                      </a:lnTo>
                      <a:lnTo>
                        <a:pt x="36" y="115"/>
                      </a:lnTo>
                      <a:lnTo>
                        <a:pt x="36" y="112"/>
                      </a:lnTo>
                      <a:lnTo>
                        <a:pt x="36" y="108"/>
                      </a:lnTo>
                      <a:lnTo>
                        <a:pt x="36" y="106"/>
                      </a:lnTo>
                      <a:lnTo>
                        <a:pt x="36" y="101"/>
                      </a:lnTo>
                      <a:lnTo>
                        <a:pt x="36" y="99"/>
                      </a:lnTo>
                      <a:lnTo>
                        <a:pt x="34" y="95"/>
                      </a:lnTo>
                      <a:lnTo>
                        <a:pt x="34" y="93"/>
                      </a:lnTo>
                      <a:lnTo>
                        <a:pt x="32" y="88"/>
                      </a:lnTo>
                      <a:lnTo>
                        <a:pt x="30" y="82"/>
                      </a:lnTo>
                      <a:lnTo>
                        <a:pt x="28" y="74"/>
                      </a:lnTo>
                      <a:lnTo>
                        <a:pt x="25" y="68"/>
                      </a:lnTo>
                      <a:lnTo>
                        <a:pt x="21" y="60"/>
                      </a:lnTo>
                      <a:lnTo>
                        <a:pt x="20" y="52"/>
                      </a:lnTo>
                      <a:lnTo>
                        <a:pt x="17" y="48"/>
                      </a:lnTo>
                      <a:lnTo>
                        <a:pt x="16" y="45"/>
                      </a:lnTo>
                      <a:lnTo>
                        <a:pt x="15" y="41"/>
                      </a:lnTo>
                      <a:lnTo>
                        <a:pt x="13" y="37"/>
                      </a:lnTo>
                      <a:lnTo>
                        <a:pt x="10" y="29"/>
                      </a:lnTo>
                      <a:lnTo>
                        <a:pt x="8" y="22"/>
                      </a:lnTo>
                      <a:lnTo>
                        <a:pt x="6" y="15"/>
                      </a:lnTo>
                      <a:lnTo>
                        <a:pt x="3" y="9"/>
                      </a:lnTo>
                      <a:lnTo>
                        <a:pt x="0" y="5"/>
                      </a:lnTo>
                      <a:lnTo>
                        <a:pt x="0" y="3"/>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0" name="Freeform 154"/>
                <p:cNvSpPr>
                  <a:spLocks/>
                </p:cNvSpPr>
                <p:nvPr/>
              </p:nvSpPr>
              <p:spPr bwMode="auto">
                <a:xfrm>
                  <a:off x="4234" y="1180"/>
                  <a:ext cx="57" cy="54"/>
                </a:xfrm>
                <a:custGeom>
                  <a:avLst/>
                  <a:gdLst>
                    <a:gd name="T0" fmla="*/ 0 w 114"/>
                    <a:gd name="T1" fmla="*/ 0 h 107"/>
                    <a:gd name="T2" fmla="*/ 14 w 114"/>
                    <a:gd name="T3" fmla="*/ 18 h 107"/>
                    <a:gd name="T4" fmla="*/ 29 w 114"/>
                    <a:gd name="T5" fmla="*/ 27 h 107"/>
                    <a:gd name="T6" fmla="*/ 12 w 114"/>
                    <a:gd name="T7" fmla="*/ 20 h 107"/>
                    <a:gd name="T8" fmla="*/ 0 w 114"/>
                    <a:gd name="T9" fmla="*/ 0 h 107"/>
                    <a:gd name="T10" fmla="*/ 0 w 114"/>
                    <a:gd name="T11" fmla="*/ 0 h 107"/>
                    <a:gd name="T12" fmla="*/ 0 60000 65536"/>
                    <a:gd name="T13" fmla="*/ 0 60000 65536"/>
                    <a:gd name="T14" fmla="*/ 0 60000 65536"/>
                    <a:gd name="T15" fmla="*/ 0 60000 65536"/>
                    <a:gd name="T16" fmla="*/ 0 60000 65536"/>
                    <a:gd name="T17" fmla="*/ 0 60000 65536"/>
                    <a:gd name="T18" fmla="*/ 0 w 114"/>
                    <a:gd name="T19" fmla="*/ 0 h 107"/>
                    <a:gd name="T20" fmla="*/ 114 w 1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14" h="107">
                      <a:moveTo>
                        <a:pt x="0" y="0"/>
                      </a:moveTo>
                      <a:lnTo>
                        <a:pt x="56" y="70"/>
                      </a:lnTo>
                      <a:lnTo>
                        <a:pt x="114" y="107"/>
                      </a:lnTo>
                      <a:lnTo>
                        <a:pt x="46" y="78"/>
                      </a:lnTo>
                      <a:lnTo>
                        <a:pt x="0" y="0"/>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1" name="Freeform 155"/>
                <p:cNvSpPr>
                  <a:spLocks/>
                </p:cNvSpPr>
                <p:nvPr/>
              </p:nvSpPr>
              <p:spPr bwMode="auto">
                <a:xfrm>
                  <a:off x="4165" y="1294"/>
                  <a:ext cx="38" cy="87"/>
                </a:xfrm>
                <a:custGeom>
                  <a:avLst/>
                  <a:gdLst>
                    <a:gd name="T0" fmla="*/ 19 w 74"/>
                    <a:gd name="T1" fmla="*/ 7 h 175"/>
                    <a:gd name="T2" fmla="*/ 19 w 74"/>
                    <a:gd name="T3" fmla="*/ 9 h 175"/>
                    <a:gd name="T4" fmla="*/ 18 w 74"/>
                    <a:gd name="T5" fmla="*/ 11 h 175"/>
                    <a:gd name="T6" fmla="*/ 18 w 74"/>
                    <a:gd name="T7" fmla="*/ 14 h 175"/>
                    <a:gd name="T8" fmla="*/ 17 w 74"/>
                    <a:gd name="T9" fmla="*/ 17 h 175"/>
                    <a:gd name="T10" fmla="*/ 16 w 74"/>
                    <a:gd name="T11" fmla="*/ 21 h 175"/>
                    <a:gd name="T12" fmla="*/ 14 w 74"/>
                    <a:gd name="T13" fmla="*/ 24 h 175"/>
                    <a:gd name="T14" fmla="*/ 12 w 74"/>
                    <a:gd name="T15" fmla="*/ 28 h 175"/>
                    <a:gd name="T16" fmla="*/ 10 w 74"/>
                    <a:gd name="T17" fmla="*/ 31 h 175"/>
                    <a:gd name="T18" fmla="*/ 8 w 74"/>
                    <a:gd name="T19" fmla="*/ 34 h 175"/>
                    <a:gd name="T20" fmla="*/ 6 w 74"/>
                    <a:gd name="T21" fmla="*/ 36 h 175"/>
                    <a:gd name="T22" fmla="*/ 4 w 74"/>
                    <a:gd name="T23" fmla="*/ 38 h 175"/>
                    <a:gd name="T24" fmla="*/ 2 w 74"/>
                    <a:gd name="T25" fmla="*/ 41 h 175"/>
                    <a:gd name="T26" fmla="*/ 0 w 74"/>
                    <a:gd name="T27" fmla="*/ 43 h 175"/>
                    <a:gd name="T28" fmla="*/ 0 w 74"/>
                    <a:gd name="T29" fmla="*/ 43 h 175"/>
                    <a:gd name="T30" fmla="*/ 1 w 74"/>
                    <a:gd name="T31" fmla="*/ 42 h 175"/>
                    <a:gd name="T32" fmla="*/ 2 w 74"/>
                    <a:gd name="T33" fmla="*/ 39 h 175"/>
                    <a:gd name="T34" fmla="*/ 4 w 74"/>
                    <a:gd name="T35" fmla="*/ 36 h 175"/>
                    <a:gd name="T36" fmla="*/ 6 w 74"/>
                    <a:gd name="T37" fmla="*/ 33 h 175"/>
                    <a:gd name="T38" fmla="*/ 8 w 74"/>
                    <a:gd name="T39" fmla="*/ 29 h 175"/>
                    <a:gd name="T40" fmla="*/ 10 w 74"/>
                    <a:gd name="T41" fmla="*/ 27 h 175"/>
                    <a:gd name="T42" fmla="*/ 11 w 74"/>
                    <a:gd name="T43" fmla="*/ 24 h 175"/>
                    <a:gd name="T44" fmla="*/ 11 w 74"/>
                    <a:gd name="T45" fmla="*/ 23 h 175"/>
                    <a:gd name="T46" fmla="*/ 12 w 74"/>
                    <a:gd name="T47" fmla="*/ 21 h 175"/>
                    <a:gd name="T48" fmla="*/ 13 w 74"/>
                    <a:gd name="T49" fmla="*/ 18 h 175"/>
                    <a:gd name="T50" fmla="*/ 14 w 74"/>
                    <a:gd name="T51" fmla="*/ 16 h 175"/>
                    <a:gd name="T52" fmla="*/ 14 w 74"/>
                    <a:gd name="T53" fmla="*/ 14 h 175"/>
                    <a:gd name="T54" fmla="*/ 15 w 74"/>
                    <a:gd name="T55" fmla="*/ 12 h 175"/>
                    <a:gd name="T56" fmla="*/ 16 w 74"/>
                    <a:gd name="T57" fmla="*/ 10 h 175"/>
                    <a:gd name="T58" fmla="*/ 17 w 74"/>
                    <a:gd name="T59" fmla="*/ 8 h 175"/>
                    <a:gd name="T60" fmla="*/ 17 w 74"/>
                    <a:gd name="T61" fmla="*/ 5 h 175"/>
                    <a:gd name="T62" fmla="*/ 18 w 74"/>
                    <a:gd name="T63" fmla="*/ 2 h 175"/>
                    <a:gd name="T64" fmla="*/ 19 w 74"/>
                    <a:gd name="T65" fmla="*/ 0 h 175"/>
                    <a:gd name="T66" fmla="*/ 20 w 74"/>
                    <a:gd name="T67" fmla="*/ 7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75"/>
                    <a:gd name="T104" fmla="*/ 74 w 74"/>
                    <a:gd name="T105" fmla="*/ 175 h 1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75">
                      <a:moveTo>
                        <a:pt x="74" y="30"/>
                      </a:moveTo>
                      <a:lnTo>
                        <a:pt x="73" y="30"/>
                      </a:lnTo>
                      <a:lnTo>
                        <a:pt x="73" y="33"/>
                      </a:lnTo>
                      <a:lnTo>
                        <a:pt x="72" y="36"/>
                      </a:lnTo>
                      <a:lnTo>
                        <a:pt x="72" y="40"/>
                      </a:lnTo>
                      <a:lnTo>
                        <a:pt x="70" y="45"/>
                      </a:lnTo>
                      <a:lnTo>
                        <a:pt x="70" y="50"/>
                      </a:lnTo>
                      <a:lnTo>
                        <a:pt x="69" y="56"/>
                      </a:lnTo>
                      <a:lnTo>
                        <a:pt x="68" y="64"/>
                      </a:lnTo>
                      <a:lnTo>
                        <a:pt x="65" y="71"/>
                      </a:lnTo>
                      <a:lnTo>
                        <a:pt x="64" y="79"/>
                      </a:lnTo>
                      <a:lnTo>
                        <a:pt x="60" y="85"/>
                      </a:lnTo>
                      <a:lnTo>
                        <a:pt x="57" y="93"/>
                      </a:lnTo>
                      <a:lnTo>
                        <a:pt x="55" y="99"/>
                      </a:lnTo>
                      <a:lnTo>
                        <a:pt x="51" y="107"/>
                      </a:lnTo>
                      <a:lnTo>
                        <a:pt x="47" y="114"/>
                      </a:lnTo>
                      <a:lnTo>
                        <a:pt x="43" y="122"/>
                      </a:lnTo>
                      <a:lnTo>
                        <a:pt x="39" y="127"/>
                      </a:lnTo>
                      <a:lnTo>
                        <a:pt x="35" y="132"/>
                      </a:lnTo>
                      <a:lnTo>
                        <a:pt x="31" y="137"/>
                      </a:lnTo>
                      <a:lnTo>
                        <a:pt x="27" y="142"/>
                      </a:lnTo>
                      <a:lnTo>
                        <a:pt x="22" y="146"/>
                      </a:lnTo>
                      <a:lnTo>
                        <a:pt x="18" y="152"/>
                      </a:lnTo>
                      <a:lnTo>
                        <a:pt x="16" y="155"/>
                      </a:lnTo>
                      <a:lnTo>
                        <a:pt x="13" y="159"/>
                      </a:lnTo>
                      <a:lnTo>
                        <a:pt x="6" y="166"/>
                      </a:lnTo>
                      <a:lnTo>
                        <a:pt x="3" y="171"/>
                      </a:lnTo>
                      <a:lnTo>
                        <a:pt x="0" y="174"/>
                      </a:lnTo>
                      <a:lnTo>
                        <a:pt x="0" y="175"/>
                      </a:lnTo>
                      <a:lnTo>
                        <a:pt x="0" y="174"/>
                      </a:lnTo>
                      <a:lnTo>
                        <a:pt x="1" y="172"/>
                      </a:lnTo>
                      <a:lnTo>
                        <a:pt x="3" y="168"/>
                      </a:lnTo>
                      <a:lnTo>
                        <a:pt x="6" y="165"/>
                      </a:lnTo>
                      <a:lnTo>
                        <a:pt x="8" y="158"/>
                      </a:lnTo>
                      <a:lnTo>
                        <a:pt x="12" y="153"/>
                      </a:lnTo>
                      <a:lnTo>
                        <a:pt x="16" y="146"/>
                      </a:lnTo>
                      <a:lnTo>
                        <a:pt x="21" y="141"/>
                      </a:lnTo>
                      <a:lnTo>
                        <a:pt x="23" y="133"/>
                      </a:lnTo>
                      <a:lnTo>
                        <a:pt x="27" y="127"/>
                      </a:lnTo>
                      <a:lnTo>
                        <a:pt x="31" y="119"/>
                      </a:lnTo>
                      <a:lnTo>
                        <a:pt x="35" y="114"/>
                      </a:lnTo>
                      <a:lnTo>
                        <a:pt x="38" y="109"/>
                      </a:lnTo>
                      <a:lnTo>
                        <a:pt x="40" y="103"/>
                      </a:lnTo>
                      <a:lnTo>
                        <a:pt x="42" y="99"/>
                      </a:lnTo>
                      <a:lnTo>
                        <a:pt x="43" y="98"/>
                      </a:lnTo>
                      <a:lnTo>
                        <a:pt x="43" y="94"/>
                      </a:lnTo>
                      <a:lnTo>
                        <a:pt x="46" y="90"/>
                      </a:lnTo>
                      <a:lnTo>
                        <a:pt x="47" y="84"/>
                      </a:lnTo>
                      <a:lnTo>
                        <a:pt x="49" y="79"/>
                      </a:lnTo>
                      <a:lnTo>
                        <a:pt x="51" y="73"/>
                      </a:lnTo>
                      <a:lnTo>
                        <a:pt x="52" y="69"/>
                      </a:lnTo>
                      <a:lnTo>
                        <a:pt x="52" y="66"/>
                      </a:lnTo>
                      <a:lnTo>
                        <a:pt x="55" y="62"/>
                      </a:lnTo>
                      <a:lnTo>
                        <a:pt x="55" y="56"/>
                      </a:lnTo>
                      <a:lnTo>
                        <a:pt x="57" y="54"/>
                      </a:lnTo>
                      <a:lnTo>
                        <a:pt x="57" y="49"/>
                      </a:lnTo>
                      <a:lnTo>
                        <a:pt x="60" y="45"/>
                      </a:lnTo>
                      <a:lnTo>
                        <a:pt x="61" y="41"/>
                      </a:lnTo>
                      <a:lnTo>
                        <a:pt x="62" y="36"/>
                      </a:lnTo>
                      <a:lnTo>
                        <a:pt x="64" y="32"/>
                      </a:lnTo>
                      <a:lnTo>
                        <a:pt x="65" y="28"/>
                      </a:lnTo>
                      <a:lnTo>
                        <a:pt x="66" y="20"/>
                      </a:lnTo>
                      <a:lnTo>
                        <a:pt x="69" y="14"/>
                      </a:lnTo>
                      <a:lnTo>
                        <a:pt x="70" y="8"/>
                      </a:lnTo>
                      <a:lnTo>
                        <a:pt x="72" y="3"/>
                      </a:lnTo>
                      <a:lnTo>
                        <a:pt x="73" y="0"/>
                      </a:lnTo>
                      <a:lnTo>
                        <a:pt x="74" y="0"/>
                      </a:lnTo>
                      <a:lnTo>
                        <a:pt x="74" y="30"/>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2" name="Freeform 156"/>
                <p:cNvSpPr>
                  <a:spLocks/>
                </p:cNvSpPr>
                <p:nvPr/>
              </p:nvSpPr>
              <p:spPr bwMode="auto">
                <a:xfrm>
                  <a:off x="4128" y="1181"/>
                  <a:ext cx="26" cy="73"/>
                </a:xfrm>
                <a:custGeom>
                  <a:avLst/>
                  <a:gdLst>
                    <a:gd name="T0" fmla="*/ 13 w 52"/>
                    <a:gd name="T1" fmla="*/ 0 h 146"/>
                    <a:gd name="T2" fmla="*/ 12 w 52"/>
                    <a:gd name="T3" fmla="*/ 1 h 146"/>
                    <a:gd name="T4" fmla="*/ 11 w 52"/>
                    <a:gd name="T5" fmla="*/ 2 h 146"/>
                    <a:gd name="T6" fmla="*/ 10 w 52"/>
                    <a:gd name="T7" fmla="*/ 3 h 146"/>
                    <a:gd name="T8" fmla="*/ 9 w 52"/>
                    <a:gd name="T9" fmla="*/ 3 h 146"/>
                    <a:gd name="T10" fmla="*/ 8 w 52"/>
                    <a:gd name="T11" fmla="*/ 5 h 146"/>
                    <a:gd name="T12" fmla="*/ 7 w 52"/>
                    <a:gd name="T13" fmla="*/ 6 h 146"/>
                    <a:gd name="T14" fmla="*/ 5 w 52"/>
                    <a:gd name="T15" fmla="*/ 7 h 146"/>
                    <a:gd name="T16" fmla="*/ 4 w 52"/>
                    <a:gd name="T17" fmla="*/ 9 h 146"/>
                    <a:gd name="T18" fmla="*/ 3 w 52"/>
                    <a:gd name="T19" fmla="*/ 10 h 146"/>
                    <a:gd name="T20" fmla="*/ 2 w 52"/>
                    <a:gd name="T21" fmla="*/ 12 h 146"/>
                    <a:gd name="T22" fmla="*/ 1 w 52"/>
                    <a:gd name="T23" fmla="*/ 13 h 146"/>
                    <a:gd name="T24" fmla="*/ 1 w 52"/>
                    <a:gd name="T25" fmla="*/ 15 h 146"/>
                    <a:gd name="T26" fmla="*/ 0 w 52"/>
                    <a:gd name="T27" fmla="*/ 17 h 146"/>
                    <a:gd name="T28" fmla="*/ 0 w 52"/>
                    <a:gd name="T29" fmla="*/ 19 h 146"/>
                    <a:gd name="T30" fmla="*/ 0 w 52"/>
                    <a:gd name="T31" fmla="*/ 20 h 146"/>
                    <a:gd name="T32" fmla="*/ 0 w 52"/>
                    <a:gd name="T33" fmla="*/ 21 h 146"/>
                    <a:gd name="T34" fmla="*/ 0 w 52"/>
                    <a:gd name="T35" fmla="*/ 23 h 146"/>
                    <a:gd name="T36" fmla="*/ 1 w 52"/>
                    <a:gd name="T37" fmla="*/ 25 h 146"/>
                    <a:gd name="T38" fmla="*/ 1 w 52"/>
                    <a:gd name="T39" fmla="*/ 26 h 146"/>
                    <a:gd name="T40" fmla="*/ 1 w 52"/>
                    <a:gd name="T41" fmla="*/ 28 h 146"/>
                    <a:gd name="T42" fmla="*/ 2 w 52"/>
                    <a:gd name="T43" fmla="*/ 29 h 146"/>
                    <a:gd name="T44" fmla="*/ 2 w 52"/>
                    <a:gd name="T45" fmla="*/ 30 h 146"/>
                    <a:gd name="T46" fmla="*/ 2 w 52"/>
                    <a:gd name="T47" fmla="*/ 32 h 146"/>
                    <a:gd name="T48" fmla="*/ 3 w 52"/>
                    <a:gd name="T49" fmla="*/ 33 h 146"/>
                    <a:gd name="T50" fmla="*/ 3 w 52"/>
                    <a:gd name="T51" fmla="*/ 34 h 146"/>
                    <a:gd name="T52" fmla="*/ 3 w 52"/>
                    <a:gd name="T53" fmla="*/ 35 h 146"/>
                    <a:gd name="T54" fmla="*/ 4 w 52"/>
                    <a:gd name="T55" fmla="*/ 36 h 146"/>
                    <a:gd name="T56" fmla="*/ 4 w 52"/>
                    <a:gd name="T57" fmla="*/ 37 h 146"/>
                    <a:gd name="T58" fmla="*/ 4 w 52"/>
                    <a:gd name="T59" fmla="*/ 18 h 146"/>
                    <a:gd name="T60" fmla="*/ 13 w 52"/>
                    <a:gd name="T61" fmla="*/ 0 h 146"/>
                    <a:gd name="T62" fmla="*/ 13 w 52"/>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46"/>
                    <a:gd name="T98" fmla="*/ 52 w 52"/>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46">
                      <a:moveTo>
                        <a:pt x="52" y="0"/>
                      </a:moveTo>
                      <a:lnTo>
                        <a:pt x="48" y="2"/>
                      </a:lnTo>
                      <a:lnTo>
                        <a:pt x="43" y="7"/>
                      </a:lnTo>
                      <a:lnTo>
                        <a:pt x="38" y="9"/>
                      </a:lnTo>
                      <a:lnTo>
                        <a:pt x="34" y="13"/>
                      </a:lnTo>
                      <a:lnTo>
                        <a:pt x="30" y="18"/>
                      </a:lnTo>
                      <a:lnTo>
                        <a:pt x="25" y="24"/>
                      </a:lnTo>
                      <a:lnTo>
                        <a:pt x="19" y="28"/>
                      </a:lnTo>
                      <a:lnTo>
                        <a:pt x="15" y="34"/>
                      </a:lnTo>
                      <a:lnTo>
                        <a:pt x="10" y="41"/>
                      </a:lnTo>
                      <a:lnTo>
                        <a:pt x="8" y="47"/>
                      </a:lnTo>
                      <a:lnTo>
                        <a:pt x="4" y="52"/>
                      </a:lnTo>
                      <a:lnTo>
                        <a:pt x="1" y="60"/>
                      </a:lnTo>
                      <a:lnTo>
                        <a:pt x="0" y="65"/>
                      </a:lnTo>
                      <a:lnTo>
                        <a:pt x="0" y="73"/>
                      </a:lnTo>
                      <a:lnTo>
                        <a:pt x="0" y="78"/>
                      </a:lnTo>
                      <a:lnTo>
                        <a:pt x="0" y="85"/>
                      </a:lnTo>
                      <a:lnTo>
                        <a:pt x="0" y="91"/>
                      </a:lnTo>
                      <a:lnTo>
                        <a:pt x="2" y="98"/>
                      </a:lnTo>
                      <a:lnTo>
                        <a:pt x="2" y="104"/>
                      </a:lnTo>
                      <a:lnTo>
                        <a:pt x="4" y="110"/>
                      </a:lnTo>
                      <a:lnTo>
                        <a:pt x="5" y="115"/>
                      </a:lnTo>
                      <a:lnTo>
                        <a:pt x="8" y="121"/>
                      </a:lnTo>
                      <a:lnTo>
                        <a:pt x="8" y="127"/>
                      </a:lnTo>
                      <a:lnTo>
                        <a:pt x="9" y="130"/>
                      </a:lnTo>
                      <a:lnTo>
                        <a:pt x="10" y="134"/>
                      </a:lnTo>
                      <a:lnTo>
                        <a:pt x="12" y="138"/>
                      </a:lnTo>
                      <a:lnTo>
                        <a:pt x="13" y="143"/>
                      </a:lnTo>
                      <a:lnTo>
                        <a:pt x="14" y="146"/>
                      </a:lnTo>
                      <a:lnTo>
                        <a:pt x="13" y="69"/>
                      </a:lnTo>
                      <a:lnTo>
                        <a:pt x="52" y="0"/>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3" name="Freeform 157"/>
                <p:cNvSpPr>
                  <a:spLocks/>
                </p:cNvSpPr>
                <p:nvPr/>
              </p:nvSpPr>
              <p:spPr bwMode="auto">
                <a:xfrm>
                  <a:off x="4136" y="1260"/>
                  <a:ext cx="10" cy="8"/>
                </a:xfrm>
                <a:custGeom>
                  <a:avLst/>
                  <a:gdLst>
                    <a:gd name="T0" fmla="*/ 0 w 20"/>
                    <a:gd name="T1" fmla="*/ 0 h 17"/>
                    <a:gd name="T2" fmla="*/ 5 w 20"/>
                    <a:gd name="T3" fmla="*/ 0 h 17"/>
                    <a:gd name="T4" fmla="*/ 5 w 20"/>
                    <a:gd name="T5" fmla="*/ 4 h 17"/>
                    <a:gd name="T6" fmla="*/ 3 w 20"/>
                    <a:gd name="T7" fmla="*/ 4 h 17"/>
                    <a:gd name="T8" fmla="*/ 0 w 20"/>
                    <a:gd name="T9" fmla="*/ 0 h 17"/>
                    <a:gd name="T10" fmla="*/ 0 w 20"/>
                    <a:gd name="T11" fmla="*/ 0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1"/>
                      </a:moveTo>
                      <a:lnTo>
                        <a:pt x="17" y="0"/>
                      </a:lnTo>
                      <a:lnTo>
                        <a:pt x="20" y="17"/>
                      </a:lnTo>
                      <a:lnTo>
                        <a:pt x="11" y="17"/>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4" name="Freeform 158"/>
                <p:cNvSpPr>
                  <a:spLocks/>
                </p:cNvSpPr>
                <p:nvPr/>
              </p:nvSpPr>
              <p:spPr bwMode="auto">
                <a:xfrm>
                  <a:off x="4297" y="1236"/>
                  <a:ext cx="12" cy="8"/>
                </a:xfrm>
                <a:custGeom>
                  <a:avLst/>
                  <a:gdLst>
                    <a:gd name="T0" fmla="*/ 2 w 25"/>
                    <a:gd name="T1" fmla="*/ 0 h 15"/>
                    <a:gd name="T2" fmla="*/ 0 w 25"/>
                    <a:gd name="T3" fmla="*/ 3 h 15"/>
                    <a:gd name="T4" fmla="*/ 3 w 25"/>
                    <a:gd name="T5" fmla="*/ 4 h 15"/>
                    <a:gd name="T6" fmla="*/ 6 w 25"/>
                    <a:gd name="T7" fmla="*/ 3 h 15"/>
                    <a:gd name="T8" fmla="*/ 2 w 25"/>
                    <a:gd name="T9" fmla="*/ 0 h 15"/>
                    <a:gd name="T10" fmla="*/ 2 w 25"/>
                    <a:gd name="T11" fmla="*/ 0 h 15"/>
                    <a:gd name="T12" fmla="*/ 0 60000 65536"/>
                    <a:gd name="T13" fmla="*/ 0 60000 65536"/>
                    <a:gd name="T14" fmla="*/ 0 60000 65536"/>
                    <a:gd name="T15" fmla="*/ 0 60000 65536"/>
                    <a:gd name="T16" fmla="*/ 0 60000 65536"/>
                    <a:gd name="T17" fmla="*/ 0 60000 65536"/>
                    <a:gd name="T18" fmla="*/ 0 w 25"/>
                    <a:gd name="T19" fmla="*/ 0 h 15"/>
                    <a:gd name="T20" fmla="*/ 25 w 2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5" h="15">
                      <a:moveTo>
                        <a:pt x="10" y="0"/>
                      </a:moveTo>
                      <a:lnTo>
                        <a:pt x="0" y="11"/>
                      </a:lnTo>
                      <a:lnTo>
                        <a:pt x="12" y="15"/>
                      </a:lnTo>
                      <a:lnTo>
                        <a:pt x="25" y="1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548" name="Freeform 159"/>
              <p:cNvSpPr>
                <a:spLocks/>
              </p:cNvSpPr>
              <p:nvPr/>
            </p:nvSpPr>
            <p:spPr bwMode="auto">
              <a:xfrm>
                <a:off x="2263" y="1960"/>
                <a:ext cx="85" cy="239"/>
              </a:xfrm>
              <a:custGeom>
                <a:avLst/>
                <a:gdLst>
                  <a:gd name="T0" fmla="*/ 16 w 140"/>
                  <a:gd name="T1" fmla="*/ 6 h 425"/>
                  <a:gd name="T2" fmla="*/ 16 w 140"/>
                  <a:gd name="T3" fmla="*/ 8 h 425"/>
                  <a:gd name="T4" fmla="*/ 17 w 140"/>
                  <a:gd name="T5" fmla="*/ 10 h 425"/>
                  <a:gd name="T6" fmla="*/ 18 w 140"/>
                  <a:gd name="T7" fmla="*/ 12 h 425"/>
                  <a:gd name="T8" fmla="*/ 18 w 140"/>
                  <a:gd name="T9" fmla="*/ 14 h 425"/>
                  <a:gd name="T10" fmla="*/ 18 w 140"/>
                  <a:gd name="T11" fmla="*/ 16 h 425"/>
                  <a:gd name="T12" fmla="*/ 18 w 140"/>
                  <a:gd name="T13" fmla="*/ 16 h 425"/>
                  <a:gd name="T14" fmla="*/ 17 w 140"/>
                  <a:gd name="T15" fmla="*/ 16 h 425"/>
                  <a:gd name="T16" fmla="*/ 15 w 140"/>
                  <a:gd name="T17" fmla="*/ 17 h 425"/>
                  <a:gd name="T18" fmla="*/ 13 w 140"/>
                  <a:gd name="T19" fmla="*/ 17 h 425"/>
                  <a:gd name="T20" fmla="*/ 9 w 140"/>
                  <a:gd name="T21" fmla="*/ 18 h 425"/>
                  <a:gd name="T22" fmla="*/ 7 w 140"/>
                  <a:gd name="T23" fmla="*/ 19 h 425"/>
                  <a:gd name="T24" fmla="*/ 4 w 140"/>
                  <a:gd name="T25" fmla="*/ 20 h 425"/>
                  <a:gd name="T26" fmla="*/ 2 w 140"/>
                  <a:gd name="T27" fmla="*/ 22 h 425"/>
                  <a:gd name="T28" fmla="*/ 1 w 140"/>
                  <a:gd name="T29" fmla="*/ 23 h 425"/>
                  <a:gd name="T30" fmla="*/ 0 w 140"/>
                  <a:gd name="T31" fmla="*/ 25 h 425"/>
                  <a:gd name="T32" fmla="*/ 0 w 140"/>
                  <a:gd name="T33" fmla="*/ 27 h 425"/>
                  <a:gd name="T34" fmla="*/ 0 w 140"/>
                  <a:gd name="T35" fmla="*/ 29 h 425"/>
                  <a:gd name="T36" fmla="*/ 0 w 140"/>
                  <a:gd name="T37" fmla="*/ 31 h 425"/>
                  <a:gd name="T38" fmla="*/ 1 w 140"/>
                  <a:gd name="T39" fmla="*/ 32 h 425"/>
                  <a:gd name="T40" fmla="*/ 1 w 140"/>
                  <a:gd name="T41" fmla="*/ 34 h 425"/>
                  <a:gd name="T42" fmla="*/ 1 w 140"/>
                  <a:gd name="T43" fmla="*/ 36 h 425"/>
                  <a:gd name="T44" fmla="*/ 1 w 140"/>
                  <a:gd name="T45" fmla="*/ 37 h 425"/>
                  <a:gd name="T46" fmla="*/ 1 w 140"/>
                  <a:gd name="T47" fmla="*/ 39 h 425"/>
                  <a:gd name="T48" fmla="*/ 1 w 140"/>
                  <a:gd name="T49" fmla="*/ 42 h 425"/>
                  <a:gd name="T50" fmla="*/ 2 w 140"/>
                  <a:gd name="T51" fmla="*/ 43 h 425"/>
                  <a:gd name="T52" fmla="*/ 2 w 140"/>
                  <a:gd name="T53" fmla="*/ 45 h 425"/>
                  <a:gd name="T54" fmla="*/ 2 w 140"/>
                  <a:gd name="T55" fmla="*/ 47 h 425"/>
                  <a:gd name="T56" fmla="*/ 2 w 140"/>
                  <a:gd name="T57" fmla="*/ 49 h 425"/>
                  <a:gd name="T58" fmla="*/ 3 w 140"/>
                  <a:gd name="T59" fmla="*/ 51 h 425"/>
                  <a:gd name="T60" fmla="*/ 3 w 140"/>
                  <a:gd name="T61" fmla="*/ 53 h 425"/>
                  <a:gd name="T62" fmla="*/ 4 w 140"/>
                  <a:gd name="T63" fmla="*/ 55 h 425"/>
                  <a:gd name="T64" fmla="*/ 4 w 140"/>
                  <a:gd name="T65" fmla="*/ 57 h 425"/>
                  <a:gd name="T66" fmla="*/ 5 w 140"/>
                  <a:gd name="T67" fmla="*/ 58 h 425"/>
                  <a:gd name="T68" fmla="*/ 5 w 140"/>
                  <a:gd name="T69" fmla="*/ 60 h 425"/>
                  <a:gd name="T70" fmla="*/ 5 w 140"/>
                  <a:gd name="T71" fmla="*/ 62 h 425"/>
                  <a:gd name="T72" fmla="*/ 6 w 140"/>
                  <a:gd name="T73" fmla="*/ 64 h 425"/>
                  <a:gd name="T74" fmla="*/ 7 w 140"/>
                  <a:gd name="T75" fmla="*/ 66 h 425"/>
                  <a:gd name="T76" fmla="*/ 7 w 140"/>
                  <a:gd name="T77" fmla="*/ 67 h 425"/>
                  <a:gd name="T78" fmla="*/ 12 w 140"/>
                  <a:gd name="T79" fmla="*/ 76 h 425"/>
                  <a:gd name="T80" fmla="*/ 43 w 140"/>
                  <a:gd name="T81" fmla="*/ 134 h 425"/>
                  <a:gd name="T82" fmla="*/ 37 w 140"/>
                  <a:gd name="T83" fmla="*/ 76 h 425"/>
                  <a:gd name="T84" fmla="*/ 42 w 140"/>
                  <a:gd name="T85" fmla="*/ 52 h 425"/>
                  <a:gd name="T86" fmla="*/ 47 w 140"/>
                  <a:gd name="T87" fmla="*/ 21 h 425"/>
                  <a:gd name="T88" fmla="*/ 29 w 140"/>
                  <a:gd name="T89" fmla="*/ 15 h 425"/>
                  <a:gd name="T90" fmla="*/ 28 w 140"/>
                  <a:gd name="T91" fmla="*/ 2 h 425"/>
                  <a:gd name="T92" fmla="*/ 26 w 140"/>
                  <a:gd name="T93" fmla="*/ 1 h 425"/>
                  <a:gd name="T94" fmla="*/ 24 w 140"/>
                  <a:gd name="T95" fmla="*/ 1 h 425"/>
                  <a:gd name="T96" fmla="*/ 22 w 140"/>
                  <a:gd name="T97" fmla="*/ 0 h 425"/>
                  <a:gd name="T98" fmla="*/ 20 w 140"/>
                  <a:gd name="T99" fmla="*/ 1 h 425"/>
                  <a:gd name="T100" fmla="*/ 18 w 140"/>
                  <a:gd name="T101" fmla="*/ 1 h 425"/>
                  <a:gd name="T102" fmla="*/ 16 w 140"/>
                  <a:gd name="T103" fmla="*/ 2 h 425"/>
                  <a:gd name="T104" fmla="*/ 16 w 140"/>
                  <a:gd name="T105" fmla="*/ 4 h 425"/>
                  <a:gd name="T106" fmla="*/ 16 w 140"/>
                  <a:gd name="T107" fmla="*/ 6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9" name="Freeform 160"/>
              <p:cNvSpPr>
                <a:spLocks/>
              </p:cNvSpPr>
              <p:nvPr/>
            </p:nvSpPr>
            <p:spPr bwMode="auto">
              <a:xfrm>
                <a:off x="2391" y="1829"/>
                <a:ext cx="84" cy="238"/>
              </a:xfrm>
              <a:custGeom>
                <a:avLst/>
                <a:gdLst>
                  <a:gd name="T0" fmla="*/ 16 w 140"/>
                  <a:gd name="T1" fmla="*/ 6 h 425"/>
                  <a:gd name="T2" fmla="*/ 16 w 140"/>
                  <a:gd name="T3" fmla="*/ 8 h 425"/>
                  <a:gd name="T4" fmla="*/ 17 w 140"/>
                  <a:gd name="T5" fmla="*/ 10 h 425"/>
                  <a:gd name="T6" fmla="*/ 17 w 140"/>
                  <a:gd name="T7" fmla="*/ 12 h 425"/>
                  <a:gd name="T8" fmla="*/ 17 w 140"/>
                  <a:gd name="T9" fmla="*/ 14 h 425"/>
                  <a:gd name="T10" fmla="*/ 18 w 140"/>
                  <a:gd name="T11" fmla="*/ 16 h 425"/>
                  <a:gd name="T12" fmla="*/ 17 w 140"/>
                  <a:gd name="T13" fmla="*/ 16 h 425"/>
                  <a:gd name="T14" fmla="*/ 17 w 140"/>
                  <a:gd name="T15" fmla="*/ 16 h 425"/>
                  <a:gd name="T16" fmla="*/ 15 w 140"/>
                  <a:gd name="T17" fmla="*/ 17 h 425"/>
                  <a:gd name="T18" fmla="*/ 12 w 140"/>
                  <a:gd name="T19" fmla="*/ 17 h 425"/>
                  <a:gd name="T20" fmla="*/ 9 w 140"/>
                  <a:gd name="T21" fmla="*/ 18 h 425"/>
                  <a:gd name="T22" fmla="*/ 7 w 140"/>
                  <a:gd name="T23" fmla="*/ 19 h 425"/>
                  <a:gd name="T24" fmla="*/ 4 w 140"/>
                  <a:gd name="T25" fmla="*/ 20 h 425"/>
                  <a:gd name="T26" fmla="*/ 2 w 140"/>
                  <a:gd name="T27" fmla="*/ 22 h 425"/>
                  <a:gd name="T28" fmla="*/ 1 w 140"/>
                  <a:gd name="T29" fmla="*/ 23 h 425"/>
                  <a:gd name="T30" fmla="*/ 0 w 140"/>
                  <a:gd name="T31" fmla="*/ 25 h 425"/>
                  <a:gd name="T32" fmla="*/ 0 w 140"/>
                  <a:gd name="T33" fmla="*/ 27 h 425"/>
                  <a:gd name="T34" fmla="*/ 0 w 140"/>
                  <a:gd name="T35" fmla="*/ 29 h 425"/>
                  <a:gd name="T36" fmla="*/ 0 w 140"/>
                  <a:gd name="T37" fmla="*/ 30 h 425"/>
                  <a:gd name="T38" fmla="*/ 1 w 140"/>
                  <a:gd name="T39" fmla="*/ 32 h 425"/>
                  <a:gd name="T40" fmla="*/ 1 w 140"/>
                  <a:gd name="T41" fmla="*/ 34 h 425"/>
                  <a:gd name="T42" fmla="*/ 1 w 140"/>
                  <a:gd name="T43" fmla="*/ 35 h 425"/>
                  <a:gd name="T44" fmla="*/ 1 w 140"/>
                  <a:gd name="T45" fmla="*/ 37 h 425"/>
                  <a:gd name="T46" fmla="*/ 1 w 140"/>
                  <a:gd name="T47" fmla="*/ 39 h 425"/>
                  <a:gd name="T48" fmla="*/ 1 w 140"/>
                  <a:gd name="T49" fmla="*/ 41 h 425"/>
                  <a:gd name="T50" fmla="*/ 2 w 140"/>
                  <a:gd name="T51" fmla="*/ 43 h 425"/>
                  <a:gd name="T52" fmla="*/ 2 w 140"/>
                  <a:gd name="T53" fmla="*/ 45 h 425"/>
                  <a:gd name="T54" fmla="*/ 2 w 140"/>
                  <a:gd name="T55" fmla="*/ 47 h 425"/>
                  <a:gd name="T56" fmla="*/ 2 w 140"/>
                  <a:gd name="T57" fmla="*/ 49 h 425"/>
                  <a:gd name="T58" fmla="*/ 3 w 140"/>
                  <a:gd name="T59" fmla="*/ 50 h 425"/>
                  <a:gd name="T60" fmla="*/ 3 w 140"/>
                  <a:gd name="T61" fmla="*/ 53 h 425"/>
                  <a:gd name="T62" fmla="*/ 4 w 140"/>
                  <a:gd name="T63" fmla="*/ 54 h 425"/>
                  <a:gd name="T64" fmla="*/ 4 w 140"/>
                  <a:gd name="T65" fmla="*/ 56 h 425"/>
                  <a:gd name="T66" fmla="*/ 5 w 140"/>
                  <a:gd name="T67" fmla="*/ 58 h 425"/>
                  <a:gd name="T68" fmla="*/ 5 w 140"/>
                  <a:gd name="T69" fmla="*/ 59 h 425"/>
                  <a:gd name="T70" fmla="*/ 5 w 140"/>
                  <a:gd name="T71" fmla="*/ 61 h 425"/>
                  <a:gd name="T72" fmla="*/ 6 w 140"/>
                  <a:gd name="T73" fmla="*/ 64 h 425"/>
                  <a:gd name="T74" fmla="*/ 7 w 140"/>
                  <a:gd name="T75" fmla="*/ 66 h 425"/>
                  <a:gd name="T76" fmla="*/ 7 w 140"/>
                  <a:gd name="T77" fmla="*/ 66 h 425"/>
                  <a:gd name="T78" fmla="*/ 12 w 140"/>
                  <a:gd name="T79" fmla="*/ 76 h 425"/>
                  <a:gd name="T80" fmla="*/ 42 w 140"/>
                  <a:gd name="T81" fmla="*/ 133 h 425"/>
                  <a:gd name="T82" fmla="*/ 36 w 140"/>
                  <a:gd name="T83" fmla="*/ 75 h 425"/>
                  <a:gd name="T84" fmla="*/ 41 w 140"/>
                  <a:gd name="T85" fmla="*/ 52 h 425"/>
                  <a:gd name="T86" fmla="*/ 46 w 140"/>
                  <a:gd name="T87" fmla="*/ 20 h 425"/>
                  <a:gd name="T88" fmla="*/ 28 w 140"/>
                  <a:gd name="T89" fmla="*/ 15 h 425"/>
                  <a:gd name="T90" fmla="*/ 27 w 140"/>
                  <a:gd name="T91" fmla="*/ 2 h 425"/>
                  <a:gd name="T92" fmla="*/ 25 w 140"/>
                  <a:gd name="T93" fmla="*/ 1 h 425"/>
                  <a:gd name="T94" fmla="*/ 23 w 140"/>
                  <a:gd name="T95" fmla="*/ 1 h 425"/>
                  <a:gd name="T96" fmla="*/ 22 w 140"/>
                  <a:gd name="T97" fmla="*/ 0 h 425"/>
                  <a:gd name="T98" fmla="*/ 19 w 140"/>
                  <a:gd name="T99" fmla="*/ 1 h 425"/>
                  <a:gd name="T100" fmla="*/ 17 w 140"/>
                  <a:gd name="T101" fmla="*/ 1 h 425"/>
                  <a:gd name="T102" fmla="*/ 16 w 140"/>
                  <a:gd name="T103" fmla="*/ 2 h 425"/>
                  <a:gd name="T104" fmla="*/ 16 w 140"/>
                  <a:gd name="T105" fmla="*/ 4 h 425"/>
                  <a:gd name="T106" fmla="*/ 16 w 140"/>
                  <a:gd name="T107" fmla="*/ 6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550" name="Group 161"/>
              <p:cNvGrpSpPr>
                <a:grpSpLocks/>
              </p:cNvGrpSpPr>
              <p:nvPr/>
            </p:nvGrpSpPr>
            <p:grpSpPr bwMode="auto">
              <a:xfrm>
                <a:off x="2263" y="2092"/>
                <a:ext cx="170" cy="288"/>
                <a:chOff x="2782" y="3110"/>
                <a:chExt cx="349" cy="493"/>
              </a:xfrm>
            </p:grpSpPr>
            <p:sp>
              <p:nvSpPr>
                <p:cNvPr id="19552" name="Freeform 162"/>
                <p:cNvSpPr>
                  <a:spLocks/>
                </p:cNvSpPr>
                <p:nvPr/>
              </p:nvSpPr>
              <p:spPr bwMode="auto">
                <a:xfrm>
                  <a:off x="2783" y="3130"/>
                  <a:ext cx="348" cy="473"/>
                </a:xfrm>
                <a:custGeom>
                  <a:avLst/>
                  <a:gdLst>
                    <a:gd name="T0" fmla="*/ 68 w 696"/>
                    <a:gd name="T1" fmla="*/ 106 h 947"/>
                    <a:gd name="T2" fmla="*/ 66 w 696"/>
                    <a:gd name="T3" fmla="*/ 114 h 947"/>
                    <a:gd name="T4" fmla="*/ 65 w 696"/>
                    <a:gd name="T5" fmla="*/ 122 h 947"/>
                    <a:gd name="T6" fmla="*/ 63 w 696"/>
                    <a:gd name="T7" fmla="*/ 133 h 947"/>
                    <a:gd name="T8" fmla="*/ 63 w 696"/>
                    <a:gd name="T9" fmla="*/ 141 h 947"/>
                    <a:gd name="T10" fmla="*/ 62 w 696"/>
                    <a:gd name="T11" fmla="*/ 147 h 947"/>
                    <a:gd name="T12" fmla="*/ 63 w 696"/>
                    <a:gd name="T13" fmla="*/ 155 h 947"/>
                    <a:gd name="T14" fmla="*/ 63 w 696"/>
                    <a:gd name="T15" fmla="*/ 162 h 947"/>
                    <a:gd name="T16" fmla="*/ 64 w 696"/>
                    <a:gd name="T17" fmla="*/ 169 h 947"/>
                    <a:gd name="T18" fmla="*/ 65 w 696"/>
                    <a:gd name="T19" fmla="*/ 177 h 947"/>
                    <a:gd name="T20" fmla="*/ 65 w 696"/>
                    <a:gd name="T21" fmla="*/ 184 h 947"/>
                    <a:gd name="T22" fmla="*/ 66 w 696"/>
                    <a:gd name="T23" fmla="*/ 191 h 947"/>
                    <a:gd name="T24" fmla="*/ 67 w 696"/>
                    <a:gd name="T25" fmla="*/ 198 h 947"/>
                    <a:gd name="T26" fmla="*/ 69 w 696"/>
                    <a:gd name="T27" fmla="*/ 208 h 947"/>
                    <a:gd name="T28" fmla="*/ 70 w 696"/>
                    <a:gd name="T29" fmla="*/ 217 h 947"/>
                    <a:gd name="T30" fmla="*/ 71 w 696"/>
                    <a:gd name="T31" fmla="*/ 222 h 947"/>
                    <a:gd name="T32" fmla="*/ 93 w 696"/>
                    <a:gd name="T33" fmla="*/ 150 h 947"/>
                    <a:gd name="T34" fmla="*/ 97 w 696"/>
                    <a:gd name="T35" fmla="*/ 142 h 947"/>
                    <a:gd name="T36" fmla="*/ 101 w 696"/>
                    <a:gd name="T37" fmla="*/ 133 h 947"/>
                    <a:gd name="T38" fmla="*/ 104 w 696"/>
                    <a:gd name="T39" fmla="*/ 126 h 947"/>
                    <a:gd name="T40" fmla="*/ 107 w 696"/>
                    <a:gd name="T41" fmla="*/ 119 h 947"/>
                    <a:gd name="T42" fmla="*/ 109 w 696"/>
                    <a:gd name="T43" fmla="*/ 111 h 947"/>
                    <a:gd name="T44" fmla="*/ 111 w 696"/>
                    <a:gd name="T45" fmla="*/ 104 h 947"/>
                    <a:gd name="T46" fmla="*/ 113 w 696"/>
                    <a:gd name="T47" fmla="*/ 97 h 947"/>
                    <a:gd name="T48" fmla="*/ 115 w 696"/>
                    <a:gd name="T49" fmla="*/ 91 h 947"/>
                    <a:gd name="T50" fmla="*/ 115 w 696"/>
                    <a:gd name="T51" fmla="*/ 80 h 947"/>
                    <a:gd name="T52" fmla="*/ 114 w 696"/>
                    <a:gd name="T53" fmla="*/ 73 h 947"/>
                    <a:gd name="T54" fmla="*/ 113 w 696"/>
                    <a:gd name="T55" fmla="*/ 67 h 947"/>
                    <a:gd name="T56" fmla="*/ 112 w 696"/>
                    <a:gd name="T57" fmla="*/ 60 h 947"/>
                    <a:gd name="T58" fmla="*/ 138 w 696"/>
                    <a:gd name="T59" fmla="*/ 65 h 947"/>
                    <a:gd name="T60" fmla="*/ 142 w 696"/>
                    <a:gd name="T61" fmla="*/ 51 h 947"/>
                    <a:gd name="T62" fmla="*/ 135 w 696"/>
                    <a:gd name="T63" fmla="*/ 47 h 947"/>
                    <a:gd name="T64" fmla="*/ 127 w 696"/>
                    <a:gd name="T65" fmla="*/ 42 h 947"/>
                    <a:gd name="T66" fmla="*/ 118 w 696"/>
                    <a:gd name="T67" fmla="*/ 38 h 947"/>
                    <a:gd name="T68" fmla="*/ 109 w 696"/>
                    <a:gd name="T69" fmla="*/ 33 h 947"/>
                    <a:gd name="T70" fmla="*/ 101 w 696"/>
                    <a:gd name="T71" fmla="*/ 30 h 947"/>
                    <a:gd name="T72" fmla="*/ 93 w 696"/>
                    <a:gd name="T73" fmla="*/ 28 h 947"/>
                    <a:gd name="T74" fmla="*/ 84 w 696"/>
                    <a:gd name="T75" fmla="*/ 26 h 947"/>
                    <a:gd name="T76" fmla="*/ 76 w 696"/>
                    <a:gd name="T77" fmla="*/ 25 h 947"/>
                    <a:gd name="T78" fmla="*/ 70 w 696"/>
                    <a:gd name="T79" fmla="*/ 25 h 947"/>
                    <a:gd name="T80" fmla="*/ 62 w 696"/>
                    <a:gd name="T81" fmla="*/ 25 h 947"/>
                    <a:gd name="T82" fmla="*/ 2 w 696"/>
                    <a:gd name="T83" fmla="*/ 7 h 947"/>
                    <a:gd name="T84" fmla="*/ 1 w 696"/>
                    <a:gd name="T85" fmla="*/ 12 h 947"/>
                    <a:gd name="T86" fmla="*/ 0 w 696"/>
                    <a:gd name="T87" fmla="*/ 20 h 947"/>
                    <a:gd name="T88" fmla="*/ 1 w 696"/>
                    <a:gd name="T89" fmla="*/ 28 h 947"/>
                    <a:gd name="T90" fmla="*/ 3 w 696"/>
                    <a:gd name="T91" fmla="*/ 36 h 947"/>
                    <a:gd name="T92" fmla="*/ 6 w 696"/>
                    <a:gd name="T93" fmla="*/ 43 h 947"/>
                    <a:gd name="T94" fmla="*/ 12 w 696"/>
                    <a:gd name="T95" fmla="*/ 49 h 947"/>
                    <a:gd name="T96" fmla="*/ 19 w 696"/>
                    <a:gd name="T97" fmla="*/ 52 h 947"/>
                    <a:gd name="T98" fmla="*/ 27 w 696"/>
                    <a:gd name="T99" fmla="*/ 54 h 947"/>
                    <a:gd name="T100" fmla="*/ 36 w 696"/>
                    <a:gd name="T101" fmla="*/ 54 h 947"/>
                    <a:gd name="T102" fmla="*/ 42 w 696"/>
                    <a:gd name="T103" fmla="*/ 53 h 947"/>
                    <a:gd name="T104" fmla="*/ 49 w 696"/>
                    <a:gd name="T105" fmla="*/ 53 h 9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96"/>
                    <a:gd name="T160" fmla="*/ 0 h 947"/>
                    <a:gd name="T161" fmla="*/ 696 w 696"/>
                    <a:gd name="T162" fmla="*/ 947 h 9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96" h="947">
                      <a:moveTo>
                        <a:pt x="196" y="213"/>
                      </a:moveTo>
                      <a:lnTo>
                        <a:pt x="274" y="418"/>
                      </a:lnTo>
                      <a:lnTo>
                        <a:pt x="272" y="420"/>
                      </a:lnTo>
                      <a:lnTo>
                        <a:pt x="270" y="426"/>
                      </a:lnTo>
                      <a:lnTo>
                        <a:pt x="270" y="432"/>
                      </a:lnTo>
                      <a:lnTo>
                        <a:pt x="266" y="439"/>
                      </a:lnTo>
                      <a:lnTo>
                        <a:pt x="266" y="447"/>
                      </a:lnTo>
                      <a:lnTo>
                        <a:pt x="264" y="452"/>
                      </a:lnTo>
                      <a:lnTo>
                        <a:pt x="262" y="458"/>
                      </a:lnTo>
                      <a:lnTo>
                        <a:pt x="260" y="462"/>
                      </a:lnTo>
                      <a:lnTo>
                        <a:pt x="260" y="470"/>
                      </a:lnTo>
                      <a:lnTo>
                        <a:pt x="259" y="475"/>
                      </a:lnTo>
                      <a:lnTo>
                        <a:pt x="259" y="483"/>
                      </a:lnTo>
                      <a:lnTo>
                        <a:pt x="257" y="490"/>
                      </a:lnTo>
                      <a:lnTo>
                        <a:pt x="255" y="498"/>
                      </a:lnTo>
                      <a:lnTo>
                        <a:pt x="255" y="506"/>
                      </a:lnTo>
                      <a:lnTo>
                        <a:pt x="253" y="513"/>
                      </a:lnTo>
                      <a:lnTo>
                        <a:pt x="253" y="523"/>
                      </a:lnTo>
                      <a:lnTo>
                        <a:pt x="253" y="532"/>
                      </a:lnTo>
                      <a:lnTo>
                        <a:pt x="251" y="540"/>
                      </a:lnTo>
                      <a:lnTo>
                        <a:pt x="251" y="549"/>
                      </a:lnTo>
                      <a:lnTo>
                        <a:pt x="251" y="555"/>
                      </a:lnTo>
                      <a:lnTo>
                        <a:pt x="251" y="561"/>
                      </a:lnTo>
                      <a:lnTo>
                        <a:pt x="251" y="565"/>
                      </a:lnTo>
                      <a:lnTo>
                        <a:pt x="251" y="570"/>
                      </a:lnTo>
                      <a:lnTo>
                        <a:pt x="249" y="576"/>
                      </a:lnTo>
                      <a:lnTo>
                        <a:pt x="249" y="580"/>
                      </a:lnTo>
                      <a:lnTo>
                        <a:pt x="249" y="586"/>
                      </a:lnTo>
                      <a:lnTo>
                        <a:pt x="249" y="591"/>
                      </a:lnTo>
                      <a:lnTo>
                        <a:pt x="249" y="597"/>
                      </a:lnTo>
                      <a:lnTo>
                        <a:pt x="251" y="603"/>
                      </a:lnTo>
                      <a:lnTo>
                        <a:pt x="251" y="608"/>
                      </a:lnTo>
                      <a:lnTo>
                        <a:pt x="251" y="616"/>
                      </a:lnTo>
                      <a:lnTo>
                        <a:pt x="251" y="620"/>
                      </a:lnTo>
                      <a:lnTo>
                        <a:pt x="251" y="625"/>
                      </a:lnTo>
                      <a:lnTo>
                        <a:pt x="251" y="631"/>
                      </a:lnTo>
                      <a:lnTo>
                        <a:pt x="251" y="637"/>
                      </a:lnTo>
                      <a:lnTo>
                        <a:pt x="251" y="643"/>
                      </a:lnTo>
                      <a:lnTo>
                        <a:pt x="253" y="650"/>
                      </a:lnTo>
                      <a:lnTo>
                        <a:pt x="253" y="656"/>
                      </a:lnTo>
                      <a:lnTo>
                        <a:pt x="253" y="662"/>
                      </a:lnTo>
                      <a:lnTo>
                        <a:pt x="253" y="667"/>
                      </a:lnTo>
                      <a:lnTo>
                        <a:pt x="253" y="673"/>
                      </a:lnTo>
                      <a:lnTo>
                        <a:pt x="255" y="679"/>
                      </a:lnTo>
                      <a:lnTo>
                        <a:pt x="255" y="684"/>
                      </a:lnTo>
                      <a:lnTo>
                        <a:pt x="255" y="690"/>
                      </a:lnTo>
                      <a:lnTo>
                        <a:pt x="257" y="698"/>
                      </a:lnTo>
                      <a:lnTo>
                        <a:pt x="257" y="703"/>
                      </a:lnTo>
                      <a:lnTo>
                        <a:pt x="259" y="709"/>
                      </a:lnTo>
                      <a:lnTo>
                        <a:pt x="259" y="715"/>
                      </a:lnTo>
                      <a:lnTo>
                        <a:pt x="259" y="721"/>
                      </a:lnTo>
                      <a:lnTo>
                        <a:pt x="259" y="726"/>
                      </a:lnTo>
                      <a:lnTo>
                        <a:pt x="260" y="732"/>
                      </a:lnTo>
                      <a:lnTo>
                        <a:pt x="260" y="738"/>
                      </a:lnTo>
                      <a:lnTo>
                        <a:pt x="260" y="743"/>
                      </a:lnTo>
                      <a:lnTo>
                        <a:pt x="262" y="749"/>
                      </a:lnTo>
                      <a:lnTo>
                        <a:pt x="262" y="755"/>
                      </a:lnTo>
                      <a:lnTo>
                        <a:pt x="262" y="760"/>
                      </a:lnTo>
                      <a:lnTo>
                        <a:pt x="264" y="766"/>
                      </a:lnTo>
                      <a:lnTo>
                        <a:pt x="264" y="770"/>
                      </a:lnTo>
                      <a:lnTo>
                        <a:pt x="266" y="776"/>
                      </a:lnTo>
                      <a:lnTo>
                        <a:pt x="266" y="781"/>
                      </a:lnTo>
                      <a:lnTo>
                        <a:pt x="266" y="787"/>
                      </a:lnTo>
                      <a:lnTo>
                        <a:pt x="266" y="793"/>
                      </a:lnTo>
                      <a:lnTo>
                        <a:pt x="268" y="798"/>
                      </a:lnTo>
                      <a:lnTo>
                        <a:pt x="270" y="806"/>
                      </a:lnTo>
                      <a:lnTo>
                        <a:pt x="270" y="816"/>
                      </a:lnTo>
                      <a:lnTo>
                        <a:pt x="272" y="825"/>
                      </a:lnTo>
                      <a:lnTo>
                        <a:pt x="274" y="835"/>
                      </a:lnTo>
                      <a:lnTo>
                        <a:pt x="274" y="840"/>
                      </a:lnTo>
                      <a:lnTo>
                        <a:pt x="276" y="850"/>
                      </a:lnTo>
                      <a:lnTo>
                        <a:pt x="278" y="856"/>
                      </a:lnTo>
                      <a:lnTo>
                        <a:pt x="279" y="863"/>
                      </a:lnTo>
                      <a:lnTo>
                        <a:pt x="279" y="869"/>
                      </a:lnTo>
                      <a:lnTo>
                        <a:pt x="281" y="873"/>
                      </a:lnTo>
                      <a:lnTo>
                        <a:pt x="281" y="876"/>
                      </a:lnTo>
                      <a:lnTo>
                        <a:pt x="283" y="882"/>
                      </a:lnTo>
                      <a:lnTo>
                        <a:pt x="283" y="886"/>
                      </a:lnTo>
                      <a:lnTo>
                        <a:pt x="283" y="890"/>
                      </a:lnTo>
                      <a:lnTo>
                        <a:pt x="295" y="947"/>
                      </a:lnTo>
                      <a:lnTo>
                        <a:pt x="331" y="901"/>
                      </a:lnTo>
                      <a:lnTo>
                        <a:pt x="369" y="612"/>
                      </a:lnTo>
                      <a:lnTo>
                        <a:pt x="369" y="610"/>
                      </a:lnTo>
                      <a:lnTo>
                        <a:pt x="373" y="603"/>
                      </a:lnTo>
                      <a:lnTo>
                        <a:pt x="374" y="599"/>
                      </a:lnTo>
                      <a:lnTo>
                        <a:pt x="378" y="593"/>
                      </a:lnTo>
                      <a:lnTo>
                        <a:pt x="380" y="586"/>
                      </a:lnTo>
                      <a:lnTo>
                        <a:pt x="384" y="580"/>
                      </a:lnTo>
                      <a:lnTo>
                        <a:pt x="386" y="570"/>
                      </a:lnTo>
                      <a:lnTo>
                        <a:pt x="392" y="563"/>
                      </a:lnTo>
                      <a:lnTo>
                        <a:pt x="395" y="553"/>
                      </a:lnTo>
                      <a:lnTo>
                        <a:pt x="399" y="544"/>
                      </a:lnTo>
                      <a:lnTo>
                        <a:pt x="401" y="538"/>
                      </a:lnTo>
                      <a:lnTo>
                        <a:pt x="403" y="532"/>
                      </a:lnTo>
                      <a:lnTo>
                        <a:pt x="405" y="529"/>
                      </a:lnTo>
                      <a:lnTo>
                        <a:pt x="409" y="523"/>
                      </a:lnTo>
                      <a:lnTo>
                        <a:pt x="411" y="517"/>
                      </a:lnTo>
                      <a:lnTo>
                        <a:pt x="412" y="511"/>
                      </a:lnTo>
                      <a:lnTo>
                        <a:pt x="416" y="506"/>
                      </a:lnTo>
                      <a:lnTo>
                        <a:pt x="418" y="500"/>
                      </a:lnTo>
                      <a:lnTo>
                        <a:pt x="420" y="494"/>
                      </a:lnTo>
                      <a:lnTo>
                        <a:pt x="422" y="489"/>
                      </a:lnTo>
                      <a:lnTo>
                        <a:pt x="424" y="483"/>
                      </a:lnTo>
                      <a:lnTo>
                        <a:pt x="426" y="477"/>
                      </a:lnTo>
                      <a:lnTo>
                        <a:pt x="428" y="471"/>
                      </a:lnTo>
                      <a:lnTo>
                        <a:pt x="430" y="464"/>
                      </a:lnTo>
                      <a:lnTo>
                        <a:pt x="431" y="460"/>
                      </a:lnTo>
                      <a:lnTo>
                        <a:pt x="435" y="454"/>
                      </a:lnTo>
                      <a:lnTo>
                        <a:pt x="435" y="447"/>
                      </a:lnTo>
                      <a:lnTo>
                        <a:pt x="437" y="441"/>
                      </a:lnTo>
                      <a:lnTo>
                        <a:pt x="439" y="435"/>
                      </a:lnTo>
                      <a:lnTo>
                        <a:pt x="441" y="430"/>
                      </a:lnTo>
                      <a:lnTo>
                        <a:pt x="443" y="424"/>
                      </a:lnTo>
                      <a:lnTo>
                        <a:pt x="445" y="418"/>
                      </a:lnTo>
                      <a:lnTo>
                        <a:pt x="447" y="413"/>
                      </a:lnTo>
                      <a:lnTo>
                        <a:pt x="449" y="407"/>
                      </a:lnTo>
                      <a:lnTo>
                        <a:pt x="450" y="401"/>
                      </a:lnTo>
                      <a:lnTo>
                        <a:pt x="450" y="395"/>
                      </a:lnTo>
                      <a:lnTo>
                        <a:pt x="452" y="390"/>
                      </a:lnTo>
                      <a:lnTo>
                        <a:pt x="452" y="386"/>
                      </a:lnTo>
                      <a:lnTo>
                        <a:pt x="454" y="380"/>
                      </a:lnTo>
                      <a:lnTo>
                        <a:pt x="454" y="375"/>
                      </a:lnTo>
                      <a:lnTo>
                        <a:pt x="456" y="371"/>
                      </a:lnTo>
                      <a:lnTo>
                        <a:pt x="458" y="365"/>
                      </a:lnTo>
                      <a:lnTo>
                        <a:pt x="458" y="356"/>
                      </a:lnTo>
                      <a:lnTo>
                        <a:pt x="460" y="348"/>
                      </a:lnTo>
                      <a:lnTo>
                        <a:pt x="460" y="338"/>
                      </a:lnTo>
                      <a:lnTo>
                        <a:pt x="460" y="333"/>
                      </a:lnTo>
                      <a:lnTo>
                        <a:pt x="458" y="323"/>
                      </a:lnTo>
                      <a:lnTo>
                        <a:pt x="456" y="317"/>
                      </a:lnTo>
                      <a:lnTo>
                        <a:pt x="456" y="310"/>
                      </a:lnTo>
                      <a:lnTo>
                        <a:pt x="456" y="304"/>
                      </a:lnTo>
                      <a:lnTo>
                        <a:pt x="454" y="298"/>
                      </a:lnTo>
                      <a:lnTo>
                        <a:pt x="454" y="293"/>
                      </a:lnTo>
                      <a:lnTo>
                        <a:pt x="452" y="287"/>
                      </a:lnTo>
                      <a:lnTo>
                        <a:pt x="452" y="283"/>
                      </a:lnTo>
                      <a:lnTo>
                        <a:pt x="452" y="278"/>
                      </a:lnTo>
                      <a:lnTo>
                        <a:pt x="452" y="274"/>
                      </a:lnTo>
                      <a:lnTo>
                        <a:pt x="450" y="270"/>
                      </a:lnTo>
                      <a:lnTo>
                        <a:pt x="450" y="266"/>
                      </a:lnTo>
                      <a:lnTo>
                        <a:pt x="449" y="257"/>
                      </a:lnTo>
                      <a:lnTo>
                        <a:pt x="449" y="253"/>
                      </a:lnTo>
                      <a:lnTo>
                        <a:pt x="447" y="245"/>
                      </a:lnTo>
                      <a:lnTo>
                        <a:pt x="447" y="240"/>
                      </a:lnTo>
                      <a:lnTo>
                        <a:pt x="445" y="236"/>
                      </a:lnTo>
                      <a:lnTo>
                        <a:pt x="445" y="234"/>
                      </a:lnTo>
                      <a:lnTo>
                        <a:pt x="445" y="230"/>
                      </a:lnTo>
                      <a:lnTo>
                        <a:pt x="445" y="228"/>
                      </a:lnTo>
                      <a:lnTo>
                        <a:pt x="549" y="262"/>
                      </a:lnTo>
                      <a:lnTo>
                        <a:pt x="696" y="312"/>
                      </a:lnTo>
                      <a:lnTo>
                        <a:pt x="574" y="213"/>
                      </a:lnTo>
                      <a:lnTo>
                        <a:pt x="572" y="211"/>
                      </a:lnTo>
                      <a:lnTo>
                        <a:pt x="568" y="209"/>
                      </a:lnTo>
                      <a:lnTo>
                        <a:pt x="565" y="205"/>
                      </a:lnTo>
                      <a:lnTo>
                        <a:pt x="557" y="200"/>
                      </a:lnTo>
                      <a:lnTo>
                        <a:pt x="551" y="198"/>
                      </a:lnTo>
                      <a:lnTo>
                        <a:pt x="547" y="194"/>
                      </a:lnTo>
                      <a:lnTo>
                        <a:pt x="542" y="192"/>
                      </a:lnTo>
                      <a:lnTo>
                        <a:pt x="538" y="188"/>
                      </a:lnTo>
                      <a:lnTo>
                        <a:pt x="532" y="184"/>
                      </a:lnTo>
                      <a:lnTo>
                        <a:pt x="527" y="183"/>
                      </a:lnTo>
                      <a:lnTo>
                        <a:pt x="521" y="179"/>
                      </a:lnTo>
                      <a:lnTo>
                        <a:pt x="515" y="177"/>
                      </a:lnTo>
                      <a:lnTo>
                        <a:pt x="508" y="171"/>
                      </a:lnTo>
                      <a:lnTo>
                        <a:pt x="502" y="167"/>
                      </a:lnTo>
                      <a:lnTo>
                        <a:pt x="494" y="163"/>
                      </a:lnTo>
                      <a:lnTo>
                        <a:pt x="487" y="162"/>
                      </a:lnTo>
                      <a:lnTo>
                        <a:pt x="481" y="156"/>
                      </a:lnTo>
                      <a:lnTo>
                        <a:pt x="473" y="152"/>
                      </a:lnTo>
                      <a:lnTo>
                        <a:pt x="466" y="148"/>
                      </a:lnTo>
                      <a:lnTo>
                        <a:pt x="460" y="146"/>
                      </a:lnTo>
                      <a:lnTo>
                        <a:pt x="452" y="143"/>
                      </a:lnTo>
                      <a:lnTo>
                        <a:pt x="445" y="139"/>
                      </a:lnTo>
                      <a:lnTo>
                        <a:pt x="437" y="135"/>
                      </a:lnTo>
                      <a:lnTo>
                        <a:pt x="431" y="133"/>
                      </a:lnTo>
                      <a:lnTo>
                        <a:pt x="424" y="129"/>
                      </a:lnTo>
                      <a:lnTo>
                        <a:pt x="418" y="127"/>
                      </a:lnTo>
                      <a:lnTo>
                        <a:pt x="411" y="124"/>
                      </a:lnTo>
                      <a:lnTo>
                        <a:pt x="405" y="122"/>
                      </a:lnTo>
                      <a:lnTo>
                        <a:pt x="399" y="120"/>
                      </a:lnTo>
                      <a:lnTo>
                        <a:pt x="392" y="118"/>
                      </a:lnTo>
                      <a:lnTo>
                        <a:pt x="384" y="116"/>
                      </a:lnTo>
                      <a:lnTo>
                        <a:pt x="378" y="114"/>
                      </a:lnTo>
                      <a:lnTo>
                        <a:pt x="371" y="112"/>
                      </a:lnTo>
                      <a:lnTo>
                        <a:pt x="365" y="112"/>
                      </a:lnTo>
                      <a:lnTo>
                        <a:pt x="357" y="110"/>
                      </a:lnTo>
                      <a:lnTo>
                        <a:pt x="352" y="110"/>
                      </a:lnTo>
                      <a:lnTo>
                        <a:pt x="342" y="108"/>
                      </a:lnTo>
                      <a:lnTo>
                        <a:pt x="336" y="106"/>
                      </a:lnTo>
                      <a:lnTo>
                        <a:pt x="329" y="105"/>
                      </a:lnTo>
                      <a:lnTo>
                        <a:pt x="323" y="105"/>
                      </a:lnTo>
                      <a:lnTo>
                        <a:pt x="316" y="105"/>
                      </a:lnTo>
                      <a:lnTo>
                        <a:pt x="310" y="103"/>
                      </a:lnTo>
                      <a:lnTo>
                        <a:pt x="304" y="103"/>
                      </a:lnTo>
                      <a:lnTo>
                        <a:pt x="298" y="103"/>
                      </a:lnTo>
                      <a:lnTo>
                        <a:pt x="293" y="103"/>
                      </a:lnTo>
                      <a:lnTo>
                        <a:pt x="287" y="101"/>
                      </a:lnTo>
                      <a:lnTo>
                        <a:pt x="281" y="101"/>
                      </a:lnTo>
                      <a:lnTo>
                        <a:pt x="278" y="101"/>
                      </a:lnTo>
                      <a:lnTo>
                        <a:pt x="268" y="101"/>
                      </a:lnTo>
                      <a:lnTo>
                        <a:pt x="260" y="101"/>
                      </a:lnTo>
                      <a:lnTo>
                        <a:pt x="255" y="101"/>
                      </a:lnTo>
                      <a:lnTo>
                        <a:pt x="249" y="101"/>
                      </a:lnTo>
                      <a:lnTo>
                        <a:pt x="247" y="101"/>
                      </a:lnTo>
                      <a:lnTo>
                        <a:pt x="70" y="129"/>
                      </a:lnTo>
                      <a:lnTo>
                        <a:pt x="36" y="25"/>
                      </a:lnTo>
                      <a:lnTo>
                        <a:pt x="27" y="0"/>
                      </a:lnTo>
                      <a:lnTo>
                        <a:pt x="9" y="0"/>
                      </a:lnTo>
                      <a:lnTo>
                        <a:pt x="6" y="30"/>
                      </a:lnTo>
                      <a:lnTo>
                        <a:pt x="4" y="30"/>
                      </a:lnTo>
                      <a:lnTo>
                        <a:pt x="4" y="34"/>
                      </a:lnTo>
                      <a:lnTo>
                        <a:pt x="2" y="40"/>
                      </a:lnTo>
                      <a:lnTo>
                        <a:pt x="2" y="48"/>
                      </a:lnTo>
                      <a:lnTo>
                        <a:pt x="2" y="51"/>
                      </a:lnTo>
                      <a:lnTo>
                        <a:pt x="2" y="57"/>
                      </a:lnTo>
                      <a:lnTo>
                        <a:pt x="0" y="63"/>
                      </a:lnTo>
                      <a:lnTo>
                        <a:pt x="0" y="67"/>
                      </a:lnTo>
                      <a:lnTo>
                        <a:pt x="0" y="72"/>
                      </a:lnTo>
                      <a:lnTo>
                        <a:pt x="0" y="80"/>
                      </a:lnTo>
                      <a:lnTo>
                        <a:pt x="0" y="86"/>
                      </a:lnTo>
                      <a:lnTo>
                        <a:pt x="2" y="93"/>
                      </a:lnTo>
                      <a:lnTo>
                        <a:pt x="2" y="99"/>
                      </a:lnTo>
                      <a:lnTo>
                        <a:pt x="2" y="105"/>
                      </a:lnTo>
                      <a:lnTo>
                        <a:pt x="2" y="112"/>
                      </a:lnTo>
                      <a:lnTo>
                        <a:pt x="4" y="118"/>
                      </a:lnTo>
                      <a:lnTo>
                        <a:pt x="4" y="125"/>
                      </a:lnTo>
                      <a:lnTo>
                        <a:pt x="6" y="133"/>
                      </a:lnTo>
                      <a:lnTo>
                        <a:pt x="8" y="139"/>
                      </a:lnTo>
                      <a:lnTo>
                        <a:pt x="9" y="146"/>
                      </a:lnTo>
                      <a:lnTo>
                        <a:pt x="11" y="150"/>
                      </a:lnTo>
                      <a:lnTo>
                        <a:pt x="15" y="158"/>
                      </a:lnTo>
                      <a:lnTo>
                        <a:pt x="17" y="163"/>
                      </a:lnTo>
                      <a:lnTo>
                        <a:pt x="21" y="169"/>
                      </a:lnTo>
                      <a:lnTo>
                        <a:pt x="23" y="175"/>
                      </a:lnTo>
                      <a:lnTo>
                        <a:pt x="28" y="181"/>
                      </a:lnTo>
                      <a:lnTo>
                        <a:pt x="32" y="184"/>
                      </a:lnTo>
                      <a:lnTo>
                        <a:pt x="36" y="190"/>
                      </a:lnTo>
                      <a:lnTo>
                        <a:pt x="40" y="194"/>
                      </a:lnTo>
                      <a:lnTo>
                        <a:pt x="46" y="198"/>
                      </a:lnTo>
                      <a:lnTo>
                        <a:pt x="51" y="200"/>
                      </a:lnTo>
                      <a:lnTo>
                        <a:pt x="57" y="203"/>
                      </a:lnTo>
                      <a:lnTo>
                        <a:pt x="63" y="205"/>
                      </a:lnTo>
                      <a:lnTo>
                        <a:pt x="68" y="209"/>
                      </a:lnTo>
                      <a:lnTo>
                        <a:pt x="74" y="211"/>
                      </a:lnTo>
                      <a:lnTo>
                        <a:pt x="82" y="213"/>
                      </a:lnTo>
                      <a:lnTo>
                        <a:pt x="87" y="213"/>
                      </a:lnTo>
                      <a:lnTo>
                        <a:pt x="95" y="215"/>
                      </a:lnTo>
                      <a:lnTo>
                        <a:pt x="101" y="215"/>
                      </a:lnTo>
                      <a:lnTo>
                        <a:pt x="108" y="217"/>
                      </a:lnTo>
                      <a:lnTo>
                        <a:pt x="114" y="217"/>
                      </a:lnTo>
                      <a:lnTo>
                        <a:pt x="122" y="217"/>
                      </a:lnTo>
                      <a:lnTo>
                        <a:pt x="127" y="217"/>
                      </a:lnTo>
                      <a:lnTo>
                        <a:pt x="135" y="217"/>
                      </a:lnTo>
                      <a:lnTo>
                        <a:pt x="141" y="217"/>
                      </a:lnTo>
                      <a:lnTo>
                        <a:pt x="146" y="217"/>
                      </a:lnTo>
                      <a:lnTo>
                        <a:pt x="150" y="217"/>
                      </a:lnTo>
                      <a:lnTo>
                        <a:pt x="158" y="217"/>
                      </a:lnTo>
                      <a:lnTo>
                        <a:pt x="162" y="215"/>
                      </a:lnTo>
                      <a:lnTo>
                        <a:pt x="167" y="215"/>
                      </a:lnTo>
                      <a:lnTo>
                        <a:pt x="171" y="215"/>
                      </a:lnTo>
                      <a:lnTo>
                        <a:pt x="177" y="215"/>
                      </a:lnTo>
                      <a:lnTo>
                        <a:pt x="184" y="213"/>
                      </a:lnTo>
                      <a:lnTo>
                        <a:pt x="190" y="213"/>
                      </a:lnTo>
                      <a:lnTo>
                        <a:pt x="194" y="213"/>
                      </a:lnTo>
                      <a:lnTo>
                        <a:pt x="196"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3" name="Freeform 163"/>
                <p:cNvSpPr>
                  <a:spLocks/>
                </p:cNvSpPr>
                <p:nvPr/>
              </p:nvSpPr>
              <p:spPr bwMode="auto">
                <a:xfrm>
                  <a:off x="2958" y="3360"/>
                  <a:ext cx="167" cy="89"/>
                </a:xfrm>
                <a:custGeom>
                  <a:avLst/>
                  <a:gdLst>
                    <a:gd name="T0" fmla="*/ 16 w 332"/>
                    <a:gd name="T1" fmla="*/ 0 h 179"/>
                    <a:gd name="T2" fmla="*/ 33 w 332"/>
                    <a:gd name="T3" fmla="*/ 22 h 179"/>
                    <a:gd name="T4" fmla="*/ 84 w 332"/>
                    <a:gd name="T5" fmla="*/ 30 h 179"/>
                    <a:gd name="T6" fmla="*/ 84 w 332"/>
                    <a:gd name="T7" fmla="*/ 41 h 179"/>
                    <a:gd name="T8" fmla="*/ 77 w 332"/>
                    <a:gd name="T9" fmla="*/ 35 h 179"/>
                    <a:gd name="T10" fmla="*/ 77 w 332"/>
                    <a:gd name="T11" fmla="*/ 35 h 179"/>
                    <a:gd name="T12" fmla="*/ 76 w 332"/>
                    <a:gd name="T13" fmla="*/ 35 h 179"/>
                    <a:gd name="T14" fmla="*/ 74 w 332"/>
                    <a:gd name="T15" fmla="*/ 35 h 179"/>
                    <a:gd name="T16" fmla="*/ 73 w 332"/>
                    <a:gd name="T17" fmla="*/ 36 h 179"/>
                    <a:gd name="T18" fmla="*/ 72 w 332"/>
                    <a:gd name="T19" fmla="*/ 36 h 179"/>
                    <a:gd name="T20" fmla="*/ 71 w 332"/>
                    <a:gd name="T21" fmla="*/ 37 h 179"/>
                    <a:gd name="T22" fmla="*/ 69 w 332"/>
                    <a:gd name="T23" fmla="*/ 37 h 179"/>
                    <a:gd name="T24" fmla="*/ 68 w 332"/>
                    <a:gd name="T25" fmla="*/ 38 h 179"/>
                    <a:gd name="T26" fmla="*/ 66 w 332"/>
                    <a:gd name="T27" fmla="*/ 38 h 179"/>
                    <a:gd name="T28" fmla="*/ 64 w 332"/>
                    <a:gd name="T29" fmla="*/ 39 h 179"/>
                    <a:gd name="T30" fmla="*/ 62 w 332"/>
                    <a:gd name="T31" fmla="*/ 39 h 179"/>
                    <a:gd name="T32" fmla="*/ 60 w 332"/>
                    <a:gd name="T33" fmla="*/ 40 h 179"/>
                    <a:gd name="T34" fmla="*/ 58 w 332"/>
                    <a:gd name="T35" fmla="*/ 40 h 179"/>
                    <a:gd name="T36" fmla="*/ 56 w 332"/>
                    <a:gd name="T37" fmla="*/ 41 h 179"/>
                    <a:gd name="T38" fmla="*/ 54 w 332"/>
                    <a:gd name="T39" fmla="*/ 41 h 179"/>
                    <a:gd name="T40" fmla="*/ 51 w 332"/>
                    <a:gd name="T41" fmla="*/ 41 h 179"/>
                    <a:gd name="T42" fmla="*/ 50 w 332"/>
                    <a:gd name="T43" fmla="*/ 42 h 179"/>
                    <a:gd name="T44" fmla="*/ 47 w 332"/>
                    <a:gd name="T45" fmla="*/ 42 h 179"/>
                    <a:gd name="T46" fmla="*/ 45 w 332"/>
                    <a:gd name="T47" fmla="*/ 43 h 179"/>
                    <a:gd name="T48" fmla="*/ 43 w 332"/>
                    <a:gd name="T49" fmla="*/ 43 h 179"/>
                    <a:gd name="T50" fmla="*/ 41 w 332"/>
                    <a:gd name="T51" fmla="*/ 43 h 179"/>
                    <a:gd name="T52" fmla="*/ 38 w 332"/>
                    <a:gd name="T53" fmla="*/ 44 h 179"/>
                    <a:gd name="T54" fmla="*/ 36 w 332"/>
                    <a:gd name="T55" fmla="*/ 44 h 179"/>
                    <a:gd name="T56" fmla="*/ 34 w 332"/>
                    <a:gd name="T57" fmla="*/ 44 h 179"/>
                    <a:gd name="T58" fmla="*/ 32 w 332"/>
                    <a:gd name="T59" fmla="*/ 44 h 179"/>
                    <a:gd name="T60" fmla="*/ 31 w 332"/>
                    <a:gd name="T61" fmla="*/ 44 h 179"/>
                    <a:gd name="T62" fmla="*/ 29 w 332"/>
                    <a:gd name="T63" fmla="*/ 44 h 179"/>
                    <a:gd name="T64" fmla="*/ 27 w 332"/>
                    <a:gd name="T65" fmla="*/ 44 h 179"/>
                    <a:gd name="T66" fmla="*/ 26 w 332"/>
                    <a:gd name="T67" fmla="*/ 44 h 179"/>
                    <a:gd name="T68" fmla="*/ 25 w 332"/>
                    <a:gd name="T69" fmla="*/ 44 h 179"/>
                    <a:gd name="T70" fmla="*/ 23 w 332"/>
                    <a:gd name="T71" fmla="*/ 43 h 179"/>
                    <a:gd name="T72" fmla="*/ 22 w 332"/>
                    <a:gd name="T73" fmla="*/ 43 h 179"/>
                    <a:gd name="T74" fmla="*/ 21 w 332"/>
                    <a:gd name="T75" fmla="*/ 42 h 179"/>
                    <a:gd name="T76" fmla="*/ 19 w 332"/>
                    <a:gd name="T77" fmla="*/ 42 h 179"/>
                    <a:gd name="T78" fmla="*/ 17 w 332"/>
                    <a:gd name="T79" fmla="*/ 40 h 179"/>
                    <a:gd name="T80" fmla="*/ 15 w 332"/>
                    <a:gd name="T81" fmla="*/ 39 h 179"/>
                    <a:gd name="T82" fmla="*/ 13 w 332"/>
                    <a:gd name="T83" fmla="*/ 37 h 179"/>
                    <a:gd name="T84" fmla="*/ 11 w 332"/>
                    <a:gd name="T85" fmla="*/ 35 h 179"/>
                    <a:gd name="T86" fmla="*/ 9 w 332"/>
                    <a:gd name="T87" fmla="*/ 33 h 179"/>
                    <a:gd name="T88" fmla="*/ 7 w 332"/>
                    <a:gd name="T89" fmla="*/ 32 h 179"/>
                    <a:gd name="T90" fmla="*/ 6 w 332"/>
                    <a:gd name="T91" fmla="*/ 30 h 179"/>
                    <a:gd name="T92" fmla="*/ 4 w 332"/>
                    <a:gd name="T93" fmla="*/ 28 h 179"/>
                    <a:gd name="T94" fmla="*/ 3 w 332"/>
                    <a:gd name="T95" fmla="*/ 27 h 179"/>
                    <a:gd name="T96" fmla="*/ 2 w 332"/>
                    <a:gd name="T97" fmla="*/ 25 h 179"/>
                    <a:gd name="T98" fmla="*/ 1 w 332"/>
                    <a:gd name="T99" fmla="*/ 23 h 179"/>
                    <a:gd name="T100" fmla="*/ 0 w 332"/>
                    <a:gd name="T101" fmla="*/ 23 h 179"/>
                    <a:gd name="T102" fmla="*/ 16 w 332"/>
                    <a:gd name="T103" fmla="*/ 0 h 179"/>
                    <a:gd name="T104" fmla="*/ 16 w 332"/>
                    <a:gd name="T105" fmla="*/ 0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2"/>
                    <a:gd name="T160" fmla="*/ 0 h 179"/>
                    <a:gd name="T161" fmla="*/ 332 w 332"/>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2" h="179">
                      <a:moveTo>
                        <a:pt x="61" y="0"/>
                      </a:moveTo>
                      <a:lnTo>
                        <a:pt x="129" y="89"/>
                      </a:lnTo>
                      <a:lnTo>
                        <a:pt x="331" y="120"/>
                      </a:lnTo>
                      <a:lnTo>
                        <a:pt x="332" y="167"/>
                      </a:lnTo>
                      <a:lnTo>
                        <a:pt x="306" y="141"/>
                      </a:lnTo>
                      <a:lnTo>
                        <a:pt x="304" y="141"/>
                      </a:lnTo>
                      <a:lnTo>
                        <a:pt x="300" y="143"/>
                      </a:lnTo>
                      <a:lnTo>
                        <a:pt x="294" y="143"/>
                      </a:lnTo>
                      <a:lnTo>
                        <a:pt x="291" y="145"/>
                      </a:lnTo>
                      <a:lnTo>
                        <a:pt x="285" y="146"/>
                      </a:lnTo>
                      <a:lnTo>
                        <a:pt x="281" y="148"/>
                      </a:lnTo>
                      <a:lnTo>
                        <a:pt x="273" y="150"/>
                      </a:lnTo>
                      <a:lnTo>
                        <a:pt x="268" y="152"/>
                      </a:lnTo>
                      <a:lnTo>
                        <a:pt x="260" y="152"/>
                      </a:lnTo>
                      <a:lnTo>
                        <a:pt x="254" y="156"/>
                      </a:lnTo>
                      <a:lnTo>
                        <a:pt x="247" y="156"/>
                      </a:lnTo>
                      <a:lnTo>
                        <a:pt x="237" y="160"/>
                      </a:lnTo>
                      <a:lnTo>
                        <a:pt x="230" y="162"/>
                      </a:lnTo>
                      <a:lnTo>
                        <a:pt x="222" y="164"/>
                      </a:lnTo>
                      <a:lnTo>
                        <a:pt x="213" y="165"/>
                      </a:lnTo>
                      <a:lnTo>
                        <a:pt x="203" y="167"/>
                      </a:lnTo>
                      <a:lnTo>
                        <a:pt x="196" y="169"/>
                      </a:lnTo>
                      <a:lnTo>
                        <a:pt x="186" y="171"/>
                      </a:lnTo>
                      <a:lnTo>
                        <a:pt x="178" y="173"/>
                      </a:lnTo>
                      <a:lnTo>
                        <a:pt x="169" y="173"/>
                      </a:lnTo>
                      <a:lnTo>
                        <a:pt x="161" y="175"/>
                      </a:lnTo>
                      <a:lnTo>
                        <a:pt x="152" y="177"/>
                      </a:lnTo>
                      <a:lnTo>
                        <a:pt x="144" y="177"/>
                      </a:lnTo>
                      <a:lnTo>
                        <a:pt x="135" y="177"/>
                      </a:lnTo>
                      <a:lnTo>
                        <a:pt x="127" y="177"/>
                      </a:lnTo>
                      <a:lnTo>
                        <a:pt x="121" y="179"/>
                      </a:lnTo>
                      <a:lnTo>
                        <a:pt x="114" y="179"/>
                      </a:lnTo>
                      <a:lnTo>
                        <a:pt x="108" y="179"/>
                      </a:lnTo>
                      <a:lnTo>
                        <a:pt x="102" y="177"/>
                      </a:lnTo>
                      <a:lnTo>
                        <a:pt x="97" y="177"/>
                      </a:lnTo>
                      <a:lnTo>
                        <a:pt x="91" y="175"/>
                      </a:lnTo>
                      <a:lnTo>
                        <a:pt x="85" y="173"/>
                      </a:lnTo>
                      <a:lnTo>
                        <a:pt x="81" y="169"/>
                      </a:lnTo>
                      <a:lnTo>
                        <a:pt x="76" y="169"/>
                      </a:lnTo>
                      <a:lnTo>
                        <a:pt x="66" y="162"/>
                      </a:lnTo>
                      <a:lnTo>
                        <a:pt x="59" y="156"/>
                      </a:lnTo>
                      <a:lnTo>
                        <a:pt x="49" y="150"/>
                      </a:lnTo>
                      <a:lnTo>
                        <a:pt x="42" y="143"/>
                      </a:lnTo>
                      <a:lnTo>
                        <a:pt x="34" y="135"/>
                      </a:lnTo>
                      <a:lnTo>
                        <a:pt x="28" y="129"/>
                      </a:lnTo>
                      <a:lnTo>
                        <a:pt x="21" y="120"/>
                      </a:lnTo>
                      <a:lnTo>
                        <a:pt x="15" y="114"/>
                      </a:lnTo>
                      <a:lnTo>
                        <a:pt x="9" y="108"/>
                      </a:lnTo>
                      <a:lnTo>
                        <a:pt x="7" y="103"/>
                      </a:lnTo>
                      <a:lnTo>
                        <a:pt x="2" y="95"/>
                      </a:lnTo>
                      <a:lnTo>
                        <a:pt x="0" y="93"/>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4" name="Freeform 164"/>
                <p:cNvSpPr>
                  <a:spLocks/>
                </p:cNvSpPr>
                <p:nvPr/>
              </p:nvSpPr>
              <p:spPr bwMode="auto">
                <a:xfrm>
                  <a:off x="2782" y="3110"/>
                  <a:ext cx="24" cy="37"/>
                </a:xfrm>
                <a:custGeom>
                  <a:avLst/>
                  <a:gdLst>
                    <a:gd name="T0" fmla="*/ 5 w 50"/>
                    <a:gd name="T1" fmla="*/ 19 h 74"/>
                    <a:gd name="T2" fmla="*/ 4 w 50"/>
                    <a:gd name="T3" fmla="*/ 18 h 74"/>
                    <a:gd name="T4" fmla="*/ 3 w 50"/>
                    <a:gd name="T5" fmla="*/ 17 h 74"/>
                    <a:gd name="T6" fmla="*/ 2 w 50"/>
                    <a:gd name="T7" fmla="*/ 15 h 74"/>
                    <a:gd name="T8" fmla="*/ 1 w 50"/>
                    <a:gd name="T9" fmla="*/ 14 h 74"/>
                    <a:gd name="T10" fmla="*/ 0 w 50"/>
                    <a:gd name="T11" fmla="*/ 13 h 74"/>
                    <a:gd name="T12" fmla="*/ 0 w 50"/>
                    <a:gd name="T13" fmla="*/ 12 h 74"/>
                    <a:gd name="T14" fmla="*/ 0 w 50"/>
                    <a:gd name="T15" fmla="*/ 9 h 74"/>
                    <a:gd name="T16" fmla="*/ 0 w 50"/>
                    <a:gd name="T17" fmla="*/ 7 h 74"/>
                    <a:gd name="T18" fmla="*/ 0 w 50"/>
                    <a:gd name="T19" fmla="*/ 6 h 74"/>
                    <a:gd name="T20" fmla="*/ 0 w 50"/>
                    <a:gd name="T21" fmla="*/ 5 h 74"/>
                    <a:gd name="T22" fmla="*/ 0 w 50"/>
                    <a:gd name="T23" fmla="*/ 4 h 74"/>
                    <a:gd name="T24" fmla="*/ 1 w 50"/>
                    <a:gd name="T25" fmla="*/ 3 h 74"/>
                    <a:gd name="T26" fmla="*/ 3 w 50"/>
                    <a:gd name="T27" fmla="*/ 2 h 74"/>
                    <a:gd name="T28" fmla="*/ 4 w 50"/>
                    <a:gd name="T29" fmla="*/ 1 h 74"/>
                    <a:gd name="T30" fmla="*/ 5 w 50"/>
                    <a:gd name="T31" fmla="*/ 0 h 74"/>
                    <a:gd name="T32" fmla="*/ 6 w 50"/>
                    <a:gd name="T33" fmla="*/ 0 h 74"/>
                    <a:gd name="T34" fmla="*/ 7 w 50"/>
                    <a:gd name="T35" fmla="*/ 0 h 74"/>
                    <a:gd name="T36" fmla="*/ 7 w 50"/>
                    <a:gd name="T37" fmla="*/ 0 h 74"/>
                    <a:gd name="T38" fmla="*/ 5 w 50"/>
                    <a:gd name="T39" fmla="*/ 5 h 74"/>
                    <a:gd name="T40" fmla="*/ 6 w 50"/>
                    <a:gd name="T41" fmla="*/ 8 h 74"/>
                    <a:gd name="T42" fmla="*/ 8 w 50"/>
                    <a:gd name="T43" fmla="*/ 10 h 74"/>
                    <a:gd name="T44" fmla="*/ 8 w 50"/>
                    <a:gd name="T45" fmla="*/ 10 h 74"/>
                    <a:gd name="T46" fmla="*/ 8 w 50"/>
                    <a:gd name="T47" fmla="*/ 8 h 74"/>
                    <a:gd name="T48" fmla="*/ 8 w 50"/>
                    <a:gd name="T49" fmla="*/ 6 h 74"/>
                    <a:gd name="T50" fmla="*/ 9 w 50"/>
                    <a:gd name="T51" fmla="*/ 5 h 74"/>
                    <a:gd name="T52" fmla="*/ 10 w 50"/>
                    <a:gd name="T53" fmla="*/ 3 h 74"/>
                    <a:gd name="T54" fmla="*/ 10 w 50"/>
                    <a:gd name="T55" fmla="*/ 3 h 74"/>
                    <a:gd name="T56" fmla="*/ 11 w 50"/>
                    <a:gd name="T57" fmla="*/ 3 h 74"/>
                    <a:gd name="T58" fmla="*/ 11 w 50"/>
                    <a:gd name="T59" fmla="*/ 3 h 74"/>
                    <a:gd name="T60" fmla="*/ 11 w 50"/>
                    <a:gd name="T61" fmla="*/ 5 h 74"/>
                    <a:gd name="T62" fmla="*/ 12 w 50"/>
                    <a:gd name="T63" fmla="*/ 5 h 74"/>
                    <a:gd name="T64" fmla="*/ 10 w 50"/>
                    <a:gd name="T65" fmla="*/ 13 h 74"/>
                    <a:gd name="T66" fmla="*/ 5 w 50"/>
                    <a:gd name="T67" fmla="*/ 19 h 74"/>
                    <a:gd name="T68" fmla="*/ 5 w 50"/>
                    <a:gd name="T69" fmla="*/ 19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74"/>
                    <a:gd name="T107" fmla="*/ 50 w 50"/>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74">
                      <a:moveTo>
                        <a:pt x="21" y="74"/>
                      </a:moveTo>
                      <a:lnTo>
                        <a:pt x="17" y="69"/>
                      </a:lnTo>
                      <a:lnTo>
                        <a:pt x="13" y="65"/>
                      </a:lnTo>
                      <a:lnTo>
                        <a:pt x="8" y="59"/>
                      </a:lnTo>
                      <a:lnTo>
                        <a:pt x="6" y="55"/>
                      </a:lnTo>
                      <a:lnTo>
                        <a:pt x="2" y="51"/>
                      </a:lnTo>
                      <a:lnTo>
                        <a:pt x="0" y="46"/>
                      </a:lnTo>
                      <a:lnTo>
                        <a:pt x="0" y="36"/>
                      </a:lnTo>
                      <a:lnTo>
                        <a:pt x="2" y="29"/>
                      </a:lnTo>
                      <a:lnTo>
                        <a:pt x="2" y="23"/>
                      </a:lnTo>
                      <a:lnTo>
                        <a:pt x="2" y="19"/>
                      </a:lnTo>
                      <a:lnTo>
                        <a:pt x="2" y="15"/>
                      </a:lnTo>
                      <a:lnTo>
                        <a:pt x="6" y="11"/>
                      </a:lnTo>
                      <a:lnTo>
                        <a:pt x="12" y="6"/>
                      </a:lnTo>
                      <a:lnTo>
                        <a:pt x="17" y="2"/>
                      </a:lnTo>
                      <a:lnTo>
                        <a:pt x="21" y="0"/>
                      </a:lnTo>
                      <a:lnTo>
                        <a:pt x="27" y="0"/>
                      </a:lnTo>
                      <a:lnTo>
                        <a:pt x="29" y="0"/>
                      </a:lnTo>
                      <a:lnTo>
                        <a:pt x="31" y="0"/>
                      </a:lnTo>
                      <a:lnTo>
                        <a:pt x="23" y="17"/>
                      </a:lnTo>
                      <a:lnTo>
                        <a:pt x="25" y="32"/>
                      </a:lnTo>
                      <a:lnTo>
                        <a:pt x="36" y="40"/>
                      </a:lnTo>
                      <a:lnTo>
                        <a:pt x="36" y="38"/>
                      </a:lnTo>
                      <a:lnTo>
                        <a:pt x="34" y="32"/>
                      </a:lnTo>
                      <a:lnTo>
                        <a:pt x="34" y="25"/>
                      </a:lnTo>
                      <a:lnTo>
                        <a:pt x="38" y="17"/>
                      </a:lnTo>
                      <a:lnTo>
                        <a:pt x="42" y="13"/>
                      </a:lnTo>
                      <a:lnTo>
                        <a:pt x="44" y="11"/>
                      </a:lnTo>
                      <a:lnTo>
                        <a:pt x="46" y="10"/>
                      </a:lnTo>
                      <a:lnTo>
                        <a:pt x="48" y="13"/>
                      </a:lnTo>
                      <a:lnTo>
                        <a:pt x="48" y="17"/>
                      </a:lnTo>
                      <a:lnTo>
                        <a:pt x="50" y="19"/>
                      </a:lnTo>
                      <a:lnTo>
                        <a:pt x="44" y="51"/>
                      </a:lnTo>
                      <a:lnTo>
                        <a:pt x="21" y="7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5" name="Freeform 165"/>
                <p:cNvSpPr>
                  <a:spLocks/>
                </p:cNvSpPr>
                <p:nvPr/>
              </p:nvSpPr>
              <p:spPr bwMode="auto">
                <a:xfrm>
                  <a:off x="2904" y="3143"/>
                  <a:ext cx="54" cy="73"/>
                </a:xfrm>
                <a:custGeom>
                  <a:avLst/>
                  <a:gdLst>
                    <a:gd name="T0" fmla="*/ 27 w 109"/>
                    <a:gd name="T1" fmla="*/ 37 h 146"/>
                    <a:gd name="T2" fmla="*/ 20 w 109"/>
                    <a:gd name="T3" fmla="*/ 14 h 146"/>
                    <a:gd name="T4" fmla="*/ 25 w 109"/>
                    <a:gd name="T5" fmla="*/ 12 h 146"/>
                    <a:gd name="T6" fmla="*/ 23 w 109"/>
                    <a:gd name="T7" fmla="*/ 10 h 146"/>
                    <a:gd name="T8" fmla="*/ 22 w 109"/>
                    <a:gd name="T9" fmla="*/ 10 h 146"/>
                    <a:gd name="T10" fmla="*/ 20 w 109"/>
                    <a:gd name="T11" fmla="*/ 10 h 146"/>
                    <a:gd name="T12" fmla="*/ 18 w 109"/>
                    <a:gd name="T13" fmla="*/ 10 h 146"/>
                    <a:gd name="T14" fmla="*/ 25 w 109"/>
                    <a:gd name="T15" fmla="*/ 8 h 146"/>
                    <a:gd name="T16" fmla="*/ 24 w 109"/>
                    <a:gd name="T17" fmla="*/ 7 h 146"/>
                    <a:gd name="T18" fmla="*/ 23 w 109"/>
                    <a:gd name="T19" fmla="*/ 6 h 146"/>
                    <a:gd name="T20" fmla="*/ 22 w 109"/>
                    <a:gd name="T21" fmla="*/ 6 h 146"/>
                    <a:gd name="T22" fmla="*/ 21 w 109"/>
                    <a:gd name="T23" fmla="*/ 5 h 146"/>
                    <a:gd name="T24" fmla="*/ 20 w 109"/>
                    <a:gd name="T25" fmla="*/ 5 h 146"/>
                    <a:gd name="T26" fmla="*/ 18 w 109"/>
                    <a:gd name="T27" fmla="*/ 5 h 146"/>
                    <a:gd name="T28" fmla="*/ 17 w 109"/>
                    <a:gd name="T29" fmla="*/ 5 h 146"/>
                    <a:gd name="T30" fmla="*/ 23 w 109"/>
                    <a:gd name="T31" fmla="*/ 3 h 146"/>
                    <a:gd name="T32" fmla="*/ 23 w 109"/>
                    <a:gd name="T33" fmla="*/ 2 h 146"/>
                    <a:gd name="T34" fmla="*/ 21 w 109"/>
                    <a:gd name="T35" fmla="*/ 1 h 146"/>
                    <a:gd name="T36" fmla="*/ 19 w 109"/>
                    <a:gd name="T37" fmla="*/ 1 h 146"/>
                    <a:gd name="T38" fmla="*/ 17 w 109"/>
                    <a:gd name="T39" fmla="*/ 0 h 146"/>
                    <a:gd name="T40" fmla="*/ 15 w 109"/>
                    <a:gd name="T41" fmla="*/ 0 h 146"/>
                    <a:gd name="T42" fmla="*/ 13 w 109"/>
                    <a:gd name="T43" fmla="*/ 0 h 146"/>
                    <a:gd name="T44" fmla="*/ 10 w 109"/>
                    <a:gd name="T45" fmla="*/ 1 h 146"/>
                    <a:gd name="T46" fmla="*/ 8 w 109"/>
                    <a:gd name="T47" fmla="*/ 1 h 146"/>
                    <a:gd name="T48" fmla="*/ 7 w 109"/>
                    <a:gd name="T49" fmla="*/ 1 h 146"/>
                    <a:gd name="T50" fmla="*/ 6 w 109"/>
                    <a:gd name="T51" fmla="*/ 1 h 146"/>
                    <a:gd name="T52" fmla="*/ 4 w 109"/>
                    <a:gd name="T53" fmla="*/ 1 h 146"/>
                    <a:gd name="T54" fmla="*/ 4 w 109"/>
                    <a:gd name="T55" fmla="*/ 1 h 146"/>
                    <a:gd name="T56" fmla="*/ 1 w 109"/>
                    <a:gd name="T57" fmla="*/ 2 h 146"/>
                    <a:gd name="T58" fmla="*/ 0 w 109"/>
                    <a:gd name="T59" fmla="*/ 3 h 146"/>
                    <a:gd name="T60" fmla="*/ 3 w 109"/>
                    <a:gd name="T61" fmla="*/ 5 h 146"/>
                    <a:gd name="T62" fmla="*/ 5 w 109"/>
                    <a:gd name="T63" fmla="*/ 16 h 146"/>
                    <a:gd name="T64" fmla="*/ 6 w 109"/>
                    <a:gd name="T65" fmla="*/ 16 h 146"/>
                    <a:gd name="T66" fmla="*/ 7 w 109"/>
                    <a:gd name="T67" fmla="*/ 20 h 146"/>
                    <a:gd name="T68" fmla="*/ 10 w 109"/>
                    <a:gd name="T69" fmla="*/ 20 h 146"/>
                    <a:gd name="T70" fmla="*/ 8 w 109"/>
                    <a:gd name="T71" fmla="*/ 37 h 146"/>
                    <a:gd name="T72" fmla="*/ 27 w 109"/>
                    <a:gd name="T73" fmla="*/ 37 h 146"/>
                    <a:gd name="T74" fmla="*/ 27 w 109"/>
                    <a:gd name="T75" fmla="*/ 37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46"/>
                    <a:gd name="T116" fmla="*/ 109 w 109"/>
                    <a:gd name="T117" fmla="*/ 146 h 1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46">
                      <a:moveTo>
                        <a:pt x="109" y="146"/>
                      </a:moveTo>
                      <a:lnTo>
                        <a:pt x="82" y="55"/>
                      </a:lnTo>
                      <a:lnTo>
                        <a:pt x="103" y="47"/>
                      </a:lnTo>
                      <a:lnTo>
                        <a:pt x="94" y="41"/>
                      </a:lnTo>
                      <a:lnTo>
                        <a:pt x="88" y="38"/>
                      </a:lnTo>
                      <a:lnTo>
                        <a:pt x="82" y="38"/>
                      </a:lnTo>
                      <a:lnTo>
                        <a:pt x="73" y="38"/>
                      </a:lnTo>
                      <a:lnTo>
                        <a:pt x="101" y="32"/>
                      </a:lnTo>
                      <a:lnTo>
                        <a:pt x="97" y="28"/>
                      </a:lnTo>
                      <a:lnTo>
                        <a:pt x="94" y="24"/>
                      </a:lnTo>
                      <a:lnTo>
                        <a:pt x="90" y="22"/>
                      </a:lnTo>
                      <a:lnTo>
                        <a:pt x="86" y="21"/>
                      </a:lnTo>
                      <a:lnTo>
                        <a:pt x="80" y="19"/>
                      </a:lnTo>
                      <a:lnTo>
                        <a:pt x="75" y="19"/>
                      </a:lnTo>
                      <a:lnTo>
                        <a:pt x="69" y="19"/>
                      </a:lnTo>
                      <a:lnTo>
                        <a:pt x="95" y="11"/>
                      </a:lnTo>
                      <a:lnTo>
                        <a:pt x="92" y="7"/>
                      </a:lnTo>
                      <a:lnTo>
                        <a:pt x="84" y="3"/>
                      </a:lnTo>
                      <a:lnTo>
                        <a:pt x="76" y="2"/>
                      </a:lnTo>
                      <a:lnTo>
                        <a:pt x="69" y="0"/>
                      </a:lnTo>
                      <a:lnTo>
                        <a:pt x="61" y="0"/>
                      </a:lnTo>
                      <a:lnTo>
                        <a:pt x="52" y="0"/>
                      </a:lnTo>
                      <a:lnTo>
                        <a:pt x="42" y="2"/>
                      </a:lnTo>
                      <a:lnTo>
                        <a:pt x="35" y="5"/>
                      </a:lnTo>
                      <a:lnTo>
                        <a:pt x="29" y="3"/>
                      </a:lnTo>
                      <a:lnTo>
                        <a:pt x="25" y="2"/>
                      </a:lnTo>
                      <a:lnTo>
                        <a:pt x="19" y="2"/>
                      </a:lnTo>
                      <a:lnTo>
                        <a:pt x="16" y="3"/>
                      </a:lnTo>
                      <a:lnTo>
                        <a:pt x="6" y="7"/>
                      </a:lnTo>
                      <a:lnTo>
                        <a:pt x="0" y="11"/>
                      </a:lnTo>
                      <a:lnTo>
                        <a:pt x="12" y="21"/>
                      </a:lnTo>
                      <a:lnTo>
                        <a:pt x="21" y="62"/>
                      </a:lnTo>
                      <a:lnTo>
                        <a:pt x="25" y="62"/>
                      </a:lnTo>
                      <a:lnTo>
                        <a:pt x="31" y="79"/>
                      </a:lnTo>
                      <a:lnTo>
                        <a:pt x="40" y="79"/>
                      </a:lnTo>
                      <a:lnTo>
                        <a:pt x="35" y="146"/>
                      </a:lnTo>
                      <a:lnTo>
                        <a:pt x="109"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6" name="Freeform 166"/>
                <p:cNvSpPr>
                  <a:spLocks/>
                </p:cNvSpPr>
                <p:nvPr/>
              </p:nvSpPr>
              <p:spPr bwMode="auto">
                <a:xfrm>
                  <a:off x="3109" y="3268"/>
                  <a:ext cx="16" cy="21"/>
                </a:xfrm>
                <a:custGeom>
                  <a:avLst/>
                  <a:gdLst>
                    <a:gd name="T0" fmla="*/ 0 w 32"/>
                    <a:gd name="T1" fmla="*/ 3 h 41"/>
                    <a:gd name="T2" fmla="*/ 2 w 32"/>
                    <a:gd name="T3" fmla="*/ 9 h 41"/>
                    <a:gd name="T4" fmla="*/ 8 w 32"/>
                    <a:gd name="T5" fmla="*/ 11 h 41"/>
                    <a:gd name="T6" fmla="*/ 8 w 32"/>
                    <a:gd name="T7" fmla="*/ 1 h 41"/>
                    <a:gd name="T8" fmla="*/ 4 w 32"/>
                    <a:gd name="T9" fmla="*/ 0 h 41"/>
                    <a:gd name="T10" fmla="*/ 0 w 32"/>
                    <a:gd name="T11" fmla="*/ 3 h 41"/>
                    <a:gd name="T12" fmla="*/ 0 w 32"/>
                    <a:gd name="T13" fmla="*/ 3 h 41"/>
                    <a:gd name="T14" fmla="*/ 0 60000 65536"/>
                    <a:gd name="T15" fmla="*/ 0 60000 65536"/>
                    <a:gd name="T16" fmla="*/ 0 60000 65536"/>
                    <a:gd name="T17" fmla="*/ 0 60000 65536"/>
                    <a:gd name="T18" fmla="*/ 0 60000 65536"/>
                    <a:gd name="T19" fmla="*/ 0 60000 65536"/>
                    <a:gd name="T20" fmla="*/ 0 60000 65536"/>
                    <a:gd name="T21" fmla="*/ 0 w 32"/>
                    <a:gd name="T22" fmla="*/ 0 h 41"/>
                    <a:gd name="T23" fmla="*/ 32 w 3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1">
                      <a:moveTo>
                        <a:pt x="0" y="11"/>
                      </a:moveTo>
                      <a:lnTo>
                        <a:pt x="6" y="36"/>
                      </a:lnTo>
                      <a:lnTo>
                        <a:pt x="31" y="41"/>
                      </a:lnTo>
                      <a:lnTo>
                        <a:pt x="32" y="2"/>
                      </a:lnTo>
                      <a:lnTo>
                        <a:pt x="15"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7" name="Freeform 167"/>
                <p:cNvSpPr>
                  <a:spLocks/>
                </p:cNvSpPr>
                <p:nvPr/>
              </p:nvSpPr>
              <p:spPr bwMode="auto">
                <a:xfrm>
                  <a:off x="3098" y="3263"/>
                  <a:ext cx="13" cy="14"/>
                </a:xfrm>
                <a:custGeom>
                  <a:avLst/>
                  <a:gdLst>
                    <a:gd name="T0" fmla="*/ 1 w 27"/>
                    <a:gd name="T1" fmla="*/ 0 h 29"/>
                    <a:gd name="T2" fmla="*/ 6 w 27"/>
                    <a:gd name="T3" fmla="*/ 3 h 29"/>
                    <a:gd name="T4" fmla="*/ 5 w 27"/>
                    <a:gd name="T5" fmla="*/ 7 h 29"/>
                    <a:gd name="T6" fmla="*/ 0 w 27"/>
                    <a:gd name="T7" fmla="*/ 5 h 29"/>
                    <a:gd name="T8" fmla="*/ 1 w 27"/>
                    <a:gd name="T9" fmla="*/ 0 h 29"/>
                    <a:gd name="T10" fmla="*/ 1 w 27"/>
                    <a:gd name="T11" fmla="*/ 0 h 29"/>
                    <a:gd name="T12" fmla="*/ 0 60000 65536"/>
                    <a:gd name="T13" fmla="*/ 0 60000 65536"/>
                    <a:gd name="T14" fmla="*/ 0 60000 65536"/>
                    <a:gd name="T15" fmla="*/ 0 60000 65536"/>
                    <a:gd name="T16" fmla="*/ 0 60000 65536"/>
                    <a:gd name="T17" fmla="*/ 0 60000 65536"/>
                    <a:gd name="T18" fmla="*/ 0 w 27"/>
                    <a:gd name="T19" fmla="*/ 0 h 29"/>
                    <a:gd name="T20" fmla="*/ 27 w 2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7" h="29">
                      <a:moveTo>
                        <a:pt x="4" y="0"/>
                      </a:moveTo>
                      <a:lnTo>
                        <a:pt x="27" y="15"/>
                      </a:lnTo>
                      <a:lnTo>
                        <a:pt x="23" y="29"/>
                      </a:lnTo>
                      <a:lnTo>
                        <a:pt x="0" y="2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8" name="Freeform 168"/>
                <p:cNvSpPr>
                  <a:spLocks/>
                </p:cNvSpPr>
                <p:nvPr/>
              </p:nvSpPr>
              <p:spPr bwMode="auto">
                <a:xfrm>
                  <a:off x="2918" y="3194"/>
                  <a:ext cx="33" cy="89"/>
                </a:xfrm>
                <a:custGeom>
                  <a:avLst/>
                  <a:gdLst>
                    <a:gd name="T0" fmla="*/ 0 w 67"/>
                    <a:gd name="T1" fmla="*/ 1 h 179"/>
                    <a:gd name="T2" fmla="*/ 6 w 67"/>
                    <a:gd name="T3" fmla="*/ 3 h 179"/>
                    <a:gd name="T4" fmla="*/ 16 w 67"/>
                    <a:gd name="T5" fmla="*/ 0 h 179"/>
                    <a:gd name="T6" fmla="*/ 9 w 67"/>
                    <a:gd name="T7" fmla="*/ 34 h 179"/>
                    <a:gd name="T8" fmla="*/ 5 w 67"/>
                    <a:gd name="T9" fmla="*/ 44 h 179"/>
                    <a:gd name="T10" fmla="*/ 2 w 67"/>
                    <a:gd name="T11" fmla="*/ 35 h 179"/>
                    <a:gd name="T12" fmla="*/ 0 w 67"/>
                    <a:gd name="T13" fmla="*/ 1 h 179"/>
                    <a:gd name="T14" fmla="*/ 0 w 67"/>
                    <a:gd name="T15" fmla="*/ 1 h 17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79"/>
                    <a:gd name="T26" fmla="*/ 67 w 67"/>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79">
                      <a:moveTo>
                        <a:pt x="0" y="6"/>
                      </a:moveTo>
                      <a:lnTo>
                        <a:pt x="25" y="14"/>
                      </a:lnTo>
                      <a:lnTo>
                        <a:pt x="67" y="0"/>
                      </a:lnTo>
                      <a:lnTo>
                        <a:pt x="38" y="137"/>
                      </a:lnTo>
                      <a:lnTo>
                        <a:pt x="21" y="179"/>
                      </a:lnTo>
                      <a:lnTo>
                        <a:pt x="8" y="143"/>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9" name="Freeform 169"/>
                <p:cNvSpPr>
                  <a:spLocks/>
                </p:cNvSpPr>
                <p:nvPr/>
              </p:nvSpPr>
              <p:spPr bwMode="auto">
                <a:xfrm>
                  <a:off x="2920" y="3207"/>
                  <a:ext cx="17" cy="84"/>
                </a:xfrm>
                <a:custGeom>
                  <a:avLst/>
                  <a:gdLst>
                    <a:gd name="T0" fmla="*/ 5 w 32"/>
                    <a:gd name="T1" fmla="*/ 0 h 167"/>
                    <a:gd name="T2" fmla="*/ 2 w 32"/>
                    <a:gd name="T3" fmla="*/ 4 h 167"/>
                    <a:gd name="T4" fmla="*/ 4 w 32"/>
                    <a:gd name="T5" fmla="*/ 7 h 167"/>
                    <a:gd name="T6" fmla="*/ 0 w 32"/>
                    <a:gd name="T7" fmla="*/ 30 h 167"/>
                    <a:gd name="T8" fmla="*/ 3 w 32"/>
                    <a:gd name="T9" fmla="*/ 42 h 167"/>
                    <a:gd name="T10" fmla="*/ 9 w 32"/>
                    <a:gd name="T11" fmla="*/ 28 h 167"/>
                    <a:gd name="T12" fmla="*/ 6 w 32"/>
                    <a:gd name="T13" fmla="*/ 7 h 167"/>
                    <a:gd name="T14" fmla="*/ 8 w 32"/>
                    <a:gd name="T15" fmla="*/ 5 h 167"/>
                    <a:gd name="T16" fmla="*/ 6 w 32"/>
                    <a:gd name="T17" fmla="*/ 1 h 167"/>
                    <a:gd name="T18" fmla="*/ 5 w 32"/>
                    <a:gd name="T19" fmla="*/ 0 h 167"/>
                    <a:gd name="T20" fmla="*/ 5 w 32"/>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7"/>
                    <a:gd name="T35" fmla="*/ 32 w 32"/>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7">
                      <a:moveTo>
                        <a:pt x="19" y="0"/>
                      </a:moveTo>
                      <a:lnTo>
                        <a:pt x="7" y="15"/>
                      </a:lnTo>
                      <a:lnTo>
                        <a:pt x="15" y="27"/>
                      </a:lnTo>
                      <a:lnTo>
                        <a:pt x="0" y="118"/>
                      </a:lnTo>
                      <a:lnTo>
                        <a:pt x="11" y="167"/>
                      </a:lnTo>
                      <a:lnTo>
                        <a:pt x="32" y="112"/>
                      </a:lnTo>
                      <a:lnTo>
                        <a:pt x="23" y="27"/>
                      </a:lnTo>
                      <a:lnTo>
                        <a:pt x="28" y="19"/>
                      </a:lnTo>
                      <a:lnTo>
                        <a:pt x="23" y="2"/>
                      </a:lnTo>
                      <a:lnTo>
                        <a:pt x="19"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0" name="Freeform 170"/>
                <p:cNvSpPr>
                  <a:spLocks/>
                </p:cNvSpPr>
                <p:nvPr/>
              </p:nvSpPr>
              <p:spPr bwMode="auto">
                <a:xfrm>
                  <a:off x="2943" y="3322"/>
                  <a:ext cx="55" cy="202"/>
                </a:xfrm>
                <a:custGeom>
                  <a:avLst/>
                  <a:gdLst>
                    <a:gd name="T0" fmla="*/ 27 w 111"/>
                    <a:gd name="T1" fmla="*/ 0 h 403"/>
                    <a:gd name="T2" fmla="*/ 25 w 111"/>
                    <a:gd name="T3" fmla="*/ 2 h 403"/>
                    <a:gd name="T4" fmla="*/ 23 w 111"/>
                    <a:gd name="T5" fmla="*/ 5 h 403"/>
                    <a:gd name="T6" fmla="*/ 22 w 111"/>
                    <a:gd name="T7" fmla="*/ 7 h 403"/>
                    <a:gd name="T8" fmla="*/ 20 w 111"/>
                    <a:gd name="T9" fmla="*/ 9 h 403"/>
                    <a:gd name="T10" fmla="*/ 19 w 111"/>
                    <a:gd name="T11" fmla="*/ 12 h 403"/>
                    <a:gd name="T12" fmla="*/ 17 w 111"/>
                    <a:gd name="T13" fmla="*/ 15 h 403"/>
                    <a:gd name="T14" fmla="*/ 15 w 111"/>
                    <a:gd name="T15" fmla="*/ 18 h 403"/>
                    <a:gd name="T16" fmla="*/ 13 w 111"/>
                    <a:gd name="T17" fmla="*/ 22 h 403"/>
                    <a:gd name="T18" fmla="*/ 11 w 111"/>
                    <a:gd name="T19" fmla="*/ 26 h 403"/>
                    <a:gd name="T20" fmla="*/ 10 w 111"/>
                    <a:gd name="T21" fmla="*/ 29 h 403"/>
                    <a:gd name="T22" fmla="*/ 8 w 111"/>
                    <a:gd name="T23" fmla="*/ 33 h 403"/>
                    <a:gd name="T24" fmla="*/ 6 w 111"/>
                    <a:gd name="T25" fmla="*/ 37 h 403"/>
                    <a:gd name="T26" fmla="*/ 5 w 111"/>
                    <a:gd name="T27" fmla="*/ 41 h 403"/>
                    <a:gd name="T28" fmla="*/ 4 w 111"/>
                    <a:gd name="T29" fmla="*/ 45 h 403"/>
                    <a:gd name="T30" fmla="*/ 3 w 111"/>
                    <a:gd name="T31" fmla="*/ 48 h 403"/>
                    <a:gd name="T32" fmla="*/ 2 w 111"/>
                    <a:gd name="T33" fmla="*/ 53 h 403"/>
                    <a:gd name="T34" fmla="*/ 2 w 111"/>
                    <a:gd name="T35" fmla="*/ 57 h 403"/>
                    <a:gd name="T36" fmla="*/ 1 w 111"/>
                    <a:gd name="T37" fmla="*/ 62 h 403"/>
                    <a:gd name="T38" fmla="*/ 0 w 111"/>
                    <a:gd name="T39" fmla="*/ 67 h 403"/>
                    <a:gd name="T40" fmla="*/ 0 w 111"/>
                    <a:gd name="T41" fmla="*/ 72 h 403"/>
                    <a:gd name="T42" fmla="*/ 0 w 111"/>
                    <a:gd name="T43" fmla="*/ 75 h 403"/>
                    <a:gd name="T44" fmla="*/ 0 w 111"/>
                    <a:gd name="T45" fmla="*/ 78 h 403"/>
                    <a:gd name="T46" fmla="*/ 0 w 111"/>
                    <a:gd name="T47" fmla="*/ 81 h 403"/>
                    <a:gd name="T48" fmla="*/ 0 w 111"/>
                    <a:gd name="T49" fmla="*/ 85 h 403"/>
                    <a:gd name="T50" fmla="*/ 0 w 111"/>
                    <a:gd name="T51" fmla="*/ 89 h 403"/>
                    <a:gd name="T52" fmla="*/ 0 w 111"/>
                    <a:gd name="T53" fmla="*/ 93 h 403"/>
                    <a:gd name="T54" fmla="*/ 0 w 111"/>
                    <a:gd name="T55" fmla="*/ 96 h 403"/>
                    <a:gd name="T56" fmla="*/ 0 w 111"/>
                    <a:gd name="T57" fmla="*/ 98 h 403"/>
                    <a:gd name="T58" fmla="*/ 0 w 111"/>
                    <a:gd name="T59" fmla="*/ 101 h 403"/>
                    <a:gd name="T60" fmla="*/ 0 w 111"/>
                    <a:gd name="T61" fmla="*/ 101 h 403"/>
                    <a:gd name="T62" fmla="*/ 1 w 111"/>
                    <a:gd name="T63" fmla="*/ 98 h 403"/>
                    <a:gd name="T64" fmla="*/ 1 w 111"/>
                    <a:gd name="T65" fmla="*/ 96 h 403"/>
                    <a:gd name="T66" fmla="*/ 2 w 111"/>
                    <a:gd name="T67" fmla="*/ 93 h 403"/>
                    <a:gd name="T68" fmla="*/ 2 w 111"/>
                    <a:gd name="T69" fmla="*/ 90 h 403"/>
                    <a:gd name="T70" fmla="*/ 3 w 111"/>
                    <a:gd name="T71" fmla="*/ 86 h 403"/>
                    <a:gd name="T72" fmla="*/ 4 w 111"/>
                    <a:gd name="T73" fmla="*/ 82 h 403"/>
                    <a:gd name="T74" fmla="*/ 4 w 111"/>
                    <a:gd name="T75" fmla="*/ 78 h 403"/>
                    <a:gd name="T76" fmla="*/ 5 w 111"/>
                    <a:gd name="T77" fmla="*/ 75 h 403"/>
                    <a:gd name="T78" fmla="*/ 6 w 111"/>
                    <a:gd name="T79" fmla="*/ 73 h 403"/>
                    <a:gd name="T80" fmla="*/ 6 w 111"/>
                    <a:gd name="T81" fmla="*/ 70 h 403"/>
                    <a:gd name="T82" fmla="*/ 7 w 111"/>
                    <a:gd name="T83" fmla="*/ 67 h 403"/>
                    <a:gd name="T84" fmla="*/ 7 w 111"/>
                    <a:gd name="T85" fmla="*/ 65 h 403"/>
                    <a:gd name="T86" fmla="*/ 8 w 111"/>
                    <a:gd name="T87" fmla="*/ 62 h 403"/>
                    <a:gd name="T88" fmla="*/ 9 w 111"/>
                    <a:gd name="T89" fmla="*/ 59 h 403"/>
                    <a:gd name="T90" fmla="*/ 9 w 111"/>
                    <a:gd name="T91" fmla="*/ 56 h 403"/>
                    <a:gd name="T92" fmla="*/ 10 w 111"/>
                    <a:gd name="T93" fmla="*/ 54 h 403"/>
                    <a:gd name="T94" fmla="*/ 11 w 111"/>
                    <a:gd name="T95" fmla="*/ 51 h 403"/>
                    <a:gd name="T96" fmla="*/ 12 w 111"/>
                    <a:gd name="T97" fmla="*/ 48 h 403"/>
                    <a:gd name="T98" fmla="*/ 12 w 111"/>
                    <a:gd name="T99" fmla="*/ 45 h 403"/>
                    <a:gd name="T100" fmla="*/ 13 w 111"/>
                    <a:gd name="T101" fmla="*/ 43 h 403"/>
                    <a:gd name="T102" fmla="*/ 13 w 111"/>
                    <a:gd name="T103" fmla="*/ 40 h 403"/>
                    <a:gd name="T104" fmla="*/ 14 w 111"/>
                    <a:gd name="T105" fmla="*/ 37 h 403"/>
                    <a:gd name="T106" fmla="*/ 27 w 111"/>
                    <a:gd name="T107" fmla="*/ 0 h 4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
                    <a:gd name="T163" fmla="*/ 0 h 403"/>
                    <a:gd name="T164" fmla="*/ 111 w 111"/>
                    <a:gd name="T165" fmla="*/ 403 h 4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 h="403">
                      <a:moveTo>
                        <a:pt x="111" y="0"/>
                      </a:moveTo>
                      <a:lnTo>
                        <a:pt x="109" y="0"/>
                      </a:lnTo>
                      <a:lnTo>
                        <a:pt x="107" y="4"/>
                      </a:lnTo>
                      <a:lnTo>
                        <a:pt x="103" y="8"/>
                      </a:lnTo>
                      <a:lnTo>
                        <a:pt x="99" y="15"/>
                      </a:lnTo>
                      <a:lnTo>
                        <a:pt x="95" y="17"/>
                      </a:lnTo>
                      <a:lnTo>
                        <a:pt x="92" y="23"/>
                      </a:lnTo>
                      <a:lnTo>
                        <a:pt x="90" y="27"/>
                      </a:lnTo>
                      <a:lnTo>
                        <a:pt x="86" y="32"/>
                      </a:lnTo>
                      <a:lnTo>
                        <a:pt x="82" y="36"/>
                      </a:lnTo>
                      <a:lnTo>
                        <a:pt x="80" y="42"/>
                      </a:lnTo>
                      <a:lnTo>
                        <a:pt x="76" y="48"/>
                      </a:lnTo>
                      <a:lnTo>
                        <a:pt x="73" y="55"/>
                      </a:lnTo>
                      <a:lnTo>
                        <a:pt x="69" y="59"/>
                      </a:lnTo>
                      <a:lnTo>
                        <a:pt x="65" y="67"/>
                      </a:lnTo>
                      <a:lnTo>
                        <a:pt x="61" y="72"/>
                      </a:lnTo>
                      <a:lnTo>
                        <a:pt x="57" y="80"/>
                      </a:lnTo>
                      <a:lnTo>
                        <a:pt x="54" y="87"/>
                      </a:lnTo>
                      <a:lnTo>
                        <a:pt x="50" y="93"/>
                      </a:lnTo>
                      <a:lnTo>
                        <a:pt x="46" y="101"/>
                      </a:lnTo>
                      <a:lnTo>
                        <a:pt x="44" y="110"/>
                      </a:lnTo>
                      <a:lnTo>
                        <a:pt x="40" y="116"/>
                      </a:lnTo>
                      <a:lnTo>
                        <a:pt x="36" y="124"/>
                      </a:lnTo>
                      <a:lnTo>
                        <a:pt x="33" y="131"/>
                      </a:lnTo>
                      <a:lnTo>
                        <a:pt x="31" y="139"/>
                      </a:lnTo>
                      <a:lnTo>
                        <a:pt x="27" y="146"/>
                      </a:lnTo>
                      <a:lnTo>
                        <a:pt x="25" y="154"/>
                      </a:lnTo>
                      <a:lnTo>
                        <a:pt x="23" y="162"/>
                      </a:lnTo>
                      <a:lnTo>
                        <a:pt x="21" y="169"/>
                      </a:lnTo>
                      <a:lnTo>
                        <a:pt x="17" y="177"/>
                      </a:lnTo>
                      <a:lnTo>
                        <a:pt x="16" y="184"/>
                      </a:lnTo>
                      <a:lnTo>
                        <a:pt x="14" y="192"/>
                      </a:lnTo>
                      <a:lnTo>
                        <a:pt x="14" y="202"/>
                      </a:lnTo>
                      <a:lnTo>
                        <a:pt x="10" y="209"/>
                      </a:lnTo>
                      <a:lnTo>
                        <a:pt x="10" y="219"/>
                      </a:lnTo>
                      <a:lnTo>
                        <a:pt x="8" y="228"/>
                      </a:lnTo>
                      <a:lnTo>
                        <a:pt x="8" y="238"/>
                      </a:lnTo>
                      <a:lnTo>
                        <a:pt x="6" y="247"/>
                      </a:lnTo>
                      <a:lnTo>
                        <a:pt x="4" y="257"/>
                      </a:lnTo>
                      <a:lnTo>
                        <a:pt x="2" y="266"/>
                      </a:lnTo>
                      <a:lnTo>
                        <a:pt x="2" y="276"/>
                      </a:lnTo>
                      <a:lnTo>
                        <a:pt x="2" y="285"/>
                      </a:lnTo>
                      <a:lnTo>
                        <a:pt x="2" y="295"/>
                      </a:lnTo>
                      <a:lnTo>
                        <a:pt x="2" y="300"/>
                      </a:lnTo>
                      <a:lnTo>
                        <a:pt x="2" y="304"/>
                      </a:lnTo>
                      <a:lnTo>
                        <a:pt x="2" y="310"/>
                      </a:lnTo>
                      <a:lnTo>
                        <a:pt x="2" y="316"/>
                      </a:lnTo>
                      <a:lnTo>
                        <a:pt x="0" y="323"/>
                      </a:lnTo>
                      <a:lnTo>
                        <a:pt x="0" y="333"/>
                      </a:lnTo>
                      <a:lnTo>
                        <a:pt x="0" y="340"/>
                      </a:lnTo>
                      <a:lnTo>
                        <a:pt x="0" y="348"/>
                      </a:lnTo>
                      <a:lnTo>
                        <a:pt x="0" y="356"/>
                      </a:lnTo>
                      <a:lnTo>
                        <a:pt x="0" y="363"/>
                      </a:lnTo>
                      <a:lnTo>
                        <a:pt x="0" y="369"/>
                      </a:lnTo>
                      <a:lnTo>
                        <a:pt x="2" y="376"/>
                      </a:lnTo>
                      <a:lnTo>
                        <a:pt x="2" y="382"/>
                      </a:lnTo>
                      <a:lnTo>
                        <a:pt x="2" y="388"/>
                      </a:lnTo>
                      <a:lnTo>
                        <a:pt x="2" y="392"/>
                      </a:lnTo>
                      <a:lnTo>
                        <a:pt x="2" y="395"/>
                      </a:lnTo>
                      <a:lnTo>
                        <a:pt x="2" y="401"/>
                      </a:lnTo>
                      <a:lnTo>
                        <a:pt x="2" y="403"/>
                      </a:lnTo>
                      <a:lnTo>
                        <a:pt x="2" y="401"/>
                      </a:lnTo>
                      <a:lnTo>
                        <a:pt x="4" y="395"/>
                      </a:lnTo>
                      <a:lnTo>
                        <a:pt x="4" y="392"/>
                      </a:lnTo>
                      <a:lnTo>
                        <a:pt x="4" y="388"/>
                      </a:lnTo>
                      <a:lnTo>
                        <a:pt x="6" y="382"/>
                      </a:lnTo>
                      <a:lnTo>
                        <a:pt x="8" y="378"/>
                      </a:lnTo>
                      <a:lnTo>
                        <a:pt x="8" y="371"/>
                      </a:lnTo>
                      <a:lnTo>
                        <a:pt x="10" y="365"/>
                      </a:lnTo>
                      <a:lnTo>
                        <a:pt x="10" y="357"/>
                      </a:lnTo>
                      <a:lnTo>
                        <a:pt x="12" y="350"/>
                      </a:lnTo>
                      <a:lnTo>
                        <a:pt x="14" y="342"/>
                      </a:lnTo>
                      <a:lnTo>
                        <a:pt x="16" y="333"/>
                      </a:lnTo>
                      <a:lnTo>
                        <a:pt x="17" y="325"/>
                      </a:lnTo>
                      <a:lnTo>
                        <a:pt x="19" y="316"/>
                      </a:lnTo>
                      <a:lnTo>
                        <a:pt x="19" y="310"/>
                      </a:lnTo>
                      <a:lnTo>
                        <a:pt x="21" y="306"/>
                      </a:lnTo>
                      <a:lnTo>
                        <a:pt x="21" y="300"/>
                      </a:lnTo>
                      <a:lnTo>
                        <a:pt x="23" y="297"/>
                      </a:lnTo>
                      <a:lnTo>
                        <a:pt x="25" y="291"/>
                      </a:lnTo>
                      <a:lnTo>
                        <a:pt x="25" y="285"/>
                      </a:lnTo>
                      <a:lnTo>
                        <a:pt x="27" y="279"/>
                      </a:lnTo>
                      <a:lnTo>
                        <a:pt x="29" y="276"/>
                      </a:lnTo>
                      <a:lnTo>
                        <a:pt x="29" y="268"/>
                      </a:lnTo>
                      <a:lnTo>
                        <a:pt x="31" y="264"/>
                      </a:lnTo>
                      <a:lnTo>
                        <a:pt x="31" y="259"/>
                      </a:lnTo>
                      <a:lnTo>
                        <a:pt x="33" y="253"/>
                      </a:lnTo>
                      <a:lnTo>
                        <a:pt x="33" y="247"/>
                      </a:lnTo>
                      <a:lnTo>
                        <a:pt x="35" y="241"/>
                      </a:lnTo>
                      <a:lnTo>
                        <a:pt x="36" y="236"/>
                      </a:lnTo>
                      <a:lnTo>
                        <a:pt x="38" y="232"/>
                      </a:lnTo>
                      <a:lnTo>
                        <a:pt x="38" y="224"/>
                      </a:lnTo>
                      <a:lnTo>
                        <a:pt x="40" y="219"/>
                      </a:lnTo>
                      <a:lnTo>
                        <a:pt x="42" y="213"/>
                      </a:lnTo>
                      <a:lnTo>
                        <a:pt x="44" y="207"/>
                      </a:lnTo>
                      <a:lnTo>
                        <a:pt x="44" y="202"/>
                      </a:lnTo>
                      <a:lnTo>
                        <a:pt x="46" y="196"/>
                      </a:lnTo>
                      <a:lnTo>
                        <a:pt x="48" y="192"/>
                      </a:lnTo>
                      <a:lnTo>
                        <a:pt x="50" y="186"/>
                      </a:lnTo>
                      <a:lnTo>
                        <a:pt x="50" y="179"/>
                      </a:lnTo>
                      <a:lnTo>
                        <a:pt x="52" y="175"/>
                      </a:lnTo>
                      <a:lnTo>
                        <a:pt x="52" y="169"/>
                      </a:lnTo>
                      <a:lnTo>
                        <a:pt x="54" y="164"/>
                      </a:lnTo>
                      <a:lnTo>
                        <a:pt x="55" y="158"/>
                      </a:lnTo>
                      <a:lnTo>
                        <a:pt x="57" y="152"/>
                      </a:lnTo>
                      <a:lnTo>
                        <a:pt x="57" y="146"/>
                      </a:lnTo>
                      <a:lnTo>
                        <a:pt x="61" y="143"/>
                      </a:lnTo>
                      <a:lnTo>
                        <a:pt x="111"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551" name="Freeform 171"/>
              <p:cNvSpPr>
                <a:spLocks/>
              </p:cNvSpPr>
              <p:nvPr/>
            </p:nvSpPr>
            <p:spPr bwMode="auto">
              <a:xfrm>
                <a:off x="2687" y="2267"/>
                <a:ext cx="85" cy="237"/>
              </a:xfrm>
              <a:custGeom>
                <a:avLst/>
                <a:gdLst>
                  <a:gd name="T0" fmla="*/ 16 w 140"/>
                  <a:gd name="T1" fmla="*/ 6 h 425"/>
                  <a:gd name="T2" fmla="*/ 16 w 140"/>
                  <a:gd name="T3" fmla="*/ 8 h 425"/>
                  <a:gd name="T4" fmla="*/ 17 w 140"/>
                  <a:gd name="T5" fmla="*/ 9 h 425"/>
                  <a:gd name="T6" fmla="*/ 18 w 140"/>
                  <a:gd name="T7" fmla="*/ 12 h 425"/>
                  <a:gd name="T8" fmla="*/ 18 w 140"/>
                  <a:gd name="T9" fmla="*/ 14 h 425"/>
                  <a:gd name="T10" fmla="*/ 18 w 140"/>
                  <a:gd name="T11" fmla="*/ 16 h 425"/>
                  <a:gd name="T12" fmla="*/ 18 w 140"/>
                  <a:gd name="T13" fmla="*/ 16 h 425"/>
                  <a:gd name="T14" fmla="*/ 17 w 140"/>
                  <a:gd name="T15" fmla="*/ 16 h 425"/>
                  <a:gd name="T16" fmla="*/ 15 w 140"/>
                  <a:gd name="T17" fmla="*/ 17 h 425"/>
                  <a:gd name="T18" fmla="*/ 13 w 140"/>
                  <a:gd name="T19" fmla="*/ 17 h 425"/>
                  <a:gd name="T20" fmla="*/ 9 w 140"/>
                  <a:gd name="T21" fmla="*/ 18 h 425"/>
                  <a:gd name="T22" fmla="*/ 7 w 140"/>
                  <a:gd name="T23" fmla="*/ 18 h 425"/>
                  <a:gd name="T24" fmla="*/ 4 w 140"/>
                  <a:gd name="T25" fmla="*/ 20 h 425"/>
                  <a:gd name="T26" fmla="*/ 2 w 140"/>
                  <a:gd name="T27" fmla="*/ 22 h 425"/>
                  <a:gd name="T28" fmla="*/ 1 w 140"/>
                  <a:gd name="T29" fmla="*/ 23 h 425"/>
                  <a:gd name="T30" fmla="*/ 0 w 140"/>
                  <a:gd name="T31" fmla="*/ 24 h 425"/>
                  <a:gd name="T32" fmla="*/ 0 w 140"/>
                  <a:gd name="T33" fmla="*/ 26 h 425"/>
                  <a:gd name="T34" fmla="*/ 0 w 140"/>
                  <a:gd name="T35" fmla="*/ 28 h 425"/>
                  <a:gd name="T36" fmla="*/ 0 w 140"/>
                  <a:gd name="T37" fmla="*/ 30 h 425"/>
                  <a:gd name="T38" fmla="*/ 1 w 140"/>
                  <a:gd name="T39" fmla="*/ 32 h 425"/>
                  <a:gd name="T40" fmla="*/ 1 w 140"/>
                  <a:gd name="T41" fmla="*/ 33 h 425"/>
                  <a:gd name="T42" fmla="*/ 1 w 140"/>
                  <a:gd name="T43" fmla="*/ 35 h 425"/>
                  <a:gd name="T44" fmla="*/ 1 w 140"/>
                  <a:gd name="T45" fmla="*/ 37 h 425"/>
                  <a:gd name="T46" fmla="*/ 1 w 140"/>
                  <a:gd name="T47" fmla="*/ 38 h 425"/>
                  <a:gd name="T48" fmla="*/ 1 w 140"/>
                  <a:gd name="T49" fmla="*/ 41 h 425"/>
                  <a:gd name="T50" fmla="*/ 2 w 140"/>
                  <a:gd name="T51" fmla="*/ 42 h 425"/>
                  <a:gd name="T52" fmla="*/ 2 w 140"/>
                  <a:gd name="T53" fmla="*/ 45 h 425"/>
                  <a:gd name="T54" fmla="*/ 2 w 140"/>
                  <a:gd name="T55" fmla="*/ 47 h 425"/>
                  <a:gd name="T56" fmla="*/ 2 w 140"/>
                  <a:gd name="T57" fmla="*/ 48 h 425"/>
                  <a:gd name="T58" fmla="*/ 3 w 140"/>
                  <a:gd name="T59" fmla="*/ 50 h 425"/>
                  <a:gd name="T60" fmla="*/ 3 w 140"/>
                  <a:gd name="T61" fmla="*/ 52 h 425"/>
                  <a:gd name="T62" fmla="*/ 4 w 140"/>
                  <a:gd name="T63" fmla="*/ 54 h 425"/>
                  <a:gd name="T64" fmla="*/ 4 w 140"/>
                  <a:gd name="T65" fmla="*/ 56 h 425"/>
                  <a:gd name="T66" fmla="*/ 5 w 140"/>
                  <a:gd name="T67" fmla="*/ 57 h 425"/>
                  <a:gd name="T68" fmla="*/ 5 w 140"/>
                  <a:gd name="T69" fmla="*/ 59 h 425"/>
                  <a:gd name="T70" fmla="*/ 5 w 140"/>
                  <a:gd name="T71" fmla="*/ 61 h 425"/>
                  <a:gd name="T72" fmla="*/ 6 w 140"/>
                  <a:gd name="T73" fmla="*/ 63 h 425"/>
                  <a:gd name="T74" fmla="*/ 7 w 140"/>
                  <a:gd name="T75" fmla="*/ 65 h 425"/>
                  <a:gd name="T76" fmla="*/ 7 w 140"/>
                  <a:gd name="T77" fmla="*/ 66 h 425"/>
                  <a:gd name="T78" fmla="*/ 12 w 140"/>
                  <a:gd name="T79" fmla="*/ 75 h 425"/>
                  <a:gd name="T80" fmla="*/ 43 w 140"/>
                  <a:gd name="T81" fmla="*/ 132 h 425"/>
                  <a:gd name="T82" fmla="*/ 37 w 140"/>
                  <a:gd name="T83" fmla="*/ 75 h 425"/>
                  <a:gd name="T84" fmla="*/ 42 w 140"/>
                  <a:gd name="T85" fmla="*/ 51 h 425"/>
                  <a:gd name="T86" fmla="*/ 47 w 140"/>
                  <a:gd name="T87" fmla="*/ 20 h 425"/>
                  <a:gd name="T88" fmla="*/ 29 w 140"/>
                  <a:gd name="T89" fmla="*/ 14 h 425"/>
                  <a:gd name="T90" fmla="*/ 28 w 140"/>
                  <a:gd name="T91" fmla="*/ 2 h 425"/>
                  <a:gd name="T92" fmla="*/ 26 w 140"/>
                  <a:gd name="T93" fmla="*/ 1 h 425"/>
                  <a:gd name="T94" fmla="*/ 24 w 140"/>
                  <a:gd name="T95" fmla="*/ 1 h 425"/>
                  <a:gd name="T96" fmla="*/ 22 w 140"/>
                  <a:gd name="T97" fmla="*/ 0 h 425"/>
                  <a:gd name="T98" fmla="*/ 20 w 140"/>
                  <a:gd name="T99" fmla="*/ 1 h 425"/>
                  <a:gd name="T100" fmla="*/ 18 w 140"/>
                  <a:gd name="T101" fmla="*/ 1 h 425"/>
                  <a:gd name="T102" fmla="*/ 16 w 140"/>
                  <a:gd name="T103" fmla="*/ 2 h 425"/>
                  <a:gd name="T104" fmla="*/ 16 w 140"/>
                  <a:gd name="T105" fmla="*/ 4 h 425"/>
                  <a:gd name="T106" fmla="*/ 16 w 140"/>
                  <a:gd name="T107" fmla="*/ 6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519" name="Text Box 172"/>
            <p:cNvSpPr txBox="1">
              <a:spLocks noChangeArrowheads="1"/>
            </p:cNvSpPr>
            <p:nvPr/>
          </p:nvSpPr>
          <p:spPr bwMode="auto">
            <a:xfrm>
              <a:off x="147" y="2614"/>
              <a:ext cx="4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نهادها</a:t>
              </a:r>
              <a:endParaRPr lang="en-US" sz="2400">
                <a:solidFill>
                  <a:srgbClr val="000066"/>
                </a:solidFill>
                <a:latin typeface="Times New Roman" panose="02020603050405020304" pitchFamily="18" charset="0"/>
                <a:cs typeface="Zar" pitchFamily="2" charset="-78"/>
              </a:endParaRPr>
            </a:p>
          </p:txBody>
        </p:sp>
      </p:grpSp>
      <p:grpSp>
        <p:nvGrpSpPr>
          <p:cNvPr id="30" name="Group 173"/>
          <p:cNvGrpSpPr>
            <a:grpSpLocks/>
          </p:cNvGrpSpPr>
          <p:nvPr/>
        </p:nvGrpSpPr>
        <p:grpSpPr bwMode="auto">
          <a:xfrm>
            <a:off x="179388" y="3500438"/>
            <a:ext cx="633412" cy="1020762"/>
            <a:chOff x="838" y="2069"/>
            <a:chExt cx="399" cy="643"/>
          </a:xfrm>
        </p:grpSpPr>
        <p:pic>
          <p:nvPicPr>
            <p:cNvPr id="19515" name="Picture 174" descr="j023792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8" y="2069"/>
              <a:ext cx="303"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16" name="Picture 175" descr="j030532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20" y="2205"/>
              <a:ext cx="217"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7" name="Text Box 176"/>
            <p:cNvSpPr txBox="1">
              <a:spLocks noChangeArrowheads="1"/>
            </p:cNvSpPr>
            <p:nvPr/>
          </p:nvSpPr>
          <p:spPr bwMode="auto">
            <a:xfrm>
              <a:off x="850" y="2462"/>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000">
                  <a:solidFill>
                    <a:srgbClr val="000066"/>
                  </a:solidFill>
                  <a:latin typeface="Times New Roman" panose="02020603050405020304" pitchFamily="18" charset="0"/>
                  <a:cs typeface="Zar" pitchFamily="2" charset="-78"/>
                </a:rPr>
                <a:t>سازها</a:t>
              </a:r>
              <a:endParaRPr lang="en-US" sz="2000">
                <a:solidFill>
                  <a:srgbClr val="000066"/>
                </a:solidFill>
                <a:latin typeface="Times New Roman" panose="02020603050405020304" pitchFamily="18" charset="0"/>
                <a:cs typeface="Zar" pitchFamily="2" charset="-78"/>
              </a:endParaRPr>
            </a:p>
          </p:txBody>
        </p:sp>
      </p:grpSp>
      <p:cxnSp>
        <p:nvCxnSpPr>
          <p:cNvPr id="902321" name="AutoShape 177"/>
          <p:cNvCxnSpPr>
            <a:cxnSpLocks noChangeShapeType="1"/>
          </p:cNvCxnSpPr>
          <p:nvPr/>
        </p:nvCxnSpPr>
        <p:spPr bwMode="auto">
          <a:xfrm>
            <a:off x="812800" y="3910013"/>
            <a:ext cx="2787650" cy="862012"/>
          </a:xfrm>
          <a:prstGeom prst="curvedConnector3">
            <a:avLst>
              <a:gd name="adj1" fmla="val 49944"/>
            </a:avLst>
          </a:prstGeom>
          <a:noFill/>
          <a:ln w="9525">
            <a:solidFill>
              <a:srgbClr val="CC9900"/>
            </a:solidFill>
            <a:round/>
            <a:headEnd/>
            <a:tailEnd/>
          </a:ln>
          <a:extLst>
            <a:ext uri="{909E8E84-426E-40DD-AFC4-6F175D3DCCD1}">
              <a14:hiddenFill xmlns:a14="http://schemas.microsoft.com/office/drawing/2010/main">
                <a:noFill/>
              </a14:hiddenFill>
            </a:ext>
          </a:extLst>
        </p:spPr>
      </p:cxnSp>
      <p:grpSp>
        <p:nvGrpSpPr>
          <p:cNvPr id="31" name="Group 178"/>
          <p:cNvGrpSpPr>
            <a:grpSpLocks/>
          </p:cNvGrpSpPr>
          <p:nvPr/>
        </p:nvGrpSpPr>
        <p:grpSpPr bwMode="auto">
          <a:xfrm>
            <a:off x="8347075" y="2565400"/>
            <a:ext cx="796925" cy="1536700"/>
            <a:chOff x="5173" y="1525"/>
            <a:chExt cx="502" cy="968"/>
          </a:xfrm>
        </p:grpSpPr>
        <p:pic>
          <p:nvPicPr>
            <p:cNvPr id="19513" name="Picture 179" descr="j019552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239" y="1525"/>
              <a:ext cx="34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4" name="Text Box 180"/>
            <p:cNvSpPr txBox="1">
              <a:spLocks noChangeArrowheads="1"/>
            </p:cNvSpPr>
            <p:nvPr/>
          </p:nvSpPr>
          <p:spPr bwMode="auto">
            <a:xfrm>
              <a:off x="5173" y="2205"/>
              <a:ext cx="5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پوشش</a:t>
              </a:r>
              <a:endParaRPr lang="en-US" sz="2400">
                <a:solidFill>
                  <a:srgbClr val="000066"/>
                </a:solidFill>
                <a:latin typeface="Times New Roman" panose="02020603050405020304" pitchFamily="18" charset="0"/>
                <a:cs typeface="Zar" pitchFamily="2" charset="-78"/>
              </a:endParaRPr>
            </a:p>
          </p:txBody>
        </p:sp>
      </p:grpSp>
      <p:cxnSp>
        <p:nvCxnSpPr>
          <p:cNvPr id="902325" name="AutoShape 181"/>
          <p:cNvCxnSpPr>
            <a:cxnSpLocks noChangeShapeType="1"/>
            <a:stCxn id="19596" idx="0"/>
          </p:cNvCxnSpPr>
          <p:nvPr/>
        </p:nvCxnSpPr>
        <p:spPr bwMode="auto">
          <a:xfrm rot="-5400000">
            <a:off x="6040438" y="1304925"/>
            <a:ext cx="611188" cy="4211637"/>
          </a:xfrm>
          <a:prstGeom prst="curvedConnector2">
            <a:avLst/>
          </a:prstGeom>
          <a:noFill/>
          <a:ln w="9525">
            <a:solidFill>
              <a:srgbClr val="CC9900"/>
            </a:solidFill>
            <a:round/>
            <a:headEnd/>
            <a:tailEnd/>
          </a:ln>
          <a:extLst>
            <a:ext uri="{909E8E84-426E-40DD-AFC4-6F175D3DCCD1}">
              <a14:hiddenFill xmlns:a14="http://schemas.microsoft.com/office/drawing/2010/main">
                <a:noFill/>
              </a14:hiddenFill>
            </a:ext>
          </a:extLst>
        </p:spPr>
      </p:cxnSp>
      <p:grpSp>
        <p:nvGrpSpPr>
          <p:cNvPr id="59392" name="Group 188"/>
          <p:cNvGrpSpPr>
            <a:grpSpLocks/>
          </p:cNvGrpSpPr>
          <p:nvPr/>
        </p:nvGrpSpPr>
        <p:grpSpPr bwMode="auto">
          <a:xfrm>
            <a:off x="6948488" y="4437063"/>
            <a:ext cx="1079500" cy="817562"/>
            <a:chOff x="4377" y="2795"/>
            <a:chExt cx="680" cy="515"/>
          </a:xfrm>
        </p:grpSpPr>
        <p:sp>
          <p:nvSpPr>
            <p:cNvPr id="19511" name="Text Box 184"/>
            <p:cNvSpPr txBox="1">
              <a:spLocks noChangeArrowheads="1"/>
            </p:cNvSpPr>
            <p:nvPr/>
          </p:nvSpPr>
          <p:spPr bwMode="auto">
            <a:xfrm>
              <a:off x="4558" y="3022"/>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fa-IR" sz="2400">
                  <a:solidFill>
                    <a:srgbClr val="000066"/>
                  </a:solidFill>
                  <a:latin typeface="Times New Roman" panose="02020603050405020304" pitchFamily="18" charset="0"/>
                  <a:cs typeface="Zar" pitchFamily="2" charset="-78"/>
                </a:rPr>
                <a:t>زبان</a:t>
              </a:r>
              <a:endParaRPr lang="en-US" sz="2400">
                <a:solidFill>
                  <a:srgbClr val="000066"/>
                </a:solidFill>
                <a:latin typeface="Times New Roman" panose="02020603050405020304" pitchFamily="18" charset="0"/>
                <a:cs typeface="Zar" pitchFamily="2" charset="-78"/>
              </a:endParaRPr>
            </a:p>
          </p:txBody>
        </p:sp>
        <p:sp>
          <p:nvSpPr>
            <p:cNvPr id="19512" name="AutoShape 187"/>
            <p:cNvSpPr>
              <a:spLocks noChangeArrowheads="1"/>
            </p:cNvSpPr>
            <p:nvPr/>
          </p:nvSpPr>
          <p:spPr bwMode="auto">
            <a:xfrm>
              <a:off x="4377" y="2795"/>
              <a:ext cx="680" cy="262"/>
            </a:xfrm>
            <a:prstGeom prst="verticalScroll">
              <a:avLst>
                <a:gd name="adj" fmla="val 12500"/>
              </a:avLst>
            </a:prstGeom>
            <a:solidFill>
              <a:srgbClr val="FFCC99"/>
            </a:solidFill>
            <a:ln w="9525">
              <a:solidFill>
                <a:srgbClr val="FF9999"/>
              </a:solidFill>
              <a:round/>
              <a:headEnd/>
              <a:tailEnd/>
            </a:ln>
          </p:spPr>
          <p:txBody>
            <a:bodyPr wrap="none" lIns="90000" tIns="46800" rIns="90000" bIns="46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None/>
              </a:pPr>
              <a:r>
                <a:rPr lang="fa-IR" sz="500">
                  <a:solidFill>
                    <a:srgbClr val="993366"/>
                  </a:solidFill>
                  <a:cs typeface="Zar" pitchFamily="2" charset="-78"/>
                </a:rPr>
                <a:t>سالها دل طلب جام جم از ما مي كرد</a:t>
              </a:r>
            </a:p>
            <a:p>
              <a:pPr eaLnBrk="1" hangingPunct="1">
                <a:buFont typeface="Wingdings" panose="05000000000000000000" pitchFamily="2" charset="2"/>
                <a:buNone/>
              </a:pPr>
              <a:r>
                <a:rPr lang="fa-IR" sz="500">
                  <a:solidFill>
                    <a:srgbClr val="993366"/>
                  </a:solidFill>
                  <a:cs typeface="Zar" pitchFamily="2" charset="-78"/>
                </a:rPr>
                <a:t>آنچه خود داشت زبيگانه تمنا مي كرد</a:t>
              </a:r>
            </a:p>
            <a:p>
              <a:pPr eaLnBrk="1" hangingPunct="1">
                <a:buFont typeface="Wingdings" panose="05000000000000000000" pitchFamily="2" charset="2"/>
                <a:buNone/>
              </a:pPr>
              <a:r>
                <a:rPr lang="fa-IR" sz="500">
                  <a:solidFill>
                    <a:srgbClr val="993366"/>
                  </a:solidFill>
                  <a:cs typeface="Zar" pitchFamily="2" charset="-78"/>
                </a:rPr>
                <a:t>گوهري كز صدف كون و مكان بيرون است</a:t>
              </a:r>
            </a:p>
            <a:p>
              <a:pPr eaLnBrk="1" hangingPunct="1">
                <a:buFont typeface="Wingdings" panose="05000000000000000000" pitchFamily="2" charset="2"/>
                <a:buNone/>
              </a:pPr>
              <a:r>
                <a:rPr lang="fa-IR" sz="500">
                  <a:solidFill>
                    <a:srgbClr val="993366"/>
                  </a:solidFill>
                  <a:cs typeface="Zar" pitchFamily="2" charset="-78"/>
                </a:rPr>
                <a:t>طلب از گمشدگان لب دريا مي كرد</a:t>
              </a:r>
            </a:p>
          </p:txBody>
        </p:sp>
      </p:grpSp>
      <p:cxnSp>
        <p:nvCxnSpPr>
          <p:cNvPr id="902333" name="AutoShape 189"/>
          <p:cNvCxnSpPr>
            <a:cxnSpLocks noChangeShapeType="1"/>
            <a:endCxn id="19512" idx="1"/>
          </p:cNvCxnSpPr>
          <p:nvPr/>
        </p:nvCxnSpPr>
        <p:spPr bwMode="auto">
          <a:xfrm flipV="1">
            <a:off x="5651500" y="4645025"/>
            <a:ext cx="1349375" cy="127000"/>
          </a:xfrm>
          <a:prstGeom prst="curvedConnector3">
            <a:avLst>
              <a:gd name="adj1" fmla="val 48000"/>
            </a:avLst>
          </a:prstGeom>
          <a:noFill/>
          <a:ln w="9525">
            <a:solidFill>
              <a:srgbClr val="CC9900"/>
            </a:solidFill>
            <a:round/>
            <a:headEnd/>
            <a:tailEnd/>
          </a:ln>
          <a:extLst>
            <a:ext uri="{909E8E84-426E-40DD-AFC4-6F175D3DCCD1}">
              <a14:hiddenFill xmlns:a14="http://schemas.microsoft.com/office/drawing/2010/main">
                <a:noFill/>
              </a14:hiddenFill>
            </a:ext>
          </a:extLst>
        </p:spPr>
      </p:cxnSp>
      <p:sp>
        <p:nvSpPr>
          <p:cNvPr id="19510" name="AutoShape 190"/>
          <p:cNvSpPr>
            <a:spLocks noChangeArrowheads="1"/>
          </p:cNvSpPr>
          <p:nvPr/>
        </p:nvSpPr>
        <p:spPr bwMode="auto">
          <a:xfrm rot="-5400000">
            <a:off x="8640762" y="5834063"/>
            <a:ext cx="758825" cy="152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90000" tIns="46800" rIns="90000" bIns="46800" anchor="ct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chemeClr val="tx2"/>
              </a:buClr>
              <a:buFont typeface="Wingdings" panose="05000000000000000000" pitchFamily="2" charset="2"/>
              <a:buNone/>
            </a:pPr>
            <a:r>
              <a:rPr lang="en-US" sz="1000">
                <a:solidFill>
                  <a:srgbClr val="000066"/>
                </a:solidFill>
                <a:cs typeface="Zar" pitchFamily="2" charset="-78"/>
              </a:rPr>
              <a:t>IDP#50</a:t>
            </a:r>
            <a:endParaRPr lang="en-US" sz="1400">
              <a:cs typeface="Zar"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2146"/>
                                        </p:tgtEl>
                                        <p:attrNameLst>
                                          <p:attrName>style.visibility</p:attrName>
                                        </p:attrNameLst>
                                      </p:cBhvr>
                                      <p:to>
                                        <p:strVal val="visible"/>
                                      </p:to>
                                    </p:set>
                                    <p:animEffect transition="in" filter="dissolve">
                                      <p:cBhvr>
                                        <p:cTn id="7" dur="500"/>
                                        <p:tgtEl>
                                          <p:spTgt spid="90214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02212"/>
                                        </p:tgtEl>
                                        <p:attrNameLst>
                                          <p:attrName>style.visibility</p:attrName>
                                        </p:attrNameLst>
                                      </p:cBhvr>
                                      <p:to>
                                        <p:strVal val="visible"/>
                                      </p:to>
                                    </p:set>
                                    <p:animEffect transition="in" filter="dissolve">
                                      <p:cBhvr>
                                        <p:cTn id="11" dur="500"/>
                                        <p:tgtEl>
                                          <p:spTgt spid="902212"/>
                                        </p:tgtEl>
                                      </p:cBhvr>
                                    </p:animEffect>
                                  </p:childTnLst>
                                </p:cTn>
                              </p:par>
                              <p:par>
                                <p:cTn id="12" presetID="9"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500"/>
                                        <p:tgtEl>
                                          <p:spTgt spid="2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902220"/>
                                        </p:tgtEl>
                                        <p:attrNameLst>
                                          <p:attrName>style.visibility</p:attrName>
                                        </p:attrNameLst>
                                      </p:cBhvr>
                                      <p:to>
                                        <p:strVal val="visible"/>
                                      </p:to>
                                    </p:set>
                                    <p:animEffect transition="in" filter="dissolve">
                                      <p:cBhvr>
                                        <p:cTn id="19" dur="500"/>
                                        <p:tgtEl>
                                          <p:spTgt spid="902220"/>
                                        </p:tgtEl>
                                      </p:cBhvr>
                                    </p:animEffect>
                                  </p:childTnLst>
                                </p:cTn>
                              </p:par>
                              <p:par>
                                <p:cTn id="20" presetID="9"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02221"/>
                                        </p:tgtEl>
                                        <p:attrNameLst>
                                          <p:attrName>style.visibility</p:attrName>
                                        </p:attrNameLst>
                                      </p:cBhvr>
                                      <p:to>
                                        <p:strVal val="visible"/>
                                      </p:to>
                                    </p:set>
                                    <p:animEffect transition="in" filter="dissolve">
                                      <p:cBhvr>
                                        <p:cTn id="27" dur="500"/>
                                        <p:tgtEl>
                                          <p:spTgt spid="902221"/>
                                        </p:tgtEl>
                                      </p:cBhvr>
                                    </p:animEffect>
                                  </p:childTnLst>
                                </p:cTn>
                              </p:par>
                              <p:par>
                                <p:cTn id="28" presetID="9"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902222"/>
                                        </p:tgtEl>
                                        <p:attrNameLst>
                                          <p:attrName>style.visibility</p:attrName>
                                        </p:attrNameLst>
                                      </p:cBhvr>
                                      <p:to>
                                        <p:strVal val="visible"/>
                                      </p:to>
                                    </p:set>
                                    <p:animEffect transition="in" filter="dissolve">
                                      <p:cBhvr>
                                        <p:cTn id="35" dur="500"/>
                                        <p:tgtEl>
                                          <p:spTgt spid="902222"/>
                                        </p:tgtEl>
                                      </p:cBhvr>
                                    </p:animEffect>
                                  </p:childTnLst>
                                </p:cTn>
                              </p:par>
                              <p:par>
                                <p:cTn id="36" presetID="9"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902333"/>
                                        </p:tgtEl>
                                        <p:attrNameLst>
                                          <p:attrName>style.visibility</p:attrName>
                                        </p:attrNameLst>
                                      </p:cBhvr>
                                      <p:to>
                                        <p:strVal val="visible"/>
                                      </p:to>
                                    </p:set>
                                    <p:animEffect transition="in" filter="dissolve">
                                      <p:cBhvr>
                                        <p:cTn id="43" dur="500"/>
                                        <p:tgtEl>
                                          <p:spTgt spid="902333"/>
                                        </p:tgtEl>
                                      </p:cBhvr>
                                    </p:animEffect>
                                  </p:childTnLst>
                                </p:cTn>
                              </p:par>
                              <p:par>
                                <p:cTn id="44" presetID="9" presetClass="entr" presetSubtype="0" fill="hold" nodeType="withEffect">
                                  <p:stCondLst>
                                    <p:cond delay="0"/>
                                  </p:stCondLst>
                                  <p:childTnLst>
                                    <p:set>
                                      <p:cBhvr>
                                        <p:cTn id="45" dur="1" fill="hold">
                                          <p:stCondLst>
                                            <p:cond delay="0"/>
                                          </p:stCondLst>
                                        </p:cTn>
                                        <p:tgtEl>
                                          <p:spTgt spid="59392"/>
                                        </p:tgtEl>
                                        <p:attrNameLst>
                                          <p:attrName>style.visibility</p:attrName>
                                        </p:attrNameLst>
                                      </p:cBhvr>
                                      <p:to>
                                        <p:strVal val="visible"/>
                                      </p:to>
                                    </p:set>
                                    <p:animEffect transition="in" filter="dissolve">
                                      <p:cBhvr>
                                        <p:cTn id="46" dur="500"/>
                                        <p:tgtEl>
                                          <p:spTgt spid="5939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902219"/>
                                        </p:tgtEl>
                                        <p:attrNameLst>
                                          <p:attrName>style.visibility</p:attrName>
                                        </p:attrNameLst>
                                      </p:cBhvr>
                                      <p:to>
                                        <p:strVal val="visible"/>
                                      </p:to>
                                    </p:set>
                                    <p:animEffect transition="in" filter="dissolve">
                                      <p:cBhvr>
                                        <p:cTn id="51" dur="500"/>
                                        <p:tgtEl>
                                          <p:spTgt spid="902219"/>
                                        </p:tgtEl>
                                      </p:cBhvr>
                                    </p:animEffect>
                                  </p:childTnLst>
                                </p:cTn>
                              </p:par>
                              <p:par>
                                <p:cTn id="52" presetID="9"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dissolve">
                                      <p:cBhvr>
                                        <p:cTn id="54" dur="500"/>
                                        <p:tgtEl>
                                          <p:spTgt spid="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902218"/>
                                        </p:tgtEl>
                                        <p:attrNameLst>
                                          <p:attrName>style.visibility</p:attrName>
                                        </p:attrNameLst>
                                      </p:cBhvr>
                                      <p:to>
                                        <p:strVal val="visible"/>
                                      </p:to>
                                    </p:set>
                                    <p:animEffect transition="in" filter="dissolve">
                                      <p:cBhvr>
                                        <p:cTn id="59" dur="500"/>
                                        <p:tgtEl>
                                          <p:spTgt spid="902218"/>
                                        </p:tgtEl>
                                      </p:cBhvr>
                                    </p:animEffect>
                                  </p:childTnLst>
                                </p:cTn>
                              </p:par>
                              <p:par>
                                <p:cTn id="60" presetID="9"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902325"/>
                                        </p:tgtEl>
                                        <p:attrNameLst>
                                          <p:attrName>style.visibility</p:attrName>
                                        </p:attrNameLst>
                                      </p:cBhvr>
                                      <p:to>
                                        <p:strVal val="visible"/>
                                      </p:to>
                                    </p:set>
                                    <p:animEffect transition="in" filter="dissolve">
                                      <p:cBhvr>
                                        <p:cTn id="67" dur="500"/>
                                        <p:tgtEl>
                                          <p:spTgt spid="902325"/>
                                        </p:tgtEl>
                                      </p:cBhvr>
                                    </p:animEffect>
                                  </p:childTnLst>
                                </p:cTn>
                              </p:par>
                              <p:par>
                                <p:cTn id="68" presetID="9"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dissolve">
                                      <p:cBhvr>
                                        <p:cTn id="70" dur="500"/>
                                        <p:tgtEl>
                                          <p:spTgt spid="3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902223"/>
                                        </p:tgtEl>
                                        <p:attrNameLst>
                                          <p:attrName>style.visibility</p:attrName>
                                        </p:attrNameLst>
                                      </p:cBhvr>
                                      <p:to>
                                        <p:strVal val="visible"/>
                                      </p:to>
                                    </p:set>
                                    <p:animEffect transition="in" filter="dissolve">
                                      <p:cBhvr>
                                        <p:cTn id="75" dur="500"/>
                                        <p:tgtEl>
                                          <p:spTgt spid="902223"/>
                                        </p:tgtEl>
                                      </p:cBhvr>
                                    </p:animEffect>
                                  </p:childTnLst>
                                </p:cTn>
                              </p:par>
                              <p:par>
                                <p:cTn id="76" presetID="9" presetClass="entr" presetSubtype="0"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dissolve">
                                      <p:cBhvr>
                                        <p:cTn id="78" dur="500"/>
                                        <p:tgtEl>
                                          <p:spTgt spid="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nodeType="clickEffect">
                                  <p:stCondLst>
                                    <p:cond delay="0"/>
                                  </p:stCondLst>
                                  <p:childTnLst>
                                    <p:set>
                                      <p:cBhvr>
                                        <p:cTn id="82" dur="1" fill="hold">
                                          <p:stCondLst>
                                            <p:cond delay="0"/>
                                          </p:stCondLst>
                                        </p:cTn>
                                        <p:tgtEl>
                                          <p:spTgt spid="902224"/>
                                        </p:tgtEl>
                                        <p:attrNameLst>
                                          <p:attrName>style.visibility</p:attrName>
                                        </p:attrNameLst>
                                      </p:cBhvr>
                                      <p:to>
                                        <p:strVal val="visible"/>
                                      </p:to>
                                    </p:set>
                                    <p:animEffect transition="in" filter="dissolve">
                                      <p:cBhvr>
                                        <p:cTn id="83" dur="500"/>
                                        <p:tgtEl>
                                          <p:spTgt spid="902224"/>
                                        </p:tgtEl>
                                      </p:cBhvr>
                                    </p:animEffect>
                                  </p:childTnLst>
                                </p:cTn>
                              </p:par>
                              <p:par>
                                <p:cTn id="84" presetID="9" presetClass="entr" presetSubtype="0" fill="hold" nodeType="with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dissolve">
                                      <p:cBhvr>
                                        <p:cTn id="86" dur="500"/>
                                        <p:tgtEl>
                                          <p:spTgt spid="1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nodeType="clickEffect">
                                  <p:stCondLst>
                                    <p:cond delay="0"/>
                                  </p:stCondLst>
                                  <p:childTnLst>
                                    <p:set>
                                      <p:cBhvr>
                                        <p:cTn id="90" dur="1" fill="hold">
                                          <p:stCondLst>
                                            <p:cond delay="0"/>
                                          </p:stCondLst>
                                        </p:cTn>
                                        <p:tgtEl>
                                          <p:spTgt spid="902217"/>
                                        </p:tgtEl>
                                        <p:attrNameLst>
                                          <p:attrName>style.visibility</p:attrName>
                                        </p:attrNameLst>
                                      </p:cBhvr>
                                      <p:to>
                                        <p:strVal val="visible"/>
                                      </p:to>
                                    </p:set>
                                    <p:animEffect transition="in" filter="dissolve">
                                      <p:cBhvr>
                                        <p:cTn id="91" dur="500"/>
                                        <p:tgtEl>
                                          <p:spTgt spid="902217"/>
                                        </p:tgtEl>
                                      </p:cBhvr>
                                    </p:animEffect>
                                  </p:childTnLst>
                                </p:cTn>
                              </p:par>
                              <p:par>
                                <p:cTn id="92" presetID="9" presetClass="entr" presetSubtype="0" fill="hold"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dissolve">
                                      <p:cBhvr>
                                        <p:cTn id="94" dur="500"/>
                                        <p:tgtEl>
                                          <p:spTgt spid="1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nodeType="clickEffect">
                                  <p:stCondLst>
                                    <p:cond delay="0"/>
                                  </p:stCondLst>
                                  <p:childTnLst>
                                    <p:set>
                                      <p:cBhvr>
                                        <p:cTn id="98" dur="1" fill="hold">
                                          <p:stCondLst>
                                            <p:cond delay="0"/>
                                          </p:stCondLst>
                                        </p:cTn>
                                        <p:tgtEl>
                                          <p:spTgt spid="902226"/>
                                        </p:tgtEl>
                                        <p:attrNameLst>
                                          <p:attrName>style.visibility</p:attrName>
                                        </p:attrNameLst>
                                      </p:cBhvr>
                                      <p:to>
                                        <p:strVal val="visible"/>
                                      </p:to>
                                    </p:set>
                                    <p:animEffect transition="in" filter="dissolve">
                                      <p:cBhvr>
                                        <p:cTn id="99" dur="500"/>
                                        <p:tgtEl>
                                          <p:spTgt spid="902226"/>
                                        </p:tgtEl>
                                      </p:cBhvr>
                                    </p:animEffect>
                                  </p:childTnLst>
                                </p:cTn>
                              </p:par>
                              <p:par>
                                <p:cTn id="100" presetID="9" presetClass="entr" presetSubtype="0" fill="hold"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dissolve">
                                      <p:cBhvr>
                                        <p:cTn id="102" dur="500"/>
                                        <p:tgtEl>
                                          <p:spTgt spid="1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nodeType="clickEffect">
                                  <p:stCondLst>
                                    <p:cond delay="0"/>
                                  </p:stCondLst>
                                  <p:childTnLst>
                                    <p:set>
                                      <p:cBhvr>
                                        <p:cTn id="106" dur="1" fill="hold">
                                          <p:stCondLst>
                                            <p:cond delay="0"/>
                                          </p:stCondLst>
                                        </p:cTn>
                                        <p:tgtEl>
                                          <p:spTgt spid="902216"/>
                                        </p:tgtEl>
                                        <p:attrNameLst>
                                          <p:attrName>style.visibility</p:attrName>
                                        </p:attrNameLst>
                                      </p:cBhvr>
                                      <p:to>
                                        <p:strVal val="visible"/>
                                      </p:to>
                                    </p:set>
                                    <p:animEffect transition="in" filter="dissolve">
                                      <p:cBhvr>
                                        <p:cTn id="107" dur="500"/>
                                        <p:tgtEl>
                                          <p:spTgt spid="902216"/>
                                        </p:tgtEl>
                                      </p:cBhvr>
                                    </p:animEffect>
                                  </p:childTnLst>
                                </p:cTn>
                              </p:par>
                              <p:par>
                                <p:cTn id="108" presetID="9" presetClass="entr" presetSubtype="0" fill="hold"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dissolve">
                                      <p:cBhvr>
                                        <p:cTn id="110" dur="500"/>
                                        <p:tgtEl>
                                          <p:spTgt spid="23"/>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nodeType="clickEffect">
                                  <p:stCondLst>
                                    <p:cond delay="0"/>
                                  </p:stCondLst>
                                  <p:childTnLst>
                                    <p:set>
                                      <p:cBhvr>
                                        <p:cTn id="114" dur="1" fill="hold">
                                          <p:stCondLst>
                                            <p:cond delay="0"/>
                                          </p:stCondLst>
                                        </p:cTn>
                                        <p:tgtEl>
                                          <p:spTgt spid="902225"/>
                                        </p:tgtEl>
                                        <p:attrNameLst>
                                          <p:attrName>style.visibility</p:attrName>
                                        </p:attrNameLst>
                                      </p:cBhvr>
                                      <p:to>
                                        <p:strVal val="visible"/>
                                      </p:to>
                                    </p:set>
                                    <p:animEffect transition="in" filter="dissolve">
                                      <p:cBhvr>
                                        <p:cTn id="115" dur="500"/>
                                        <p:tgtEl>
                                          <p:spTgt spid="902225"/>
                                        </p:tgtEl>
                                      </p:cBhvr>
                                    </p:animEffect>
                                  </p:childTnLst>
                                </p:cTn>
                              </p:par>
                              <p:par>
                                <p:cTn id="116" presetID="9" presetClass="entr" presetSubtype="0" fill="hold" nodeType="with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dissolve">
                                      <p:cBhvr>
                                        <p:cTn id="118" dur="500"/>
                                        <p:tgtEl>
                                          <p:spTgt spid="4"/>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9" presetClass="entr" presetSubtype="0" fill="hold" nodeType="clickEffect">
                                  <p:stCondLst>
                                    <p:cond delay="0"/>
                                  </p:stCondLst>
                                  <p:childTnLst>
                                    <p:set>
                                      <p:cBhvr>
                                        <p:cTn id="122" dur="1" fill="hold">
                                          <p:stCondLst>
                                            <p:cond delay="0"/>
                                          </p:stCondLst>
                                        </p:cTn>
                                        <p:tgtEl>
                                          <p:spTgt spid="902228"/>
                                        </p:tgtEl>
                                        <p:attrNameLst>
                                          <p:attrName>style.visibility</p:attrName>
                                        </p:attrNameLst>
                                      </p:cBhvr>
                                      <p:to>
                                        <p:strVal val="visible"/>
                                      </p:to>
                                    </p:set>
                                    <p:animEffect transition="in" filter="dissolve">
                                      <p:cBhvr>
                                        <p:cTn id="123" dur="500"/>
                                        <p:tgtEl>
                                          <p:spTgt spid="902228"/>
                                        </p:tgtEl>
                                      </p:cBhvr>
                                    </p:animEffect>
                                  </p:childTnLst>
                                </p:cTn>
                              </p:par>
                              <p:par>
                                <p:cTn id="124" presetID="9" presetClass="entr" presetSubtype="0" fill="hold"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dissolve">
                                      <p:cBhvr>
                                        <p:cTn id="126" dur="500"/>
                                        <p:tgtEl>
                                          <p:spTgt spid="22"/>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9" presetClass="entr" presetSubtype="0" fill="hold" nodeType="clickEffect">
                                  <p:stCondLst>
                                    <p:cond delay="0"/>
                                  </p:stCondLst>
                                  <p:childTnLst>
                                    <p:set>
                                      <p:cBhvr>
                                        <p:cTn id="130" dur="1" fill="hold">
                                          <p:stCondLst>
                                            <p:cond delay="0"/>
                                          </p:stCondLst>
                                        </p:cTn>
                                        <p:tgtEl>
                                          <p:spTgt spid="902227"/>
                                        </p:tgtEl>
                                        <p:attrNameLst>
                                          <p:attrName>style.visibility</p:attrName>
                                        </p:attrNameLst>
                                      </p:cBhvr>
                                      <p:to>
                                        <p:strVal val="visible"/>
                                      </p:to>
                                    </p:set>
                                    <p:animEffect transition="in" filter="dissolve">
                                      <p:cBhvr>
                                        <p:cTn id="131" dur="500"/>
                                        <p:tgtEl>
                                          <p:spTgt spid="902227"/>
                                        </p:tgtEl>
                                      </p:cBhvr>
                                    </p:animEffect>
                                  </p:childTnLst>
                                </p:cTn>
                              </p:par>
                              <p:par>
                                <p:cTn id="132" presetID="9" presetClass="entr" presetSubtype="0" fill="hold" nodeType="withEffect">
                                  <p:stCondLst>
                                    <p:cond delay="0"/>
                                  </p:stCondLst>
                                  <p:childTnLst>
                                    <p:set>
                                      <p:cBhvr>
                                        <p:cTn id="133" dur="1" fill="hold">
                                          <p:stCondLst>
                                            <p:cond delay="0"/>
                                          </p:stCondLst>
                                        </p:cTn>
                                        <p:tgtEl>
                                          <p:spTgt spid="11"/>
                                        </p:tgtEl>
                                        <p:attrNameLst>
                                          <p:attrName>style.visibility</p:attrName>
                                        </p:attrNameLst>
                                      </p:cBhvr>
                                      <p:to>
                                        <p:strVal val="visible"/>
                                      </p:to>
                                    </p:set>
                                    <p:animEffect transition="in" filter="dissolve">
                                      <p:cBhvr>
                                        <p:cTn id="134" dur="500"/>
                                        <p:tgtEl>
                                          <p:spTgt spid="11"/>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9" presetClass="entr" presetSubtype="0" fill="hold" nodeType="clickEffect">
                                  <p:stCondLst>
                                    <p:cond delay="0"/>
                                  </p:stCondLst>
                                  <p:childTnLst>
                                    <p:set>
                                      <p:cBhvr>
                                        <p:cTn id="138" dur="1" fill="hold">
                                          <p:stCondLst>
                                            <p:cond delay="0"/>
                                          </p:stCondLst>
                                        </p:cTn>
                                        <p:tgtEl>
                                          <p:spTgt spid="902229"/>
                                        </p:tgtEl>
                                        <p:attrNameLst>
                                          <p:attrName>style.visibility</p:attrName>
                                        </p:attrNameLst>
                                      </p:cBhvr>
                                      <p:to>
                                        <p:strVal val="visible"/>
                                      </p:to>
                                    </p:set>
                                    <p:animEffect transition="in" filter="dissolve">
                                      <p:cBhvr>
                                        <p:cTn id="139" dur="500"/>
                                        <p:tgtEl>
                                          <p:spTgt spid="902229"/>
                                        </p:tgtEl>
                                      </p:cBhvr>
                                    </p:animEffect>
                                  </p:childTnLst>
                                </p:cTn>
                              </p:par>
                              <p:par>
                                <p:cTn id="140" presetID="9" presetClass="entr" presetSubtype="0" fill="hold" nodeType="withEffect">
                                  <p:stCondLst>
                                    <p:cond delay="0"/>
                                  </p:stCondLst>
                                  <p:childTnLst>
                                    <p:set>
                                      <p:cBhvr>
                                        <p:cTn id="141" dur="1" fill="hold">
                                          <p:stCondLst>
                                            <p:cond delay="0"/>
                                          </p:stCondLst>
                                        </p:cTn>
                                        <p:tgtEl>
                                          <p:spTgt spid="6"/>
                                        </p:tgtEl>
                                        <p:attrNameLst>
                                          <p:attrName>style.visibility</p:attrName>
                                        </p:attrNameLst>
                                      </p:cBhvr>
                                      <p:to>
                                        <p:strVal val="visible"/>
                                      </p:to>
                                    </p:set>
                                    <p:animEffect transition="in" filter="dissolve">
                                      <p:cBhvr>
                                        <p:cTn id="142" dur="500"/>
                                        <p:tgtEl>
                                          <p:spTgt spid="6"/>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9" presetClass="entr" presetSubtype="0" fill="hold" nodeType="clickEffect">
                                  <p:stCondLst>
                                    <p:cond delay="0"/>
                                  </p:stCondLst>
                                  <p:childTnLst>
                                    <p:set>
                                      <p:cBhvr>
                                        <p:cTn id="146" dur="1" fill="hold">
                                          <p:stCondLst>
                                            <p:cond delay="0"/>
                                          </p:stCondLst>
                                        </p:cTn>
                                        <p:tgtEl>
                                          <p:spTgt spid="902235"/>
                                        </p:tgtEl>
                                        <p:attrNameLst>
                                          <p:attrName>style.visibility</p:attrName>
                                        </p:attrNameLst>
                                      </p:cBhvr>
                                      <p:to>
                                        <p:strVal val="visible"/>
                                      </p:to>
                                    </p:set>
                                    <p:animEffect transition="in" filter="dissolve">
                                      <p:cBhvr>
                                        <p:cTn id="147" dur="500"/>
                                        <p:tgtEl>
                                          <p:spTgt spid="902235"/>
                                        </p:tgtEl>
                                      </p:cBhvr>
                                    </p:animEffect>
                                  </p:childTnLst>
                                </p:cTn>
                              </p:par>
                              <p:par>
                                <p:cTn id="148" presetID="9" presetClass="entr" presetSubtype="0" fill="hold" nodeType="with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dissolve">
                                      <p:cBhvr>
                                        <p:cTn id="150" dur="500"/>
                                        <p:tgtEl>
                                          <p:spTgt spid="15"/>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9" presetClass="entr" presetSubtype="0" fill="hold" nodeType="clickEffect">
                                  <p:stCondLst>
                                    <p:cond delay="0"/>
                                  </p:stCondLst>
                                  <p:childTnLst>
                                    <p:set>
                                      <p:cBhvr>
                                        <p:cTn id="154" dur="1" fill="hold">
                                          <p:stCondLst>
                                            <p:cond delay="0"/>
                                          </p:stCondLst>
                                        </p:cTn>
                                        <p:tgtEl>
                                          <p:spTgt spid="902230"/>
                                        </p:tgtEl>
                                        <p:attrNameLst>
                                          <p:attrName>style.visibility</p:attrName>
                                        </p:attrNameLst>
                                      </p:cBhvr>
                                      <p:to>
                                        <p:strVal val="visible"/>
                                      </p:to>
                                    </p:set>
                                    <p:animEffect transition="in" filter="dissolve">
                                      <p:cBhvr>
                                        <p:cTn id="155" dur="500"/>
                                        <p:tgtEl>
                                          <p:spTgt spid="902230"/>
                                        </p:tgtEl>
                                      </p:cBhvr>
                                    </p:animEffect>
                                  </p:childTnLst>
                                </p:cTn>
                              </p:par>
                              <p:par>
                                <p:cTn id="156" presetID="9" presetClass="entr" presetSubtype="0" fill="hold" nodeType="withEffect">
                                  <p:stCondLst>
                                    <p:cond delay="0"/>
                                  </p:stCondLst>
                                  <p:childTnLst>
                                    <p:set>
                                      <p:cBhvr>
                                        <p:cTn id="157" dur="1" fill="hold">
                                          <p:stCondLst>
                                            <p:cond delay="0"/>
                                          </p:stCondLst>
                                        </p:cTn>
                                        <p:tgtEl>
                                          <p:spTgt spid="14"/>
                                        </p:tgtEl>
                                        <p:attrNameLst>
                                          <p:attrName>style.visibility</p:attrName>
                                        </p:attrNameLst>
                                      </p:cBhvr>
                                      <p:to>
                                        <p:strVal val="visible"/>
                                      </p:to>
                                    </p:set>
                                    <p:animEffect transition="in" filter="dissolve">
                                      <p:cBhvr>
                                        <p:cTn id="158" dur="500"/>
                                        <p:tgtEl>
                                          <p:spTgt spid="14"/>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9" presetClass="entr" presetSubtype="0" fill="hold" nodeType="clickEffect">
                                  <p:stCondLst>
                                    <p:cond delay="0"/>
                                  </p:stCondLst>
                                  <p:childTnLst>
                                    <p:set>
                                      <p:cBhvr>
                                        <p:cTn id="162" dur="1" fill="hold">
                                          <p:stCondLst>
                                            <p:cond delay="0"/>
                                          </p:stCondLst>
                                        </p:cTn>
                                        <p:tgtEl>
                                          <p:spTgt spid="902321"/>
                                        </p:tgtEl>
                                        <p:attrNameLst>
                                          <p:attrName>style.visibility</p:attrName>
                                        </p:attrNameLst>
                                      </p:cBhvr>
                                      <p:to>
                                        <p:strVal val="visible"/>
                                      </p:to>
                                    </p:set>
                                    <p:animEffect transition="in" filter="dissolve">
                                      <p:cBhvr>
                                        <p:cTn id="163" dur="500"/>
                                        <p:tgtEl>
                                          <p:spTgt spid="902321"/>
                                        </p:tgtEl>
                                      </p:cBhvr>
                                    </p:animEffect>
                                  </p:childTnLst>
                                </p:cTn>
                              </p:par>
                            </p:childTnLst>
                          </p:cTn>
                        </p:par>
                        <p:par>
                          <p:cTn id="164" fill="hold" nodeType="afterGroup">
                            <p:stCondLst>
                              <p:cond delay="500"/>
                            </p:stCondLst>
                            <p:childTnLst>
                              <p:par>
                                <p:cTn id="165" presetID="9" presetClass="entr" presetSubtype="0" fill="hold" nodeType="afterEffect">
                                  <p:stCondLst>
                                    <p:cond delay="0"/>
                                  </p:stCondLst>
                                  <p:childTnLst>
                                    <p:set>
                                      <p:cBhvr>
                                        <p:cTn id="166" dur="1" fill="hold">
                                          <p:stCondLst>
                                            <p:cond delay="0"/>
                                          </p:stCondLst>
                                        </p:cTn>
                                        <p:tgtEl>
                                          <p:spTgt spid="30"/>
                                        </p:tgtEl>
                                        <p:attrNameLst>
                                          <p:attrName>style.visibility</p:attrName>
                                        </p:attrNameLst>
                                      </p:cBhvr>
                                      <p:to>
                                        <p:strVal val="visible"/>
                                      </p:to>
                                    </p:set>
                                    <p:animEffect transition="in" filter="dissolve">
                                      <p:cBhvr>
                                        <p:cTn id="167" dur="500"/>
                                        <p:tgtEl>
                                          <p:spTgt spid="30"/>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9" presetClass="entr" presetSubtype="0" fill="hold" nodeType="clickEffect">
                                  <p:stCondLst>
                                    <p:cond delay="0"/>
                                  </p:stCondLst>
                                  <p:childTnLst>
                                    <p:set>
                                      <p:cBhvr>
                                        <p:cTn id="171" dur="1" fill="hold">
                                          <p:stCondLst>
                                            <p:cond delay="0"/>
                                          </p:stCondLst>
                                        </p:cTn>
                                        <p:tgtEl>
                                          <p:spTgt spid="902242"/>
                                        </p:tgtEl>
                                        <p:attrNameLst>
                                          <p:attrName>style.visibility</p:attrName>
                                        </p:attrNameLst>
                                      </p:cBhvr>
                                      <p:to>
                                        <p:strVal val="visible"/>
                                      </p:to>
                                    </p:set>
                                    <p:animEffect transition="in" filter="dissolve">
                                      <p:cBhvr>
                                        <p:cTn id="172" dur="500"/>
                                        <p:tgtEl>
                                          <p:spTgt spid="902242"/>
                                        </p:tgtEl>
                                      </p:cBhvr>
                                    </p:animEffect>
                                  </p:childTnLst>
                                </p:cTn>
                              </p:par>
                              <p:par>
                                <p:cTn id="173" presetID="9" presetClass="entr" presetSubtype="0" fill="hold" nodeType="withEffect">
                                  <p:stCondLst>
                                    <p:cond delay="0"/>
                                  </p:stCondLst>
                                  <p:childTnLst>
                                    <p:set>
                                      <p:cBhvr>
                                        <p:cTn id="174" dur="1" fill="hold">
                                          <p:stCondLst>
                                            <p:cond delay="0"/>
                                          </p:stCondLst>
                                        </p:cTn>
                                        <p:tgtEl>
                                          <p:spTgt spid="24"/>
                                        </p:tgtEl>
                                        <p:attrNameLst>
                                          <p:attrName>style.visibility</p:attrName>
                                        </p:attrNameLst>
                                      </p:cBhvr>
                                      <p:to>
                                        <p:strVal val="visible"/>
                                      </p:to>
                                    </p:set>
                                    <p:animEffect transition="in" filter="dissolve">
                                      <p:cBhvr>
                                        <p:cTn id="175" dur="500"/>
                                        <p:tgtEl>
                                          <p:spTgt spid="24"/>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9" presetClass="entr" presetSubtype="0" fill="hold" nodeType="clickEffect">
                                  <p:stCondLst>
                                    <p:cond delay="0"/>
                                  </p:stCondLst>
                                  <p:childTnLst>
                                    <p:set>
                                      <p:cBhvr>
                                        <p:cTn id="179" dur="1" fill="hold">
                                          <p:stCondLst>
                                            <p:cond delay="0"/>
                                          </p:stCondLst>
                                        </p:cTn>
                                        <p:tgtEl>
                                          <p:spTgt spid="902234"/>
                                        </p:tgtEl>
                                        <p:attrNameLst>
                                          <p:attrName>style.visibility</p:attrName>
                                        </p:attrNameLst>
                                      </p:cBhvr>
                                      <p:to>
                                        <p:strVal val="visible"/>
                                      </p:to>
                                    </p:set>
                                    <p:animEffect transition="in" filter="dissolve">
                                      <p:cBhvr>
                                        <p:cTn id="180" dur="500"/>
                                        <p:tgtEl>
                                          <p:spTgt spid="902234"/>
                                        </p:tgtEl>
                                      </p:cBhvr>
                                    </p:animEffect>
                                  </p:childTnLst>
                                </p:cTn>
                              </p:par>
                              <p:par>
                                <p:cTn id="181" presetID="9" presetClass="entr" presetSubtype="0" fill="hold" nodeType="withEffect">
                                  <p:stCondLst>
                                    <p:cond delay="0"/>
                                  </p:stCondLst>
                                  <p:childTnLst>
                                    <p:set>
                                      <p:cBhvr>
                                        <p:cTn id="182" dur="1" fill="hold">
                                          <p:stCondLst>
                                            <p:cond delay="0"/>
                                          </p:stCondLst>
                                        </p:cTn>
                                        <p:tgtEl>
                                          <p:spTgt spid="19"/>
                                        </p:tgtEl>
                                        <p:attrNameLst>
                                          <p:attrName>style.visibility</p:attrName>
                                        </p:attrNameLst>
                                      </p:cBhvr>
                                      <p:to>
                                        <p:strVal val="visible"/>
                                      </p:to>
                                    </p:set>
                                    <p:animEffect transition="in" filter="dissolve">
                                      <p:cBhvr>
                                        <p:cTn id="183" dur="500"/>
                                        <p:tgtEl>
                                          <p:spTgt spid="19"/>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9" presetClass="entr" presetSubtype="0" fill="hold" nodeType="clickEffect">
                                  <p:stCondLst>
                                    <p:cond delay="0"/>
                                  </p:stCondLst>
                                  <p:childTnLst>
                                    <p:set>
                                      <p:cBhvr>
                                        <p:cTn id="187" dur="1" fill="hold">
                                          <p:stCondLst>
                                            <p:cond delay="0"/>
                                          </p:stCondLst>
                                        </p:cTn>
                                        <p:tgtEl>
                                          <p:spTgt spid="902232"/>
                                        </p:tgtEl>
                                        <p:attrNameLst>
                                          <p:attrName>style.visibility</p:attrName>
                                        </p:attrNameLst>
                                      </p:cBhvr>
                                      <p:to>
                                        <p:strVal val="visible"/>
                                      </p:to>
                                    </p:set>
                                    <p:animEffect transition="in" filter="dissolve">
                                      <p:cBhvr>
                                        <p:cTn id="188" dur="500"/>
                                        <p:tgtEl>
                                          <p:spTgt spid="902232"/>
                                        </p:tgtEl>
                                      </p:cBhvr>
                                    </p:animEffect>
                                  </p:childTnLst>
                                </p:cTn>
                              </p:par>
                              <p:par>
                                <p:cTn id="189" presetID="9" presetClass="entr" presetSubtype="0" fill="hold" nodeType="withEffect">
                                  <p:stCondLst>
                                    <p:cond delay="0"/>
                                  </p:stCondLst>
                                  <p:childTnLst>
                                    <p:set>
                                      <p:cBhvr>
                                        <p:cTn id="190" dur="1" fill="hold">
                                          <p:stCondLst>
                                            <p:cond delay="0"/>
                                          </p:stCondLst>
                                        </p:cTn>
                                        <p:tgtEl>
                                          <p:spTgt spid="3"/>
                                        </p:tgtEl>
                                        <p:attrNameLst>
                                          <p:attrName>style.visibility</p:attrName>
                                        </p:attrNameLst>
                                      </p:cBhvr>
                                      <p:to>
                                        <p:strVal val="visible"/>
                                      </p:to>
                                    </p:set>
                                    <p:animEffect transition="in" filter="dissolve">
                                      <p:cBhvr>
                                        <p:cTn id="191" dur="500"/>
                                        <p:tgtEl>
                                          <p:spTgt spid="3"/>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9" presetClass="entr" presetSubtype="0" fill="hold" nodeType="clickEffect">
                                  <p:stCondLst>
                                    <p:cond delay="0"/>
                                  </p:stCondLst>
                                  <p:childTnLst>
                                    <p:set>
                                      <p:cBhvr>
                                        <p:cTn id="195" dur="1" fill="hold">
                                          <p:stCondLst>
                                            <p:cond delay="0"/>
                                          </p:stCondLst>
                                        </p:cTn>
                                        <p:tgtEl>
                                          <p:spTgt spid="902233"/>
                                        </p:tgtEl>
                                        <p:attrNameLst>
                                          <p:attrName>style.visibility</p:attrName>
                                        </p:attrNameLst>
                                      </p:cBhvr>
                                      <p:to>
                                        <p:strVal val="visible"/>
                                      </p:to>
                                    </p:set>
                                    <p:animEffect transition="in" filter="dissolve">
                                      <p:cBhvr>
                                        <p:cTn id="196" dur="500"/>
                                        <p:tgtEl>
                                          <p:spTgt spid="902233"/>
                                        </p:tgtEl>
                                      </p:cBhvr>
                                    </p:animEffect>
                                  </p:childTnLst>
                                </p:cTn>
                              </p:par>
                              <p:par>
                                <p:cTn id="197" presetID="9" presetClass="entr" presetSubtype="0" fill="hold" nodeType="withEffect">
                                  <p:stCondLst>
                                    <p:cond delay="0"/>
                                  </p:stCondLst>
                                  <p:childTnLst>
                                    <p:set>
                                      <p:cBhvr>
                                        <p:cTn id="198" dur="1" fill="hold">
                                          <p:stCondLst>
                                            <p:cond delay="0"/>
                                          </p:stCondLst>
                                        </p:cTn>
                                        <p:tgtEl>
                                          <p:spTgt spid="16"/>
                                        </p:tgtEl>
                                        <p:attrNameLst>
                                          <p:attrName>style.visibility</p:attrName>
                                        </p:attrNameLst>
                                      </p:cBhvr>
                                      <p:to>
                                        <p:strVal val="visible"/>
                                      </p:to>
                                    </p:set>
                                    <p:animEffect transition="in" filter="dissolve">
                                      <p:cBhvr>
                                        <p:cTn id="199" dur="500"/>
                                        <p:tgtEl>
                                          <p:spTgt spid="16"/>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9" presetClass="entr" presetSubtype="0" fill="hold" nodeType="clickEffect">
                                  <p:stCondLst>
                                    <p:cond delay="0"/>
                                  </p:stCondLst>
                                  <p:childTnLst>
                                    <p:set>
                                      <p:cBhvr>
                                        <p:cTn id="203" dur="1" fill="hold">
                                          <p:stCondLst>
                                            <p:cond delay="0"/>
                                          </p:stCondLst>
                                        </p:cTn>
                                        <p:tgtEl>
                                          <p:spTgt spid="902231"/>
                                        </p:tgtEl>
                                        <p:attrNameLst>
                                          <p:attrName>style.visibility</p:attrName>
                                        </p:attrNameLst>
                                      </p:cBhvr>
                                      <p:to>
                                        <p:strVal val="visible"/>
                                      </p:to>
                                    </p:set>
                                    <p:animEffect transition="in" filter="dissolve">
                                      <p:cBhvr>
                                        <p:cTn id="204" dur="500"/>
                                        <p:tgtEl>
                                          <p:spTgt spid="902231"/>
                                        </p:tgtEl>
                                      </p:cBhvr>
                                    </p:animEffect>
                                  </p:childTnLst>
                                </p:cTn>
                              </p:par>
                              <p:par>
                                <p:cTn id="205" presetID="9" presetClass="entr" presetSubtype="0" fill="hold" nodeType="withEffect">
                                  <p:stCondLst>
                                    <p:cond delay="0"/>
                                  </p:stCondLst>
                                  <p:childTnLst>
                                    <p:set>
                                      <p:cBhvr>
                                        <p:cTn id="206" dur="1" fill="hold">
                                          <p:stCondLst>
                                            <p:cond delay="0"/>
                                          </p:stCondLst>
                                        </p:cTn>
                                        <p:tgtEl>
                                          <p:spTgt spid="17"/>
                                        </p:tgtEl>
                                        <p:attrNameLst>
                                          <p:attrName>style.visibility</p:attrName>
                                        </p:attrNameLst>
                                      </p:cBhvr>
                                      <p:to>
                                        <p:strVal val="visible"/>
                                      </p:to>
                                    </p:set>
                                    <p:animEffect transition="in" filter="dissolve">
                                      <p:cBhvr>
                                        <p:cTn id="20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46" grpId="0" animBg="1"/>
      <p:bldP spid="9022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4259263"/>
            <a:ext cx="3657600" cy="2438400"/>
            <a:chOff x="1920" y="1968"/>
            <a:chExt cx="1916" cy="1152"/>
          </a:xfrm>
        </p:grpSpPr>
        <p:sp>
          <p:nvSpPr>
            <p:cNvPr id="20614" name="Freeform 3"/>
            <p:cNvSpPr>
              <a:spLocks/>
            </p:cNvSpPr>
            <p:nvPr/>
          </p:nvSpPr>
          <p:spPr bwMode="auto">
            <a:xfrm>
              <a:off x="2640" y="1968"/>
              <a:ext cx="169" cy="571"/>
            </a:xfrm>
            <a:custGeom>
              <a:avLst/>
              <a:gdLst>
                <a:gd name="T0" fmla="*/ 64 w 140"/>
                <a:gd name="T1" fmla="*/ 36 h 425"/>
                <a:gd name="T2" fmla="*/ 65 w 140"/>
                <a:gd name="T3" fmla="*/ 46 h 425"/>
                <a:gd name="T4" fmla="*/ 68 w 140"/>
                <a:gd name="T5" fmla="*/ 56 h 425"/>
                <a:gd name="T6" fmla="*/ 69 w 140"/>
                <a:gd name="T7" fmla="*/ 67 h 425"/>
                <a:gd name="T8" fmla="*/ 71 w 140"/>
                <a:gd name="T9" fmla="*/ 79 h 425"/>
                <a:gd name="T10" fmla="*/ 72 w 140"/>
                <a:gd name="T11" fmla="*/ 90 h 425"/>
                <a:gd name="T12" fmla="*/ 71 w 140"/>
                <a:gd name="T13" fmla="*/ 93 h 425"/>
                <a:gd name="T14" fmla="*/ 68 w 140"/>
                <a:gd name="T15" fmla="*/ 94 h 425"/>
                <a:gd name="T16" fmla="*/ 62 w 140"/>
                <a:gd name="T17" fmla="*/ 95 h 425"/>
                <a:gd name="T18" fmla="*/ 49 w 140"/>
                <a:gd name="T19" fmla="*/ 99 h 425"/>
                <a:gd name="T20" fmla="*/ 36 w 140"/>
                <a:gd name="T21" fmla="*/ 103 h 425"/>
                <a:gd name="T22" fmla="*/ 27 w 140"/>
                <a:gd name="T23" fmla="*/ 109 h 425"/>
                <a:gd name="T24" fmla="*/ 14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8 w 140"/>
                <a:gd name="T55" fmla="*/ 271 h 425"/>
                <a:gd name="T56" fmla="*/ 10 w 140"/>
                <a:gd name="T57" fmla="*/ 279 h 425"/>
                <a:gd name="T58" fmla="*/ 12 w 140"/>
                <a:gd name="T59" fmla="*/ 290 h 425"/>
                <a:gd name="T60" fmla="*/ 13 w 140"/>
                <a:gd name="T61" fmla="*/ 304 h 425"/>
                <a:gd name="T62" fmla="*/ 14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8 w 140"/>
                <a:gd name="T79" fmla="*/ 437 h 425"/>
                <a:gd name="T80" fmla="*/ 170 w 140"/>
                <a:gd name="T81" fmla="*/ 767 h 425"/>
                <a:gd name="T82" fmla="*/ 146 w 140"/>
                <a:gd name="T83" fmla="*/ 433 h 425"/>
                <a:gd name="T84" fmla="*/ 164 w 140"/>
                <a:gd name="T85" fmla="*/ 298 h 425"/>
                <a:gd name="T86" fmla="*/ 187 w 140"/>
                <a:gd name="T87" fmla="*/ 117 h 425"/>
                <a:gd name="T88" fmla="*/ 113 w 140"/>
                <a:gd name="T89" fmla="*/ 83 h 425"/>
                <a:gd name="T90" fmla="*/ 110 w 140"/>
                <a:gd name="T91" fmla="*/ 11 h 425"/>
                <a:gd name="T92" fmla="*/ 101 w 140"/>
                <a:gd name="T93" fmla="*/ 5 h 425"/>
                <a:gd name="T94" fmla="*/ 94 w 140"/>
                <a:gd name="T95" fmla="*/ 1 h 425"/>
                <a:gd name="T96" fmla="*/ 87 w 140"/>
                <a:gd name="T97" fmla="*/ 0 h 425"/>
                <a:gd name="T98" fmla="*/ 78 w 140"/>
                <a:gd name="T99" fmla="*/ 1 h 425"/>
                <a:gd name="T100" fmla="*/ 71 w 140"/>
                <a:gd name="T101" fmla="*/ 5 h 425"/>
                <a:gd name="T102" fmla="*/ 65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5" name="Freeform 4"/>
            <p:cNvSpPr>
              <a:spLocks/>
            </p:cNvSpPr>
            <p:nvPr/>
          </p:nvSpPr>
          <p:spPr bwMode="auto">
            <a:xfrm>
              <a:off x="2910" y="1968"/>
              <a:ext cx="169" cy="571"/>
            </a:xfrm>
            <a:custGeom>
              <a:avLst/>
              <a:gdLst>
                <a:gd name="T0" fmla="*/ 64 w 140"/>
                <a:gd name="T1" fmla="*/ 36 h 425"/>
                <a:gd name="T2" fmla="*/ 65 w 140"/>
                <a:gd name="T3" fmla="*/ 46 h 425"/>
                <a:gd name="T4" fmla="*/ 68 w 140"/>
                <a:gd name="T5" fmla="*/ 56 h 425"/>
                <a:gd name="T6" fmla="*/ 69 w 140"/>
                <a:gd name="T7" fmla="*/ 67 h 425"/>
                <a:gd name="T8" fmla="*/ 71 w 140"/>
                <a:gd name="T9" fmla="*/ 79 h 425"/>
                <a:gd name="T10" fmla="*/ 72 w 140"/>
                <a:gd name="T11" fmla="*/ 90 h 425"/>
                <a:gd name="T12" fmla="*/ 71 w 140"/>
                <a:gd name="T13" fmla="*/ 93 h 425"/>
                <a:gd name="T14" fmla="*/ 68 w 140"/>
                <a:gd name="T15" fmla="*/ 94 h 425"/>
                <a:gd name="T16" fmla="*/ 62 w 140"/>
                <a:gd name="T17" fmla="*/ 95 h 425"/>
                <a:gd name="T18" fmla="*/ 49 w 140"/>
                <a:gd name="T19" fmla="*/ 99 h 425"/>
                <a:gd name="T20" fmla="*/ 36 w 140"/>
                <a:gd name="T21" fmla="*/ 103 h 425"/>
                <a:gd name="T22" fmla="*/ 27 w 140"/>
                <a:gd name="T23" fmla="*/ 109 h 425"/>
                <a:gd name="T24" fmla="*/ 14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8 w 140"/>
                <a:gd name="T55" fmla="*/ 271 h 425"/>
                <a:gd name="T56" fmla="*/ 10 w 140"/>
                <a:gd name="T57" fmla="*/ 279 h 425"/>
                <a:gd name="T58" fmla="*/ 12 w 140"/>
                <a:gd name="T59" fmla="*/ 290 h 425"/>
                <a:gd name="T60" fmla="*/ 13 w 140"/>
                <a:gd name="T61" fmla="*/ 304 h 425"/>
                <a:gd name="T62" fmla="*/ 14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8 w 140"/>
                <a:gd name="T79" fmla="*/ 437 h 425"/>
                <a:gd name="T80" fmla="*/ 170 w 140"/>
                <a:gd name="T81" fmla="*/ 767 h 425"/>
                <a:gd name="T82" fmla="*/ 146 w 140"/>
                <a:gd name="T83" fmla="*/ 433 h 425"/>
                <a:gd name="T84" fmla="*/ 164 w 140"/>
                <a:gd name="T85" fmla="*/ 298 h 425"/>
                <a:gd name="T86" fmla="*/ 187 w 140"/>
                <a:gd name="T87" fmla="*/ 117 h 425"/>
                <a:gd name="T88" fmla="*/ 113 w 140"/>
                <a:gd name="T89" fmla="*/ 83 h 425"/>
                <a:gd name="T90" fmla="*/ 110 w 140"/>
                <a:gd name="T91" fmla="*/ 11 h 425"/>
                <a:gd name="T92" fmla="*/ 101 w 140"/>
                <a:gd name="T93" fmla="*/ 5 h 425"/>
                <a:gd name="T94" fmla="*/ 94 w 140"/>
                <a:gd name="T95" fmla="*/ 1 h 425"/>
                <a:gd name="T96" fmla="*/ 87 w 140"/>
                <a:gd name="T97" fmla="*/ 0 h 425"/>
                <a:gd name="T98" fmla="*/ 78 w 140"/>
                <a:gd name="T99" fmla="*/ 1 h 425"/>
                <a:gd name="T100" fmla="*/ 71 w 140"/>
                <a:gd name="T101" fmla="*/ 5 h 425"/>
                <a:gd name="T102" fmla="*/ 65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6" name="Freeform 5"/>
            <p:cNvSpPr>
              <a:spLocks/>
            </p:cNvSpPr>
            <p:nvPr/>
          </p:nvSpPr>
          <p:spPr bwMode="auto">
            <a:xfrm>
              <a:off x="2784" y="2016"/>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66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7" name="Freeform 6"/>
            <p:cNvSpPr>
              <a:spLocks/>
            </p:cNvSpPr>
            <p:nvPr/>
          </p:nvSpPr>
          <p:spPr bwMode="auto">
            <a:xfrm>
              <a:off x="3259" y="1968"/>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8" name="Freeform 7"/>
            <p:cNvSpPr>
              <a:spLocks/>
            </p:cNvSpPr>
            <p:nvPr/>
          </p:nvSpPr>
          <p:spPr bwMode="auto">
            <a:xfrm>
              <a:off x="3142" y="2033"/>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9" name="Freeform 8"/>
            <p:cNvSpPr>
              <a:spLocks/>
            </p:cNvSpPr>
            <p:nvPr/>
          </p:nvSpPr>
          <p:spPr bwMode="auto">
            <a:xfrm>
              <a:off x="3024" y="2208"/>
              <a:ext cx="169" cy="571"/>
            </a:xfrm>
            <a:custGeom>
              <a:avLst/>
              <a:gdLst>
                <a:gd name="T0" fmla="*/ 64 w 140"/>
                <a:gd name="T1" fmla="*/ 36 h 425"/>
                <a:gd name="T2" fmla="*/ 65 w 140"/>
                <a:gd name="T3" fmla="*/ 46 h 425"/>
                <a:gd name="T4" fmla="*/ 68 w 140"/>
                <a:gd name="T5" fmla="*/ 56 h 425"/>
                <a:gd name="T6" fmla="*/ 69 w 140"/>
                <a:gd name="T7" fmla="*/ 67 h 425"/>
                <a:gd name="T8" fmla="*/ 71 w 140"/>
                <a:gd name="T9" fmla="*/ 79 h 425"/>
                <a:gd name="T10" fmla="*/ 72 w 140"/>
                <a:gd name="T11" fmla="*/ 90 h 425"/>
                <a:gd name="T12" fmla="*/ 71 w 140"/>
                <a:gd name="T13" fmla="*/ 93 h 425"/>
                <a:gd name="T14" fmla="*/ 68 w 140"/>
                <a:gd name="T15" fmla="*/ 94 h 425"/>
                <a:gd name="T16" fmla="*/ 62 w 140"/>
                <a:gd name="T17" fmla="*/ 95 h 425"/>
                <a:gd name="T18" fmla="*/ 49 w 140"/>
                <a:gd name="T19" fmla="*/ 99 h 425"/>
                <a:gd name="T20" fmla="*/ 36 w 140"/>
                <a:gd name="T21" fmla="*/ 103 h 425"/>
                <a:gd name="T22" fmla="*/ 27 w 140"/>
                <a:gd name="T23" fmla="*/ 109 h 425"/>
                <a:gd name="T24" fmla="*/ 14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8 w 140"/>
                <a:gd name="T55" fmla="*/ 271 h 425"/>
                <a:gd name="T56" fmla="*/ 10 w 140"/>
                <a:gd name="T57" fmla="*/ 279 h 425"/>
                <a:gd name="T58" fmla="*/ 12 w 140"/>
                <a:gd name="T59" fmla="*/ 290 h 425"/>
                <a:gd name="T60" fmla="*/ 13 w 140"/>
                <a:gd name="T61" fmla="*/ 304 h 425"/>
                <a:gd name="T62" fmla="*/ 14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8 w 140"/>
                <a:gd name="T79" fmla="*/ 437 h 425"/>
                <a:gd name="T80" fmla="*/ 170 w 140"/>
                <a:gd name="T81" fmla="*/ 767 h 425"/>
                <a:gd name="T82" fmla="*/ 146 w 140"/>
                <a:gd name="T83" fmla="*/ 433 h 425"/>
                <a:gd name="T84" fmla="*/ 164 w 140"/>
                <a:gd name="T85" fmla="*/ 298 h 425"/>
                <a:gd name="T86" fmla="*/ 187 w 140"/>
                <a:gd name="T87" fmla="*/ 117 h 425"/>
                <a:gd name="T88" fmla="*/ 113 w 140"/>
                <a:gd name="T89" fmla="*/ 83 h 425"/>
                <a:gd name="T90" fmla="*/ 110 w 140"/>
                <a:gd name="T91" fmla="*/ 11 h 425"/>
                <a:gd name="T92" fmla="*/ 101 w 140"/>
                <a:gd name="T93" fmla="*/ 5 h 425"/>
                <a:gd name="T94" fmla="*/ 94 w 140"/>
                <a:gd name="T95" fmla="*/ 1 h 425"/>
                <a:gd name="T96" fmla="*/ 87 w 140"/>
                <a:gd name="T97" fmla="*/ 0 h 425"/>
                <a:gd name="T98" fmla="*/ 78 w 140"/>
                <a:gd name="T99" fmla="*/ 1 h 425"/>
                <a:gd name="T100" fmla="*/ 71 w 140"/>
                <a:gd name="T101" fmla="*/ 5 h 425"/>
                <a:gd name="T102" fmla="*/ 65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0" name="Freeform 9"/>
            <p:cNvSpPr>
              <a:spLocks/>
            </p:cNvSpPr>
            <p:nvPr/>
          </p:nvSpPr>
          <p:spPr bwMode="auto">
            <a:xfrm>
              <a:off x="2784" y="2160"/>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1" name="Freeform 10"/>
            <p:cNvSpPr>
              <a:spLocks/>
            </p:cNvSpPr>
            <p:nvPr/>
          </p:nvSpPr>
          <p:spPr bwMode="auto">
            <a:xfrm>
              <a:off x="3492" y="1968"/>
              <a:ext cx="169" cy="571"/>
            </a:xfrm>
            <a:custGeom>
              <a:avLst/>
              <a:gdLst>
                <a:gd name="T0" fmla="*/ 64 w 140"/>
                <a:gd name="T1" fmla="*/ 36 h 425"/>
                <a:gd name="T2" fmla="*/ 65 w 140"/>
                <a:gd name="T3" fmla="*/ 46 h 425"/>
                <a:gd name="T4" fmla="*/ 68 w 140"/>
                <a:gd name="T5" fmla="*/ 56 h 425"/>
                <a:gd name="T6" fmla="*/ 69 w 140"/>
                <a:gd name="T7" fmla="*/ 67 h 425"/>
                <a:gd name="T8" fmla="*/ 71 w 140"/>
                <a:gd name="T9" fmla="*/ 79 h 425"/>
                <a:gd name="T10" fmla="*/ 72 w 140"/>
                <a:gd name="T11" fmla="*/ 90 h 425"/>
                <a:gd name="T12" fmla="*/ 71 w 140"/>
                <a:gd name="T13" fmla="*/ 93 h 425"/>
                <a:gd name="T14" fmla="*/ 68 w 140"/>
                <a:gd name="T15" fmla="*/ 94 h 425"/>
                <a:gd name="T16" fmla="*/ 62 w 140"/>
                <a:gd name="T17" fmla="*/ 95 h 425"/>
                <a:gd name="T18" fmla="*/ 49 w 140"/>
                <a:gd name="T19" fmla="*/ 99 h 425"/>
                <a:gd name="T20" fmla="*/ 36 w 140"/>
                <a:gd name="T21" fmla="*/ 103 h 425"/>
                <a:gd name="T22" fmla="*/ 27 w 140"/>
                <a:gd name="T23" fmla="*/ 109 h 425"/>
                <a:gd name="T24" fmla="*/ 14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8 w 140"/>
                <a:gd name="T55" fmla="*/ 271 h 425"/>
                <a:gd name="T56" fmla="*/ 10 w 140"/>
                <a:gd name="T57" fmla="*/ 279 h 425"/>
                <a:gd name="T58" fmla="*/ 12 w 140"/>
                <a:gd name="T59" fmla="*/ 290 h 425"/>
                <a:gd name="T60" fmla="*/ 13 w 140"/>
                <a:gd name="T61" fmla="*/ 304 h 425"/>
                <a:gd name="T62" fmla="*/ 14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8 w 140"/>
                <a:gd name="T79" fmla="*/ 437 h 425"/>
                <a:gd name="T80" fmla="*/ 170 w 140"/>
                <a:gd name="T81" fmla="*/ 767 h 425"/>
                <a:gd name="T82" fmla="*/ 146 w 140"/>
                <a:gd name="T83" fmla="*/ 433 h 425"/>
                <a:gd name="T84" fmla="*/ 164 w 140"/>
                <a:gd name="T85" fmla="*/ 298 h 425"/>
                <a:gd name="T86" fmla="*/ 187 w 140"/>
                <a:gd name="T87" fmla="*/ 117 h 425"/>
                <a:gd name="T88" fmla="*/ 113 w 140"/>
                <a:gd name="T89" fmla="*/ 83 h 425"/>
                <a:gd name="T90" fmla="*/ 110 w 140"/>
                <a:gd name="T91" fmla="*/ 11 h 425"/>
                <a:gd name="T92" fmla="*/ 101 w 140"/>
                <a:gd name="T93" fmla="*/ 5 h 425"/>
                <a:gd name="T94" fmla="*/ 94 w 140"/>
                <a:gd name="T95" fmla="*/ 1 h 425"/>
                <a:gd name="T96" fmla="*/ 87 w 140"/>
                <a:gd name="T97" fmla="*/ 0 h 425"/>
                <a:gd name="T98" fmla="*/ 78 w 140"/>
                <a:gd name="T99" fmla="*/ 1 h 425"/>
                <a:gd name="T100" fmla="*/ 71 w 140"/>
                <a:gd name="T101" fmla="*/ 5 h 425"/>
                <a:gd name="T102" fmla="*/ 65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2" name="Freeform 11"/>
            <p:cNvSpPr>
              <a:spLocks/>
            </p:cNvSpPr>
            <p:nvPr/>
          </p:nvSpPr>
          <p:spPr bwMode="auto">
            <a:xfrm>
              <a:off x="2386" y="1968"/>
              <a:ext cx="169" cy="571"/>
            </a:xfrm>
            <a:custGeom>
              <a:avLst/>
              <a:gdLst>
                <a:gd name="T0" fmla="*/ 64 w 140"/>
                <a:gd name="T1" fmla="*/ 36 h 425"/>
                <a:gd name="T2" fmla="*/ 65 w 140"/>
                <a:gd name="T3" fmla="*/ 46 h 425"/>
                <a:gd name="T4" fmla="*/ 68 w 140"/>
                <a:gd name="T5" fmla="*/ 56 h 425"/>
                <a:gd name="T6" fmla="*/ 69 w 140"/>
                <a:gd name="T7" fmla="*/ 67 h 425"/>
                <a:gd name="T8" fmla="*/ 71 w 140"/>
                <a:gd name="T9" fmla="*/ 79 h 425"/>
                <a:gd name="T10" fmla="*/ 72 w 140"/>
                <a:gd name="T11" fmla="*/ 90 h 425"/>
                <a:gd name="T12" fmla="*/ 71 w 140"/>
                <a:gd name="T13" fmla="*/ 93 h 425"/>
                <a:gd name="T14" fmla="*/ 68 w 140"/>
                <a:gd name="T15" fmla="*/ 94 h 425"/>
                <a:gd name="T16" fmla="*/ 62 w 140"/>
                <a:gd name="T17" fmla="*/ 95 h 425"/>
                <a:gd name="T18" fmla="*/ 49 w 140"/>
                <a:gd name="T19" fmla="*/ 99 h 425"/>
                <a:gd name="T20" fmla="*/ 36 w 140"/>
                <a:gd name="T21" fmla="*/ 103 h 425"/>
                <a:gd name="T22" fmla="*/ 27 w 140"/>
                <a:gd name="T23" fmla="*/ 109 h 425"/>
                <a:gd name="T24" fmla="*/ 14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8 w 140"/>
                <a:gd name="T55" fmla="*/ 271 h 425"/>
                <a:gd name="T56" fmla="*/ 10 w 140"/>
                <a:gd name="T57" fmla="*/ 279 h 425"/>
                <a:gd name="T58" fmla="*/ 12 w 140"/>
                <a:gd name="T59" fmla="*/ 290 h 425"/>
                <a:gd name="T60" fmla="*/ 13 w 140"/>
                <a:gd name="T61" fmla="*/ 304 h 425"/>
                <a:gd name="T62" fmla="*/ 14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8 w 140"/>
                <a:gd name="T79" fmla="*/ 437 h 425"/>
                <a:gd name="T80" fmla="*/ 170 w 140"/>
                <a:gd name="T81" fmla="*/ 767 h 425"/>
                <a:gd name="T82" fmla="*/ 146 w 140"/>
                <a:gd name="T83" fmla="*/ 433 h 425"/>
                <a:gd name="T84" fmla="*/ 164 w 140"/>
                <a:gd name="T85" fmla="*/ 298 h 425"/>
                <a:gd name="T86" fmla="*/ 187 w 140"/>
                <a:gd name="T87" fmla="*/ 117 h 425"/>
                <a:gd name="T88" fmla="*/ 113 w 140"/>
                <a:gd name="T89" fmla="*/ 83 h 425"/>
                <a:gd name="T90" fmla="*/ 110 w 140"/>
                <a:gd name="T91" fmla="*/ 11 h 425"/>
                <a:gd name="T92" fmla="*/ 101 w 140"/>
                <a:gd name="T93" fmla="*/ 5 h 425"/>
                <a:gd name="T94" fmla="*/ 94 w 140"/>
                <a:gd name="T95" fmla="*/ 1 h 425"/>
                <a:gd name="T96" fmla="*/ 87 w 140"/>
                <a:gd name="T97" fmla="*/ 0 h 425"/>
                <a:gd name="T98" fmla="*/ 78 w 140"/>
                <a:gd name="T99" fmla="*/ 1 h 425"/>
                <a:gd name="T100" fmla="*/ 71 w 140"/>
                <a:gd name="T101" fmla="*/ 5 h 425"/>
                <a:gd name="T102" fmla="*/ 65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23" name="Group 12"/>
            <p:cNvGrpSpPr>
              <a:grpSpLocks/>
            </p:cNvGrpSpPr>
            <p:nvPr/>
          </p:nvGrpSpPr>
          <p:grpSpPr bwMode="auto">
            <a:xfrm>
              <a:off x="2153" y="2162"/>
              <a:ext cx="383" cy="580"/>
              <a:chOff x="240" y="3344"/>
              <a:chExt cx="556" cy="815"/>
            </a:xfrm>
          </p:grpSpPr>
          <p:sp>
            <p:nvSpPr>
              <p:cNvPr id="20663" name="Freeform 13"/>
              <p:cNvSpPr>
                <a:spLocks/>
              </p:cNvSpPr>
              <p:nvPr/>
            </p:nvSpPr>
            <p:spPr bwMode="auto">
              <a:xfrm>
                <a:off x="240" y="3408"/>
                <a:ext cx="556" cy="751"/>
              </a:xfrm>
              <a:custGeom>
                <a:avLst/>
                <a:gdLst>
                  <a:gd name="T0" fmla="*/ 69 w 1113"/>
                  <a:gd name="T1" fmla="*/ 2 h 1502"/>
                  <a:gd name="T2" fmla="*/ 52 w 1113"/>
                  <a:gd name="T3" fmla="*/ 9 h 1502"/>
                  <a:gd name="T4" fmla="*/ 34 w 1113"/>
                  <a:gd name="T5" fmla="*/ 23 h 1502"/>
                  <a:gd name="T6" fmla="*/ 20 w 1113"/>
                  <a:gd name="T7" fmla="*/ 39 h 1502"/>
                  <a:gd name="T8" fmla="*/ 12 w 1113"/>
                  <a:gd name="T9" fmla="*/ 52 h 1502"/>
                  <a:gd name="T10" fmla="*/ 6 w 1113"/>
                  <a:gd name="T11" fmla="*/ 66 h 1502"/>
                  <a:gd name="T12" fmla="*/ 4 w 1113"/>
                  <a:gd name="T13" fmla="*/ 81 h 1502"/>
                  <a:gd name="T14" fmla="*/ 5 w 1113"/>
                  <a:gd name="T15" fmla="*/ 94 h 1502"/>
                  <a:gd name="T16" fmla="*/ 7 w 1113"/>
                  <a:gd name="T17" fmla="*/ 108 h 1502"/>
                  <a:gd name="T18" fmla="*/ 12 w 1113"/>
                  <a:gd name="T19" fmla="*/ 122 h 1502"/>
                  <a:gd name="T20" fmla="*/ 21 w 1113"/>
                  <a:gd name="T21" fmla="*/ 141 h 1502"/>
                  <a:gd name="T22" fmla="*/ 26 w 1113"/>
                  <a:gd name="T23" fmla="*/ 149 h 1502"/>
                  <a:gd name="T24" fmla="*/ 26 w 1113"/>
                  <a:gd name="T25" fmla="*/ 136 h 1502"/>
                  <a:gd name="T26" fmla="*/ 28 w 1113"/>
                  <a:gd name="T27" fmla="*/ 118 h 1502"/>
                  <a:gd name="T28" fmla="*/ 31 w 1113"/>
                  <a:gd name="T29" fmla="*/ 97 h 1502"/>
                  <a:gd name="T30" fmla="*/ 36 w 1113"/>
                  <a:gd name="T31" fmla="*/ 80 h 1502"/>
                  <a:gd name="T32" fmla="*/ 44 w 1113"/>
                  <a:gd name="T33" fmla="*/ 67 h 1502"/>
                  <a:gd name="T34" fmla="*/ 57 w 1113"/>
                  <a:gd name="T35" fmla="*/ 55 h 1502"/>
                  <a:gd name="T36" fmla="*/ 82 w 1113"/>
                  <a:gd name="T37" fmla="*/ 215 h 1502"/>
                  <a:gd name="T38" fmla="*/ 66 w 1113"/>
                  <a:gd name="T39" fmla="*/ 224 h 1502"/>
                  <a:gd name="T40" fmla="*/ 53 w 1113"/>
                  <a:gd name="T41" fmla="*/ 235 h 1502"/>
                  <a:gd name="T42" fmla="*/ 40 w 1113"/>
                  <a:gd name="T43" fmla="*/ 249 h 1502"/>
                  <a:gd name="T44" fmla="*/ 31 w 1113"/>
                  <a:gd name="T45" fmla="*/ 263 h 1502"/>
                  <a:gd name="T46" fmla="*/ 23 w 1113"/>
                  <a:gd name="T47" fmla="*/ 277 h 1502"/>
                  <a:gd name="T48" fmla="*/ 16 w 1113"/>
                  <a:gd name="T49" fmla="*/ 293 h 1502"/>
                  <a:gd name="T50" fmla="*/ 9 w 1113"/>
                  <a:gd name="T51" fmla="*/ 311 h 1502"/>
                  <a:gd name="T52" fmla="*/ 3 w 1113"/>
                  <a:gd name="T53" fmla="*/ 332 h 1502"/>
                  <a:gd name="T54" fmla="*/ 129 w 1113"/>
                  <a:gd name="T55" fmla="*/ 375 h 1502"/>
                  <a:gd name="T56" fmla="*/ 138 w 1113"/>
                  <a:gd name="T57" fmla="*/ 360 h 1502"/>
                  <a:gd name="T58" fmla="*/ 147 w 1113"/>
                  <a:gd name="T59" fmla="*/ 344 h 1502"/>
                  <a:gd name="T60" fmla="*/ 154 w 1113"/>
                  <a:gd name="T61" fmla="*/ 328 h 1502"/>
                  <a:gd name="T62" fmla="*/ 161 w 1113"/>
                  <a:gd name="T63" fmla="*/ 310 h 1502"/>
                  <a:gd name="T64" fmla="*/ 168 w 1113"/>
                  <a:gd name="T65" fmla="*/ 291 h 1502"/>
                  <a:gd name="T66" fmla="*/ 173 w 1113"/>
                  <a:gd name="T67" fmla="*/ 270 h 1502"/>
                  <a:gd name="T68" fmla="*/ 177 w 1113"/>
                  <a:gd name="T69" fmla="*/ 249 h 1502"/>
                  <a:gd name="T70" fmla="*/ 178 w 1113"/>
                  <a:gd name="T71" fmla="*/ 227 h 1502"/>
                  <a:gd name="T72" fmla="*/ 177 w 1113"/>
                  <a:gd name="T73" fmla="*/ 206 h 1502"/>
                  <a:gd name="T74" fmla="*/ 174 w 1113"/>
                  <a:gd name="T75" fmla="*/ 187 h 1502"/>
                  <a:gd name="T76" fmla="*/ 171 w 1113"/>
                  <a:gd name="T77" fmla="*/ 168 h 1502"/>
                  <a:gd name="T78" fmla="*/ 166 w 1113"/>
                  <a:gd name="T79" fmla="*/ 153 h 1502"/>
                  <a:gd name="T80" fmla="*/ 162 w 1113"/>
                  <a:gd name="T81" fmla="*/ 139 h 1502"/>
                  <a:gd name="T82" fmla="*/ 157 w 1113"/>
                  <a:gd name="T83" fmla="*/ 123 h 1502"/>
                  <a:gd name="T84" fmla="*/ 152 w 1113"/>
                  <a:gd name="T85" fmla="*/ 55 h 1502"/>
                  <a:gd name="T86" fmla="*/ 167 w 1113"/>
                  <a:gd name="T87" fmla="*/ 61 h 1502"/>
                  <a:gd name="T88" fmla="*/ 181 w 1113"/>
                  <a:gd name="T89" fmla="*/ 64 h 1502"/>
                  <a:gd name="T90" fmla="*/ 197 w 1113"/>
                  <a:gd name="T91" fmla="*/ 67 h 1502"/>
                  <a:gd name="T92" fmla="*/ 216 w 1113"/>
                  <a:gd name="T93" fmla="*/ 67 h 1502"/>
                  <a:gd name="T94" fmla="*/ 230 w 1113"/>
                  <a:gd name="T95" fmla="*/ 64 h 1502"/>
                  <a:gd name="T96" fmla="*/ 247 w 1113"/>
                  <a:gd name="T97" fmla="*/ 57 h 1502"/>
                  <a:gd name="T98" fmla="*/ 278 w 1113"/>
                  <a:gd name="T99" fmla="*/ 42 h 1502"/>
                  <a:gd name="T100" fmla="*/ 249 w 1113"/>
                  <a:gd name="T101" fmla="*/ 47 h 1502"/>
                  <a:gd name="T102" fmla="*/ 233 w 1113"/>
                  <a:gd name="T103" fmla="*/ 46 h 1502"/>
                  <a:gd name="T104" fmla="*/ 218 w 1113"/>
                  <a:gd name="T105" fmla="*/ 43 h 1502"/>
                  <a:gd name="T106" fmla="*/ 204 w 1113"/>
                  <a:gd name="T107" fmla="*/ 41 h 1502"/>
                  <a:gd name="T108" fmla="*/ 192 w 1113"/>
                  <a:gd name="T109" fmla="*/ 40 h 1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3"/>
                  <a:gd name="T166" fmla="*/ 0 h 1502"/>
                  <a:gd name="T167" fmla="*/ 1113 w 1113"/>
                  <a:gd name="T168" fmla="*/ 1502 h 15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3" h="1502">
                    <a:moveTo>
                      <a:pt x="770" y="158"/>
                    </a:moveTo>
                    <a:lnTo>
                      <a:pt x="495" y="0"/>
                    </a:lnTo>
                    <a:lnTo>
                      <a:pt x="307" y="0"/>
                    </a:lnTo>
                    <a:lnTo>
                      <a:pt x="305" y="0"/>
                    </a:lnTo>
                    <a:lnTo>
                      <a:pt x="297" y="0"/>
                    </a:lnTo>
                    <a:lnTo>
                      <a:pt x="286" y="4"/>
                    </a:lnTo>
                    <a:lnTo>
                      <a:pt x="276" y="8"/>
                    </a:lnTo>
                    <a:lnTo>
                      <a:pt x="267" y="10"/>
                    </a:lnTo>
                    <a:lnTo>
                      <a:pt x="259" y="14"/>
                    </a:lnTo>
                    <a:lnTo>
                      <a:pt x="251" y="17"/>
                    </a:lnTo>
                    <a:lnTo>
                      <a:pt x="242" y="21"/>
                    </a:lnTo>
                    <a:lnTo>
                      <a:pt x="232" y="25"/>
                    </a:lnTo>
                    <a:lnTo>
                      <a:pt x="223" y="33"/>
                    </a:lnTo>
                    <a:lnTo>
                      <a:pt x="211" y="36"/>
                    </a:lnTo>
                    <a:lnTo>
                      <a:pt x="204" y="44"/>
                    </a:lnTo>
                    <a:lnTo>
                      <a:pt x="192" y="50"/>
                    </a:lnTo>
                    <a:lnTo>
                      <a:pt x="181" y="57"/>
                    </a:lnTo>
                    <a:lnTo>
                      <a:pt x="170" y="63"/>
                    </a:lnTo>
                    <a:lnTo>
                      <a:pt x="160" y="73"/>
                    </a:lnTo>
                    <a:lnTo>
                      <a:pt x="149" y="80"/>
                    </a:lnTo>
                    <a:lnTo>
                      <a:pt x="137" y="90"/>
                    </a:lnTo>
                    <a:lnTo>
                      <a:pt x="128" y="101"/>
                    </a:lnTo>
                    <a:lnTo>
                      <a:pt x="116" y="112"/>
                    </a:lnTo>
                    <a:lnTo>
                      <a:pt x="107" y="124"/>
                    </a:lnTo>
                    <a:lnTo>
                      <a:pt x="95" y="135"/>
                    </a:lnTo>
                    <a:lnTo>
                      <a:pt x="90" y="141"/>
                    </a:lnTo>
                    <a:lnTo>
                      <a:pt x="86" y="147"/>
                    </a:lnTo>
                    <a:lnTo>
                      <a:pt x="80" y="154"/>
                    </a:lnTo>
                    <a:lnTo>
                      <a:pt x="76" y="162"/>
                    </a:lnTo>
                    <a:lnTo>
                      <a:pt x="71" y="168"/>
                    </a:lnTo>
                    <a:lnTo>
                      <a:pt x="67" y="175"/>
                    </a:lnTo>
                    <a:lnTo>
                      <a:pt x="61" y="183"/>
                    </a:lnTo>
                    <a:lnTo>
                      <a:pt x="57" y="190"/>
                    </a:lnTo>
                    <a:lnTo>
                      <a:pt x="54" y="198"/>
                    </a:lnTo>
                    <a:lnTo>
                      <a:pt x="50" y="206"/>
                    </a:lnTo>
                    <a:lnTo>
                      <a:pt x="46" y="213"/>
                    </a:lnTo>
                    <a:lnTo>
                      <a:pt x="44" y="223"/>
                    </a:lnTo>
                    <a:lnTo>
                      <a:pt x="40" y="230"/>
                    </a:lnTo>
                    <a:lnTo>
                      <a:pt x="37" y="238"/>
                    </a:lnTo>
                    <a:lnTo>
                      <a:pt x="33" y="247"/>
                    </a:lnTo>
                    <a:lnTo>
                      <a:pt x="31" y="255"/>
                    </a:lnTo>
                    <a:lnTo>
                      <a:pt x="27" y="263"/>
                    </a:lnTo>
                    <a:lnTo>
                      <a:pt x="25" y="272"/>
                    </a:lnTo>
                    <a:lnTo>
                      <a:pt x="23" y="280"/>
                    </a:lnTo>
                    <a:lnTo>
                      <a:pt x="23" y="289"/>
                    </a:lnTo>
                    <a:lnTo>
                      <a:pt x="21" y="297"/>
                    </a:lnTo>
                    <a:lnTo>
                      <a:pt x="19" y="304"/>
                    </a:lnTo>
                    <a:lnTo>
                      <a:pt x="19" y="312"/>
                    </a:lnTo>
                    <a:lnTo>
                      <a:pt x="19" y="322"/>
                    </a:lnTo>
                    <a:lnTo>
                      <a:pt x="19" y="329"/>
                    </a:lnTo>
                    <a:lnTo>
                      <a:pt x="19" y="337"/>
                    </a:lnTo>
                    <a:lnTo>
                      <a:pt x="19" y="346"/>
                    </a:lnTo>
                    <a:lnTo>
                      <a:pt x="19" y="354"/>
                    </a:lnTo>
                    <a:lnTo>
                      <a:pt x="19" y="361"/>
                    </a:lnTo>
                    <a:lnTo>
                      <a:pt x="19" y="369"/>
                    </a:lnTo>
                    <a:lnTo>
                      <a:pt x="21" y="377"/>
                    </a:lnTo>
                    <a:lnTo>
                      <a:pt x="21" y="386"/>
                    </a:lnTo>
                    <a:lnTo>
                      <a:pt x="21" y="392"/>
                    </a:lnTo>
                    <a:lnTo>
                      <a:pt x="25" y="401"/>
                    </a:lnTo>
                    <a:lnTo>
                      <a:pt x="25" y="409"/>
                    </a:lnTo>
                    <a:lnTo>
                      <a:pt x="29" y="417"/>
                    </a:lnTo>
                    <a:lnTo>
                      <a:pt x="29" y="424"/>
                    </a:lnTo>
                    <a:lnTo>
                      <a:pt x="31" y="432"/>
                    </a:lnTo>
                    <a:lnTo>
                      <a:pt x="33" y="439"/>
                    </a:lnTo>
                    <a:lnTo>
                      <a:pt x="35" y="445"/>
                    </a:lnTo>
                    <a:lnTo>
                      <a:pt x="37" y="453"/>
                    </a:lnTo>
                    <a:lnTo>
                      <a:pt x="40" y="460"/>
                    </a:lnTo>
                    <a:lnTo>
                      <a:pt x="40" y="468"/>
                    </a:lnTo>
                    <a:lnTo>
                      <a:pt x="44" y="476"/>
                    </a:lnTo>
                    <a:lnTo>
                      <a:pt x="48" y="489"/>
                    </a:lnTo>
                    <a:lnTo>
                      <a:pt x="54" y="500"/>
                    </a:lnTo>
                    <a:lnTo>
                      <a:pt x="57" y="512"/>
                    </a:lnTo>
                    <a:lnTo>
                      <a:pt x="65" y="523"/>
                    </a:lnTo>
                    <a:lnTo>
                      <a:pt x="69" y="534"/>
                    </a:lnTo>
                    <a:lnTo>
                      <a:pt x="75" y="544"/>
                    </a:lnTo>
                    <a:lnTo>
                      <a:pt x="78" y="552"/>
                    </a:lnTo>
                    <a:lnTo>
                      <a:pt x="84" y="563"/>
                    </a:lnTo>
                    <a:lnTo>
                      <a:pt x="86" y="569"/>
                    </a:lnTo>
                    <a:lnTo>
                      <a:pt x="90" y="576"/>
                    </a:lnTo>
                    <a:lnTo>
                      <a:pt x="94" y="582"/>
                    </a:lnTo>
                    <a:lnTo>
                      <a:pt x="97" y="588"/>
                    </a:lnTo>
                    <a:lnTo>
                      <a:pt x="103" y="593"/>
                    </a:lnTo>
                    <a:lnTo>
                      <a:pt x="105" y="597"/>
                    </a:lnTo>
                    <a:lnTo>
                      <a:pt x="105" y="593"/>
                    </a:lnTo>
                    <a:lnTo>
                      <a:pt x="105" y="588"/>
                    </a:lnTo>
                    <a:lnTo>
                      <a:pt x="105" y="580"/>
                    </a:lnTo>
                    <a:lnTo>
                      <a:pt x="105" y="576"/>
                    </a:lnTo>
                    <a:lnTo>
                      <a:pt x="105" y="569"/>
                    </a:lnTo>
                    <a:lnTo>
                      <a:pt x="107" y="563"/>
                    </a:lnTo>
                    <a:lnTo>
                      <a:pt x="107" y="552"/>
                    </a:lnTo>
                    <a:lnTo>
                      <a:pt x="107" y="544"/>
                    </a:lnTo>
                    <a:lnTo>
                      <a:pt x="107" y="534"/>
                    </a:lnTo>
                    <a:lnTo>
                      <a:pt x="107" y="525"/>
                    </a:lnTo>
                    <a:lnTo>
                      <a:pt x="107" y="514"/>
                    </a:lnTo>
                    <a:lnTo>
                      <a:pt x="109" y="502"/>
                    </a:lnTo>
                    <a:lnTo>
                      <a:pt x="111" y="491"/>
                    </a:lnTo>
                    <a:lnTo>
                      <a:pt x="113" y="481"/>
                    </a:lnTo>
                    <a:lnTo>
                      <a:pt x="113" y="470"/>
                    </a:lnTo>
                    <a:lnTo>
                      <a:pt x="114" y="457"/>
                    </a:lnTo>
                    <a:lnTo>
                      <a:pt x="114" y="445"/>
                    </a:lnTo>
                    <a:lnTo>
                      <a:pt x="116" y="434"/>
                    </a:lnTo>
                    <a:lnTo>
                      <a:pt x="118" y="420"/>
                    </a:lnTo>
                    <a:lnTo>
                      <a:pt x="120" y="411"/>
                    </a:lnTo>
                    <a:lnTo>
                      <a:pt x="122" y="399"/>
                    </a:lnTo>
                    <a:lnTo>
                      <a:pt x="124" y="388"/>
                    </a:lnTo>
                    <a:lnTo>
                      <a:pt x="126" y="375"/>
                    </a:lnTo>
                    <a:lnTo>
                      <a:pt x="128" y="365"/>
                    </a:lnTo>
                    <a:lnTo>
                      <a:pt x="132" y="354"/>
                    </a:lnTo>
                    <a:lnTo>
                      <a:pt x="135" y="344"/>
                    </a:lnTo>
                    <a:lnTo>
                      <a:pt x="137" y="335"/>
                    </a:lnTo>
                    <a:lnTo>
                      <a:pt x="141" y="325"/>
                    </a:lnTo>
                    <a:lnTo>
                      <a:pt x="145" y="318"/>
                    </a:lnTo>
                    <a:lnTo>
                      <a:pt x="149" y="312"/>
                    </a:lnTo>
                    <a:lnTo>
                      <a:pt x="153" y="304"/>
                    </a:lnTo>
                    <a:lnTo>
                      <a:pt x="156" y="297"/>
                    </a:lnTo>
                    <a:lnTo>
                      <a:pt x="160" y="291"/>
                    </a:lnTo>
                    <a:lnTo>
                      <a:pt x="164" y="287"/>
                    </a:lnTo>
                    <a:lnTo>
                      <a:pt x="172" y="276"/>
                    </a:lnTo>
                    <a:lnTo>
                      <a:pt x="179" y="266"/>
                    </a:lnTo>
                    <a:lnTo>
                      <a:pt x="185" y="257"/>
                    </a:lnTo>
                    <a:lnTo>
                      <a:pt x="192" y="251"/>
                    </a:lnTo>
                    <a:lnTo>
                      <a:pt x="198" y="244"/>
                    </a:lnTo>
                    <a:lnTo>
                      <a:pt x="206" y="238"/>
                    </a:lnTo>
                    <a:lnTo>
                      <a:pt x="215" y="228"/>
                    </a:lnTo>
                    <a:lnTo>
                      <a:pt x="223" y="223"/>
                    </a:lnTo>
                    <a:lnTo>
                      <a:pt x="229" y="221"/>
                    </a:lnTo>
                    <a:lnTo>
                      <a:pt x="230" y="221"/>
                    </a:lnTo>
                    <a:lnTo>
                      <a:pt x="326" y="474"/>
                    </a:lnTo>
                    <a:lnTo>
                      <a:pt x="348" y="470"/>
                    </a:lnTo>
                    <a:lnTo>
                      <a:pt x="360" y="844"/>
                    </a:lnTo>
                    <a:lnTo>
                      <a:pt x="348" y="848"/>
                    </a:lnTo>
                    <a:lnTo>
                      <a:pt x="339" y="856"/>
                    </a:lnTo>
                    <a:lnTo>
                      <a:pt x="329" y="859"/>
                    </a:lnTo>
                    <a:lnTo>
                      <a:pt x="320" y="867"/>
                    </a:lnTo>
                    <a:lnTo>
                      <a:pt x="310" y="869"/>
                    </a:lnTo>
                    <a:lnTo>
                      <a:pt x="301" y="877"/>
                    </a:lnTo>
                    <a:lnTo>
                      <a:pt x="291" y="880"/>
                    </a:lnTo>
                    <a:lnTo>
                      <a:pt x="284" y="888"/>
                    </a:lnTo>
                    <a:lnTo>
                      <a:pt x="276" y="892"/>
                    </a:lnTo>
                    <a:lnTo>
                      <a:pt x="267" y="897"/>
                    </a:lnTo>
                    <a:lnTo>
                      <a:pt x="257" y="903"/>
                    </a:lnTo>
                    <a:lnTo>
                      <a:pt x="251" y="909"/>
                    </a:lnTo>
                    <a:lnTo>
                      <a:pt x="244" y="915"/>
                    </a:lnTo>
                    <a:lnTo>
                      <a:pt x="236" y="922"/>
                    </a:lnTo>
                    <a:lnTo>
                      <a:pt x="229" y="926"/>
                    </a:lnTo>
                    <a:lnTo>
                      <a:pt x="223" y="934"/>
                    </a:lnTo>
                    <a:lnTo>
                      <a:pt x="215" y="939"/>
                    </a:lnTo>
                    <a:lnTo>
                      <a:pt x="208" y="945"/>
                    </a:lnTo>
                    <a:lnTo>
                      <a:pt x="202" y="951"/>
                    </a:lnTo>
                    <a:lnTo>
                      <a:pt x="194" y="958"/>
                    </a:lnTo>
                    <a:lnTo>
                      <a:pt x="183" y="970"/>
                    </a:lnTo>
                    <a:lnTo>
                      <a:pt x="172" y="983"/>
                    </a:lnTo>
                    <a:lnTo>
                      <a:pt x="164" y="991"/>
                    </a:lnTo>
                    <a:lnTo>
                      <a:pt x="160" y="996"/>
                    </a:lnTo>
                    <a:lnTo>
                      <a:pt x="153" y="1004"/>
                    </a:lnTo>
                    <a:lnTo>
                      <a:pt x="149" y="1012"/>
                    </a:lnTo>
                    <a:lnTo>
                      <a:pt x="143" y="1017"/>
                    </a:lnTo>
                    <a:lnTo>
                      <a:pt x="137" y="1025"/>
                    </a:lnTo>
                    <a:lnTo>
                      <a:pt x="134" y="1032"/>
                    </a:lnTo>
                    <a:lnTo>
                      <a:pt x="130" y="1042"/>
                    </a:lnTo>
                    <a:lnTo>
                      <a:pt x="124" y="1050"/>
                    </a:lnTo>
                    <a:lnTo>
                      <a:pt x="118" y="1057"/>
                    </a:lnTo>
                    <a:lnTo>
                      <a:pt x="114" y="1063"/>
                    </a:lnTo>
                    <a:lnTo>
                      <a:pt x="111" y="1070"/>
                    </a:lnTo>
                    <a:lnTo>
                      <a:pt x="105" y="1078"/>
                    </a:lnTo>
                    <a:lnTo>
                      <a:pt x="99" y="1088"/>
                    </a:lnTo>
                    <a:lnTo>
                      <a:pt x="95" y="1095"/>
                    </a:lnTo>
                    <a:lnTo>
                      <a:pt x="94" y="1105"/>
                    </a:lnTo>
                    <a:lnTo>
                      <a:pt x="88" y="1112"/>
                    </a:lnTo>
                    <a:lnTo>
                      <a:pt x="84" y="1122"/>
                    </a:lnTo>
                    <a:lnTo>
                      <a:pt x="78" y="1131"/>
                    </a:lnTo>
                    <a:lnTo>
                      <a:pt x="75" y="1141"/>
                    </a:lnTo>
                    <a:lnTo>
                      <a:pt x="71" y="1148"/>
                    </a:lnTo>
                    <a:lnTo>
                      <a:pt x="69" y="1160"/>
                    </a:lnTo>
                    <a:lnTo>
                      <a:pt x="65" y="1169"/>
                    </a:lnTo>
                    <a:lnTo>
                      <a:pt x="61" y="1181"/>
                    </a:lnTo>
                    <a:lnTo>
                      <a:pt x="56" y="1188"/>
                    </a:lnTo>
                    <a:lnTo>
                      <a:pt x="52" y="1198"/>
                    </a:lnTo>
                    <a:lnTo>
                      <a:pt x="48" y="1209"/>
                    </a:lnTo>
                    <a:lnTo>
                      <a:pt x="44" y="1221"/>
                    </a:lnTo>
                    <a:lnTo>
                      <a:pt x="40" y="1230"/>
                    </a:lnTo>
                    <a:lnTo>
                      <a:pt x="37" y="1242"/>
                    </a:lnTo>
                    <a:lnTo>
                      <a:pt x="33" y="1253"/>
                    </a:lnTo>
                    <a:lnTo>
                      <a:pt x="29" y="1264"/>
                    </a:lnTo>
                    <a:lnTo>
                      <a:pt x="25" y="1276"/>
                    </a:lnTo>
                    <a:lnTo>
                      <a:pt x="21" y="1287"/>
                    </a:lnTo>
                    <a:lnTo>
                      <a:pt x="19" y="1300"/>
                    </a:lnTo>
                    <a:lnTo>
                      <a:pt x="16" y="1314"/>
                    </a:lnTo>
                    <a:lnTo>
                      <a:pt x="12" y="1325"/>
                    </a:lnTo>
                    <a:lnTo>
                      <a:pt x="8" y="1338"/>
                    </a:lnTo>
                    <a:lnTo>
                      <a:pt x="4" y="1350"/>
                    </a:lnTo>
                    <a:lnTo>
                      <a:pt x="0" y="1365"/>
                    </a:lnTo>
                    <a:lnTo>
                      <a:pt x="493" y="985"/>
                    </a:lnTo>
                    <a:lnTo>
                      <a:pt x="529" y="888"/>
                    </a:lnTo>
                    <a:lnTo>
                      <a:pt x="519" y="1502"/>
                    </a:lnTo>
                    <a:lnTo>
                      <a:pt x="519" y="1498"/>
                    </a:lnTo>
                    <a:lnTo>
                      <a:pt x="525" y="1491"/>
                    </a:lnTo>
                    <a:lnTo>
                      <a:pt x="529" y="1485"/>
                    </a:lnTo>
                    <a:lnTo>
                      <a:pt x="533" y="1477"/>
                    </a:lnTo>
                    <a:lnTo>
                      <a:pt x="537" y="1468"/>
                    </a:lnTo>
                    <a:lnTo>
                      <a:pt x="544" y="1460"/>
                    </a:lnTo>
                    <a:lnTo>
                      <a:pt x="548" y="1449"/>
                    </a:lnTo>
                    <a:lnTo>
                      <a:pt x="554" y="1437"/>
                    </a:lnTo>
                    <a:lnTo>
                      <a:pt x="561" y="1424"/>
                    </a:lnTo>
                    <a:lnTo>
                      <a:pt x="569" y="1411"/>
                    </a:lnTo>
                    <a:lnTo>
                      <a:pt x="573" y="1403"/>
                    </a:lnTo>
                    <a:lnTo>
                      <a:pt x="577" y="1396"/>
                    </a:lnTo>
                    <a:lnTo>
                      <a:pt x="580" y="1390"/>
                    </a:lnTo>
                    <a:lnTo>
                      <a:pt x="584" y="1382"/>
                    </a:lnTo>
                    <a:lnTo>
                      <a:pt x="588" y="1373"/>
                    </a:lnTo>
                    <a:lnTo>
                      <a:pt x="594" y="1365"/>
                    </a:lnTo>
                    <a:lnTo>
                      <a:pt x="597" y="1356"/>
                    </a:lnTo>
                    <a:lnTo>
                      <a:pt x="601" y="1348"/>
                    </a:lnTo>
                    <a:lnTo>
                      <a:pt x="605" y="1338"/>
                    </a:lnTo>
                    <a:lnTo>
                      <a:pt x="609" y="1329"/>
                    </a:lnTo>
                    <a:lnTo>
                      <a:pt x="613" y="1319"/>
                    </a:lnTo>
                    <a:lnTo>
                      <a:pt x="618" y="1312"/>
                    </a:lnTo>
                    <a:lnTo>
                      <a:pt x="620" y="1300"/>
                    </a:lnTo>
                    <a:lnTo>
                      <a:pt x="624" y="1291"/>
                    </a:lnTo>
                    <a:lnTo>
                      <a:pt x="628" y="1280"/>
                    </a:lnTo>
                    <a:lnTo>
                      <a:pt x="634" y="1272"/>
                    </a:lnTo>
                    <a:lnTo>
                      <a:pt x="637" y="1261"/>
                    </a:lnTo>
                    <a:lnTo>
                      <a:pt x="641" y="1251"/>
                    </a:lnTo>
                    <a:lnTo>
                      <a:pt x="645" y="1240"/>
                    </a:lnTo>
                    <a:lnTo>
                      <a:pt x="649" y="1230"/>
                    </a:lnTo>
                    <a:lnTo>
                      <a:pt x="653" y="1219"/>
                    </a:lnTo>
                    <a:lnTo>
                      <a:pt x="656" y="1207"/>
                    </a:lnTo>
                    <a:lnTo>
                      <a:pt x="660" y="1196"/>
                    </a:lnTo>
                    <a:lnTo>
                      <a:pt x="666" y="1186"/>
                    </a:lnTo>
                    <a:lnTo>
                      <a:pt x="668" y="1173"/>
                    </a:lnTo>
                    <a:lnTo>
                      <a:pt x="672" y="1164"/>
                    </a:lnTo>
                    <a:lnTo>
                      <a:pt x="674" y="1150"/>
                    </a:lnTo>
                    <a:lnTo>
                      <a:pt x="677" y="1139"/>
                    </a:lnTo>
                    <a:lnTo>
                      <a:pt x="681" y="1128"/>
                    </a:lnTo>
                    <a:lnTo>
                      <a:pt x="685" y="1116"/>
                    </a:lnTo>
                    <a:lnTo>
                      <a:pt x="687" y="1103"/>
                    </a:lnTo>
                    <a:lnTo>
                      <a:pt x="691" y="1093"/>
                    </a:lnTo>
                    <a:lnTo>
                      <a:pt x="693" y="1080"/>
                    </a:lnTo>
                    <a:lnTo>
                      <a:pt x="694" y="1067"/>
                    </a:lnTo>
                    <a:lnTo>
                      <a:pt x="696" y="1055"/>
                    </a:lnTo>
                    <a:lnTo>
                      <a:pt x="700" y="1044"/>
                    </a:lnTo>
                    <a:lnTo>
                      <a:pt x="702" y="1032"/>
                    </a:lnTo>
                    <a:lnTo>
                      <a:pt x="704" y="1019"/>
                    </a:lnTo>
                    <a:lnTo>
                      <a:pt x="706" y="1008"/>
                    </a:lnTo>
                    <a:lnTo>
                      <a:pt x="708" y="996"/>
                    </a:lnTo>
                    <a:lnTo>
                      <a:pt x="708" y="983"/>
                    </a:lnTo>
                    <a:lnTo>
                      <a:pt x="710" y="970"/>
                    </a:lnTo>
                    <a:lnTo>
                      <a:pt x="710" y="958"/>
                    </a:lnTo>
                    <a:lnTo>
                      <a:pt x="712" y="945"/>
                    </a:lnTo>
                    <a:lnTo>
                      <a:pt x="712" y="932"/>
                    </a:lnTo>
                    <a:lnTo>
                      <a:pt x="712" y="920"/>
                    </a:lnTo>
                    <a:lnTo>
                      <a:pt x="712" y="907"/>
                    </a:lnTo>
                    <a:lnTo>
                      <a:pt x="712" y="896"/>
                    </a:lnTo>
                    <a:lnTo>
                      <a:pt x="710" y="884"/>
                    </a:lnTo>
                    <a:lnTo>
                      <a:pt x="710" y="871"/>
                    </a:lnTo>
                    <a:lnTo>
                      <a:pt x="710" y="859"/>
                    </a:lnTo>
                    <a:lnTo>
                      <a:pt x="710" y="848"/>
                    </a:lnTo>
                    <a:lnTo>
                      <a:pt x="708" y="835"/>
                    </a:lnTo>
                    <a:lnTo>
                      <a:pt x="708" y="823"/>
                    </a:lnTo>
                    <a:lnTo>
                      <a:pt x="706" y="814"/>
                    </a:lnTo>
                    <a:lnTo>
                      <a:pt x="706" y="802"/>
                    </a:lnTo>
                    <a:lnTo>
                      <a:pt x="704" y="789"/>
                    </a:lnTo>
                    <a:lnTo>
                      <a:pt x="702" y="778"/>
                    </a:lnTo>
                    <a:lnTo>
                      <a:pt x="700" y="768"/>
                    </a:lnTo>
                    <a:lnTo>
                      <a:pt x="698" y="757"/>
                    </a:lnTo>
                    <a:lnTo>
                      <a:pt x="696" y="745"/>
                    </a:lnTo>
                    <a:lnTo>
                      <a:pt x="694" y="734"/>
                    </a:lnTo>
                    <a:lnTo>
                      <a:pt x="694" y="723"/>
                    </a:lnTo>
                    <a:lnTo>
                      <a:pt x="693" y="713"/>
                    </a:lnTo>
                    <a:lnTo>
                      <a:pt x="689" y="702"/>
                    </a:lnTo>
                    <a:lnTo>
                      <a:pt x="689" y="692"/>
                    </a:lnTo>
                    <a:lnTo>
                      <a:pt x="685" y="683"/>
                    </a:lnTo>
                    <a:lnTo>
                      <a:pt x="685" y="671"/>
                    </a:lnTo>
                    <a:lnTo>
                      <a:pt x="681" y="662"/>
                    </a:lnTo>
                    <a:lnTo>
                      <a:pt x="679" y="654"/>
                    </a:lnTo>
                    <a:lnTo>
                      <a:pt x="677" y="643"/>
                    </a:lnTo>
                    <a:lnTo>
                      <a:pt x="675" y="637"/>
                    </a:lnTo>
                    <a:lnTo>
                      <a:pt x="672" y="626"/>
                    </a:lnTo>
                    <a:lnTo>
                      <a:pt x="670" y="618"/>
                    </a:lnTo>
                    <a:lnTo>
                      <a:pt x="666" y="609"/>
                    </a:lnTo>
                    <a:lnTo>
                      <a:pt x="664" y="601"/>
                    </a:lnTo>
                    <a:lnTo>
                      <a:pt x="660" y="591"/>
                    </a:lnTo>
                    <a:lnTo>
                      <a:pt x="660" y="584"/>
                    </a:lnTo>
                    <a:lnTo>
                      <a:pt x="656" y="576"/>
                    </a:lnTo>
                    <a:lnTo>
                      <a:pt x="655" y="571"/>
                    </a:lnTo>
                    <a:lnTo>
                      <a:pt x="651" y="563"/>
                    </a:lnTo>
                    <a:lnTo>
                      <a:pt x="649" y="555"/>
                    </a:lnTo>
                    <a:lnTo>
                      <a:pt x="647" y="548"/>
                    </a:lnTo>
                    <a:lnTo>
                      <a:pt x="645" y="544"/>
                    </a:lnTo>
                    <a:lnTo>
                      <a:pt x="641" y="531"/>
                    </a:lnTo>
                    <a:lnTo>
                      <a:pt x="639" y="521"/>
                    </a:lnTo>
                    <a:lnTo>
                      <a:pt x="634" y="510"/>
                    </a:lnTo>
                    <a:lnTo>
                      <a:pt x="630" y="502"/>
                    </a:lnTo>
                    <a:lnTo>
                      <a:pt x="628" y="493"/>
                    </a:lnTo>
                    <a:lnTo>
                      <a:pt x="624" y="489"/>
                    </a:lnTo>
                    <a:lnTo>
                      <a:pt x="620" y="481"/>
                    </a:lnTo>
                    <a:lnTo>
                      <a:pt x="620" y="477"/>
                    </a:lnTo>
                    <a:lnTo>
                      <a:pt x="596" y="215"/>
                    </a:lnTo>
                    <a:lnTo>
                      <a:pt x="599" y="215"/>
                    </a:lnTo>
                    <a:lnTo>
                      <a:pt x="603" y="217"/>
                    </a:lnTo>
                    <a:lnTo>
                      <a:pt x="611" y="221"/>
                    </a:lnTo>
                    <a:lnTo>
                      <a:pt x="618" y="223"/>
                    </a:lnTo>
                    <a:lnTo>
                      <a:pt x="628" y="227"/>
                    </a:lnTo>
                    <a:lnTo>
                      <a:pt x="637" y="230"/>
                    </a:lnTo>
                    <a:lnTo>
                      <a:pt x="651" y="236"/>
                    </a:lnTo>
                    <a:lnTo>
                      <a:pt x="656" y="238"/>
                    </a:lnTo>
                    <a:lnTo>
                      <a:pt x="664" y="240"/>
                    </a:lnTo>
                    <a:lnTo>
                      <a:pt x="670" y="242"/>
                    </a:lnTo>
                    <a:lnTo>
                      <a:pt x="677" y="244"/>
                    </a:lnTo>
                    <a:lnTo>
                      <a:pt x="685" y="244"/>
                    </a:lnTo>
                    <a:lnTo>
                      <a:pt x="693" y="247"/>
                    </a:lnTo>
                    <a:lnTo>
                      <a:pt x="700" y="249"/>
                    </a:lnTo>
                    <a:lnTo>
                      <a:pt x="710" y="251"/>
                    </a:lnTo>
                    <a:lnTo>
                      <a:pt x="715" y="253"/>
                    </a:lnTo>
                    <a:lnTo>
                      <a:pt x="725" y="255"/>
                    </a:lnTo>
                    <a:lnTo>
                      <a:pt x="734" y="255"/>
                    </a:lnTo>
                    <a:lnTo>
                      <a:pt x="742" y="259"/>
                    </a:lnTo>
                    <a:lnTo>
                      <a:pt x="751" y="259"/>
                    </a:lnTo>
                    <a:lnTo>
                      <a:pt x="761" y="263"/>
                    </a:lnTo>
                    <a:lnTo>
                      <a:pt x="769" y="263"/>
                    </a:lnTo>
                    <a:lnTo>
                      <a:pt x="780" y="265"/>
                    </a:lnTo>
                    <a:lnTo>
                      <a:pt x="790" y="265"/>
                    </a:lnTo>
                    <a:lnTo>
                      <a:pt x="803" y="265"/>
                    </a:lnTo>
                    <a:lnTo>
                      <a:pt x="814" y="265"/>
                    </a:lnTo>
                    <a:lnTo>
                      <a:pt x="826" y="266"/>
                    </a:lnTo>
                    <a:lnTo>
                      <a:pt x="835" y="265"/>
                    </a:lnTo>
                    <a:lnTo>
                      <a:pt x="847" y="265"/>
                    </a:lnTo>
                    <a:lnTo>
                      <a:pt x="856" y="265"/>
                    </a:lnTo>
                    <a:lnTo>
                      <a:pt x="866" y="265"/>
                    </a:lnTo>
                    <a:lnTo>
                      <a:pt x="875" y="263"/>
                    </a:lnTo>
                    <a:lnTo>
                      <a:pt x="883" y="263"/>
                    </a:lnTo>
                    <a:lnTo>
                      <a:pt x="892" y="261"/>
                    </a:lnTo>
                    <a:lnTo>
                      <a:pt x="900" y="259"/>
                    </a:lnTo>
                    <a:lnTo>
                      <a:pt x="907" y="257"/>
                    </a:lnTo>
                    <a:lnTo>
                      <a:pt x="915" y="255"/>
                    </a:lnTo>
                    <a:lnTo>
                      <a:pt x="923" y="255"/>
                    </a:lnTo>
                    <a:lnTo>
                      <a:pt x="930" y="253"/>
                    </a:lnTo>
                    <a:lnTo>
                      <a:pt x="944" y="247"/>
                    </a:lnTo>
                    <a:lnTo>
                      <a:pt x="955" y="244"/>
                    </a:lnTo>
                    <a:lnTo>
                      <a:pt x="966" y="240"/>
                    </a:lnTo>
                    <a:lnTo>
                      <a:pt x="976" y="236"/>
                    </a:lnTo>
                    <a:lnTo>
                      <a:pt x="983" y="232"/>
                    </a:lnTo>
                    <a:lnTo>
                      <a:pt x="991" y="228"/>
                    </a:lnTo>
                    <a:lnTo>
                      <a:pt x="999" y="225"/>
                    </a:lnTo>
                    <a:lnTo>
                      <a:pt x="1004" y="223"/>
                    </a:lnTo>
                    <a:lnTo>
                      <a:pt x="1052" y="236"/>
                    </a:lnTo>
                    <a:lnTo>
                      <a:pt x="1082" y="215"/>
                    </a:lnTo>
                    <a:lnTo>
                      <a:pt x="1075" y="188"/>
                    </a:lnTo>
                    <a:lnTo>
                      <a:pt x="1109" y="177"/>
                    </a:lnTo>
                    <a:lnTo>
                      <a:pt x="1113" y="168"/>
                    </a:lnTo>
                    <a:lnTo>
                      <a:pt x="1050" y="177"/>
                    </a:lnTo>
                    <a:lnTo>
                      <a:pt x="1048" y="177"/>
                    </a:lnTo>
                    <a:lnTo>
                      <a:pt x="1040" y="177"/>
                    </a:lnTo>
                    <a:lnTo>
                      <a:pt x="1031" y="177"/>
                    </a:lnTo>
                    <a:lnTo>
                      <a:pt x="1021" y="181"/>
                    </a:lnTo>
                    <a:lnTo>
                      <a:pt x="1008" y="181"/>
                    </a:lnTo>
                    <a:lnTo>
                      <a:pt x="997" y="185"/>
                    </a:lnTo>
                    <a:lnTo>
                      <a:pt x="983" y="187"/>
                    </a:lnTo>
                    <a:lnTo>
                      <a:pt x="976" y="188"/>
                    </a:lnTo>
                    <a:lnTo>
                      <a:pt x="966" y="187"/>
                    </a:lnTo>
                    <a:lnTo>
                      <a:pt x="959" y="185"/>
                    </a:lnTo>
                    <a:lnTo>
                      <a:pt x="949" y="185"/>
                    </a:lnTo>
                    <a:lnTo>
                      <a:pt x="942" y="183"/>
                    </a:lnTo>
                    <a:lnTo>
                      <a:pt x="934" y="181"/>
                    </a:lnTo>
                    <a:lnTo>
                      <a:pt x="925" y="181"/>
                    </a:lnTo>
                    <a:lnTo>
                      <a:pt x="917" y="177"/>
                    </a:lnTo>
                    <a:lnTo>
                      <a:pt x="909" y="177"/>
                    </a:lnTo>
                    <a:lnTo>
                      <a:pt x="900" y="175"/>
                    </a:lnTo>
                    <a:lnTo>
                      <a:pt x="890" y="173"/>
                    </a:lnTo>
                    <a:lnTo>
                      <a:pt x="881" y="173"/>
                    </a:lnTo>
                    <a:lnTo>
                      <a:pt x="873" y="171"/>
                    </a:lnTo>
                    <a:lnTo>
                      <a:pt x="864" y="169"/>
                    </a:lnTo>
                    <a:lnTo>
                      <a:pt x="856" y="169"/>
                    </a:lnTo>
                    <a:lnTo>
                      <a:pt x="850" y="168"/>
                    </a:lnTo>
                    <a:lnTo>
                      <a:pt x="843" y="168"/>
                    </a:lnTo>
                    <a:lnTo>
                      <a:pt x="833" y="166"/>
                    </a:lnTo>
                    <a:lnTo>
                      <a:pt x="826" y="164"/>
                    </a:lnTo>
                    <a:lnTo>
                      <a:pt x="818" y="164"/>
                    </a:lnTo>
                    <a:lnTo>
                      <a:pt x="812" y="164"/>
                    </a:lnTo>
                    <a:lnTo>
                      <a:pt x="801" y="160"/>
                    </a:lnTo>
                    <a:lnTo>
                      <a:pt x="790" y="160"/>
                    </a:lnTo>
                    <a:lnTo>
                      <a:pt x="782" y="158"/>
                    </a:lnTo>
                    <a:lnTo>
                      <a:pt x="776" y="158"/>
                    </a:lnTo>
                    <a:lnTo>
                      <a:pt x="770" y="15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4" name="Freeform 14"/>
              <p:cNvSpPr>
                <a:spLocks/>
              </p:cNvSpPr>
              <p:nvPr/>
            </p:nvSpPr>
            <p:spPr bwMode="auto">
              <a:xfrm>
                <a:off x="390" y="3344"/>
                <a:ext cx="69" cy="106"/>
              </a:xfrm>
              <a:custGeom>
                <a:avLst/>
                <a:gdLst>
                  <a:gd name="T0" fmla="*/ 0 w 137"/>
                  <a:gd name="T1" fmla="*/ 53 h 213"/>
                  <a:gd name="T2" fmla="*/ 10 w 137"/>
                  <a:gd name="T3" fmla="*/ 19 h 213"/>
                  <a:gd name="T4" fmla="*/ 4 w 137"/>
                  <a:gd name="T5" fmla="*/ 19 h 213"/>
                  <a:gd name="T6" fmla="*/ 6 w 137"/>
                  <a:gd name="T7" fmla="*/ 17 h 213"/>
                  <a:gd name="T8" fmla="*/ 7 w 137"/>
                  <a:gd name="T9" fmla="*/ 16 h 213"/>
                  <a:gd name="T10" fmla="*/ 8 w 137"/>
                  <a:gd name="T11" fmla="*/ 15 h 213"/>
                  <a:gd name="T12" fmla="*/ 10 w 137"/>
                  <a:gd name="T13" fmla="*/ 13 h 213"/>
                  <a:gd name="T14" fmla="*/ 0 w 137"/>
                  <a:gd name="T15" fmla="*/ 13 h 213"/>
                  <a:gd name="T16" fmla="*/ 1 w 137"/>
                  <a:gd name="T17" fmla="*/ 11 h 213"/>
                  <a:gd name="T18" fmla="*/ 3 w 137"/>
                  <a:gd name="T19" fmla="*/ 10 h 213"/>
                  <a:gd name="T20" fmla="*/ 5 w 137"/>
                  <a:gd name="T21" fmla="*/ 9 h 213"/>
                  <a:gd name="T22" fmla="*/ 7 w 137"/>
                  <a:gd name="T23" fmla="*/ 9 h 213"/>
                  <a:gd name="T24" fmla="*/ 8 w 137"/>
                  <a:gd name="T25" fmla="*/ 8 h 213"/>
                  <a:gd name="T26" fmla="*/ 11 w 137"/>
                  <a:gd name="T27" fmla="*/ 8 h 213"/>
                  <a:gd name="T28" fmla="*/ 1 w 137"/>
                  <a:gd name="T29" fmla="*/ 6 h 213"/>
                  <a:gd name="T30" fmla="*/ 2 w 137"/>
                  <a:gd name="T31" fmla="*/ 4 h 213"/>
                  <a:gd name="T32" fmla="*/ 5 w 137"/>
                  <a:gd name="T33" fmla="*/ 3 h 213"/>
                  <a:gd name="T34" fmla="*/ 7 w 137"/>
                  <a:gd name="T35" fmla="*/ 2 h 213"/>
                  <a:gd name="T36" fmla="*/ 10 w 137"/>
                  <a:gd name="T37" fmla="*/ 1 h 213"/>
                  <a:gd name="T38" fmla="*/ 13 w 137"/>
                  <a:gd name="T39" fmla="*/ 0 h 213"/>
                  <a:gd name="T40" fmla="*/ 16 w 137"/>
                  <a:gd name="T41" fmla="*/ 0 h 213"/>
                  <a:gd name="T42" fmla="*/ 19 w 137"/>
                  <a:gd name="T43" fmla="*/ 0 h 213"/>
                  <a:gd name="T44" fmla="*/ 23 w 137"/>
                  <a:gd name="T45" fmla="*/ 1 h 213"/>
                  <a:gd name="T46" fmla="*/ 24 w 137"/>
                  <a:gd name="T47" fmla="*/ 0 h 213"/>
                  <a:gd name="T48" fmla="*/ 26 w 137"/>
                  <a:gd name="T49" fmla="*/ 0 h 213"/>
                  <a:gd name="T50" fmla="*/ 28 w 137"/>
                  <a:gd name="T51" fmla="*/ 0 h 213"/>
                  <a:gd name="T52" fmla="*/ 30 w 137"/>
                  <a:gd name="T53" fmla="*/ 0 h 213"/>
                  <a:gd name="T54" fmla="*/ 33 w 137"/>
                  <a:gd name="T55" fmla="*/ 1 h 213"/>
                  <a:gd name="T56" fmla="*/ 35 w 137"/>
                  <a:gd name="T57" fmla="*/ 2 h 213"/>
                  <a:gd name="T58" fmla="*/ 29 w 137"/>
                  <a:gd name="T59" fmla="*/ 5 h 213"/>
                  <a:gd name="T60" fmla="*/ 31 w 137"/>
                  <a:gd name="T61" fmla="*/ 20 h 213"/>
                  <a:gd name="T62" fmla="*/ 28 w 137"/>
                  <a:gd name="T63" fmla="*/ 20 h 213"/>
                  <a:gd name="T64" fmla="*/ 28 w 137"/>
                  <a:gd name="T65" fmla="*/ 26 h 213"/>
                  <a:gd name="T66" fmla="*/ 26 w 137"/>
                  <a:gd name="T67" fmla="*/ 27 h 213"/>
                  <a:gd name="T68" fmla="*/ 30 w 137"/>
                  <a:gd name="T69" fmla="*/ 51 h 213"/>
                  <a:gd name="T70" fmla="*/ 0 w 137"/>
                  <a:gd name="T71" fmla="*/ 53 h 213"/>
                  <a:gd name="T72" fmla="*/ 0 w 137"/>
                  <a:gd name="T73" fmla="*/ 53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
                  <a:gd name="T112" fmla="*/ 0 h 213"/>
                  <a:gd name="T113" fmla="*/ 137 w 137"/>
                  <a:gd name="T114" fmla="*/ 213 h 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 h="213">
                    <a:moveTo>
                      <a:pt x="0" y="213"/>
                    </a:moveTo>
                    <a:lnTo>
                      <a:pt x="38" y="76"/>
                    </a:lnTo>
                    <a:lnTo>
                      <a:pt x="13" y="76"/>
                    </a:lnTo>
                    <a:lnTo>
                      <a:pt x="23" y="68"/>
                    </a:lnTo>
                    <a:lnTo>
                      <a:pt x="26" y="67"/>
                    </a:lnTo>
                    <a:lnTo>
                      <a:pt x="30" y="63"/>
                    </a:lnTo>
                    <a:lnTo>
                      <a:pt x="40" y="55"/>
                    </a:lnTo>
                    <a:lnTo>
                      <a:pt x="0" y="55"/>
                    </a:lnTo>
                    <a:lnTo>
                      <a:pt x="4" y="46"/>
                    </a:lnTo>
                    <a:lnTo>
                      <a:pt x="11" y="40"/>
                    </a:lnTo>
                    <a:lnTo>
                      <a:pt x="17" y="38"/>
                    </a:lnTo>
                    <a:lnTo>
                      <a:pt x="25" y="36"/>
                    </a:lnTo>
                    <a:lnTo>
                      <a:pt x="30" y="34"/>
                    </a:lnTo>
                    <a:lnTo>
                      <a:pt x="42" y="32"/>
                    </a:lnTo>
                    <a:lnTo>
                      <a:pt x="4" y="27"/>
                    </a:lnTo>
                    <a:lnTo>
                      <a:pt x="7" y="19"/>
                    </a:lnTo>
                    <a:lnTo>
                      <a:pt x="17" y="13"/>
                    </a:lnTo>
                    <a:lnTo>
                      <a:pt x="26" y="10"/>
                    </a:lnTo>
                    <a:lnTo>
                      <a:pt x="38" y="6"/>
                    </a:lnTo>
                    <a:lnTo>
                      <a:pt x="49" y="2"/>
                    </a:lnTo>
                    <a:lnTo>
                      <a:pt x="63" y="2"/>
                    </a:lnTo>
                    <a:lnTo>
                      <a:pt x="76" y="2"/>
                    </a:lnTo>
                    <a:lnTo>
                      <a:pt x="89" y="6"/>
                    </a:lnTo>
                    <a:lnTo>
                      <a:pt x="95" y="2"/>
                    </a:lnTo>
                    <a:lnTo>
                      <a:pt x="103" y="0"/>
                    </a:lnTo>
                    <a:lnTo>
                      <a:pt x="110" y="0"/>
                    </a:lnTo>
                    <a:lnTo>
                      <a:pt x="118" y="0"/>
                    </a:lnTo>
                    <a:lnTo>
                      <a:pt x="129" y="4"/>
                    </a:lnTo>
                    <a:lnTo>
                      <a:pt x="137" y="11"/>
                    </a:lnTo>
                    <a:lnTo>
                      <a:pt x="116" y="21"/>
                    </a:lnTo>
                    <a:lnTo>
                      <a:pt x="122" y="82"/>
                    </a:lnTo>
                    <a:lnTo>
                      <a:pt x="110" y="82"/>
                    </a:lnTo>
                    <a:lnTo>
                      <a:pt x="110" y="105"/>
                    </a:lnTo>
                    <a:lnTo>
                      <a:pt x="101" y="108"/>
                    </a:lnTo>
                    <a:lnTo>
                      <a:pt x="120" y="207"/>
                    </a:lnTo>
                    <a:lnTo>
                      <a:pt x="0"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24" name="Group 15"/>
            <p:cNvGrpSpPr>
              <a:grpSpLocks/>
            </p:cNvGrpSpPr>
            <p:nvPr/>
          </p:nvGrpSpPr>
          <p:grpSpPr bwMode="auto">
            <a:xfrm>
              <a:off x="1978" y="2033"/>
              <a:ext cx="269" cy="587"/>
              <a:chOff x="497" y="421"/>
              <a:chExt cx="222" cy="437"/>
            </a:xfrm>
          </p:grpSpPr>
          <p:sp>
            <p:nvSpPr>
              <p:cNvPr id="20648" name="Freeform 16"/>
              <p:cNvSpPr>
                <a:spLocks/>
              </p:cNvSpPr>
              <p:nvPr/>
            </p:nvSpPr>
            <p:spPr bwMode="auto">
              <a:xfrm>
                <a:off x="672" y="657"/>
                <a:ext cx="47" cy="156"/>
              </a:xfrm>
              <a:custGeom>
                <a:avLst/>
                <a:gdLst>
                  <a:gd name="T0" fmla="*/ 15 w 128"/>
                  <a:gd name="T1" fmla="*/ 1 h 554"/>
                  <a:gd name="T2" fmla="*/ 16 w 128"/>
                  <a:gd name="T3" fmla="*/ 3 h 554"/>
                  <a:gd name="T4" fmla="*/ 17 w 128"/>
                  <a:gd name="T5" fmla="*/ 5 h 554"/>
                  <a:gd name="T6" fmla="*/ 17 w 128"/>
                  <a:gd name="T7" fmla="*/ 6 h 554"/>
                  <a:gd name="T8" fmla="*/ 17 w 128"/>
                  <a:gd name="T9" fmla="*/ 8 h 554"/>
                  <a:gd name="T10" fmla="*/ 17 w 128"/>
                  <a:gd name="T11" fmla="*/ 10 h 554"/>
                  <a:gd name="T12" fmla="*/ 17 w 128"/>
                  <a:gd name="T13" fmla="*/ 11 h 554"/>
                  <a:gd name="T14" fmla="*/ 17 w 128"/>
                  <a:gd name="T15" fmla="*/ 12 h 554"/>
                  <a:gd name="T16" fmla="*/ 17 w 128"/>
                  <a:gd name="T17" fmla="*/ 13 h 554"/>
                  <a:gd name="T18" fmla="*/ 17 w 128"/>
                  <a:gd name="T19" fmla="*/ 14 h 554"/>
                  <a:gd name="T20" fmla="*/ 17 w 128"/>
                  <a:gd name="T21" fmla="*/ 15 h 554"/>
                  <a:gd name="T22" fmla="*/ 16 w 128"/>
                  <a:gd name="T23" fmla="*/ 16 h 554"/>
                  <a:gd name="T24" fmla="*/ 16 w 128"/>
                  <a:gd name="T25" fmla="*/ 17 h 554"/>
                  <a:gd name="T26" fmla="*/ 15 w 128"/>
                  <a:gd name="T27" fmla="*/ 18 h 554"/>
                  <a:gd name="T28" fmla="*/ 15 w 128"/>
                  <a:gd name="T29" fmla="*/ 19 h 554"/>
                  <a:gd name="T30" fmla="*/ 15 w 128"/>
                  <a:gd name="T31" fmla="*/ 20 h 554"/>
                  <a:gd name="T32" fmla="*/ 12 w 128"/>
                  <a:gd name="T33" fmla="*/ 41 h 554"/>
                  <a:gd name="T34" fmla="*/ 14 w 128"/>
                  <a:gd name="T35" fmla="*/ 43 h 554"/>
                  <a:gd name="T36" fmla="*/ 15 w 128"/>
                  <a:gd name="T37" fmla="*/ 44 h 554"/>
                  <a:gd name="T38" fmla="*/ 6 w 128"/>
                  <a:gd name="T39" fmla="*/ 43 h 554"/>
                  <a:gd name="T40" fmla="*/ 6 w 128"/>
                  <a:gd name="T41" fmla="*/ 42 h 554"/>
                  <a:gd name="T42" fmla="*/ 5 w 128"/>
                  <a:gd name="T43" fmla="*/ 40 h 554"/>
                  <a:gd name="T44" fmla="*/ 4 w 128"/>
                  <a:gd name="T45" fmla="*/ 39 h 554"/>
                  <a:gd name="T46" fmla="*/ 3 w 128"/>
                  <a:gd name="T47" fmla="*/ 38 h 554"/>
                  <a:gd name="T48" fmla="*/ 3 w 128"/>
                  <a:gd name="T49" fmla="*/ 37 h 554"/>
                  <a:gd name="T50" fmla="*/ 3 w 128"/>
                  <a:gd name="T51" fmla="*/ 36 h 554"/>
                  <a:gd name="T52" fmla="*/ 2 w 128"/>
                  <a:gd name="T53" fmla="*/ 35 h 554"/>
                  <a:gd name="T54" fmla="*/ 1 w 128"/>
                  <a:gd name="T55" fmla="*/ 33 h 554"/>
                  <a:gd name="T56" fmla="*/ 1 w 128"/>
                  <a:gd name="T57" fmla="*/ 32 h 554"/>
                  <a:gd name="T58" fmla="*/ 0 w 128"/>
                  <a:gd name="T59" fmla="*/ 31 h 554"/>
                  <a:gd name="T60" fmla="*/ 0 w 128"/>
                  <a:gd name="T61" fmla="*/ 29 h 554"/>
                  <a:gd name="T62" fmla="*/ 0 w 128"/>
                  <a:gd name="T63" fmla="*/ 28 h 554"/>
                  <a:gd name="T64" fmla="*/ 0 w 128"/>
                  <a:gd name="T65" fmla="*/ 27 h 554"/>
                  <a:gd name="T66" fmla="*/ 0 w 128"/>
                  <a:gd name="T67" fmla="*/ 26 h 554"/>
                  <a:gd name="T68" fmla="*/ 1 w 128"/>
                  <a:gd name="T69" fmla="*/ 24 h 554"/>
                  <a:gd name="T70" fmla="*/ 1 w 128"/>
                  <a:gd name="T71" fmla="*/ 23 h 554"/>
                  <a:gd name="T72" fmla="*/ 3 w 128"/>
                  <a:gd name="T73" fmla="*/ 22 h 554"/>
                  <a:gd name="T74" fmla="*/ 3 w 128"/>
                  <a:gd name="T75" fmla="*/ 20 h 554"/>
                  <a:gd name="T76" fmla="*/ 2 w 128"/>
                  <a:gd name="T77" fmla="*/ 18 h 554"/>
                  <a:gd name="T78" fmla="*/ 1 w 128"/>
                  <a:gd name="T79" fmla="*/ 17 h 554"/>
                  <a:gd name="T80" fmla="*/ 1 w 128"/>
                  <a:gd name="T81" fmla="*/ 15 h 554"/>
                  <a:gd name="T82" fmla="*/ 1 w 128"/>
                  <a:gd name="T83" fmla="*/ 14 h 554"/>
                  <a:gd name="T84" fmla="*/ 0 w 128"/>
                  <a:gd name="T85" fmla="*/ 12 h 554"/>
                  <a:gd name="T86" fmla="*/ 0 w 128"/>
                  <a:gd name="T87" fmla="*/ 11 h 554"/>
                  <a:gd name="T88" fmla="*/ 0 w 128"/>
                  <a:gd name="T89" fmla="*/ 10 h 554"/>
                  <a:gd name="T90" fmla="*/ 0 w 128"/>
                  <a:gd name="T91" fmla="*/ 9 h 5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
                  <a:gd name="T139" fmla="*/ 0 h 554"/>
                  <a:gd name="T140" fmla="*/ 128 w 128"/>
                  <a:gd name="T141" fmla="*/ 554 h 5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 h="554">
                    <a:moveTo>
                      <a:pt x="109" y="0"/>
                    </a:moveTo>
                    <a:lnTo>
                      <a:pt x="111" y="8"/>
                    </a:lnTo>
                    <a:lnTo>
                      <a:pt x="113" y="15"/>
                    </a:lnTo>
                    <a:lnTo>
                      <a:pt x="114" y="23"/>
                    </a:lnTo>
                    <a:lnTo>
                      <a:pt x="116" y="31"/>
                    </a:lnTo>
                    <a:lnTo>
                      <a:pt x="118" y="36"/>
                    </a:lnTo>
                    <a:lnTo>
                      <a:pt x="120" y="44"/>
                    </a:lnTo>
                    <a:lnTo>
                      <a:pt x="120" y="52"/>
                    </a:lnTo>
                    <a:lnTo>
                      <a:pt x="122" y="59"/>
                    </a:lnTo>
                    <a:lnTo>
                      <a:pt x="124" y="67"/>
                    </a:lnTo>
                    <a:lnTo>
                      <a:pt x="124" y="74"/>
                    </a:lnTo>
                    <a:lnTo>
                      <a:pt x="124" y="82"/>
                    </a:lnTo>
                    <a:lnTo>
                      <a:pt x="126" y="91"/>
                    </a:lnTo>
                    <a:lnTo>
                      <a:pt x="126" y="99"/>
                    </a:lnTo>
                    <a:lnTo>
                      <a:pt x="126" y="107"/>
                    </a:lnTo>
                    <a:lnTo>
                      <a:pt x="126" y="110"/>
                    </a:lnTo>
                    <a:lnTo>
                      <a:pt x="128" y="114"/>
                    </a:lnTo>
                    <a:lnTo>
                      <a:pt x="128" y="120"/>
                    </a:lnTo>
                    <a:lnTo>
                      <a:pt x="128" y="124"/>
                    </a:lnTo>
                    <a:lnTo>
                      <a:pt x="128" y="131"/>
                    </a:lnTo>
                    <a:lnTo>
                      <a:pt x="128" y="139"/>
                    </a:lnTo>
                    <a:lnTo>
                      <a:pt x="126" y="145"/>
                    </a:lnTo>
                    <a:lnTo>
                      <a:pt x="126" y="149"/>
                    </a:lnTo>
                    <a:lnTo>
                      <a:pt x="126" y="152"/>
                    </a:lnTo>
                    <a:lnTo>
                      <a:pt x="126" y="156"/>
                    </a:lnTo>
                    <a:lnTo>
                      <a:pt x="126" y="160"/>
                    </a:lnTo>
                    <a:lnTo>
                      <a:pt x="126" y="166"/>
                    </a:lnTo>
                    <a:lnTo>
                      <a:pt x="124" y="169"/>
                    </a:lnTo>
                    <a:lnTo>
                      <a:pt x="124" y="173"/>
                    </a:lnTo>
                    <a:lnTo>
                      <a:pt x="124" y="177"/>
                    </a:lnTo>
                    <a:lnTo>
                      <a:pt x="124" y="183"/>
                    </a:lnTo>
                    <a:lnTo>
                      <a:pt x="124" y="187"/>
                    </a:lnTo>
                    <a:lnTo>
                      <a:pt x="124" y="190"/>
                    </a:lnTo>
                    <a:lnTo>
                      <a:pt x="122" y="194"/>
                    </a:lnTo>
                    <a:lnTo>
                      <a:pt x="122" y="200"/>
                    </a:lnTo>
                    <a:lnTo>
                      <a:pt x="120" y="204"/>
                    </a:lnTo>
                    <a:lnTo>
                      <a:pt x="120" y="207"/>
                    </a:lnTo>
                    <a:lnTo>
                      <a:pt x="118" y="211"/>
                    </a:lnTo>
                    <a:lnTo>
                      <a:pt x="118" y="217"/>
                    </a:lnTo>
                    <a:lnTo>
                      <a:pt x="116" y="221"/>
                    </a:lnTo>
                    <a:lnTo>
                      <a:pt x="116" y="225"/>
                    </a:lnTo>
                    <a:lnTo>
                      <a:pt x="114" y="228"/>
                    </a:lnTo>
                    <a:lnTo>
                      <a:pt x="114" y="234"/>
                    </a:lnTo>
                    <a:lnTo>
                      <a:pt x="114" y="238"/>
                    </a:lnTo>
                    <a:lnTo>
                      <a:pt x="113" y="244"/>
                    </a:lnTo>
                    <a:lnTo>
                      <a:pt x="113" y="247"/>
                    </a:lnTo>
                    <a:lnTo>
                      <a:pt x="111" y="251"/>
                    </a:lnTo>
                    <a:lnTo>
                      <a:pt x="111" y="257"/>
                    </a:lnTo>
                    <a:lnTo>
                      <a:pt x="109" y="261"/>
                    </a:lnTo>
                    <a:lnTo>
                      <a:pt x="78" y="519"/>
                    </a:lnTo>
                    <a:lnTo>
                      <a:pt x="86" y="523"/>
                    </a:lnTo>
                    <a:lnTo>
                      <a:pt x="94" y="527"/>
                    </a:lnTo>
                    <a:lnTo>
                      <a:pt x="99" y="531"/>
                    </a:lnTo>
                    <a:lnTo>
                      <a:pt x="105" y="536"/>
                    </a:lnTo>
                    <a:lnTo>
                      <a:pt x="109" y="540"/>
                    </a:lnTo>
                    <a:lnTo>
                      <a:pt x="113" y="544"/>
                    </a:lnTo>
                    <a:lnTo>
                      <a:pt x="114" y="550"/>
                    </a:lnTo>
                    <a:lnTo>
                      <a:pt x="116" y="554"/>
                    </a:lnTo>
                    <a:lnTo>
                      <a:pt x="48" y="544"/>
                    </a:lnTo>
                    <a:lnTo>
                      <a:pt x="46" y="542"/>
                    </a:lnTo>
                    <a:lnTo>
                      <a:pt x="44" y="535"/>
                    </a:lnTo>
                    <a:lnTo>
                      <a:pt x="42" y="531"/>
                    </a:lnTo>
                    <a:lnTo>
                      <a:pt x="40" y="525"/>
                    </a:lnTo>
                    <a:lnTo>
                      <a:pt x="38" y="519"/>
                    </a:lnTo>
                    <a:lnTo>
                      <a:pt x="37" y="512"/>
                    </a:lnTo>
                    <a:lnTo>
                      <a:pt x="35" y="508"/>
                    </a:lnTo>
                    <a:lnTo>
                      <a:pt x="33" y="504"/>
                    </a:lnTo>
                    <a:lnTo>
                      <a:pt x="31" y="500"/>
                    </a:lnTo>
                    <a:lnTo>
                      <a:pt x="31" y="497"/>
                    </a:lnTo>
                    <a:lnTo>
                      <a:pt x="29" y="491"/>
                    </a:lnTo>
                    <a:lnTo>
                      <a:pt x="27" y="487"/>
                    </a:lnTo>
                    <a:lnTo>
                      <a:pt x="25" y="481"/>
                    </a:lnTo>
                    <a:lnTo>
                      <a:pt x="25" y="478"/>
                    </a:lnTo>
                    <a:lnTo>
                      <a:pt x="23" y="472"/>
                    </a:lnTo>
                    <a:lnTo>
                      <a:pt x="21" y="468"/>
                    </a:lnTo>
                    <a:lnTo>
                      <a:pt x="19" y="462"/>
                    </a:lnTo>
                    <a:lnTo>
                      <a:pt x="19" y="457"/>
                    </a:lnTo>
                    <a:lnTo>
                      <a:pt x="18" y="453"/>
                    </a:lnTo>
                    <a:lnTo>
                      <a:pt x="16" y="447"/>
                    </a:lnTo>
                    <a:lnTo>
                      <a:pt x="16" y="441"/>
                    </a:lnTo>
                    <a:lnTo>
                      <a:pt x="14" y="438"/>
                    </a:lnTo>
                    <a:lnTo>
                      <a:pt x="12" y="430"/>
                    </a:lnTo>
                    <a:lnTo>
                      <a:pt x="12" y="426"/>
                    </a:lnTo>
                    <a:lnTo>
                      <a:pt x="10" y="419"/>
                    </a:lnTo>
                    <a:lnTo>
                      <a:pt x="8" y="415"/>
                    </a:lnTo>
                    <a:lnTo>
                      <a:pt x="8" y="407"/>
                    </a:lnTo>
                    <a:lnTo>
                      <a:pt x="6" y="403"/>
                    </a:lnTo>
                    <a:lnTo>
                      <a:pt x="4" y="398"/>
                    </a:lnTo>
                    <a:lnTo>
                      <a:pt x="4" y="392"/>
                    </a:lnTo>
                    <a:lnTo>
                      <a:pt x="4" y="386"/>
                    </a:lnTo>
                    <a:lnTo>
                      <a:pt x="4" y="381"/>
                    </a:lnTo>
                    <a:lnTo>
                      <a:pt x="2" y="375"/>
                    </a:lnTo>
                    <a:lnTo>
                      <a:pt x="2" y="369"/>
                    </a:lnTo>
                    <a:lnTo>
                      <a:pt x="2" y="363"/>
                    </a:lnTo>
                    <a:lnTo>
                      <a:pt x="2" y="358"/>
                    </a:lnTo>
                    <a:lnTo>
                      <a:pt x="2" y="352"/>
                    </a:lnTo>
                    <a:lnTo>
                      <a:pt x="2" y="348"/>
                    </a:lnTo>
                    <a:lnTo>
                      <a:pt x="2" y="342"/>
                    </a:lnTo>
                    <a:lnTo>
                      <a:pt x="2" y="337"/>
                    </a:lnTo>
                    <a:lnTo>
                      <a:pt x="2" y="331"/>
                    </a:lnTo>
                    <a:lnTo>
                      <a:pt x="4" y="327"/>
                    </a:lnTo>
                    <a:lnTo>
                      <a:pt x="4" y="322"/>
                    </a:lnTo>
                    <a:lnTo>
                      <a:pt x="4" y="318"/>
                    </a:lnTo>
                    <a:lnTo>
                      <a:pt x="6" y="314"/>
                    </a:lnTo>
                    <a:lnTo>
                      <a:pt x="8" y="308"/>
                    </a:lnTo>
                    <a:lnTo>
                      <a:pt x="8" y="304"/>
                    </a:lnTo>
                    <a:lnTo>
                      <a:pt x="10" y="299"/>
                    </a:lnTo>
                    <a:lnTo>
                      <a:pt x="12" y="295"/>
                    </a:lnTo>
                    <a:lnTo>
                      <a:pt x="14" y="291"/>
                    </a:lnTo>
                    <a:lnTo>
                      <a:pt x="18" y="284"/>
                    </a:lnTo>
                    <a:lnTo>
                      <a:pt x="23" y="278"/>
                    </a:lnTo>
                    <a:lnTo>
                      <a:pt x="21" y="270"/>
                    </a:lnTo>
                    <a:lnTo>
                      <a:pt x="19" y="263"/>
                    </a:lnTo>
                    <a:lnTo>
                      <a:pt x="19" y="255"/>
                    </a:lnTo>
                    <a:lnTo>
                      <a:pt x="18" y="247"/>
                    </a:lnTo>
                    <a:lnTo>
                      <a:pt x="16" y="240"/>
                    </a:lnTo>
                    <a:lnTo>
                      <a:pt x="16" y="232"/>
                    </a:lnTo>
                    <a:lnTo>
                      <a:pt x="14" y="225"/>
                    </a:lnTo>
                    <a:lnTo>
                      <a:pt x="14" y="217"/>
                    </a:lnTo>
                    <a:lnTo>
                      <a:pt x="12" y="209"/>
                    </a:lnTo>
                    <a:lnTo>
                      <a:pt x="12" y="204"/>
                    </a:lnTo>
                    <a:lnTo>
                      <a:pt x="10" y="196"/>
                    </a:lnTo>
                    <a:lnTo>
                      <a:pt x="10" y="190"/>
                    </a:lnTo>
                    <a:lnTo>
                      <a:pt x="8" y="183"/>
                    </a:lnTo>
                    <a:lnTo>
                      <a:pt x="8" y="177"/>
                    </a:lnTo>
                    <a:lnTo>
                      <a:pt x="6" y="171"/>
                    </a:lnTo>
                    <a:lnTo>
                      <a:pt x="6" y="168"/>
                    </a:lnTo>
                    <a:lnTo>
                      <a:pt x="4" y="160"/>
                    </a:lnTo>
                    <a:lnTo>
                      <a:pt x="4" y="156"/>
                    </a:lnTo>
                    <a:lnTo>
                      <a:pt x="4" y="150"/>
                    </a:lnTo>
                    <a:lnTo>
                      <a:pt x="4" y="147"/>
                    </a:lnTo>
                    <a:lnTo>
                      <a:pt x="2" y="141"/>
                    </a:lnTo>
                    <a:lnTo>
                      <a:pt x="2" y="137"/>
                    </a:lnTo>
                    <a:lnTo>
                      <a:pt x="2" y="133"/>
                    </a:lnTo>
                    <a:lnTo>
                      <a:pt x="2" y="131"/>
                    </a:lnTo>
                    <a:lnTo>
                      <a:pt x="0" y="124"/>
                    </a:lnTo>
                    <a:lnTo>
                      <a:pt x="0" y="120"/>
                    </a:lnTo>
                    <a:lnTo>
                      <a:pt x="0" y="118"/>
                    </a:lnTo>
                    <a:lnTo>
                      <a:pt x="109"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9" name="Freeform 17"/>
              <p:cNvSpPr>
                <a:spLocks/>
              </p:cNvSpPr>
              <p:nvPr/>
            </p:nvSpPr>
            <p:spPr bwMode="auto">
              <a:xfrm>
                <a:off x="595" y="436"/>
                <a:ext cx="112" cy="118"/>
              </a:xfrm>
              <a:custGeom>
                <a:avLst/>
                <a:gdLst>
                  <a:gd name="T0" fmla="*/ 28 w 298"/>
                  <a:gd name="T1" fmla="*/ 20 h 415"/>
                  <a:gd name="T2" fmla="*/ 24 w 298"/>
                  <a:gd name="T3" fmla="*/ 0 h 415"/>
                  <a:gd name="T4" fmla="*/ 25 w 298"/>
                  <a:gd name="T5" fmla="*/ 1 h 415"/>
                  <a:gd name="T6" fmla="*/ 26 w 298"/>
                  <a:gd name="T7" fmla="*/ 1 h 415"/>
                  <a:gd name="T8" fmla="*/ 28 w 298"/>
                  <a:gd name="T9" fmla="*/ 2 h 415"/>
                  <a:gd name="T10" fmla="*/ 29 w 298"/>
                  <a:gd name="T11" fmla="*/ 3 h 415"/>
                  <a:gd name="T12" fmla="*/ 31 w 298"/>
                  <a:gd name="T13" fmla="*/ 3 h 415"/>
                  <a:gd name="T14" fmla="*/ 32 w 298"/>
                  <a:gd name="T15" fmla="*/ 5 h 415"/>
                  <a:gd name="T16" fmla="*/ 34 w 298"/>
                  <a:gd name="T17" fmla="*/ 6 h 415"/>
                  <a:gd name="T18" fmla="*/ 35 w 298"/>
                  <a:gd name="T19" fmla="*/ 7 h 415"/>
                  <a:gd name="T20" fmla="*/ 36 w 298"/>
                  <a:gd name="T21" fmla="*/ 8 h 415"/>
                  <a:gd name="T22" fmla="*/ 37 w 298"/>
                  <a:gd name="T23" fmla="*/ 8 h 415"/>
                  <a:gd name="T24" fmla="*/ 38 w 298"/>
                  <a:gd name="T25" fmla="*/ 9 h 415"/>
                  <a:gd name="T26" fmla="*/ 38 w 298"/>
                  <a:gd name="T27" fmla="*/ 10 h 415"/>
                  <a:gd name="T28" fmla="*/ 39 w 298"/>
                  <a:gd name="T29" fmla="*/ 11 h 415"/>
                  <a:gd name="T30" fmla="*/ 40 w 298"/>
                  <a:gd name="T31" fmla="*/ 12 h 415"/>
                  <a:gd name="T32" fmla="*/ 40 w 298"/>
                  <a:gd name="T33" fmla="*/ 13 h 415"/>
                  <a:gd name="T34" fmla="*/ 41 w 298"/>
                  <a:gd name="T35" fmla="*/ 13 h 415"/>
                  <a:gd name="T36" fmla="*/ 41 w 298"/>
                  <a:gd name="T37" fmla="*/ 14 h 415"/>
                  <a:gd name="T38" fmla="*/ 42 w 298"/>
                  <a:gd name="T39" fmla="*/ 15 h 415"/>
                  <a:gd name="T40" fmla="*/ 42 w 298"/>
                  <a:gd name="T41" fmla="*/ 16 h 415"/>
                  <a:gd name="T42" fmla="*/ 42 w 298"/>
                  <a:gd name="T43" fmla="*/ 17 h 415"/>
                  <a:gd name="T44" fmla="*/ 42 w 298"/>
                  <a:gd name="T45" fmla="*/ 18 h 415"/>
                  <a:gd name="T46" fmla="*/ 42 w 298"/>
                  <a:gd name="T47" fmla="*/ 19 h 415"/>
                  <a:gd name="T48" fmla="*/ 42 w 298"/>
                  <a:gd name="T49" fmla="*/ 20 h 415"/>
                  <a:gd name="T50" fmla="*/ 42 w 298"/>
                  <a:gd name="T51" fmla="*/ 21 h 415"/>
                  <a:gd name="T52" fmla="*/ 41 w 298"/>
                  <a:gd name="T53" fmla="*/ 22 h 415"/>
                  <a:gd name="T54" fmla="*/ 41 w 298"/>
                  <a:gd name="T55" fmla="*/ 23 h 415"/>
                  <a:gd name="T56" fmla="*/ 41 w 298"/>
                  <a:gd name="T57" fmla="*/ 24 h 415"/>
                  <a:gd name="T58" fmla="*/ 40 w 298"/>
                  <a:gd name="T59" fmla="*/ 25 h 415"/>
                  <a:gd name="T60" fmla="*/ 40 w 298"/>
                  <a:gd name="T61" fmla="*/ 26 h 415"/>
                  <a:gd name="T62" fmla="*/ 39 w 298"/>
                  <a:gd name="T63" fmla="*/ 27 h 415"/>
                  <a:gd name="T64" fmla="*/ 38 w 298"/>
                  <a:gd name="T65" fmla="*/ 28 h 415"/>
                  <a:gd name="T66" fmla="*/ 36 w 298"/>
                  <a:gd name="T67" fmla="*/ 29 h 415"/>
                  <a:gd name="T68" fmla="*/ 35 w 298"/>
                  <a:gd name="T69" fmla="*/ 30 h 415"/>
                  <a:gd name="T70" fmla="*/ 33 w 298"/>
                  <a:gd name="T71" fmla="*/ 30 h 415"/>
                  <a:gd name="T72" fmla="*/ 31 w 298"/>
                  <a:gd name="T73" fmla="*/ 31 h 415"/>
                  <a:gd name="T74" fmla="*/ 30 w 298"/>
                  <a:gd name="T75" fmla="*/ 32 h 415"/>
                  <a:gd name="T76" fmla="*/ 28 w 298"/>
                  <a:gd name="T77" fmla="*/ 32 h 415"/>
                  <a:gd name="T78" fmla="*/ 27 w 298"/>
                  <a:gd name="T79" fmla="*/ 32 h 415"/>
                  <a:gd name="T80" fmla="*/ 25 w 298"/>
                  <a:gd name="T81" fmla="*/ 33 h 415"/>
                  <a:gd name="T82" fmla="*/ 24 w 298"/>
                  <a:gd name="T83" fmla="*/ 33 h 415"/>
                  <a:gd name="T84" fmla="*/ 23 w 298"/>
                  <a:gd name="T85" fmla="*/ 33 h 415"/>
                  <a:gd name="T86" fmla="*/ 0 w 298"/>
                  <a:gd name="T87" fmla="*/ 26 h 4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8"/>
                  <a:gd name="T133" fmla="*/ 0 h 415"/>
                  <a:gd name="T134" fmla="*/ 298 w 298"/>
                  <a:gd name="T135" fmla="*/ 415 h 4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8" h="415">
                    <a:moveTo>
                      <a:pt x="0" y="324"/>
                    </a:moveTo>
                    <a:lnTo>
                      <a:pt x="196" y="250"/>
                    </a:lnTo>
                    <a:lnTo>
                      <a:pt x="171" y="0"/>
                    </a:lnTo>
                    <a:lnTo>
                      <a:pt x="171" y="2"/>
                    </a:lnTo>
                    <a:lnTo>
                      <a:pt x="177" y="4"/>
                    </a:lnTo>
                    <a:lnTo>
                      <a:pt x="179" y="8"/>
                    </a:lnTo>
                    <a:lnTo>
                      <a:pt x="183" y="10"/>
                    </a:lnTo>
                    <a:lnTo>
                      <a:pt x="186" y="14"/>
                    </a:lnTo>
                    <a:lnTo>
                      <a:pt x="190" y="18"/>
                    </a:lnTo>
                    <a:lnTo>
                      <a:pt x="196" y="21"/>
                    </a:lnTo>
                    <a:lnTo>
                      <a:pt x="200" y="27"/>
                    </a:lnTo>
                    <a:lnTo>
                      <a:pt x="205" y="31"/>
                    </a:lnTo>
                    <a:lnTo>
                      <a:pt x="211" y="38"/>
                    </a:lnTo>
                    <a:lnTo>
                      <a:pt x="217" y="42"/>
                    </a:lnTo>
                    <a:lnTo>
                      <a:pt x="222" y="50"/>
                    </a:lnTo>
                    <a:lnTo>
                      <a:pt x="230" y="58"/>
                    </a:lnTo>
                    <a:lnTo>
                      <a:pt x="236" y="65"/>
                    </a:lnTo>
                    <a:lnTo>
                      <a:pt x="241" y="73"/>
                    </a:lnTo>
                    <a:lnTo>
                      <a:pt x="247" y="80"/>
                    </a:lnTo>
                    <a:lnTo>
                      <a:pt x="249" y="86"/>
                    </a:lnTo>
                    <a:lnTo>
                      <a:pt x="253" y="90"/>
                    </a:lnTo>
                    <a:lnTo>
                      <a:pt x="257" y="94"/>
                    </a:lnTo>
                    <a:lnTo>
                      <a:pt x="259" y="99"/>
                    </a:lnTo>
                    <a:lnTo>
                      <a:pt x="260" y="103"/>
                    </a:lnTo>
                    <a:lnTo>
                      <a:pt x="264" y="109"/>
                    </a:lnTo>
                    <a:lnTo>
                      <a:pt x="266" y="113"/>
                    </a:lnTo>
                    <a:lnTo>
                      <a:pt x="270" y="116"/>
                    </a:lnTo>
                    <a:lnTo>
                      <a:pt x="272" y="122"/>
                    </a:lnTo>
                    <a:lnTo>
                      <a:pt x="276" y="128"/>
                    </a:lnTo>
                    <a:lnTo>
                      <a:pt x="278" y="134"/>
                    </a:lnTo>
                    <a:lnTo>
                      <a:pt x="279" y="137"/>
                    </a:lnTo>
                    <a:lnTo>
                      <a:pt x="281" y="143"/>
                    </a:lnTo>
                    <a:lnTo>
                      <a:pt x="283" y="147"/>
                    </a:lnTo>
                    <a:lnTo>
                      <a:pt x="285" y="153"/>
                    </a:lnTo>
                    <a:lnTo>
                      <a:pt x="287" y="160"/>
                    </a:lnTo>
                    <a:lnTo>
                      <a:pt x="289" y="164"/>
                    </a:lnTo>
                    <a:lnTo>
                      <a:pt x="291" y="172"/>
                    </a:lnTo>
                    <a:lnTo>
                      <a:pt x="293" y="175"/>
                    </a:lnTo>
                    <a:lnTo>
                      <a:pt x="295" y="183"/>
                    </a:lnTo>
                    <a:lnTo>
                      <a:pt x="295" y="187"/>
                    </a:lnTo>
                    <a:lnTo>
                      <a:pt x="297" y="194"/>
                    </a:lnTo>
                    <a:lnTo>
                      <a:pt x="297" y="198"/>
                    </a:lnTo>
                    <a:lnTo>
                      <a:pt x="297" y="206"/>
                    </a:lnTo>
                    <a:lnTo>
                      <a:pt x="297" y="212"/>
                    </a:lnTo>
                    <a:lnTo>
                      <a:pt x="298" y="217"/>
                    </a:lnTo>
                    <a:lnTo>
                      <a:pt x="298" y="225"/>
                    </a:lnTo>
                    <a:lnTo>
                      <a:pt x="298" y="231"/>
                    </a:lnTo>
                    <a:lnTo>
                      <a:pt x="298" y="238"/>
                    </a:lnTo>
                    <a:lnTo>
                      <a:pt x="297" y="244"/>
                    </a:lnTo>
                    <a:lnTo>
                      <a:pt x="297" y="251"/>
                    </a:lnTo>
                    <a:lnTo>
                      <a:pt x="297" y="257"/>
                    </a:lnTo>
                    <a:lnTo>
                      <a:pt x="295" y="263"/>
                    </a:lnTo>
                    <a:lnTo>
                      <a:pt x="295" y="269"/>
                    </a:lnTo>
                    <a:lnTo>
                      <a:pt x="293" y="276"/>
                    </a:lnTo>
                    <a:lnTo>
                      <a:pt x="293" y="282"/>
                    </a:lnTo>
                    <a:lnTo>
                      <a:pt x="291" y="288"/>
                    </a:lnTo>
                    <a:lnTo>
                      <a:pt x="289" y="291"/>
                    </a:lnTo>
                    <a:lnTo>
                      <a:pt x="287" y="297"/>
                    </a:lnTo>
                    <a:lnTo>
                      <a:pt x="287" y="303"/>
                    </a:lnTo>
                    <a:lnTo>
                      <a:pt x="285" y="307"/>
                    </a:lnTo>
                    <a:lnTo>
                      <a:pt x="283" y="310"/>
                    </a:lnTo>
                    <a:lnTo>
                      <a:pt x="281" y="316"/>
                    </a:lnTo>
                    <a:lnTo>
                      <a:pt x="279" y="322"/>
                    </a:lnTo>
                    <a:lnTo>
                      <a:pt x="276" y="329"/>
                    </a:lnTo>
                    <a:lnTo>
                      <a:pt x="272" y="337"/>
                    </a:lnTo>
                    <a:lnTo>
                      <a:pt x="266" y="345"/>
                    </a:lnTo>
                    <a:lnTo>
                      <a:pt x="260" y="350"/>
                    </a:lnTo>
                    <a:lnTo>
                      <a:pt x="257" y="356"/>
                    </a:lnTo>
                    <a:lnTo>
                      <a:pt x="251" y="362"/>
                    </a:lnTo>
                    <a:lnTo>
                      <a:pt x="245" y="367"/>
                    </a:lnTo>
                    <a:lnTo>
                      <a:pt x="240" y="373"/>
                    </a:lnTo>
                    <a:lnTo>
                      <a:pt x="234" y="377"/>
                    </a:lnTo>
                    <a:lnTo>
                      <a:pt x="228" y="381"/>
                    </a:lnTo>
                    <a:lnTo>
                      <a:pt x="222" y="385"/>
                    </a:lnTo>
                    <a:lnTo>
                      <a:pt x="217" y="388"/>
                    </a:lnTo>
                    <a:lnTo>
                      <a:pt x="209" y="390"/>
                    </a:lnTo>
                    <a:lnTo>
                      <a:pt x="203" y="394"/>
                    </a:lnTo>
                    <a:lnTo>
                      <a:pt x="198" y="396"/>
                    </a:lnTo>
                    <a:lnTo>
                      <a:pt x="194" y="400"/>
                    </a:lnTo>
                    <a:lnTo>
                      <a:pt x="188" y="400"/>
                    </a:lnTo>
                    <a:lnTo>
                      <a:pt x="183" y="404"/>
                    </a:lnTo>
                    <a:lnTo>
                      <a:pt x="179" y="404"/>
                    </a:lnTo>
                    <a:lnTo>
                      <a:pt x="173" y="407"/>
                    </a:lnTo>
                    <a:lnTo>
                      <a:pt x="169" y="407"/>
                    </a:lnTo>
                    <a:lnTo>
                      <a:pt x="165" y="411"/>
                    </a:lnTo>
                    <a:lnTo>
                      <a:pt x="162" y="413"/>
                    </a:lnTo>
                    <a:lnTo>
                      <a:pt x="160" y="415"/>
                    </a:lnTo>
                    <a:lnTo>
                      <a:pt x="0" y="3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0" name="Freeform 18"/>
              <p:cNvSpPr>
                <a:spLocks/>
              </p:cNvSpPr>
              <p:nvPr/>
            </p:nvSpPr>
            <p:spPr bwMode="auto">
              <a:xfrm>
                <a:off x="497" y="523"/>
                <a:ext cx="207" cy="132"/>
              </a:xfrm>
              <a:custGeom>
                <a:avLst/>
                <a:gdLst>
                  <a:gd name="T0" fmla="*/ 39 w 553"/>
                  <a:gd name="T1" fmla="*/ 36 h 466"/>
                  <a:gd name="T2" fmla="*/ 40 w 553"/>
                  <a:gd name="T3" fmla="*/ 36 h 466"/>
                  <a:gd name="T4" fmla="*/ 43 w 553"/>
                  <a:gd name="T5" fmla="*/ 36 h 466"/>
                  <a:gd name="T6" fmla="*/ 45 w 553"/>
                  <a:gd name="T7" fmla="*/ 35 h 466"/>
                  <a:gd name="T8" fmla="*/ 48 w 553"/>
                  <a:gd name="T9" fmla="*/ 35 h 466"/>
                  <a:gd name="T10" fmla="*/ 50 w 553"/>
                  <a:gd name="T11" fmla="*/ 35 h 466"/>
                  <a:gd name="T12" fmla="*/ 52 w 553"/>
                  <a:gd name="T13" fmla="*/ 34 h 466"/>
                  <a:gd name="T14" fmla="*/ 55 w 553"/>
                  <a:gd name="T15" fmla="*/ 34 h 466"/>
                  <a:gd name="T16" fmla="*/ 57 w 553"/>
                  <a:gd name="T17" fmla="*/ 33 h 466"/>
                  <a:gd name="T18" fmla="*/ 60 w 553"/>
                  <a:gd name="T19" fmla="*/ 33 h 466"/>
                  <a:gd name="T20" fmla="*/ 63 w 553"/>
                  <a:gd name="T21" fmla="*/ 32 h 466"/>
                  <a:gd name="T22" fmla="*/ 65 w 553"/>
                  <a:gd name="T23" fmla="*/ 31 h 466"/>
                  <a:gd name="T24" fmla="*/ 67 w 553"/>
                  <a:gd name="T25" fmla="*/ 31 h 466"/>
                  <a:gd name="T26" fmla="*/ 69 w 553"/>
                  <a:gd name="T27" fmla="*/ 31 h 466"/>
                  <a:gd name="T28" fmla="*/ 71 w 553"/>
                  <a:gd name="T29" fmla="*/ 30 h 466"/>
                  <a:gd name="T30" fmla="*/ 73 w 553"/>
                  <a:gd name="T31" fmla="*/ 30 h 466"/>
                  <a:gd name="T32" fmla="*/ 75 w 553"/>
                  <a:gd name="T33" fmla="*/ 29 h 466"/>
                  <a:gd name="T34" fmla="*/ 77 w 553"/>
                  <a:gd name="T35" fmla="*/ 29 h 466"/>
                  <a:gd name="T36" fmla="*/ 77 w 553"/>
                  <a:gd name="T37" fmla="*/ 28 h 466"/>
                  <a:gd name="T38" fmla="*/ 51 w 553"/>
                  <a:gd name="T39" fmla="*/ 1 h 466"/>
                  <a:gd name="T40" fmla="*/ 48 w 553"/>
                  <a:gd name="T41" fmla="*/ 1 h 466"/>
                  <a:gd name="T42" fmla="*/ 45 w 553"/>
                  <a:gd name="T43" fmla="*/ 0 h 466"/>
                  <a:gd name="T44" fmla="*/ 42 w 553"/>
                  <a:gd name="T45" fmla="*/ 0 h 466"/>
                  <a:gd name="T46" fmla="*/ 40 w 553"/>
                  <a:gd name="T47" fmla="*/ 0 h 466"/>
                  <a:gd name="T48" fmla="*/ 37 w 553"/>
                  <a:gd name="T49" fmla="*/ 0 h 466"/>
                  <a:gd name="T50" fmla="*/ 34 w 553"/>
                  <a:gd name="T51" fmla="*/ 0 h 466"/>
                  <a:gd name="T52" fmla="*/ 32 w 553"/>
                  <a:gd name="T53" fmla="*/ 0 h 466"/>
                  <a:gd name="T54" fmla="*/ 30 w 553"/>
                  <a:gd name="T55" fmla="*/ 0 h 466"/>
                  <a:gd name="T56" fmla="*/ 27 w 553"/>
                  <a:gd name="T57" fmla="*/ 1 h 466"/>
                  <a:gd name="T58" fmla="*/ 25 w 553"/>
                  <a:gd name="T59" fmla="*/ 1 h 466"/>
                  <a:gd name="T60" fmla="*/ 23 w 553"/>
                  <a:gd name="T61" fmla="*/ 1 h 466"/>
                  <a:gd name="T62" fmla="*/ 21 w 553"/>
                  <a:gd name="T63" fmla="*/ 2 h 466"/>
                  <a:gd name="T64" fmla="*/ 19 w 553"/>
                  <a:gd name="T65" fmla="*/ 3 h 466"/>
                  <a:gd name="T66" fmla="*/ 18 w 553"/>
                  <a:gd name="T67" fmla="*/ 3 h 466"/>
                  <a:gd name="T68" fmla="*/ 15 w 553"/>
                  <a:gd name="T69" fmla="*/ 5 h 466"/>
                  <a:gd name="T70" fmla="*/ 12 w 553"/>
                  <a:gd name="T71" fmla="*/ 6 h 466"/>
                  <a:gd name="T72" fmla="*/ 10 w 553"/>
                  <a:gd name="T73" fmla="*/ 8 h 466"/>
                  <a:gd name="T74" fmla="*/ 9 w 553"/>
                  <a:gd name="T75" fmla="*/ 9 h 466"/>
                  <a:gd name="T76" fmla="*/ 7 w 553"/>
                  <a:gd name="T77" fmla="*/ 11 h 466"/>
                  <a:gd name="T78" fmla="*/ 6 w 553"/>
                  <a:gd name="T79" fmla="*/ 12 h 466"/>
                  <a:gd name="T80" fmla="*/ 5 w 553"/>
                  <a:gd name="T81" fmla="*/ 13 h 466"/>
                  <a:gd name="T82" fmla="*/ 4 w 553"/>
                  <a:gd name="T83" fmla="*/ 14 h 466"/>
                  <a:gd name="T84" fmla="*/ 3 w 553"/>
                  <a:gd name="T85" fmla="*/ 16 h 466"/>
                  <a:gd name="T86" fmla="*/ 2 w 553"/>
                  <a:gd name="T87" fmla="*/ 18 h 466"/>
                  <a:gd name="T88" fmla="*/ 1 w 553"/>
                  <a:gd name="T89" fmla="*/ 20 h 466"/>
                  <a:gd name="T90" fmla="*/ 1 w 553"/>
                  <a:gd name="T91" fmla="*/ 21 h 466"/>
                  <a:gd name="T92" fmla="*/ 0 w 553"/>
                  <a:gd name="T93" fmla="*/ 22 h 466"/>
                  <a:gd name="T94" fmla="*/ 0 w 553"/>
                  <a:gd name="T95" fmla="*/ 24 h 466"/>
                  <a:gd name="T96" fmla="*/ 0 w 553"/>
                  <a:gd name="T97" fmla="*/ 25 h 466"/>
                  <a:gd name="T98" fmla="*/ 3 w 553"/>
                  <a:gd name="T99" fmla="*/ 26 h 466"/>
                  <a:gd name="T100" fmla="*/ 5 w 553"/>
                  <a:gd name="T101" fmla="*/ 28 h 466"/>
                  <a:gd name="T102" fmla="*/ 8 w 553"/>
                  <a:gd name="T103" fmla="*/ 30 h 466"/>
                  <a:gd name="T104" fmla="*/ 10 w 553"/>
                  <a:gd name="T105" fmla="*/ 31 h 466"/>
                  <a:gd name="T106" fmla="*/ 13 w 553"/>
                  <a:gd name="T107" fmla="*/ 32 h 466"/>
                  <a:gd name="T108" fmla="*/ 16 w 553"/>
                  <a:gd name="T109" fmla="*/ 33 h 466"/>
                  <a:gd name="T110" fmla="*/ 19 w 553"/>
                  <a:gd name="T111" fmla="*/ 34 h 466"/>
                  <a:gd name="T112" fmla="*/ 22 w 553"/>
                  <a:gd name="T113" fmla="*/ 35 h 466"/>
                  <a:gd name="T114" fmla="*/ 25 w 553"/>
                  <a:gd name="T115" fmla="*/ 36 h 466"/>
                  <a:gd name="T116" fmla="*/ 26 w 553"/>
                  <a:gd name="T117" fmla="*/ 36 h 466"/>
                  <a:gd name="T118" fmla="*/ 28 w 553"/>
                  <a:gd name="T119" fmla="*/ 37 h 466"/>
                  <a:gd name="T120" fmla="*/ 30 w 553"/>
                  <a:gd name="T121" fmla="*/ 37 h 466"/>
                  <a:gd name="T122" fmla="*/ 24 w 553"/>
                  <a:gd name="T123" fmla="*/ 13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3"/>
                  <a:gd name="T187" fmla="*/ 0 h 466"/>
                  <a:gd name="T188" fmla="*/ 553 w 553"/>
                  <a:gd name="T189" fmla="*/ 466 h 4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3" h="466">
                    <a:moveTo>
                      <a:pt x="266" y="454"/>
                    </a:moveTo>
                    <a:lnTo>
                      <a:pt x="270" y="454"/>
                    </a:lnTo>
                    <a:lnTo>
                      <a:pt x="274" y="452"/>
                    </a:lnTo>
                    <a:lnTo>
                      <a:pt x="279" y="452"/>
                    </a:lnTo>
                    <a:lnTo>
                      <a:pt x="285" y="452"/>
                    </a:lnTo>
                    <a:lnTo>
                      <a:pt x="289" y="450"/>
                    </a:lnTo>
                    <a:lnTo>
                      <a:pt x="294" y="450"/>
                    </a:lnTo>
                    <a:lnTo>
                      <a:pt x="300" y="448"/>
                    </a:lnTo>
                    <a:lnTo>
                      <a:pt x="306" y="448"/>
                    </a:lnTo>
                    <a:lnTo>
                      <a:pt x="310" y="446"/>
                    </a:lnTo>
                    <a:lnTo>
                      <a:pt x="315" y="445"/>
                    </a:lnTo>
                    <a:lnTo>
                      <a:pt x="321" y="443"/>
                    </a:lnTo>
                    <a:lnTo>
                      <a:pt x="327" y="441"/>
                    </a:lnTo>
                    <a:lnTo>
                      <a:pt x="332" y="441"/>
                    </a:lnTo>
                    <a:lnTo>
                      <a:pt x="338" y="439"/>
                    </a:lnTo>
                    <a:lnTo>
                      <a:pt x="344" y="437"/>
                    </a:lnTo>
                    <a:lnTo>
                      <a:pt x="351" y="435"/>
                    </a:lnTo>
                    <a:lnTo>
                      <a:pt x="357" y="433"/>
                    </a:lnTo>
                    <a:lnTo>
                      <a:pt x="363" y="431"/>
                    </a:lnTo>
                    <a:lnTo>
                      <a:pt x="369" y="429"/>
                    </a:lnTo>
                    <a:lnTo>
                      <a:pt x="374" y="427"/>
                    </a:lnTo>
                    <a:lnTo>
                      <a:pt x="380" y="426"/>
                    </a:lnTo>
                    <a:lnTo>
                      <a:pt x="388" y="422"/>
                    </a:lnTo>
                    <a:lnTo>
                      <a:pt x="391" y="420"/>
                    </a:lnTo>
                    <a:lnTo>
                      <a:pt x="399" y="418"/>
                    </a:lnTo>
                    <a:lnTo>
                      <a:pt x="405" y="416"/>
                    </a:lnTo>
                    <a:lnTo>
                      <a:pt x="410" y="414"/>
                    </a:lnTo>
                    <a:lnTo>
                      <a:pt x="416" y="412"/>
                    </a:lnTo>
                    <a:lnTo>
                      <a:pt x="422" y="410"/>
                    </a:lnTo>
                    <a:lnTo>
                      <a:pt x="427" y="407"/>
                    </a:lnTo>
                    <a:lnTo>
                      <a:pt x="433" y="405"/>
                    </a:lnTo>
                    <a:lnTo>
                      <a:pt x="439" y="403"/>
                    </a:lnTo>
                    <a:lnTo>
                      <a:pt x="446" y="401"/>
                    </a:lnTo>
                    <a:lnTo>
                      <a:pt x="450" y="399"/>
                    </a:lnTo>
                    <a:lnTo>
                      <a:pt x="456" y="397"/>
                    </a:lnTo>
                    <a:lnTo>
                      <a:pt x="462" y="393"/>
                    </a:lnTo>
                    <a:lnTo>
                      <a:pt x="467" y="391"/>
                    </a:lnTo>
                    <a:lnTo>
                      <a:pt x="471" y="389"/>
                    </a:lnTo>
                    <a:lnTo>
                      <a:pt x="477" y="388"/>
                    </a:lnTo>
                    <a:lnTo>
                      <a:pt x="481" y="386"/>
                    </a:lnTo>
                    <a:lnTo>
                      <a:pt x="486" y="382"/>
                    </a:lnTo>
                    <a:lnTo>
                      <a:pt x="492" y="380"/>
                    </a:lnTo>
                    <a:lnTo>
                      <a:pt x="496" y="378"/>
                    </a:lnTo>
                    <a:lnTo>
                      <a:pt x="500" y="376"/>
                    </a:lnTo>
                    <a:lnTo>
                      <a:pt x="505" y="374"/>
                    </a:lnTo>
                    <a:lnTo>
                      <a:pt x="509" y="372"/>
                    </a:lnTo>
                    <a:lnTo>
                      <a:pt x="513" y="370"/>
                    </a:lnTo>
                    <a:lnTo>
                      <a:pt x="517" y="369"/>
                    </a:lnTo>
                    <a:lnTo>
                      <a:pt x="522" y="367"/>
                    </a:lnTo>
                    <a:lnTo>
                      <a:pt x="528" y="363"/>
                    </a:lnTo>
                    <a:lnTo>
                      <a:pt x="534" y="361"/>
                    </a:lnTo>
                    <a:lnTo>
                      <a:pt x="538" y="359"/>
                    </a:lnTo>
                    <a:lnTo>
                      <a:pt x="543" y="357"/>
                    </a:lnTo>
                    <a:lnTo>
                      <a:pt x="547" y="355"/>
                    </a:lnTo>
                    <a:lnTo>
                      <a:pt x="551" y="353"/>
                    </a:lnTo>
                    <a:lnTo>
                      <a:pt x="553" y="353"/>
                    </a:lnTo>
                    <a:lnTo>
                      <a:pt x="384" y="22"/>
                    </a:lnTo>
                    <a:lnTo>
                      <a:pt x="374" y="19"/>
                    </a:lnTo>
                    <a:lnTo>
                      <a:pt x="367" y="15"/>
                    </a:lnTo>
                    <a:lnTo>
                      <a:pt x="359" y="13"/>
                    </a:lnTo>
                    <a:lnTo>
                      <a:pt x="351" y="11"/>
                    </a:lnTo>
                    <a:lnTo>
                      <a:pt x="344" y="9"/>
                    </a:lnTo>
                    <a:lnTo>
                      <a:pt x="336" y="7"/>
                    </a:lnTo>
                    <a:lnTo>
                      <a:pt x="331" y="5"/>
                    </a:lnTo>
                    <a:lnTo>
                      <a:pt x="323" y="5"/>
                    </a:lnTo>
                    <a:lnTo>
                      <a:pt x="315" y="3"/>
                    </a:lnTo>
                    <a:lnTo>
                      <a:pt x="310" y="3"/>
                    </a:lnTo>
                    <a:lnTo>
                      <a:pt x="302" y="2"/>
                    </a:lnTo>
                    <a:lnTo>
                      <a:pt x="296" y="2"/>
                    </a:lnTo>
                    <a:lnTo>
                      <a:pt x="289" y="0"/>
                    </a:lnTo>
                    <a:lnTo>
                      <a:pt x="283" y="0"/>
                    </a:lnTo>
                    <a:lnTo>
                      <a:pt x="277" y="0"/>
                    </a:lnTo>
                    <a:lnTo>
                      <a:pt x="270" y="0"/>
                    </a:lnTo>
                    <a:lnTo>
                      <a:pt x="264" y="0"/>
                    </a:lnTo>
                    <a:lnTo>
                      <a:pt x="256" y="0"/>
                    </a:lnTo>
                    <a:lnTo>
                      <a:pt x="251" y="0"/>
                    </a:lnTo>
                    <a:lnTo>
                      <a:pt x="245" y="0"/>
                    </a:lnTo>
                    <a:lnTo>
                      <a:pt x="239" y="0"/>
                    </a:lnTo>
                    <a:lnTo>
                      <a:pt x="234" y="0"/>
                    </a:lnTo>
                    <a:lnTo>
                      <a:pt x="228" y="0"/>
                    </a:lnTo>
                    <a:lnTo>
                      <a:pt x="222" y="2"/>
                    </a:lnTo>
                    <a:lnTo>
                      <a:pt x="215" y="2"/>
                    </a:lnTo>
                    <a:lnTo>
                      <a:pt x="211" y="3"/>
                    </a:lnTo>
                    <a:lnTo>
                      <a:pt x="205" y="3"/>
                    </a:lnTo>
                    <a:lnTo>
                      <a:pt x="201" y="5"/>
                    </a:lnTo>
                    <a:lnTo>
                      <a:pt x="196" y="7"/>
                    </a:lnTo>
                    <a:lnTo>
                      <a:pt x="190" y="9"/>
                    </a:lnTo>
                    <a:lnTo>
                      <a:pt x="184" y="11"/>
                    </a:lnTo>
                    <a:lnTo>
                      <a:pt x="180" y="13"/>
                    </a:lnTo>
                    <a:lnTo>
                      <a:pt x="175" y="15"/>
                    </a:lnTo>
                    <a:lnTo>
                      <a:pt x="169" y="15"/>
                    </a:lnTo>
                    <a:lnTo>
                      <a:pt x="165" y="17"/>
                    </a:lnTo>
                    <a:lnTo>
                      <a:pt x="161" y="19"/>
                    </a:lnTo>
                    <a:lnTo>
                      <a:pt x="156" y="22"/>
                    </a:lnTo>
                    <a:lnTo>
                      <a:pt x="152" y="24"/>
                    </a:lnTo>
                    <a:lnTo>
                      <a:pt x="146" y="26"/>
                    </a:lnTo>
                    <a:lnTo>
                      <a:pt x="142" y="30"/>
                    </a:lnTo>
                    <a:lnTo>
                      <a:pt x="139" y="32"/>
                    </a:lnTo>
                    <a:lnTo>
                      <a:pt x="135" y="34"/>
                    </a:lnTo>
                    <a:lnTo>
                      <a:pt x="131" y="38"/>
                    </a:lnTo>
                    <a:lnTo>
                      <a:pt x="127" y="40"/>
                    </a:lnTo>
                    <a:lnTo>
                      <a:pt x="120" y="45"/>
                    </a:lnTo>
                    <a:lnTo>
                      <a:pt x="112" y="53"/>
                    </a:lnTo>
                    <a:lnTo>
                      <a:pt x="104" y="59"/>
                    </a:lnTo>
                    <a:lnTo>
                      <a:pt x="97" y="66"/>
                    </a:lnTo>
                    <a:lnTo>
                      <a:pt x="91" y="72"/>
                    </a:lnTo>
                    <a:lnTo>
                      <a:pt x="85" y="79"/>
                    </a:lnTo>
                    <a:lnTo>
                      <a:pt x="80" y="87"/>
                    </a:lnTo>
                    <a:lnTo>
                      <a:pt x="74" y="95"/>
                    </a:lnTo>
                    <a:lnTo>
                      <a:pt x="70" y="98"/>
                    </a:lnTo>
                    <a:lnTo>
                      <a:pt x="68" y="102"/>
                    </a:lnTo>
                    <a:lnTo>
                      <a:pt x="66" y="108"/>
                    </a:lnTo>
                    <a:lnTo>
                      <a:pt x="64" y="112"/>
                    </a:lnTo>
                    <a:lnTo>
                      <a:pt x="59" y="119"/>
                    </a:lnTo>
                    <a:lnTo>
                      <a:pt x="55" y="127"/>
                    </a:lnTo>
                    <a:lnTo>
                      <a:pt x="49" y="135"/>
                    </a:lnTo>
                    <a:lnTo>
                      <a:pt x="45" y="144"/>
                    </a:lnTo>
                    <a:lnTo>
                      <a:pt x="44" y="148"/>
                    </a:lnTo>
                    <a:lnTo>
                      <a:pt x="42" y="152"/>
                    </a:lnTo>
                    <a:lnTo>
                      <a:pt x="40" y="156"/>
                    </a:lnTo>
                    <a:lnTo>
                      <a:pt x="38" y="161"/>
                    </a:lnTo>
                    <a:lnTo>
                      <a:pt x="36" y="165"/>
                    </a:lnTo>
                    <a:lnTo>
                      <a:pt x="34" y="169"/>
                    </a:lnTo>
                    <a:lnTo>
                      <a:pt x="32" y="173"/>
                    </a:lnTo>
                    <a:lnTo>
                      <a:pt x="32" y="178"/>
                    </a:lnTo>
                    <a:lnTo>
                      <a:pt x="28" y="186"/>
                    </a:lnTo>
                    <a:lnTo>
                      <a:pt x="25" y="192"/>
                    </a:lnTo>
                    <a:lnTo>
                      <a:pt x="23" y="201"/>
                    </a:lnTo>
                    <a:lnTo>
                      <a:pt x="21" y="209"/>
                    </a:lnTo>
                    <a:lnTo>
                      <a:pt x="17" y="216"/>
                    </a:lnTo>
                    <a:lnTo>
                      <a:pt x="15" y="224"/>
                    </a:lnTo>
                    <a:lnTo>
                      <a:pt x="13" y="232"/>
                    </a:lnTo>
                    <a:lnTo>
                      <a:pt x="11" y="239"/>
                    </a:lnTo>
                    <a:lnTo>
                      <a:pt x="9" y="245"/>
                    </a:lnTo>
                    <a:lnTo>
                      <a:pt x="7" y="251"/>
                    </a:lnTo>
                    <a:lnTo>
                      <a:pt x="6" y="256"/>
                    </a:lnTo>
                    <a:lnTo>
                      <a:pt x="6" y="262"/>
                    </a:lnTo>
                    <a:lnTo>
                      <a:pt x="4" y="268"/>
                    </a:lnTo>
                    <a:lnTo>
                      <a:pt x="4" y="273"/>
                    </a:lnTo>
                    <a:lnTo>
                      <a:pt x="2" y="277"/>
                    </a:lnTo>
                    <a:lnTo>
                      <a:pt x="2" y="283"/>
                    </a:lnTo>
                    <a:lnTo>
                      <a:pt x="0" y="291"/>
                    </a:lnTo>
                    <a:lnTo>
                      <a:pt x="0" y="296"/>
                    </a:lnTo>
                    <a:lnTo>
                      <a:pt x="0" y="300"/>
                    </a:lnTo>
                    <a:lnTo>
                      <a:pt x="0" y="302"/>
                    </a:lnTo>
                    <a:lnTo>
                      <a:pt x="4" y="308"/>
                    </a:lnTo>
                    <a:lnTo>
                      <a:pt x="9" y="315"/>
                    </a:lnTo>
                    <a:lnTo>
                      <a:pt x="15" y="323"/>
                    </a:lnTo>
                    <a:lnTo>
                      <a:pt x="19" y="330"/>
                    </a:lnTo>
                    <a:lnTo>
                      <a:pt x="25" y="336"/>
                    </a:lnTo>
                    <a:lnTo>
                      <a:pt x="32" y="344"/>
                    </a:lnTo>
                    <a:lnTo>
                      <a:pt x="36" y="350"/>
                    </a:lnTo>
                    <a:lnTo>
                      <a:pt x="44" y="357"/>
                    </a:lnTo>
                    <a:lnTo>
                      <a:pt x="47" y="363"/>
                    </a:lnTo>
                    <a:lnTo>
                      <a:pt x="55" y="369"/>
                    </a:lnTo>
                    <a:lnTo>
                      <a:pt x="61" y="374"/>
                    </a:lnTo>
                    <a:lnTo>
                      <a:pt x="66" y="380"/>
                    </a:lnTo>
                    <a:lnTo>
                      <a:pt x="74" y="386"/>
                    </a:lnTo>
                    <a:lnTo>
                      <a:pt x="80" y="389"/>
                    </a:lnTo>
                    <a:lnTo>
                      <a:pt x="87" y="395"/>
                    </a:lnTo>
                    <a:lnTo>
                      <a:pt x="93" y="401"/>
                    </a:lnTo>
                    <a:lnTo>
                      <a:pt x="101" y="407"/>
                    </a:lnTo>
                    <a:lnTo>
                      <a:pt x="108" y="410"/>
                    </a:lnTo>
                    <a:lnTo>
                      <a:pt x="114" y="414"/>
                    </a:lnTo>
                    <a:lnTo>
                      <a:pt x="122" y="420"/>
                    </a:lnTo>
                    <a:lnTo>
                      <a:pt x="127" y="424"/>
                    </a:lnTo>
                    <a:lnTo>
                      <a:pt x="135" y="427"/>
                    </a:lnTo>
                    <a:lnTo>
                      <a:pt x="142" y="431"/>
                    </a:lnTo>
                    <a:lnTo>
                      <a:pt x="152" y="437"/>
                    </a:lnTo>
                    <a:lnTo>
                      <a:pt x="160" y="439"/>
                    </a:lnTo>
                    <a:lnTo>
                      <a:pt x="167" y="445"/>
                    </a:lnTo>
                    <a:lnTo>
                      <a:pt x="171" y="445"/>
                    </a:lnTo>
                    <a:lnTo>
                      <a:pt x="175" y="446"/>
                    </a:lnTo>
                    <a:lnTo>
                      <a:pt x="180" y="448"/>
                    </a:lnTo>
                    <a:lnTo>
                      <a:pt x="184" y="452"/>
                    </a:lnTo>
                    <a:lnTo>
                      <a:pt x="188" y="452"/>
                    </a:lnTo>
                    <a:lnTo>
                      <a:pt x="192" y="454"/>
                    </a:lnTo>
                    <a:lnTo>
                      <a:pt x="196" y="456"/>
                    </a:lnTo>
                    <a:lnTo>
                      <a:pt x="201" y="458"/>
                    </a:lnTo>
                    <a:lnTo>
                      <a:pt x="205" y="460"/>
                    </a:lnTo>
                    <a:lnTo>
                      <a:pt x="211" y="462"/>
                    </a:lnTo>
                    <a:lnTo>
                      <a:pt x="215" y="464"/>
                    </a:lnTo>
                    <a:lnTo>
                      <a:pt x="220" y="466"/>
                    </a:lnTo>
                    <a:lnTo>
                      <a:pt x="95" y="285"/>
                    </a:lnTo>
                    <a:lnTo>
                      <a:pt x="173" y="167"/>
                    </a:lnTo>
                    <a:lnTo>
                      <a:pt x="266" y="45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1" name="Freeform 19"/>
              <p:cNvSpPr>
                <a:spLocks/>
              </p:cNvSpPr>
              <p:nvPr/>
            </p:nvSpPr>
            <p:spPr bwMode="auto">
              <a:xfrm>
                <a:off x="601" y="608"/>
                <a:ext cx="114" cy="242"/>
              </a:xfrm>
              <a:custGeom>
                <a:avLst/>
                <a:gdLst>
                  <a:gd name="T0" fmla="*/ 28 w 302"/>
                  <a:gd name="T1" fmla="*/ 24 h 856"/>
                  <a:gd name="T2" fmla="*/ 27 w 302"/>
                  <a:gd name="T3" fmla="*/ 25 h 856"/>
                  <a:gd name="T4" fmla="*/ 27 w 302"/>
                  <a:gd name="T5" fmla="*/ 27 h 856"/>
                  <a:gd name="T6" fmla="*/ 27 w 302"/>
                  <a:gd name="T7" fmla="*/ 28 h 856"/>
                  <a:gd name="T8" fmla="*/ 27 w 302"/>
                  <a:gd name="T9" fmla="*/ 30 h 856"/>
                  <a:gd name="T10" fmla="*/ 26 w 302"/>
                  <a:gd name="T11" fmla="*/ 31 h 856"/>
                  <a:gd name="T12" fmla="*/ 26 w 302"/>
                  <a:gd name="T13" fmla="*/ 32 h 856"/>
                  <a:gd name="T14" fmla="*/ 26 w 302"/>
                  <a:gd name="T15" fmla="*/ 33 h 856"/>
                  <a:gd name="T16" fmla="*/ 25 w 302"/>
                  <a:gd name="T17" fmla="*/ 34 h 856"/>
                  <a:gd name="T18" fmla="*/ 25 w 302"/>
                  <a:gd name="T19" fmla="*/ 36 h 856"/>
                  <a:gd name="T20" fmla="*/ 25 w 302"/>
                  <a:gd name="T21" fmla="*/ 37 h 856"/>
                  <a:gd name="T22" fmla="*/ 24 w 302"/>
                  <a:gd name="T23" fmla="*/ 38 h 856"/>
                  <a:gd name="T24" fmla="*/ 24 w 302"/>
                  <a:gd name="T25" fmla="*/ 40 h 856"/>
                  <a:gd name="T26" fmla="*/ 6 w 302"/>
                  <a:gd name="T27" fmla="*/ 67 h 856"/>
                  <a:gd name="T28" fmla="*/ 5 w 302"/>
                  <a:gd name="T29" fmla="*/ 68 h 856"/>
                  <a:gd name="T30" fmla="*/ 5 w 302"/>
                  <a:gd name="T31" fmla="*/ 68 h 856"/>
                  <a:gd name="T32" fmla="*/ 3 w 302"/>
                  <a:gd name="T33" fmla="*/ 67 h 856"/>
                  <a:gd name="T34" fmla="*/ 2 w 302"/>
                  <a:gd name="T35" fmla="*/ 66 h 856"/>
                  <a:gd name="T36" fmla="*/ 2 w 302"/>
                  <a:gd name="T37" fmla="*/ 64 h 856"/>
                  <a:gd name="T38" fmla="*/ 1 w 302"/>
                  <a:gd name="T39" fmla="*/ 63 h 856"/>
                  <a:gd name="T40" fmla="*/ 1 w 302"/>
                  <a:gd name="T41" fmla="*/ 61 h 856"/>
                  <a:gd name="T42" fmla="*/ 0 w 302"/>
                  <a:gd name="T43" fmla="*/ 59 h 856"/>
                  <a:gd name="T44" fmla="*/ 0 w 302"/>
                  <a:gd name="T45" fmla="*/ 57 h 856"/>
                  <a:gd name="T46" fmla="*/ 0 w 302"/>
                  <a:gd name="T47" fmla="*/ 56 h 856"/>
                  <a:gd name="T48" fmla="*/ 0 w 302"/>
                  <a:gd name="T49" fmla="*/ 54 h 856"/>
                  <a:gd name="T50" fmla="*/ 1 w 302"/>
                  <a:gd name="T51" fmla="*/ 52 h 856"/>
                  <a:gd name="T52" fmla="*/ 1 w 302"/>
                  <a:gd name="T53" fmla="*/ 51 h 856"/>
                  <a:gd name="T54" fmla="*/ 2 w 302"/>
                  <a:gd name="T55" fmla="*/ 49 h 856"/>
                  <a:gd name="T56" fmla="*/ 2 w 302"/>
                  <a:gd name="T57" fmla="*/ 47 h 856"/>
                  <a:gd name="T58" fmla="*/ 2 w 302"/>
                  <a:gd name="T59" fmla="*/ 46 h 856"/>
                  <a:gd name="T60" fmla="*/ 3 w 302"/>
                  <a:gd name="T61" fmla="*/ 44 h 856"/>
                  <a:gd name="T62" fmla="*/ 4 w 302"/>
                  <a:gd name="T63" fmla="*/ 42 h 856"/>
                  <a:gd name="T64" fmla="*/ 5 w 302"/>
                  <a:gd name="T65" fmla="*/ 41 h 856"/>
                  <a:gd name="T66" fmla="*/ 6 w 302"/>
                  <a:gd name="T67" fmla="*/ 40 h 856"/>
                  <a:gd name="T68" fmla="*/ 7 w 302"/>
                  <a:gd name="T69" fmla="*/ 38 h 856"/>
                  <a:gd name="T70" fmla="*/ 8 w 302"/>
                  <a:gd name="T71" fmla="*/ 37 h 856"/>
                  <a:gd name="T72" fmla="*/ 9 w 302"/>
                  <a:gd name="T73" fmla="*/ 36 h 856"/>
                  <a:gd name="T74" fmla="*/ 0 w 302"/>
                  <a:gd name="T75" fmla="*/ 10 h 856"/>
                  <a:gd name="T76" fmla="*/ 2 w 302"/>
                  <a:gd name="T77" fmla="*/ 9 h 856"/>
                  <a:gd name="T78" fmla="*/ 4 w 302"/>
                  <a:gd name="T79" fmla="*/ 8 h 856"/>
                  <a:gd name="T80" fmla="*/ 7 w 302"/>
                  <a:gd name="T81" fmla="*/ 7 h 856"/>
                  <a:gd name="T82" fmla="*/ 10 w 302"/>
                  <a:gd name="T83" fmla="*/ 5 h 856"/>
                  <a:gd name="T84" fmla="*/ 13 w 302"/>
                  <a:gd name="T85" fmla="*/ 4 h 856"/>
                  <a:gd name="T86" fmla="*/ 16 w 302"/>
                  <a:gd name="T87" fmla="*/ 2 h 856"/>
                  <a:gd name="T88" fmla="*/ 19 w 302"/>
                  <a:gd name="T89" fmla="*/ 1 h 856"/>
                  <a:gd name="T90" fmla="*/ 22 w 302"/>
                  <a:gd name="T91" fmla="*/ 1 h 856"/>
                  <a:gd name="T92" fmla="*/ 23 w 302"/>
                  <a:gd name="T93" fmla="*/ 0 h 856"/>
                  <a:gd name="T94" fmla="*/ 25 w 302"/>
                  <a:gd name="T95" fmla="*/ 0 h 856"/>
                  <a:gd name="T96" fmla="*/ 27 w 302"/>
                  <a:gd name="T97" fmla="*/ 1 h 856"/>
                  <a:gd name="T98" fmla="*/ 29 w 302"/>
                  <a:gd name="T99" fmla="*/ 2 h 856"/>
                  <a:gd name="T100" fmla="*/ 31 w 302"/>
                  <a:gd name="T101" fmla="*/ 3 h 856"/>
                  <a:gd name="T102" fmla="*/ 34 w 302"/>
                  <a:gd name="T103" fmla="*/ 5 h 856"/>
                  <a:gd name="T104" fmla="*/ 35 w 302"/>
                  <a:gd name="T105" fmla="*/ 6 h 856"/>
                  <a:gd name="T106" fmla="*/ 37 w 302"/>
                  <a:gd name="T107" fmla="*/ 7 h 856"/>
                  <a:gd name="T108" fmla="*/ 39 w 302"/>
                  <a:gd name="T109" fmla="*/ 9 h 856"/>
                  <a:gd name="T110" fmla="*/ 40 w 302"/>
                  <a:gd name="T111" fmla="*/ 11 h 856"/>
                  <a:gd name="T112" fmla="*/ 42 w 302"/>
                  <a:gd name="T113" fmla="*/ 12 h 856"/>
                  <a:gd name="T114" fmla="*/ 43 w 302"/>
                  <a:gd name="T115" fmla="*/ 14 h 856"/>
                  <a:gd name="T116" fmla="*/ 28 w 302"/>
                  <a:gd name="T117" fmla="*/ 24 h 8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856"/>
                  <a:gd name="T179" fmla="*/ 302 w 302"/>
                  <a:gd name="T180" fmla="*/ 856 h 8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856">
                    <a:moveTo>
                      <a:pt x="194" y="301"/>
                    </a:moveTo>
                    <a:lnTo>
                      <a:pt x="194" y="301"/>
                    </a:lnTo>
                    <a:lnTo>
                      <a:pt x="194" y="302"/>
                    </a:lnTo>
                    <a:lnTo>
                      <a:pt x="192" y="308"/>
                    </a:lnTo>
                    <a:lnTo>
                      <a:pt x="192" y="316"/>
                    </a:lnTo>
                    <a:lnTo>
                      <a:pt x="192" y="318"/>
                    </a:lnTo>
                    <a:lnTo>
                      <a:pt x="192" y="321"/>
                    </a:lnTo>
                    <a:lnTo>
                      <a:pt x="192" y="327"/>
                    </a:lnTo>
                    <a:lnTo>
                      <a:pt x="192" y="333"/>
                    </a:lnTo>
                    <a:lnTo>
                      <a:pt x="190" y="339"/>
                    </a:lnTo>
                    <a:lnTo>
                      <a:pt x="190" y="344"/>
                    </a:lnTo>
                    <a:lnTo>
                      <a:pt x="188" y="350"/>
                    </a:lnTo>
                    <a:lnTo>
                      <a:pt x="188" y="358"/>
                    </a:lnTo>
                    <a:lnTo>
                      <a:pt x="188" y="363"/>
                    </a:lnTo>
                    <a:lnTo>
                      <a:pt x="187" y="371"/>
                    </a:lnTo>
                    <a:lnTo>
                      <a:pt x="185" y="378"/>
                    </a:lnTo>
                    <a:lnTo>
                      <a:pt x="185" y="386"/>
                    </a:lnTo>
                    <a:lnTo>
                      <a:pt x="185" y="390"/>
                    </a:lnTo>
                    <a:lnTo>
                      <a:pt x="183" y="396"/>
                    </a:lnTo>
                    <a:lnTo>
                      <a:pt x="183" y="399"/>
                    </a:lnTo>
                    <a:lnTo>
                      <a:pt x="183" y="403"/>
                    </a:lnTo>
                    <a:lnTo>
                      <a:pt x="181" y="407"/>
                    </a:lnTo>
                    <a:lnTo>
                      <a:pt x="181" y="413"/>
                    </a:lnTo>
                    <a:lnTo>
                      <a:pt x="181" y="417"/>
                    </a:lnTo>
                    <a:lnTo>
                      <a:pt x="181" y="422"/>
                    </a:lnTo>
                    <a:lnTo>
                      <a:pt x="179" y="426"/>
                    </a:lnTo>
                    <a:lnTo>
                      <a:pt x="177" y="432"/>
                    </a:lnTo>
                    <a:lnTo>
                      <a:pt x="177" y="436"/>
                    </a:lnTo>
                    <a:lnTo>
                      <a:pt x="177" y="441"/>
                    </a:lnTo>
                    <a:lnTo>
                      <a:pt x="175" y="447"/>
                    </a:lnTo>
                    <a:lnTo>
                      <a:pt x="173" y="451"/>
                    </a:lnTo>
                    <a:lnTo>
                      <a:pt x="173" y="456"/>
                    </a:lnTo>
                    <a:lnTo>
                      <a:pt x="173" y="462"/>
                    </a:lnTo>
                    <a:lnTo>
                      <a:pt x="171" y="466"/>
                    </a:lnTo>
                    <a:lnTo>
                      <a:pt x="169" y="472"/>
                    </a:lnTo>
                    <a:lnTo>
                      <a:pt x="169" y="477"/>
                    </a:lnTo>
                    <a:lnTo>
                      <a:pt x="168" y="483"/>
                    </a:lnTo>
                    <a:lnTo>
                      <a:pt x="166" y="489"/>
                    </a:lnTo>
                    <a:lnTo>
                      <a:pt x="166" y="494"/>
                    </a:lnTo>
                    <a:lnTo>
                      <a:pt x="164" y="500"/>
                    </a:lnTo>
                    <a:lnTo>
                      <a:pt x="164" y="506"/>
                    </a:lnTo>
                    <a:lnTo>
                      <a:pt x="46" y="841"/>
                    </a:lnTo>
                    <a:lnTo>
                      <a:pt x="42" y="846"/>
                    </a:lnTo>
                    <a:lnTo>
                      <a:pt x="38" y="852"/>
                    </a:lnTo>
                    <a:lnTo>
                      <a:pt x="36" y="854"/>
                    </a:lnTo>
                    <a:lnTo>
                      <a:pt x="35" y="856"/>
                    </a:lnTo>
                    <a:lnTo>
                      <a:pt x="33" y="856"/>
                    </a:lnTo>
                    <a:lnTo>
                      <a:pt x="31" y="856"/>
                    </a:lnTo>
                    <a:lnTo>
                      <a:pt x="29" y="850"/>
                    </a:lnTo>
                    <a:lnTo>
                      <a:pt x="25" y="844"/>
                    </a:lnTo>
                    <a:lnTo>
                      <a:pt x="23" y="839"/>
                    </a:lnTo>
                    <a:lnTo>
                      <a:pt x="21" y="833"/>
                    </a:lnTo>
                    <a:lnTo>
                      <a:pt x="19" y="827"/>
                    </a:lnTo>
                    <a:lnTo>
                      <a:pt x="16" y="822"/>
                    </a:lnTo>
                    <a:lnTo>
                      <a:pt x="16" y="814"/>
                    </a:lnTo>
                    <a:lnTo>
                      <a:pt x="14" y="810"/>
                    </a:lnTo>
                    <a:lnTo>
                      <a:pt x="12" y="803"/>
                    </a:lnTo>
                    <a:lnTo>
                      <a:pt x="10" y="795"/>
                    </a:lnTo>
                    <a:lnTo>
                      <a:pt x="8" y="789"/>
                    </a:lnTo>
                    <a:lnTo>
                      <a:pt x="8" y="784"/>
                    </a:lnTo>
                    <a:lnTo>
                      <a:pt x="6" y="776"/>
                    </a:lnTo>
                    <a:lnTo>
                      <a:pt x="4" y="768"/>
                    </a:lnTo>
                    <a:lnTo>
                      <a:pt x="4" y="763"/>
                    </a:lnTo>
                    <a:lnTo>
                      <a:pt x="4" y="757"/>
                    </a:lnTo>
                    <a:lnTo>
                      <a:pt x="2" y="747"/>
                    </a:lnTo>
                    <a:lnTo>
                      <a:pt x="2" y="742"/>
                    </a:lnTo>
                    <a:lnTo>
                      <a:pt x="0" y="734"/>
                    </a:lnTo>
                    <a:lnTo>
                      <a:pt x="0" y="726"/>
                    </a:lnTo>
                    <a:lnTo>
                      <a:pt x="0" y="719"/>
                    </a:lnTo>
                    <a:lnTo>
                      <a:pt x="0" y="713"/>
                    </a:lnTo>
                    <a:lnTo>
                      <a:pt x="0" y="706"/>
                    </a:lnTo>
                    <a:lnTo>
                      <a:pt x="0" y="698"/>
                    </a:lnTo>
                    <a:lnTo>
                      <a:pt x="0" y="690"/>
                    </a:lnTo>
                    <a:lnTo>
                      <a:pt x="0" y="683"/>
                    </a:lnTo>
                    <a:lnTo>
                      <a:pt x="2" y="675"/>
                    </a:lnTo>
                    <a:lnTo>
                      <a:pt x="2" y="669"/>
                    </a:lnTo>
                    <a:lnTo>
                      <a:pt x="2" y="662"/>
                    </a:lnTo>
                    <a:lnTo>
                      <a:pt x="4" y="654"/>
                    </a:lnTo>
                    <a:lnTo>
                      <a:pt x="4" y="647"/>
                    </a:lnTo>
                    <a:lnTo>
                      <a:pt x="6" y="641"/>
                    </a:lnTo>
                    <a:lnTo>
                      <a:pt x="6" y="633"/>
                    </a:lnTo>
                    <a:lnTo>
                      <a:pt x="8" y="626"/>
                    </a:lnTo>
                    <a:lnTo>
                      <a:pt x="8" y="618"/>
                    </a:lnTo>
                    <a:lnTo>
                      <a:pt x="10" y="610"/>
                    </a:lnTo>
                    <a:lnTo>
                      <a:pt x="10" y="605"/>
                    </a:lnTo>
                    <a:lnTo>
                      <a:pt x="12" y="597"/>
                    </a:lnTo>
                    <a:lnTo>
                      <a:pt x="12" y="590"/>
                    </a:lnTo>
                    <a:lnTo>
                      <a:pt x="16" y="584"/>
                    </a:lnTo>
                    <a:lnTo>
                      <a:pt x="16" y="576"/>
                    </a:lnTo>
                    <a:lnTo>
                      <a:pt x="17" y="571"/>
                    </a:lnTo>
                    <a:lnTo>
                      <a:pt x="19" y="563"/>
                    </a:lnTo>
                    <a:lnTo>
                      <a:pt x="21" y="555"/>
                    </a:lnTo>
                    <a:lnTo>
                      <a:pt x="23" y="550"/>
                    </a:lnTo>
                    <a:lnTo>
                      <a:pt x="25" y="544"/>
                    </a:lnTo>
                    <a:lnTo>
                      <a:pt x="27" y="536"/>
                    </a:lnTo>
                    <a:lnTo>
                      <a:pt x="29" y="531"/>
                    </a:lnTo>
                    <a:lnTo>
                      <a:pt x="31" y="523"/>
                    </a:lnTo>
                    <a:lnTo>
                      <a:pt x="33" y="517"/>
                    </a:lnTo>
                    <a:lnTo>
                      <a:pt x="35" y="512"/>
                    </a:lnTo>
                    <a:lnTo>
                      <a:pt x="38" y="506"/>
                    </a:lnTo>
                    <a:lnTo>
                      <a:pt x="40" y="500"/>
                    </a:lnTo>
                    <a:lnTo>
                      <a:pt x="42" y="494"/>
                    </a:lnTo>
                    <a:lnTo>
                      <a:pt x="44" y="489"/>
                    </a:lnTo>
                    <a:lnTo>
                      <a:pt x="48" y="485"/>
                    </a:lnTo>
                    <a:lnTo>
                      <a:pt x="50" y="479"/>
                    </a:lnTo>
                    <a:lnTo>
                      <a:pt x="52" y="474"/>
                    </a:lnTo>
                    <a:lnTo>
                      <a:pt x="55" y="470"/>
                    </a:lnTo>
                    <a:lnTo>
                      <a:pt x="57" y="466"/>
                    </a:lnTo>
                    <a:lnTo>
                      <a:pt x="61" y="460"/>
                    </a:lnTo>
                    <a:lnTo>
                      <a:pt x="63" y="456"/>
                    </a:lnTo>
                    <a:lnTo>
                      <a:pt x="67" y="453"/>
                    </a:lnTo>
                    <a:lnTo>
                      <a:pt x="71" y="449"/>
                    </a:lnTo>
                    <a:lnTo>
                      <a:pt x="0" y="131"/>
                    </a:lnTo>
                    <a:lnTo>
                      <a:pt x="0" y="129"/>
                    </a:lnTo>
                    <a:lnTo>
                      <a:pt x="6" y="126"/>
                    </a:lnTo>
                    <a:lnTo>
                      <a:pt x="8" y="122"/>
                    </a:lnTo>
                    <a:lnTo>
                      <a:pt x="12" y="118"/>
                    </a:lnTo>
                    <a:lnTo>
                      <a:pt x="17" y="114"/>
                    </a:lnTo>
                    <a:lnTo>
                      <a:pt x="23" y="108"/>
                    </a:lnTo>
                    <a:lnTo>
                      <a:pt x="29" y="103"/>
                    </a:lnTo>
                    <a:lnTo>
                      <a:pt x="35" y="97"/>
                    </a:lnTo>
                    <a:lnTo>
                      <a:pt x="42" y="91"/>
                    </a:lnTo>
                    <a:lnTo>
                      <a:pt x="48" y="86"/>
                    </a:lnTo>
                    <a:lnTo>
                      <a:pt x="55" y="80"/>
                    </a:lnTo>
                    <a:lnTo>
                      <a:pt x="63" y="74"/>
                    </a:lnTo>
                    <a:lnTo>
                      <a:pt x="71" y="67"/>
                    </a:lnTo>
                    <a:lnTo>
                      <a:pt x="78" y="61"/>
                    </a:lnTo>
                    <a:lnTo>
                      <a:pt x="86" y="55"/>
                    </a:lnTo>
                    <a:lnTo>
                      <a:pt x="93" y="48"/>
                    </a:lnTo>
                    <a:lnTo>
                      <a:pt x="101" y="42"/>
                    </a:lnTo>
                    <a:lnTo>
                      <a:pt x="109" y="36"/>
                    </a:lnTo>
                    <a:lnTo>
                      <a:pt x="114" y="30"/>
                    </a:lnTo>
                    <a:lnTo>
                      <a:pt x="122" y="25"/>
                    </a:lnTo>
                    <a:lnTo>
                      <a:pt x="130" y="21"/>
                    </a:lnTo>
                    <a:lnTo>
                      <a:pt x="135" y="17"/>
                    </a:lnTo>
                    <a:lnTo>
                      <a:pt x="141" y="11"/>
                    </a:lnTo>
                    <a:lnTo>
                      <a:pt x="147" y="8"/>
                    </a:lnTo>
                    <a:lnTo>
                      <a:pt x="152" y="6"/>
                    </a:lnTo>
                    <a:lnTo>
                      <a:pt x="158" y="2"/>
                    </a:lnTo>
                    <a:lnTo>
                      <a:pt x="162" y="0"/>
                    </a:lnTo>
                    <a:lnTo>
                      <a:pt x="164" y="0"/>
                    </a:lnTo>
                    <a:lnTo>
                      <a:pt x="166" y="0"/>
                    </a:lnTo>
                    <a:lnTo>
                      <a:pt x="169" y="2"/>
                    </a:lnTo>
                    <a:lnTo>
                      <a:pt x="175" y="4"/>
                    </a:lnTo>
                    <a:lnTo>
                      <a:pt x="181" y="8"/>
                    </a:lnTo>
                    <a:lnTo>
                      <a:pt x="185" y="11"/>
                    </a:lnTo>
                    <a:lnTo>
                      <a:pt x="190" y="17"/>
                    </a:lnTo>
                    <a:lnTo>
                      <a:pt x="196" y="21"/>
                    </a:lnTo>
                    <a:lnTo>
                      <a:pt x="202" y="25"/>
                    </a:lnTo>
                    <a:lnTo>
                      <a:pt x="207" y="30"/>
                    </a:lnTo>
                    <a:lnTo>
                      <a:pt x="211" y="34"/>
                    </a:lnTo>
                    <a:lnTo>
                      <a:pt x="217" y="40"/>
                    </a:lnTo>
                    <a:lnTo>
                      <a:pt x="221" y="44"/>
                    </a:lnTo>
                    <a:lnTo>
                      <a:pt x="226" y="50"/>
                    </a:lnTo>
                    <a:lnTo>
                      <a:pt x="230" y="55"/>
                    </a:lnTo>
                    <a:lnTo>
                      <a:pt x="236" y="59"/>
                    </a:lnTo>
                    <a:lnTo>
                      <a:pt x="240" y="67"/>
                    </a:lnTo>
                    <a:lnTo>
                      <a:pt x="245" y="70"/>
                    </a:lnTo>
                    <a:lnTo>
                      <a:pt x="249" y="78"/>
                    </a:lnTo>
                    <a:lnTo>
                      <a:pt x="253" y="82"/>
                    </a:lnTo>
                    <a:lnTo>
                      <a:pt x="257" y="89"/>
                    </a:lnTo>
                    <a:lnTo>
                      <a:pt x="261" y="93"/>
                    </a:lnTo>
                    <a:lnTo>
                      <a:pt x="264" y="101"/>
                    </a:lnTo>
                    <a:lnTo>
                      <a:pt x="268" y="107"/>
                    </a:lnTo>
                    <a:lnTo>
                      <a:pt x="272" y="114"/>
                    </a:lnTo>
                    <a:lnTo>
                      <a:pt x="276" y="120"/>
                    </a:lnTo>
                    <a:lnTo>
                      <a:pt x="280" y="127"/>
                    </a:lnTo>
                    <a:lnTo>
                      <a:pt x="283" y="133"/>
                    </a:lnTo>
                    <a:lnTo>
                      <a:pt x="285" y="141"/>
                    </a:lnTo>
                    <a:lnTo>
                      <a:pt x="289" y="146"/>
                    </a:lnTo>
                    <a:lnTo>
                      <a:pt x="293" y="154"/>
                    </a:lnTo>
                    <a:lnTo>
                      <a:pt x="295" y="160"/>
                    </a:lnTo>
                    <a:lnTo>
                      <a:pt x="297" y="167"/>
                    </a:lnTo>
                    <a:lnTo>
                      <a:pt x="301" y="175"/>
                    </a:lnTo>
                    <a:lnTo>
                      <a:pt x="302" y="183"/>
                    </a:lnTo>
                    <a:lnTo>
                      <a:pt x="194" y="3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2" name="Freeform 20"/>
              <p:cNvSpPr>
                <a:spLocks/>
              </p:cNvSpPr>
              <p:nvPr/>
            </p:nvSpPr>
            <p:spPr bwMode="auto">
              <a:xfrm>
                <a:off x="568" y="488"/>
                <a:ext cx="56" cy="76"/>
              </a:xfrm>
              <a:custGeom>
                <a:avLst/>
                <a:gdLst>
                  <a:gd name="T0" fmla="*/ 16 w 148"/>
                  <a:gd name="T1" fmla="*/ 20 h 266"/>
                  <a:gd name="T2" fmla="*/ 16 w 148"/>
                  <a:gd name="T3" fmla="*/ 7 h 266"/>
                  <a:gd name="T4" fmla="*/ 21 w 148"/>
                  <a:gd name="T5" fmla="*/ 6 h 266"/>
                  <a:gd name="T6" fmla="*/ 20 w 148"/>
                  <a:gd name="T7" fmla="*/ 5 h 266"/>
                  <a:gd name="T8" fmla="*/ 20 w 148"/>
                  <a:gd name="T9" fmla="*/ 5 h 266"/>
                  <a:gd name="T10" fmla="*/ 19 w 148"/>
                  <a:gd name="T11" fmla="*/ 5 h 266"/>
                  <a:gd name="T12" fmla="*/ 18 w 148"/>
                  <a:gd name="T13" fmla="*/ 5 h 266"/>
                  <a:gd name="T14" fmla="*/ 17 w 148"/>
                  <a:gd name="T15" fmla="*/ 5 h 266"/>
                  <a:gd name="T16" fmla="*/ 16 w 148"/>
                  <a:gd name="T17" fmla="*/ 5 h 266"/>
                  <a:gd name="T18" fmla="*/ 16 w 148"/>
                  <a:gd name="T19" fmla="*/ 5 h 266"/>
                  <a:gd name="T20" fmla="*/ 15 w 148"/>
                  <a:gd name="T21" fmla="*/ 5 h 266"/>
                  <a:gd name="T22" fmla="*/ 21 w 148"/>
                  <a:gd name="T23" fmla="*/ 4 h 266"/>
                  <a:gd name="T24" fmla="*/ 20 w 148"/>
                  <a:gd name="T25" fmla="*/ 4 h 266"/>
                  <a:gd name="T26" fmla="*/ 20 w 148"/>
                  <a:gd name="T27" fmla="*/ 3 h 266"/>
                  <a:gd name="T28" fmla="*/ 19 w 148"/>
                  <a:gd name="T29" fmla="*/ 3 h 266"/>
                  <a:gd name="T30" fmla="*/ 18 w 148"/>
                  <a:gd name="T31" fmla="*/ 3 h 266"/>
                  <a:gd name="T32" fmla="*/ 17 w 148"/>
                  <a:gd name="T33" fmla="*/ 3 h 266"/>
                  <a:gd name="T34" fmla="*/ 17 w 148"/>
                  <a:gd name="T35" fmla="*/ 3 h 266"/>
                  <a:gd name="T36" fmla="*/ 16 w 148"/>
                  <a:gd name="T37" fmla="*/ 3 h 266"/>
                  <a:gd name="T38" fmla="*/ 16 w 148"/>
                  <a:gd name="T39" fmla="*/ 3 h 266"/>
                  <a:gd name="T40" fmla="*/ 15 w 148"/>
                  <a:gd name="T41" fmla="*/ 3 h 266"/>
                  <a:gd name="T42" fmla="*/ 14 w 148"/>
                  <a:gd name="T43" fmla="*/ 3 h 266"/>
                  <a:gd name="T44" fmla="*/ 14 w 148"/>
                  <a:gd name="T45" fmla="*/ 3 h 266"/>
                  <a:gd name="T46" fmla="*/ 13 w 148"/>
                  <a:gd name="T47" fmla="*/ 3 h 266"/>
                  <a:gd name="T48" fmla="*/ 20 w 148"/>
                  <a:gd name="T49" fmla="*/ 2 h 266"/>
                  <a:gd name="T50" fmla="*/ 20 w 148"/>
                  <a:gd name="T51" fmla="*/ 1 h 266"/>
                  <a:gd name="T52" fmla="*/ 19 w 148"/>
                  <a:gd name="T53" fmla="*/ 1 h 266"/>
                  <a:gd name="T54" fmla="*/ 19 w 148"/>
                  <a:gd name="T55" fmla="*/ 1 h 266"/>
                  <a:gd name="T56" fmla="*/ 18 w 148"/>
                  <a:gd name="T57" fmla="*/ 1 h 266"/>
                  <a:gd name="T58" fmla="*/ 17 w 148"/>
                  <a:gd name="T59" fmla="*/ 1 h 266"/>
                  <a:gd name="T60" fmla="*/ 17 w 148"/>
                  <a:gd name="T61" fmla="*/ 1 h 266"/>
                  <a:gd name="T62" fmla="*/ 16 w 148"/>
                  <a:gd name="T63" fmla="*/ 0 h 266"/>
                  <a:gd name="T64" fmla="*/ 15 w 148"/>
                  <a:gd name="T65" fmla="*/ 0 h 266"/>
                  <a:gd name="T66" fmla="*/ 14 w 148"/>
                  <a:gd name="T67" fmla="*/ 0 h 266"/>
                  <a:gd name="T68" fmla="*/ 13 w 148"/>
                  <a:gd name="T69" fmla="*/ 0 h 266"/>
                  <a:gd name="T70" fmla="*/ 12 w 148"/>
                  <a:gd name="T71" fmla="*/ 0 h 266"/>
                  <a:gd name="T72" fmla="*/ 11 w 148"/>
                  <a:gd name="T73" fmla="*/ 0 h 266"/>
                  <a:gd name="T74" fmla="*/ 10 w 148"/>
                  <a:gd name="T75" fmla="*/ 0 h 266"/>
                  <a:gd name="T76" fmla="*/ 9 w 148"/>
                  <a:gd name="T77" fmla="*/ 0 h 266"/>
                  <a:gd name="T78" fmla="*/ 8 w 148"/>
                  <a:gd name="T79" fmla="*/ 1 h 266"/>
                  <a:gd name="T80" fmla="*/ 7 w 148"/>
                  <a:gd name="T81" fmla="*/ 1 h 266"/>
                  <a:gd name="T82" fmla="*/ 6 w 148"/>
                  <a:gd name="T83" fmla="*/ 1 h 266"/>
                  <a:gd name="T84" fmla="*/ 5 w 148"/>
                  <a:gd name="T85" fmla="*/ 0 h 266"/>
                  <a:gd name="T86" fmla="*/ 4 w 148"/>
                  <a:gd name="T87" fmla="*/ 0 h 266"/>
                  <a:gd name="T88" fmla="*/ 3 w 148"/>
                  <a:gd name="T89" fmla="*/ 1 h 266"/>
                  <a:gd name="T90" fmla="*/ 2 w 148"/>
                  <a:gd name="T91" fmla="*/ 1 h 266"/>
                  <a:gd name="T92" fmla="*/ 1 w 148"/>
                  <a:gd name="T93" fmla="*/ 1 h 266"/>
                  <a:gd name="T94" fmla="*/ 1 w 148"/>
                  <a:gd name="T95" fmla="*/ 1 h 266"/>
                  <a:gd name="T96" fmla="*/ 0 w 148"/>
                  <a:gd name="T97" fmla="*/ 1 h 266"/>
                  <a:gd name="T98" fmla="*/ 2 w 148"/>
                  <a:gd name="T99" fmla="*/ 3 h 266"/>
                  <a:gd name="T100" fmla="*/ 3 w 148"/>
                  <a:gd name="T101" fmla="*/ 7 h 266"/>
                  <a:gd name="T102" fmla="*/ 4 w 148"/>
                  <a:gd name="T103" fmla="*/ 7 h 266"/>
                  <a:gd name="T104" fmla="*/ 5 w 148"/>
                  <a:gd name="T105" fmla="*/ 9 h 266"/>
                  <a:gd name="T106" fmla="*/ 6 w 148"/>
                  <a:gd name="T107" fmla="*/ 9 h 266"/>
                  <a:gd name="T108" fmla="*/ 5 w 148"/>
                  <a:gd name="T109" fmla="*/ 22 h 266"/>
                  <a:gd name="T110" fmla="*/ 16 w 148"/>
                  <a:gd name="T111" fmla="*/ 20 h 266"/>
                  <a:gd name="T112" fmla="*/ 16 w 148"/>
                  <a:gd name="T113" fmla="*/ 20 h 2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266"/>
                  <a:gd name="T173" fmla="*/ 148 w 148"/>
                  <a:gd name="T174" fmla="*/ 266 h 2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266">
                    <a:moveTo>
                      <a:pt x="110" y="247"/>
                    </a:moveTo>
                    <a:lnTo>
                      <a:pt x="110" y="84"/>
                    </a:lnTo>
                    <a:lnTo>
                      <a:pt x="148" y="72"/>
                    </a:lnTo>
                    <a:lnTo>
                      <a:pt x="141" y="68"/>
                    </a:lnTo>
                    <a:lnTo>
                      <a:pt x="137" y="65"/>
                    </a:lnTo>
                    <a:lnTo>
                      <a:pt x="129" y="61"/>
                    </a:lnTo>
                    <a:lnTo>
                      <a:pt x="125" y="59"/>
                    </a:lnTo>
                    <a:lnTo>
                      <a:pt x="118" y="57"/>
                    </a:lnTo>
                    <a:lnTo>
                      <a:pt x="112" y="55"/>
                    </a:lnTo>
                    <a:lnTo>
                      <a:pt x="108" y="55"/>
                    </a:lnTo>
                    <a:lnTo>
                      <a:pt x="104" y="55"/>
                    </a:lnTo>
                    <a:lnTo>
                      <a:pt x="146" y="47"/>
                    </a:lnTo>
                    <a:lnTo>
                      <a:pt x="142" y="44"/>
                    </a:lnTo>
                    <a:lnTo>
                      <a:pt x="137" y="42"/>
                    </a:lnTo>
                    <a:lnTo>
                      <a:pt x="133" y="40"/>
                    </a:lnTo>
                    <a:lnTo>
                      <a:pt x="125" y="38"/>
                    </a:lnTo>
                    <a:lnTo>
                      <a:pt x="122" y="36"/>
                    </a:lnTo>
                    <a:lnTo>
                      <a:pt x="118" y="36"/>
                    </a:lnTo>
                    <a:lnTo>
                      <a:pt x="114" y="36"/>
                    </a:lnTo>
                    <a:lnTo>
                      <a:pt x="110" y="36"/>
                    </a:lnTo>
                    <a:lnTo>
                      <a:pt x="104" y="34"/>
                    </a:lnTo>
                    <a:lnTo>
                      <a:pt x="101" y="34"/>
                    </a:lnTo>
                    <a:lnTo>
                      <a:pt x="95" y="32"/>
                    </a:lnTo>
                    <a:lnTo>
                      <a:pt x="91" y="32"/>
                    </a:lnTo>
                    <a:lnTo>
                      <a:pt x="142" y="21"/>
                    </a:lnTo>
                    <a:lnTo>
                      <a:pt x="139" y="19"/>
                    </a:lnTo>
                    <a:lnTo>
                      <a:pt x="135" y="15"/>
                    </a:lnTo>
                    <a:lnTo>
                      <a:pt x="131" y="13"/>
                    </a:lnTo>
                    <a:lnTo>
                      <a:pt x="125" y="9"/>
                    </a:lnTo>
                    <a:lnTo>
                      <a:pt x="122" y="8"/>
                    </a:lnTo>
                    <a:lnTo>
                      <a:pt x="116" y="6"/>
                    </a:lnTo>
                    <a:lnTo>
                      <a:pt x="110" y="4"/>
                    </a:lnTo>
                    <a:lnTo>
                      <a:pt x="104" y="4"/>
                    </a:lnTo>
                    <a:lnTo>
                      <a:pt x="97" y="2"/>
                    </a:lnTo>
                    <a:lnTo>
                      <a:pt x="91" y="2"/>
                    </a:lnTo>
                    <a:lnTo>
                      <a:pt x="84" y="0"/>
                    </a:lnTo>
                    <a:lnTo>
                      <a:pt x="78" y="2"/>
                    </a:lnTo>
                    <a:lnTo>
                      <a:pt x="70" y="2"/>
                    </a:lnTo>
                    <a:lnTo>
                      <a:pt x="65" y="4"/>
                    </a:lnTo>
                    <a:lnTo>
                      <a:pt x="57" y="6"/>
                    </a:lnTo>
                    <a:lnTo>
                      <a:pt x="49" y="8"/>
                    </a:lnTo>
                    <a:lnTo>
                      <a:pt x="42" y="6"/>
                    </a:lnTo>
                    <a:lnTo>
                      <a:pt x="36" y="4"/>
                    </a:lnTo>
                    <a:lnTo>
                      <a:pt x="28" y="4"/>
                    </a:lnTo>
                    <a:lnTo>
                      <a:pt x="23" y="6"/>
                    </a:lnTo>
                    <a:lnTo>
                      <a:pt x="13" y="8"/>
                    </a:lnTo>
                    <a:lnTo>
                      <a:pt x="9" y="9"/>
                    </a:lnTo>
                    <a:lnTo>
                      <a:pt x="4" y="13"/>
                    </a:lnTo>
                    <a:lnTo>
                      <a:pt x="0" y="17"/>
                    </a:lnTo>
                    <a:lnTo>
                      <a:pt x="15" y="30"/>
                    </a:lnTo>
                    <a:lnTo>
                      <a:pt x="23" y="87"/>
                    </a:lnTo>
                    <a:lnTo>
                      <a:pt x="30" y="87"/>
                    </a:lnTo>
                    <a:lnTo>
                      <a:pt x="34" y="114"/>
                    </a:lnTo>
                    <a:lnTo>
                      <a:pt x="46" y="112"/>
                    </a:lnTo>
                    <a:lnTo>
                      <a:pt x="34" y="266"/>
                    </a:lnTo>
                    <a:lnTo>
                      <a:pt x="110" y="24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3" name="Freeform 21"/>
              <p:cNvSpPr>
                <a:spLocks/>
              </p:cNvSpPr>
              <p:nvPr/>
            </p:nvSpPr>
            <p:spPr bwMode="auto">
              <a:xfrm>
                <a:off x="557" y="642"/>
                <a:ext cx="35" cy="18"/>
              </a:xfrm>
              <a:custGeom>
                <a:avLst/>
                <a:gdLst>
                  <a:gd name="T0" fmla="*/ 0 w 95"/>
                  <a:gd name="T1" fmla="*/ 2 h 65"/>
                  <a:gd name="T2" fmla="*/ 6 w 95"/>
                  <a:gd name="T3" fmla="*/ 4 h 65"/>
                  <a:gd name="T4" fmla="*/ 7 w 95"/>
                  <a:gd name="T5" fmla="*/ 5 h 65"/>
                  <a:gd name="T6" fmla="*/ 13 w 95"/>
                  <a:gd name="T7" fmla="*/ 1 h 65"/>
                  <a:gd name="T8" fmla="*/ 1 w 95"/>
                  <a:gd name="T9" fmla="*/ 0 h 65"/>
                  <a:gd name="T10" fmla="*/ 0 w 95"/>
                  <a:gd name="T11" fmla="*/ 2 h 65"/>
                  <a:gd name="T12" fmla="*/ 0 w 95"/>
                  <a:gd name="T13" fmla="*/ 2 h 65"/>
                  <a:gd name="T14" fmla="*/ 0 60000 65536"/>
                  <a:gd name="T15" fmla="*/ 0 60000 65536"/>
                  <a:gd name="T16" fmla="*/ 0 60000 65536"/>
                  <a:gd name="T17" fmla="*/ 0 60000 65536"/>
                  <a:gd name="T18" fmla="*/ 0 60000 65536"/>
                  <a:gd name="T19" fmla="*/ 0 60000 65536"/>
                  <a:gd name="T20" fmla="*/ 0 60000 65536"/>
                  <a:gd name="T21" fmla="*/ 0 w 95"/>
                  <a:gd name="T22" fmla="*/ 0 h 65"/>
                  <a:gd name="T23" fmla="*/ 95 w 9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65">
                    <a:moveTo>
                      <a:pt x="0" y="23"/>
                    </a:moveTo>
                    <a:lnTo>
                      <a:pt x="41" y="47"/>
                    </a:lnTo>
                    <a:lnTo>
                      <a:pt x="53" y="65"/>
                    </a:lnTo>
                    <a:lnTo>
                      <a:pt x="95" y="11"/>
                    </a:lnTo>
                    <a:lnTo>
                      <a:pt x="7" y="0"/>
                    </a:lnTo>
                    <a:lnTo>
                      <a:pt x="0" y="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4" name="Freeform 22"/>
              <p:cNvSpPr>
                <a:spLocks/>
              </p:cNvSpPr>
              <p:nvPr/>
            </p:nvSpPr>
            <p:spPr bwMode="auto">
              <a:xfrm>
                <a:off x="607" y="839"/>
                <a:ext cx="27" cy="19"/>
              </a:xfrm>
              <a:custGeom>
                <a:avLst/>
                <a:gdLst>
                  <a:gd name="T0" fmla="*/ 1 w 72"/>
                  <a:gd name="T1" fmla="*/ 0 h 68"/>
                  <a:gd name="T2" fmla="*/ 2 w 72"/>
                  <a:gd name="T3" fmla="*/ 0 h 68"/>
                  <a:gd name="T4" fmla="*/ 3 w 72"/>
                  <a:gd name="T5" fmla="*/ 1 h 68"/>
                  <a:gd name="T6" fmla="*/ 4 w 72"/>
                  <a:gd name="T7" fmla="*/ 1 h 68"/>
                  <a:gd name="T8" fmla="*/ 5 w 72"/>
                  <a:gd name="T9" fmla="*/ 1 h 68"/>
                  <a:gd name="T10" fmla="*/ 5 w 72"/>
                  <a:gd name="T11" fmla="*/ 1 h 68"/>
                  <a:gd name="T12" fmla="*/ 6 w 72"/>
                  <a:gd name="T13" fmla="*/ 1 h 68"/>
                  <a:gd name="T14" fmla="*/ 6 w 72"/>
                  <a:gd name="T15" fmla="*/ 2 h 68"/>
                  <a:gd name="T16" fmla="*/ 6 w 72"/>
                  <a:gd name="T17" fmla="*/ 2 h 68"/>
                  <a:gd name="T18" fmla="*/ 7 w 72"/>
                  <a:gd name="T19" fmla="*/ 2 h 68"/>
                  <a:gd name="T20" fmla="*/ 7 w 72"/>
                  <a:gd name="T21" fmla="*/ 3 h 68"/>
                  <a:gd name="T22" fmla="*/ 8 w 72"/>
                  <a:gd name="T23" fmla="*/ 3 h 68"/>
                  <a:gd name="T24" fmla="*/ 8 w 72"/>
                  <a:gd name="T25" fmla="*/ 3 h 68"/>
                  <a:gd name="T26" fmla="*/ 8 w 72"/>
                  <a:gd name="T27" fmla="*/ 4 h 68"/>
                  <a:gd name="T28" fmla="*/ 9 w 72"/>
                  <a:gd name="T29" fmla="*/ 4 h 68"/>
                  <a:gd name="T30" fmla="*/ 9 w 72"/>
                  <a:gd name="T31" fmla="*/ 5 h 68"/>
                  <a:gd name="T32" fmla="*/ 10 w 72"/>
                  <a:gd name="T33" fmla="*/ 5 h 68"/>
                  <a:gd name="T34" fmla="*/ 0 w 72"/>
                  <a:gd name="T35" fmla="*/ 3 h 68"/>
                  <a:gd name="T36" fmla="*/ 1 w 72"/>
                  <a:gd name="T37" fmla="*/ 0 h 68"/>
                  <a:gd name="T38" fmla="*/ 1 w 72"/>
                  <a:gd name="T39" fmla="*/ 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68"/>
                  <a:gd name="T62" fmla="*/ 72 w 72"/>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68">
                    <a:moveTo>
                      <a:pt x="7" y="0"/>
                    </a:moveTo>
                    <a:lnTo>
                      <a:pt x="15" y="4"/>
                    </a:lnTo>
                    <a:lnTo>
                      <a:pt x="22" y="6"/>
                    </a:lnTo>
                    <a:lnTo>
                      <a:pt x="26" y="9"/>
                    </a:lnTo>
                    <a:lnTo>
                      <a:pt x="32" y="13"/>
                    </a:lnTo>
                    <a:lnTo>
                      <a:pt x="36" y="15"/>
                    </a:lnTo>
                    <a:lnTo>
                      <a:pt x="39" y="19"/>
                    </a:lnTo>
                    <a:lnTo>
                      <a:pt x="41" y="23"/>
                    </a:lnTo>
                    <a:lnTo>
                      <a:pt x="45" y="27"/>
                    </a:lnTo>
                    <a:lnTo>
                      <a:pt x="49" y="30"/>
                    </a:lnTo>
                    <a:lnTo>
                      <a:pt x="51" y="34"/>
                    </a:lnTo>
                    <a:lnTo>
                      <a:pt x="53" y="38"/>
                    </a:lnTo>
                    <a:lnTo>
                      <a:pt x="57" y="44"/>
                    </a:lnTo>
                    <a:lnTo>
                      <a:pt x="58" y="47"/>
                    </a:lnTo>
                    <a:lnTo>
                      <a:pt x="62" y="55"/>
                    </a:lnTo>
                    <a:lnTo>
                      <a:pt x="66" y="61"/>
                    </a:lnTo>
                    <a:lnTo>
                      <a:pt x="72" y="68"/>
                    </a:lnTo>
                    <a:lnTo>
                      <a:pt x="0" y="42"/>
                    </a:lnTo>
                    <a:lnTo>
                      <a:pt x="7"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5" name="Freeform 23"/>
              <p:cNvSpPr>
                <a:spLocks/>
              </p:cNvSpPr>
              <p:nvPr/>
            </p:nvSpPr>
            <p:spPr bwMode="auto">
              <a:xfrm>
                <a:off x="651" y="421"/>
                <a:ext cx="21" cy="27"/>
              </a:xfrm>
              <a:custGeom>
                <a:avLst/>
                <a:gdLst>
                  <a:gd name="T0" fmla="*/ 8 w 55"/>
                  <a:gd name="T1" fmla="*/ 7 h 95"/>
                  <a:gd name="T2" fmla="*/ 7 w 55"/>
                  <a:gd name="T3" fmla="*/ 0 h 95"/>
                  <a:gd name="T4" fmla="*/ 0 w 55"/>
                  <a:gd name="T5" fmla="*/ 0 h 95"/>
                  <a:gd name="T6" fmla="*/ 0 w 55"/>
                  <a:gd name="T7" fmla="*/ 5 h 95"/>
                  <a:gd name="T8" fmla="*/ 5 w 55"/>
                  <a:gd name="T9" fmla="*/ 8 h 95"/>
                  <a:gd name="T10" fmla="*/ 8 w 55"/>
                  <a:gd name="T11" fmla="*/ 7 h 95"/>
                  <a:gd name="T12" fmla="*/ 8 w 55"/>
                  <a:gd name="T13" fmla="*/ 7 h 95"/>
                  <a:gd name="T14" fmla="*/ 0 60000 65536"/>
                  <a:gd name="T15" fmla="*/ 0 60000 65536"/>
                  <a:gd name="T16" fmla="*/ 0 60000 65536"/>
                  <a:gd name="T17" fmla="*/ 0 60000 65536"/>
                  <a:gd name="T18" fmla="*/ 0 60000 65536"/>
                  <a:gd name="T19" fmla="*/ 0 60000 65536"/>
                  <a:gd name="T20" fmla="*/ 0 60000 65536"/>
                  <a:gd name="T21" fmla="*/ 0 w 55"/>
                  <a:gd name="T22" fmla="*/ 0 h 95"/>
                  <a:gd name="T23" fmla="*/ 55 w 5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95">
                    <a:moveTo>
                      <a:pt x="55" y="88"/>
                    </a:moveTo>
                    <a:lnTo>
                      <a:pt x="50" y="0"/>
                    </a:lnTo>
                    <a:lnTo>
                      <a:pt x="0" y="4"/>
                    </a:lnTo>
                    <a:lnTo>
                      <a:pt x="0" y="65"/>
                    </a:lnTo>
                    <a:lnTo>
                      <a:pt x="36" y="95"/>
                    </a:lnTo>
                    <a:lnTo>
                      <a:pt x="55" y="8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6" name="Freeform 24"/>
              <p:cNvSpPr>
                <a:spLocks/>
              </p:cNvSpPr>
              <p:nvPr/>
            </p:nvSpPr>
            <p:spPr bwMode="auto">
              <a:xfrm>
                <a:off x="584" y="526"/>
                <a:ext cx="47" cy="35"/>
              </a:xfrm>
              <a:custGeom>
                <a:avLst/>
                <a:gdLst>
                  <a:gd name="T0" fmla="*/ 0 w 123"/>
                  <a:gd name="T1" fmla="*/ 0 h 126"/>
                  <a:gd name="T2" fmla="*/ 8 w 123"/>
                  <a:gd name="T3" fmla="*/ 1 h 126"/>
                  <a:gd name="T4" fmla="*/ 10 w 123"/>
                  <a:gd name="T5" fmla="*/ 0 h 126"/>
                  <a:gd name="T6" fmla="*/ 18 w 123"/>
                  <a:gd name="T7" fmla="*/ 9 h 126"/>
                  <a:gd name="T8" fmla="*/ 14 w 123"/>
                  <a:gd name="T9" fmla="*/ 10 h 126"/>
                  <a:gd name="T10" fmla="*/ 0 w 123"/>
                  <a:gd name="T11" fmla="*/ 0 h 126"/>
                  <a:gd name="T12" fmla="*/ 0 w 123"/>
                  <a:gd name="T13" fmla="*/ 0 h 126"/>
                  <a:gd name="T14" fmla="*/ 0 60000 65536"/>
                  <a:gd name="T15" fmla="*/ 0 60000 65536"/>
                  <a:gd name="T16" fmla="*/ 0 60000 65536"/>
                  <a:gd name="T17" fmla="*/ 0 60000 65536"/>
                  <a:gd name="T18" fmla="*/ 0 60000 65536"/>
                  <a:gd name="T19" fmla="*/ 0 60000 65536"/>
                  <a:gd name="T20" fmla="*/ 0 60000 65536"/>
                  <a:gd name="T21" fmla="*/ 0 w 123"/>
                  <a:gd name="T22" fmla="*/ 0 h 126"/>
                  <a:gd name="T23" fmla="*/ 123 w 12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126">
                    <a:moveTo>
                      <a:pt x="0" y="4"/>
                    </a:moveTo>
                    <a:lnTo>
                      <a:pt x="57" y="8"/>
                    </a:lnTo>
                    <a:lnTo>
                      <a:pt x="68" y="0"/>
                    </a:lnTo>
                    <a:lnTo>
                      <a:pt x="123" y="114"/>
                    </a:lnTo>
                    <a:lnTo>
                      <a:pt x="95" y="126"/>
                    </a:lnTo>
                    <a:lnTo>
                      <a:pt x="0" y="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7" name="Freeform 25"/>
              <p:cNvSpPr>
                <a:spLocks/>
              </p:cNvSpPr>
              <p:nvPr/>
            </p:nvSpPr>
            <p:spPr bwMode="auto">
              <a:xfrm>
                <a:off x="603" y="529"/>
                <a:ext cx="37" cy="51"/>
              </a:xfrm>
              <a:custGeom>
                <a:avLst/>
                <a:gdLst>
                  <a:gd name="T0" fmla="*/ 0 w 99"/>
                  <a:gd name="T1" fmla="*/ 0 h 178"/>
                  <a:gd name="T2" fmla="*/ 0 w 99"/>
                  <a:gd name="T3" fmla="*/ 0 h 178"/>
                  <a:gd name="T4" fmla="*/ 0 w 99"/>
                  <a:gd name="T5" fmla="*/ 1 h 178"/>
                  <a:gd name="T6" fmla="*/ 0 w 99"/>
                  <a:gd name="T7" fmla="*/ 1 h 178"/>
                  <a:gd name="T8" fmla="*/ 0 w 99"/>
                  <a:gd name="T9" fmla="*/ 1 h 178"/>
                  <a:gd name="T10" fmla="*/ 1 w 99"/>
                  <a:gd name="T11" fmla="*/ 2 h 178"/>
                  <a:gd name="T12" fmla="*/ 6 w 99"/>
                  <a:gd name="T13" fmla="*/ 9 h 178"/>
                  <a:gd name="T14" fmla="*/ 14 w 99"/>
                  <a:gd name="T15" fmla="*/ 15 h 178"/>
                  <a:gd name="T16" fmla="*/ 11 w 99"/>
                  <a:gd name="T17" fmla="*/ 9 h 178"/>
                  <a:gd name="T18" fmla="*/ 3 w 99"/>
                  <a:gd name="T19" fmla="*/ 2 h 178"/>
                  <a:gd name="T20" fmla="*/ 3 w 99"/>
                  <a:gd name="T21" fmla="*/ 1 h 178"/>
                  <a:gd name="T22" fmla="*/ 1 w 99"/>
                  <a:gd name="T23" fmla="*/ 0 h 178"/>
                  <a:gd name="T24" fmla="*/ 0 w 99"/>
                  <a:gd name="T25" fmla="*/ 0 h 178"/>
                  <a:gd name="T26" fmla="*/ 0 w 99"/>
                  <a:gd name="T27" fmla="*/ 0 h 1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
                  <a:gd name="T43" fmla="*/ 0 h 178"/>
                  <a:gd name="T44" fmla="*/ 99 w 99"/>
                  <a:gd name="T45" fmla="*/ 178 h 1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 h="178">
                    <a:moveTo>
                      <a:pt x="4" y="1"/>
                    </a:moveTo>
                    <a:lnTo>
                      <a:pt x="4" y="3"/>
                    </a:lnTo>
                    <a:lnTo>
                      <a:pt x="2" y="9"/>
                    </a:lnTo>
                    <a:lnTo>
                      <a:pt x="0" y="13"/>
                    </a:lnTo>
                    <a:lnTo>
                      <a:pt x="0" y="15"/>
                    </a:lnTo>
                    <a:lnTo>
                      <a:pt x="12" y="28"/>
                    </a:lnTo>
                    <a:lnTo>
                      <a:pt x="44" y="112"/>
                    </a:lnTo>
                    <a:lnTo>
                      <a:pt x="99" y="178"/>
                    </a:lnTo>
                    <a:lnTo>
                      <a:pt x="78" y="104"/>
                    </a:lnTo>
                    <a:lnTo>
                      <a:pt x="19" y="26"/>
                    </a:lnTo>
                    <a:lnTo>
                      <a:pt x="19" y="11"/>
                    </a:lnTo>
                    <a:lnTo>
                      <a:pt x="8" y="0"/>
                    </a:lnTo>
                    <a:lnTo>
                      <a:pt x="4" y="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8" name="Freeform 26"/>
              <p:cNvSpPr>
                <a:spLocks/>
              </p:cNvSpPr>
              <p:nvPr/>
            </p:nvSpPr>
            <p:spPr bwMode="auto">
              <a:xfrm>
                <a:off x="514" y="531"/>
                <a:ext cx="56" cy="43"/>
              </a:xfrm>
              <a:custGeom>
                <a:avLst/>
                <a:gdLst>
                  <a:gd name="T0" fmla="*/ 19 w 150"/>
                  <a:gd name="T1" fmla="*/ 0 h 150"/>
                  <a:gd name="T2" fmla="*/ 18 w 150"/>
                  <a:gd name="T3" fmla="*/ 0 h 150"/>
                  <a:gd name="T4" fmla="*/ 16 w 150"/>
                  <a:gd name="T5" fmla="*/ 0 h 150"/>
                  <a:gd name="T6" fmla="*/ 15 w 150"/>
                  <a:gd name="T7" fmla="*/ 1 h 150"/>
                  <a:gd name="T8" fmla="*/ 13 w 150"/>
                  <a:gd name="T9" fmla="*/ 1 h 150"/>
                  <a:gd name="T10" fmla="*/ 12 w 150"/>
                  <a:gd name="T11" fmla="*/ 2 h 150"/>
                  <a:gd name="T12" fmla="*/ 10 w 150"/>
                  <a:gd name="T13" fmla="*/ 3 h 150"/>
                  <a:gd name="T14" fmla="*/ 9 w 150"/>
                  <a:gd name="T15" fmla="*/ 4 h 150"/>
                  <a:gd name="T16" fmla="*/ 7 w 150"/>
                  <a:gd name="T17" fmla="*/ 5 h 150"/>
                  <a:gd name="T18" fmla="*/ 6 w 150"/>
                  <a:gd name="T19" fmla="*/ 6 h 150"/>
                  <a:gd name="T20" fmla="*/ 5 w 150"/>
                  <a:gd name="T21" fmla="*/ 6 h 150"/>
                  <a:gd name="T22" fmla="*/ 4 w 150"/>
                  <a:gd name="T23" fmla="*/ 7 h 150"/>
                  <a:gd name="T24" fmla="*/ 3 w 150"/>
                  <a:gd name="T25" fmla="*/ 8 h 150"/>
                  <a:gd name="T26" fmla="*/ 3 w 150"/>
                  <a:gd name="T27" fmla="*/ 9 h 150"/>
                  <a:gd name="T28" fmla="*/ 2 w 150"/>
                  <a:gd name="T29" fmla="*/ 10 h 150"/>
                  <a:gd name="T30" fmla="*/ 1 w 150"/>
                  <a:gd name="T31" fmla="*/ 11 h 150"/>
                  <a:gd name="T32" fmla="*/ 0 w 150"/>
                  <a:gd name="T33" fmla="*/ 12 h 150"/>
                  <a:gd name="T34" fmla="*/ 0 w 150"/>
                  <a:gd name="T35" fmla="*/ 12 h 150"/>
                  <a:gd name="T36" fmla="*/ 1 w 150"/>
                  <a:gd name="T37" fmla="*/ 11 h 150"/>
                  <a:gd name="T38" fmla="*/ 2 w 150"/>
                  <a:gd name="T39" fmla="*/ 10 h 150"/>
                  <a:gd name="T40" fmla="*/ 3 w 150"/>
                  <a:gd name="T41" fmla="*/ 10 h 150"/>
                  <a:gd name="T42" fmla="*/ 4 w 150"/>
                  <a:gd name="T43" fmla="*/ 9 h 150"/>
                  <a:gd name="T44" fmla="*/ 5 w 150"/>
                  <a:gd name="T45" fmla="*/ 8 h 150"/>
                  <a:gd name="T46" fmla="*/ 6 w 150"/>
                  <a:gd name="T47" fmla="*/ 7 h 150"/>
                  <a:gd name="T48" fmla="*/ 7 w 150"/>
                  <a:gd name="T49" fmla="*/ 7 h 150"/>
                  <a:gd name="T50" fmla="*/ 8 w 150"/>
                  <a:gd name="T51" fmla="*/ 6 h 150"/>
                  <a:gd name="T52" fmla="*/ 10 w 150"/>
                  <a:gd name="T53" fmla="*/ 5 h 150"/>
                  <a:gd name="T54" fmla="*/ 11 w 150"/>
                  <a:gd name="T55" fmla="*/ 4 h 150"/>
                  <a:gd name="T56" fmla="*/ 13 w 150"/>
                  <a:gd name="T57" fmla="*/ 4 h 150"/>
                  <a:gd name="T58" fmla="*/ 14 w 150"/>
                  <a:gd name="T59" fmla="*/ 3 h 150"/>
                  <a:gd name="T60" fmla="*/ 16 w 150"/>
                  <a:gd name="T61" fmla="*/ 2 h 150"/>
                  <a:gd name="T62" fmla="*/ 18 w 150"/>
                  <a:gd name="T63" fmla="*/ 2 h 150"/>
                  <a:gd name="T64" fmla="*/ 20 w 150"/>
                  <a:gd name="T65" fmla="*/ 1 h 150"/>
                  <a:gd name="T66" fmla="*/ 19 w 150"/>
                  <a:gd name="T67" fmla="*/ 0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
                  <a:gd name="T103" fmla="*/ 0 h 150"/>
                  <a:gd name="T104" fmla="*/ 150 w 150"/>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 h="150">
                    <a:moveTo>
                      <a:pt x="140" y="0"/>
                    </a:moveTo>
                    <a:lnTo>
                      <a:pt x="138" y="0"/>
                    </a:lnTo>
                    <a:lnTo>
                      <a:pt x="136" y="0"/>
                    </a:lnTo>
                    <a:lnTo>
                      <a:pt x="131" y="0"/>
                    </a:lnTo>
                    <a:lnTo>
                      <a:pt x="125" y="2"/>
                    </a:lnTo>
                    <a:lnTo>
                      <a:pt x="117" y="4"/>
                    </a:lnTo>
                    <a:lnTo>
                      <a:pt x="110" y="8"/>
                    </a:lnTo>
                    <a:lnTo>
                      <a:pt x="106" y="11"/>
                    </a:lnTo>
                    <a:lnTo>
                      <a:pt x="100" y="13"/>
                    </a:lnTo>
                    <a:lnTo>
                      <a:pt x="97" y="15"/>
                    </a:lnTo>
                    <a:lnTo>
                      <a:pt x="91" y="21"/>
                    </a:lnTo>
                    <a:lnTo>
                      <a:pt x="85" y="25"/>
                    </a:lnTo>
                    <a:lnTo>
                      <a:pt x="79" y="29"/>
                    </a:lnTo>
                    <a:lnTo>
                      <a:pt x="76" y="32"/>
                    </a:lnTo>
                    <a:lnTo>
                      <a:pt x="70" y="38"/>
                    </a:lnTo>
                    <a:lnTo>
                      <a:pt x="64" y="44"/>
                    </a:lnTo>
                    <a:lnTo>
                      <a:pt x="57" y="51"/>
                    </a:lnTo>
                    <a:lnTo>
                      <a:pt x="51" y="57"/>
                    </a:lnTo>
                    <a:lnTo>
                      <a:pt x="45" y="67"/>
                    </a:lnTo>
                    <a:lnTo>
                      <a:pt x="41" y="70"/>
                    </a:lnTo>
                    <a:lnTo>
                      <a:pt x="40" y="74"/>
                    </a:lnTo>
                    <a:lnTo>
                      <a:pt x="36" y="78"/>
                    </a:lnTo>
                    <a:lnTo>
                      <a:pt x="34" y="82"/>
                    </a:lnTo>
                    <a:lnTo>
                      <a:pt x="30" y="88"/>
                    </a:lnTo>
                    <a:lnTo>
                      <a:pt x="26" y="91"/>
                    </a:lnTo>
                    <a:lnTo>
                      <a:pt x="24" y="97"/>
                    </a:lnTo>
                    <a:lnTo>
                      <a:pt x="22" y="103"/>
                    </a:lnTo>
                    <a:lnTo>
                      <a:pt x="19" y="107"/>
                    </a:lnTo>
                    <a:lnTo>
                      <a:pt x="15" y="112"/>
                    </a:lnTo>
                    <a:lnTo>
                      <a:pt x="13" y="118"/>
                    </a:lnTo>
                    <a:lnTo>
                      <a:pt x="11" y="124"/>
                    </a:lnTo>
                    <a:lnTo>
                      <a:pt x="7" y="129"/>
                    </a:lnTo>
                    <a:lnTo>
                      <a:pt x="3" y="137"/>
                    </a:lnTo>
                    <a:lnTo>
                      <a:pt x="1" y="143"/>
                    </a:lnTo>
                    <a:lnTo>
                      <a:pt x="0" y="150"/>
                    </a:lnTo>
                    <a:lnTo>
                      <a:pt x="1" y="146"/>
                    </a:lnTo>
                    <a:lnTo>
                      <a:pt x="5" y="141"/>
                    </a:lnTo>
                    <a:lnTo>
                      <a:pt x="7" y="137"/>
                    </a:lnTo>
                    <a:lnTo>
                      <a:pt x="11" y="131"/>
                    </a:lnTo>
                    <a:lnTo>
                      <a:pt x="15" y="127"/>
                    </a:lnTo>
                    <a:lnTo>
                      <a:pt x="19" y="124"/>
                    </a:lnTo>
                    <a:lnTo>
                      <a:pt x="22" y="118"/>
                    </a:lnTo>
                    <a:lnTo>
                      <a:pt x="26" y="114"/>
                    </a:lnTo>
                    <a:lnTo>
                      <a:pt x="28" y="108"/>
                    </a:lnTo>
                    <a:lnTo>
                      <a:pt x="32" y="105"/>
                    </a:lnTo>
                    <a:lnTo>
                      <a:pt x="36" y="99"/>
                    </a:lnTo>
                    <a:lnTo>
                      <a:pt x="40" y="95"/>
                    </a:lnTo>
                    <a:lnTo>
                      <a:pt x="43" y="89"/>
                    </a:lnTo>
                    <a:lnTo>
                      <a:pt x="49" y="86"/>
                    </a:lnTo>
                    <a:lnTo>
                      <a:pt x="53" y="82"/>
                    </a:lnTo>
                    <a:lnTo>
                      <a:pt x="57" y="76"/>
                    </a:lnTo>
                    <a:lnTo>
                      <a:pt x="60" y="70"/>
                    </a:lnTo>
                    <a:lnTo>
                      <a:pt x="66" y="67"/>
                    </a:lnTo>
                    <a:lnTo>
                      <a:pt x="70" y="63"/>
                    </a:lnTo>
                    <a:lnTo>
                      <a:pt x="76" y="57"/>
                    </a:lnTo>
                    <a:lnTo>
                      <a:pt x="79" y="53"/>
                    </a:lnTo>
                    <a:lnTo>
                      <a:pt x="85" y="48"/>
                    </a:lnTo>
                    <a:lnTo>
                      <a:pt x="91" y="44"/>
                    </a:lnTo>
                    <a:lnTo>
                      <a:pt x="97" y="40"/>
                    </a:lnTo>
                    <a:lnTo>
                      <a:pt x="102" y="36"/>
                    </a:lnTo>
                    <a:lnTo>
                      <a:pt x="108" y="32"/>
                    </a:lnTo>
                    <a:lnTo>
                      <a:pt x="114" y="29"/>
                    </a:lnTo>
                    <a:lnTo>
                      <a:pt x="121" y="25"/>
                    </a:lnTo>
                    <a:lnTo>
                      <a:pt x="129" y="21"/>
                    </a:lnTo>
                    <a:lnTo>
                      <a:pt x="135" y="19"/>
                    </a:lnTo>
                    <a:lnTo>
                      <a:pt x="142" y="15"/>
                    </a:lnTo>
                    <a:lnTo>
                      <a:pt x="150" y="13"/>
                    </a:lnTo>
                    <a:lnTo>
                      <a:pt x="14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9" name="Freeform 27"/>
              <p:cNvSpPr>
                <a:spLocks/>
              </p:cNvSpPr>
              <p:nvPr/>
            </p:nvSpPr>
            <p:spPr bwMode="auto">
              <a:xfrm>
                <a:off x="549" y="636"/>
                <a:ext cx="18" cy="12"/>
              </a:xfrm>
              <a:custGeom>
                <a:avLst/>
                <a:gdLst>
                  <a:gd name="T0" fmla="*/ 3 w 47"/>
                  <a:gd name="T1" fmla="*/ 0 h 44"/>
                  <a:gd name="T2" fmla="*/ 0 w 47"/>
                  <a:gd name="T3" fmla="*/ 2 h 44"/>
                  <a:gd name="T4" fmla="*/ 5 w 47"/>
                  <a:gd name="T5" fmla="*/ 3 h 44"/>
                  <a:gd name="T6" fmla="*/ 7 w 47"/>
                  <a:gd name="T7" fmla="*/ 2 h 44"/>
                  <a:gd name="T8" fmla="*/ 3 w 47"/>
                  <a:gd name="T9" fmla="*/ 0 h 44"/>
                  <a:gd name="T10" fmla="*/ 3 w 47"/>
                  <a:gd name="T11" fmla="*/ 0 h 44"/>
                  <a:gd name="T12" fmla="*/ 0 60000 65536"/>
                  <a:gd name="T13" fmla="*/ 0 60000 65536"/>
                  <a:gd name="T14" fmla="*/ 0 60000 65536"/>
                  <a:gd name="T15" fmla="*/ 0 60000 65536"/>
                  <a:gd name="T16" fmla="*/ 0 60000 65536"/>
                  <a:gd name="T17" fmla="*/ 0 60000 65536"/>
                  <a:gd name="T18" fmla="*/ 0 w 47"/>
                  <a:gd name="T19" fmla="*/ 0 h 44"/>
                  <a:gd name="T20" fmla="*/ 47 w 4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7" h="44">
                    <a:moveTo>
                      <a:pt x="24" y="0"/>
                    </a:moveTo>
                    <a:lnTo>
                      <a:pt x="0" y="23"/>
                    </a:lnTo>
                    <a:lnTo>
                      <a:pt x="34" y="44"/>
                    </a:lnTo>
                    <a:lnTo>
                      <a:pt x="47" y="30"/>
                    </a:lnTo>
                    <a:lnTo>
                      <a:pt x="24"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0" name="Freeform 28"/>
              <p:cNvSpPr>
                <a:spLocks/>
              </p:cNvSpPr>
              <p:nvPr/>
            </p:nvSpPr>
            <p:spPr bwMode="auto">
              <a:xfrm>
                <a:off x="664" y="446"/>
                <a:ext cx="15" cy="14"/>
              </a:xfrm>
              <a:custGeom>
                <a:avLst/>
                <a:gdLst>
                  <a:gd name="T0" fmla="*/ 1 w 41"/>
                  <a:gd name="T1" fmla="*/ 4 h 45"/>
                  <a:gd name="T2" fmla="*/ 5 w 41"/>
                  <a:gd name="T3" fmla="*/ 3 h 45"/>
                  <a:gd name="T4" fmla="*/ 2 w 41"/>
                  <a:gd name="T5" fmla="*/ 0 h 45"/>
                  <a:gd name="T6" fmla="*/ 0 w 41"/>
                  <a:gd name="T7" fmla="*/ 1 h 45"/>
                  <a:gd name="T8" fmla="*/ 1 w 41"/>
                  <a:gd name="T9" fmla="*/ 4 h 45"/>
                  <a:gd name="T10" fmla="*/ 1 w 41"/>
                  <a:gd name="T11" fmla="*/ 4 h 45"/>
                  <a:gd name="T12" fmla="*/ 0 60000 65536"/>
                  <a:gd name="T13" fmla="*/ 0 60000 65536"/>
                  <a:gd name="T14" fmla="*/ 0 60000 65536"/>
                  <a:gd name="T15" fmla="*/ 0 60000 65536"/>
                  <a:gd name="T16" fmla="*/ 0 60000 65536"/>
                  <a:gd name="T17" fmla="*/ 0 60000 65536"/>
                  <a:gd name="T18" fmla="*/ 0 w 41"/>
                  <a:gd name="T19" fmla="*/ 0 h 45"/>
                  <a:gd name="T20" fmla="*/ 41 w 41"/>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1" h="45">
                    <a:moveTo>
                      <a:pt x="5" y="45"/>
                    </a:moveTo>
                    <a:lnTo>
                      <a:pt x="41" y="30"/>
                    </a:lnTo>
                    <a:lnTo>
                      <a:pt x="17" y="0"/>
                    </a:lnTo>
                    <a:lnTo>
                      <a:pt x="0" y="7"/>
                    </a:lnTo>
                    <a:lnTo>
                      <a:pt x="5" y="4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1" name="Freeform 29"/>
              <p:cNvSpPr>
                <a:spLocks/>
              </p:cNvSpPr>
              <p:nvPr/>
            </p:nvSpPr>
            <p:spPr bwMode="auto">
              <a:xfrm>
                <a:off x="618" y="658"/>
                <a:ext cx="37" cy="162"/>
              </a:xfrm>
              <a:custGeom>
                <a:avLst/>
                <a:gdLst>
                  <a:gd name="T0" fmla="*/ 10 w 99"/>
                  <a:gd name="T1" fmla="*/ 0 h 572"/>
                  <a:gd name="T2" fmla="*/ 10 w 99"/>
                  <a:gd name="T3" fmla="*/ 1 h 572"/>
                  <a:gd name="T4" fmla="*/ 11 w 99"/>
                  <a:gd name="T5" fmla="*/ 2 h 572"/>
                  <a:gd name="T6" fmla="*/ 11 w 99"/>
                  <a:gd name="T7" fmla="*/ 3 h 572"/>
                  <a:gd name="T8" fmla="*/ 11 w 99"/>
                  <a:gd name="T9" fmla="*/ 3 h 572"/>
                  <a:gd name="T10" fmla="*/ 12 w 99"/>
                  <a:gd name="T11" fmla="*/ 4 h 572"/>
                  <a:gd name="T12" fmla="*/ 12 w 99"/>
                  <a:gd name="T13" fmla="*/ 5 h 572"/>
                  <a:gd name="T14" fmla="*/ 12 w 99"/>
                  <a:gd name="T15" fmla="*/ 6 h 572"/>
                  <a:gd name="T16" fmla="*/ 12 w 99"/>
                  <a:gd name="T17" fmla="*/ 7 h 572"/>
                  <a:gd name="T18" fmla="*/ 12 w 99"/>
                  <a:gd name="T19" fmla="*/ 7 h 572"/>
                  <a:gd name="T20" fmla="*/ 13 w 99"/>
                  <a:gd name="T21" fmla="*/ 8 h 572"/>
                  <a:gd name="T22" fmla="*/ 13 w 99"/>
                  <a:gd name="T23" fmla="*/ 9 h 572"/>
                  <a:gd name="T24" fmla="*/ 13 w 99"/>
                  <a:gd name="T25" fmla="*/ 10 h 572"/>
                  <a:gd name="T26" fmla="*/ 13 w 99"/>
                  <a:gd name="T27" fmla="*/ 11 h 572"/>
                  <a:gd name="T28" fmla="*/ 13 w 99"/>
                  <a:gd name="T29" fmla="*/ 12 h 572"/>
                  <a:gd name="T30" fmla="*/ 13 w 99"/>
                  <a:gd name="T31" fmla="*/ 13 h 572"/>
                  <a:gd name="T32" fmla="*/ 13 w 99"/>
                  <a:gd name="T33" fmla="*/ 14 h 572"/>
                  <a:gd name="T34" fmla="*/ 14 w 99"/>
                  <a:gd name="T35" fmla="*/ 15 h 572"/>
                  <a:gd name="T36" fmla="*/ 14 w 99"/>
                  <a:gd name="T37" fmla="*/ 16 h 572"/>
                  <a:gd name="T38" fmla="*/ 14 w 99"/>
                  <a:gd name="T39" fmla="*/ 17 h 572"/>
                  <a:gd name="T40" fmla="*/ 14 w 99"/>
                  <a:gd name="T41" fmla="*/ 18 h 572"/>
                  <a:gd name="T42" fmla="*/ 14 w 99"/>
                  <a:gd name="T43" fmla="*/ 19 h 572"/>
                  <a:gd name="T44" fmla="*/ 14 w 99"/>
                  <a:gd name="T45" fmla="*/ 20 h 572"/>
                  <a:gd name="T46" fmla="*/ 14 w 99"/>
                  <a:gd name="T47" fmla="*/ 21 h 572"/>
                  <a:gd name="T48" fmla="*/ 13 w 99"/>
                  <a:gd name="T49" fmla="*/ 22 h 572"/>
                  <a:gd name="T50" fmla="*/ 13 w 99"/>
                  <a:gd name="T51" fmla="*/ 22 h 572"/>
                  <a:gd name="T52" fmla="*/ 13 w 99"/>
                  <a:gd name="T53" fmla="*/ 23 h 572"/>
                  <a:gd name="T54" fmla="*/ 13 w 99"/>
                  <a:gd name="T55" fmla="*/ 24 h 572"/>
                  <a:gd name="T56" fmla="*/ 13 w 99"/>
                  <a:gd name="T57" fmla="*/ 25 h 572"/>
                  <a:gd name="T58" fmla="*/ 12 w 99"/>
                  <a:gd name="T59" fmla="*/ 25 h 572"/>
                  <a:gd name="T60" fmla="*/ 12 w 99"/>
                  <a:gd name="T61" fmla="*/ 26 h 572"/>
                  <a:gd name="T62" fmla="*/ 12 w 99"/>
                  <a:gd name="T63" fmla="*/ 27 h 572"/>
                  <a:gd name="T64" fmla="*/ 11 w 99"/>
                  <a:gd name="T65" fmla="*/ 28 h 572"/>
                  <a:gd name="T66" fmla="*/ 10 w 99"/>
                  <a:gd name="T67" fmla="*/ 29 h 572"/>
                  <a:gd name="T68" fmla="*/ 10 w 99"/>
                  <a:gd name="T69" fmla="*/ 30 h 572"/>
                  <a:gd name="T70" fmla="*/ 9 w 99"/>
                  <a:gd name="T71" fmla="*/ 31 h 572"/>
                  <a:gd name="T72" fmla="*/ 9 w 99"/>
                  <a:gd name="T73" fmla="*/ 31 h 572"/>
                  <a:gd name="T74" fmla="*/ 9 w 99"/>
                  <a:gd name="T75" fmla="*/ 32 h 572"/>
                  <a:gd name="T76" fmla="*/ 8 w 99"/>
                  <a:gd name="T77" fmla="*/ 33 h 572"/>
                  <a:gd name="T78" fmla="*/ 7 w 99"/>
                  <a:gd name="T79" fmla="*/ 34 h 572"/>
                  <a:gd name="T80" fmla="*/ 7 w 99"/>
                  <a:gd name="T81" fmla="*/ 35 h 572"/>
                  <a:gd name="T82" fmla="*/ 6 w 99"/>
                  <a:gd name="T83" fmla="*/ 36 h 572"/>
                  <a:gd name="T84" fmla="*/ 6 w 99"/>
                  <a:gd name="T85" fmla="*/ 37 h 572"/>
                  <a:gd name="T86" fmla="*/ 5 w 99"/>
                  <a:gd name="T87" fmla="*/ 38 h 572"/>
                  <a:gd name="T88" fmla="*/ 4 w 99"/>
                  <a:gd name="T89" fmla="*/ 39 h 572"/>
                  <a:gd name="T90" fmla="*/ 4 w 99"/>
                  <a:gd name="T91" fmla="*/ 40 h 572"/>
                  <a:gd name="T92" fmla="*/ 3 w 99"/>
                  <a:gd name="T93" fmla="*/ 41 h 572"/>
                  <a:gd name="T94" fmla="*/ 3 w 99"/>
                  <a:gd name="T95" fmla="*/ 41 h 572"/>
                  <a:gd name="T96" fmla="*/ 3 w 99"/>
                  <a:gd name="T97" fmla="*/ 42 h 572"/>
                  <a:gd name="T98" fmla="*/ 2 w 99"/>
                  <a:gd name="T99" fmla="*/ 43 h 572"/>
                  <a:gd name="T100" fmla="*/ 2 w 99"/>
                  <a:gd name="T101" fmla="*/ 44 h 572"/>
                  <a:gd name="T102" fmla="*/ 1 w 99"/>
                  <a:gd name="T103" fmla="*/ 44 h 572"/>
                  <a:gd name="T104" fmla="*/ 0 w 99"/>
                  <a:gd name="T105" fmla="*/ 45 h 572"/>
                  <a:gd name="T106" fmla="*/ 0 w 99"/>
                  <a:gd name="T107" fmla="*/ 46 h 572"/>
                  <a:gd name="T108" fmla="*/ 10 w 99"/>
                  <a:gd name="T109" fmla="*/ 0 h 5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9"/>
                  <a:gd name="T166" fmla="*/ 0 h 572"/>
                  <a:gd name="T167" fmla="*/ 99 w 99"/>
                  <a:gd name="T168" fmla="*/ 572 h 5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9" h="572">
                    <a:moveTo>
                      <a:pt x="74" y="0"/>
                    </a:moveTo>
                    <a:lnTo>
                      <a:pt x="74" y="2"/>
                    </a:lnTo>
                    <a:lnTo>
                      <a:pt x="76" y="9"/>
                    </a:lnTo>
                    <a:lnTo>
                      <a:pt x="76" y="13"/>
                    </a:lnTo>
                    <a:lnTo>
                      <a:pt x="76" y="19"/>
                    </a:lnTo>
                    <a:lnTo>
                      <a:pt x="78" y="25"/>
                    </a:lnTo>
                    <a:lnTo>
                      <a:pt x="80" y="32"/>
                    </a:lnTo>
                    <a:lnTo>
                      <a:pt x="80" y="36"/>
                    </a:lnTo>
                    <a:lnTo>
                      <a:pt x="80" y="40"/>
                    </a:lnTo>
                    <a:lnTo>
                      <a:pt x="80" y="44"/>
                    </a:lnTo>
                    <a:lnTo>
                      <a:pt x="82" y="47"/>
                    </a:lnTo>
                    <a:lnTo>
                      <a:pt x="82" y="53"/>
                    </a:lnTo>
                    <a:lnTo>
                      <a:pt x="82" y="57"/>
                    </a:lnTo>
                    <a:lnTo>
                      <a:pt x="84" y="63"/>
                    </a:lnTo>
                    <a:lnTo>
                      <a:pt x="86" y="68"/>
                    </a:lnTo>
                    <a:lnTo>
                      <a:pt x="86" y="72"/>
                    </a:lnTo>
                    <a:lnTo>
                      <a:pt x="87" y="78"/>
                    </a:lnTo>
                    <a:lnTo>
                      <a:pt x="87" y="84"/>
                    </a:lnTo>
                    <a:lnTo>
                      <a:pt x="87" y="87"/>
                    </a:lnTo>
                    <a:lnTo>
                      <a:pt x="89" y="93"/>
                    </a:lnTo>
                    <a:lnTo>
                      <a:pt x="89" y="99"/>
                    </a:lnTo>
                    <a:lnTo>
                      <a:pt x="91" y="104"/>
                    </a:lnTo>
                    <a:lnTo>
                      <a:pt x="91" y="112"/>
                    </a:lnTo>
                    <a:lnTo>
                      <a:pt x="91" y="118"/>
                    </a:lnTo>
                    <a:lnTo>
                      <a:pt x="93" y="124"/>
                    </a:lnTo>
                    <a:lnTo>
                      <a:pt x="93" y="129"/>
                    </a:lnTo>
                    <a:lnTo>
                      <a:pt x="95" y="135"/>
                    </a:lnTo>
                    <a:lnTo>
                      <a:pt x="95" y="141"/>
                    </a:lnTo>
                    <a:lnTo>
                      <a:pt x="95" y="146"/>
                    </a:lnTo>
                    <a:lnTo>
                      <a:pt x="95" y="152"/>
                    </a:lnTo>
                    <a:lnTo>
                      <a:pt x="97" y="160"/>
                    </a:lnTo>
                    <a:lnTo>
                      <a:pt x="97" y="165"/>
                    </a:lnTo>
                    <a:lnTo>
                      <a:pt x="97" y="171"/>
                    </a:lnTo>
                    <a:lnTo>
                      <a:pt x="97" y="177"/>
                    </a:lnTo>
                    <a:lnTo>
                      <a:pt x="99" y="184"/>
                    </a:lnTo>
                    <a:lnTo>
                      <a:pt x="99" y="188"/>
                    </a:lnTo>
                    <a:lnTo>
                      <a:pt x="99" y="196"/>
                    </a:lnTo>
                    <a:lnTo>
                      <a:pt x="99" y="201"/>
                    </a:lnTo>
                    <a:lnTo>
                      <a:pt x="99" y="207"/>
                    </a:lnTo>
                    <a:lnTo>
                      <a:pt x="99" y="213"/>
                    </a:lnTo>
                    <a:lnTo>
                      <a:pt x="99" y="219"/>
                    </a:lnTo>
                    <a:lnTo>
                      <a:pt x="99" y="224"/>
                    </a:lnTo>
                    <a:lnTo>
                      <a:pt x="99" y="230"/>
                    </a:lnTo>
                    <a:lnTo>
                      <a:pt x="99" y="236"/>
                    </a:lnTo>
                    <a:lnTo>
                      <a:pt x="99" y="241"/>
                    </a:lnTo>
                    <a:lnTo>
                      <a:pt x="99" y="247"/>
                    </a:lnTo>
                    <a:lnTo>
                      <a:pt x="99" y="255"/>
                    </a:lnTo>
                    <a:lnTo>
                      <a:pt x="99" y="259"/>
                    </a:lnTo>
                    <a:lnTo>
                      <a:pt x="99" y="264"/>
                    </a:lnTo>
                    <a:lnTo>
                      <a:pt x="97" y="270"/>
                    </a:lnTo>
                    <a:lnTo>
                      <a:pt x="97" y="274"/>
                    </a:lnTo>
                    <a:lnTo>
                      <a:pt x="97" y="279"/>
                    </a:lnTo>
                    <a:lnTo>
                      <a:pt x="95" y="283"/>
                    </a:lnTo>
                    <a:lnTo>
                      <a:pt x="95" y="289"/>
                    </a:lnTo>
                    <a:lnTo>
                      <a:pt x="95" y="293"/>
                    </a:lnTo>
                    <a:lnTo>
                      <a:pt x="93" y="297"/>
                    </a:lnTo>
                    <a:lnTo>
                      <a:pt x="91" y="300"/>
                    </a:lnTo>
                    <a:lnTo>
                      <a:pt x="91" y="306"/>
                    </a:lnTo>
                    <a:lnTo>
                      <a:pt x="89" y="312"/>
                    </a:lnTo>
                    <a:lnTo>
                      <a:pt x="87" y="316"/>
                    </a:lnTo>
                    <a:lnTo>
                      <a:pt x="87" y="319"/>
                    </a:lnTo>
                    <a:lnTo>
                      <a:pt x="86" y="325"/>
                    </a:lnTo>
                    <a:lnTo>
                      <a:pt x="84" y="331"/>
                    </a:lnTo>
                    <a:lnTo>
                      <a:pt x="82" y="335"/>
                    </a:lnTo>
                    <a:lnTo>
                      <a:pt x="80" y="340"/>
                    </a:lnTo>
                    <a:lnTo>
                      <a:pt x="80" y="346"/>
                    </a:lnTo>
                    <a:lnTo>
                      <a:pt x="78" y="352"/>
                    </a:lnTo>
                    <a:lnTo>
                      <a:pt x="76" y="357"/>
                    </a:lnTo>
                    <a:lnTo>
                      <a:pt x="74" y="363"/>
                    </a:lnTo>
                    <a:lnTo>
                      <a:pt x="72" y="369"/>
                    </a:lnTo>
                    <a:lnTo>
                      <a:pt x="70" y="375"/>
                    </a:lnTo>
                    <a:lnTo>
                      <a:pt x="68" y="380"/>
                    </a:lnTo>
                    <a:lnTo>
                      <a:pt x="67" y="386"/>
                    </a:lnTo>
                    <a:lnTo>
                      <a:pt x="65" y="392"/>
                    </a:lnTo>
                    <a:lnTo>
                      <a:pt x="63" y="397"/>
                    </a:lnTo>
                    <a:lnTo>
                      <a:pt x="61" y="403"/>
                    </a:lnTo>
                    <a:lnTo>
                      <a:pt x="59" y="411"/>
                    </a:lnTo>
                    <a:lnTo>
                      <a:pt x="57" y="416"/>
                    </a:lnTo>
                    <a:lnTo>
                      <a:pt x="55" y="422"/>
                    </a:lnTo>
                    <a:lnTo>
                      <a:pt x="53" y="428"/>
                    </a:lnTo>
                    <a:lnTo>
                      <a:pt x="51" y="433"/>
                    </a:lnTo>
                    <a:lnTo>
                      <a:pt x="49" y="439"/>
                    </a:lnTo>
                    <a:lnTo>
                      <a:pt x="48" y="445"/>
                    </a:lnTo>
                    <a:lnTo>
                      <a:pt x="46" y="451"/>
                    </a:lnTo>
                    <a:lnTo>
                      <a:pt x="44" y="456"/>
                    </a:lnTo>
                    <a:lnTo>
                      <a:pt x="42" y="464"/>
                    </a:lnTo>
                    <a:lnTo>
                      <a:pt x="40" y="470"/>
                    </a:lnTo>
                    <a:lnTo>
                      <a:pt x="38" y="473"/>
                    </a:lnTo>
                    <a:lnTo>
                      <a:pt x="36" y="479"/>
                    </a:lnTo>
                    <a:lnTo>
                      <a:pt x="32" y="485"/>
                    </a:lnTo>
                    <a:lnTo>
                      <a:pt x="32" y="491"/>
                    </a:lnTo>
                    <a:lnTo>
                      <a:pt x="29" y="494"/>
                    </a:lnTo>
                    <a:lnTo>
                      <a:pt x="29" y="500"/>
                    </a:lnTo>
                    <a:lnTo>
                      <a:pt x="25" y="506"/>
                    </a:lnTo>
                    <a:lnTo>
                      <a:pt x="25" y="511"/>
                    </a:lnTo>
                    <a:lnTo>
                      <a:pt x="21" y="515"/>
                    </a:lnTo>
                    <a:lnTo>
                      <a:pt x="21" y="521"/>
                    </a:lnTo>
                    <a:lnTo>
                      <a:pt x="19" y="525"/>
                    </a:lnTo>
                    <a:lnTo>
                      <a:pt x="17" y="529"/>
                    </a:lnTo>
                    <a:lnTo>
                      <a:pt x="15" y="532"/>
                    </a:lnTo>
                    <a:lnTo>
                      <a:pt x="13" y="538"/>
                    </a:lnTo>
                    <a:lnTo>
                      <a:pt x="13" y="542"/>
                    </a:lnTo>
                    <a:lnTo>
                      <a:pt x="11" y="546"/>
                    </a:lnTo>
                    <a:lnTo>
                      <a:pt x="10" y="551"/>
                    </a:lnTo>
                    <a:lnTo>
                      <a:pt x="6" y="559"/>
                    </a:lnTo>
                    <a:lnTo>
                      <a:pt x="4" y="565"/>
                    </a:lnTo>
                    <a:lnTo>
                      <a:pt x="2" y="568"/>
                    </a:lnTo>
                    <a:lnTo>
                      <a:pt x="0" y="572"/>
                    </a:lnTo>
                    <a:lnTo>
                      <a:pt x="72" y="283"/>
                    </a:lnTo>
                    <a:lnTo>
                      <a:pt x="74"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2" name="Freeform 30"/>
              <p:cNvSpPr>
                <a:spLocks/>
              </p:cNvSpPr>
              <p:nvPr/>
            </p:nvSpPr>
            <p:spPr bwMode="auto">
              <a:xfrm>
                <a:off x="646" y="465"/>
                <a:ext cx="39" cy="53"/>
              </a:xfrm>
              <a:custGeom>
                <a:avLst/>
                <a:gdLst>
                  <a:gd name="T0" fmla="*/ 9 w 103"/>
                  <a:gd name="T1" fmla="*/ 0 h 188"/>
                  <a:gd name="T2" fmla="*/ 11 w 103"/>
                  <a:gd name="T3" fmla="*/ 12 h 188"/>
                  <a:gd name="T4" fmla="*/ 0 w 103"/>
                  <a:gd name="T5" fmla="*/ 15 h 188"/>
                  <a:gd name="T6" fmla="*/ 15 w 103"/>
                  <a:gd name="T7" fmla="*/ 13 h 188"/>
                  <a:gd name="T8" fmla="*/ 9 w 103"/>
                  <a:gd name="T9" fmla="*/ 0 h 188"/>
                  <a:gd name="T10" fmla="*/ 9 w 103"/>
                  <a:gd name="T11" fmla="*/ 0 h 188"/>
                  <a:gd name="T12" fmla="*/ 0 60000 65536"/>
                  <a:gd name="T13" fmla="*/ 0 60000 65536"/>
                  <a:gd name="T14" fmla="*/ 0 60000 65536"/>
                  <a:gd name="T15" fmla="*/ 0 60000 65536"/>
                  <a:gd name="T16" fmla="*/ 0 60000 65536"/>
                  <a:gd name="T17" fmla="*/ 0 60000 65536"/>
                  <a:gd name="T18" fmla="*/ 0 w 103"/>
                  <a:gd name="T19" fmla="*/ 0 h 188"/>
                  <a:gd name="T20" fmla="*/ 103 w 10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03" h="188">
                    <a:moveTo>
                      <a:pt x="61" y="0"/>
                    </a:moveTo>
                    <a:lnTo>
                      <a:pt x="76" y="154"/>
                    </a:lnTo>
                    <a:lnTo>
                      <a:pt x="0" y="188"/>
                    </a:lnTo>
                    <a:lnTo>
                      <a:pt x="103" y="166"/>
                    </a:lnTo>
                    <a:lnTo>
                      <a:pt x="61"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625" name="Freeform 31"/>
            <p:cNvSpPr>
              <a:spLocks/>
            </p:cNvSpPr>
            <p:nvPr/>
          </p:nvSpPr>
          <p:spPr bwMode="auto">
            <a:xfrm>
              <a:off x="3084" y="2484"/>
              <a:ext cx="189" cy="546"/>
            </a:xfrm>
            <a:custGeom>
              <a:avLst/>
              <a:gdLst>
                <a:gd name="T0" fmla="*/ 32 w 314"/>
                <a:gd name="T1" fmla="*/ 16 h 811"/>
                <a:gd name="T2" fmla="*/ 32 w 314"/>
                <a:gd name="T3" fmla="*/ 20 h 811"/>
                <a:gd name="T4" fmla="*/ 33 w 314"/>
                <a:gd name="T5" fmla="*/ 26 h 811"/>
                <a:gd name="T6" fmla="*/ 33 w 314"/>
                <a:gd name="T7" fmla="*/ 31 h 811"/>
                <a:gd name="T8" fmla="*/ 34 w 314"/>
                <a:gd name="T9" fmla="*/ 37 h 811"/>
                <a:gd name="T10" fmla="*/ 34 w 314"/>
                <a:gd name="T11" fmla="*/ 42 h 811"/>
                <a:gd name="T12" fmla="*/ 34 w 314"/>
                <a:gd name="T13" fmla="*/ 43 h 811"/>
                <a:gd name="T14" fmla="*/ 33 w 314"/>
                <a:gd name="T15" fmla="*/ 43 h 811"/>
                <a:gd name="T16" fmla="*/ 28 w 314"/>
                <a:gd name="T17" fmla="*/ 44 h 811"/>
                <a:gd name="T18" fmla="*/ 23 w 314"/>
                <a:gd name="T19" fmla="*/ 46 h 811"/>
                <a:gd name="T20" fmla="*/ 18 w 314"/>
                <a:gd name="T21" fmla="*/ 48 h 811"/>
                <a:gd name="T22" fmla="*/ 12 w 314"/>
                <a:gd name="T23" fmla="*/ 52 h 811"/>
                <a:gd name="T24" fmla="*/ 7 w 314"/>
                <a:gd name="T25" fmla="*/ 54 h 811"/>
                <a:gd name="T26" fmla="*/ 3 w 314"/>
                <a:gd name="T27" fmla="*/ 59 h 811"/>
                <a:gd name="T28" fmla="*/ 1 w 314"/>
                <a:gd name="T29" fmla="*/ 62 h 811"/>
                <a:gd name="T30" fmla="*/ 0 w 314"/>
                <a:gd name="T31" fmla="*/ 66 h 811"/>
                <a:gd name="T32" fmla="*/ 0 w 314"/>
                <a:gd name="T33" fmla="*/ 72 h 811"/>
                <a:gd name="T34" fmla="*/ 0 w 314"/>
                <a:gd name="T35" fmla="*/ 78 h 811"/>
                <a:gd name="T36" fmla="*/ 0 w 314"/>
                <a:gd name="T37" fmla="*/ 83 h 811"/>
                <a:gd name="T38" fmla="*/ 1 w 314"/>
                <a:gd name="T39" fmla="*/ 87 h 811"/>
                <a:gd name="T40" fmla="*/ 1 w 314"/>
                <a:gd name="T41" fmla="*/ 91 h 811"/>
                <a:gd name="T42" fmla="*/ 1 w 314"/>
                <a:gd name="T43" fmla="*/ 96 h 811"/>
                <a:gd name="T44" fmla="*/ 1 w 314"/>
                <a:gd name="T45" fmla="*/ 102 h 811"/>
                <a:gd name="T46" fmla="*/ 2 w 314"/>
                <a:gd name="T47" fmla="*/ 106 h 811"/>
                <a:gd name="T48" fmla="*/ 3 w 314"/>
                <a:gd name="T49" fmla="*/ 113 h 811"/>
                <a:gd name="T50" fmla="*/ 4 w 314"/>
                <a:gd name="T51" fmla="*/ 118 h 811"/>
                <a:gd name="T52" fmla="*/ 4 w 314"/>
                <a:gd name="T53" fmla="*/ 123 h 811"/>
                <a:gd name="T54" fmla="*/ 5 w 314"/>
                <a:gd name="T55" fmla="*/ 129 h 811"/>
                <a:gd name="T56" fmla="*/ 5 w 314"/>
                <a:gd name="T57" fmla="*/ 133 h 811"/>
                <a:gd name="T58" fmla="*/ 5 w 314"/>
                <a:gd name="T59" fmla="*/ 139 h 811"/>
                <a:gd name="T60" fmla="*/ 6 w 314"/>
                <a:gd name="T61" fmla="*/ 143 h 811"/>
                <a:gd name="T62" fmla="*/ 7 w 314"/>
                <a:gd name="T63" fmla="*/ 149 h 811"/>
                <a:gd name="T64" fmla="*/ 8 w 314"/>
                <a:gd name="T65" fmla="*/ 154 h 811"/>
                <a:gd name="T66" fmla="*/ 9 w 314"/>
                <a:gd name="T67" fmla="*/ 160 h 811"/>
                <a:gd name="T68" fmla="*/ 10 w 314"/>
                <a:gd name="T69" fmla="*/ 168 h 811"/>
                <a:gd name="T70" fmla="*/ 11 w 314"/>
                <a:gd name="T71" fmla="*/ 174 h 811"/>
                <a:gd name="T72" fmla="*/ 12 w 314"/>
                <a:gd name="T73" fmla="*/ 181 h 811"/>
                <a:gd name="T74" fmla="*/ 23 w 314"/>
                <a:gd name="T75" fmla="*/ 207 h 811"/>
                <a:gd name="T76" fmla="*/ 81 w 314"/>
                <a:gd name="T77" fmla="*/ 368 h 811"/>
                <a:gd name="T78" fmla="*/ 83 w 314"/>
                <a:gd name="T79" fmla="*/ 240 h 811"/>
                <a:gd name="T80" fmla="*/ 113 w 314"/>
                <a:gd name="T81" fmla="*/ 153 h 811"/>
                <a:gd name="T82" fmla="*/ 88 w 314"/>
                <a:gd name="T83" fmla="*/ 56 h 811"/>
                <a:gd name="T84" fmla="*/ 54 w 314"/>
                <a:gd name="T85" fmla="*/ 38 h 811"/>
                <a:gd name="T86" fmla="*/ 52 w 314"/>
                <a:gd name="T87" fmla="*/ 5 h 811"/>
                <a:gd name="T88" fmla="*/ 49 w 314"/>
                <a:gd name="T89" fmla="*/ 1 h 811"/>
                <a:gd name="T90" fmla="*/ 46 w 314"/>
                <a:gd name="T91" fmla="*/ 0 h 811"/>
                <a:gd name="T92" fmla="*/ 42 w 314"/>
                <a:gd name="T93" fmla="*/ 0 h 811"/>
                <a:gd name="T94" fmla="*/ 38 w 314"/>
                <a:gd name="T95" fmla="*/ 1 h 811"/>
                <a:gd name="T96" fmla="*/ 34 w 314"/>
                <a:gd name="T97" fmla="*/ 2 h 811"/>
                <a:gd name="T98" fmla="*/ 33 w 314"/>
                <a:gd name="T99" fmla="*/ 6 h 811"/>
                <a:gd name="T100" fmla="*/ 31 w 314"/>
                <a:gd name="T101" fmla="*/ 11 h 811"/>
                <a:gd name="T102" fmla="*/ 32 w 314"/>
                <a:gd name="T103" fmla="*/ 13 h 8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4"/>
                <a:gd name="T157" fmla="*/ 0 h 811"/>
                <a:gd name="T158" fmla="*/ 314 w 314"/>
                <a:gd name="T159" fmla="*/ 811 h 8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4" h="811">
                  <a:moveTo>
                    <a:pt x="88" y="30"/>
                  </a:moveTo>
                  <a:lnTo>
                    <a:pt x="88" y="36"/>
                  </a:lnTo>
                  <a:lnTo>
                    <a:pt x="88" y="41"/>
                  </a:lnTo>
                  <a:lnTo>
                    <a:pt x="88" y="45"/>
                  </a:lnTo>
                  <a:lnTo>
                    <a:pt x="90" y="51"/>
                  </a:lnTo>
                  <a:lnTo>
                    <a:pt x="90" y="57"/>
                  </a:lnTo>
                  <a:lnTo>
                    <a:pt x="90" y="62"/>
                  </a:lnTo>
                  <a:lnTo>
                    <a:pt x="90" y="68"/>
                  </a:lnTo>
                  <a:lnTo>
                    <a:pt x="91" y="74"/>
                  </a:lnTo>
                  <a:lnTo>
                    <a:pt x="93" y="81"/>
                  </a:lnTo>
                  <a:lnTo>
                    <a:pt x="95" y="89"/>
                  </a:lnTo>
                  <a:lnTo>
                    <a:pt x="95" y="93"/>
                  </a:lnTo>
                  <a:lnTo>
                    <a:pt x="97" y="95"/>
                  </a:lnTo>
                  <a:lnTo>
                    <a:pt x="95" y="95"/>
                  </a:lnTo>
                  <a:lnTo>
                    <a:pt x="93" y="95"/>
                  </a:lnTo>
                  <a:lnTo>
                    <a:pt x="90" y="95"/>
                  </a:lnTo>
                  <a:lnTo>
                    <a:pt x="86" y="97"/>
                  </a:lnTo>
                  <a:lnTo>
                    <a:pt x="78" y="98"/>
                  </a:lnTo>
                  <a:lnTo>
                    <a:pt x="72" y="98"/>
                  </a:lnTo>
                  <a:lnTo>
                    <a:pt x="65" y="102"/>
                  </a:lnTo>
                  <a:lnTo>
                    <a:pt x="57" y="104"/>
                  </a:lnTo>
                  <a:lnTo>
                    <a:pt x="50" y="106"/>
                  </a:lnTo>
                  <a:lnTo>
                    <a:pt x="42" y="110"/>
                  </a:lnTo>
                  <a:lnTo>
                    <a:pt x="34" y="114"/>
                  </a:lnTo>
                  <a:lnTo>
                    <a:pt x="27" y="116"/>
                  </a:lnTo>
                  <a:lnTo>
                    <a:pt x="19" y="119"/>
                  </a:lnTo>
                  <a:lnTo>
                    <a:pt x="14" y="125"/>
                  </a:lnTo>
                  <a:lnTo>
                    <a:pt x="8" y="129"/>
                  </a:lnTo>
                  <a:lnTo>
                    <a:pt x="6" y="135"/>
                  </a:lnTo>
                  <a:lnTo>
                    <a:pt x="2" y="136"/>
                  </a:lnTo>
                  <a:lnTo>
                    <a:pt x="2" y="140"/>
                  </a:lnTo>
                  <a:lnTo>
                    <a:pt x="0" y="146"/>
                  </a:lnTo>
                  <a:lnTo>
                    <a:pt x="0" y="152"/>
                  </a:lnTo>
                  <a:lnTo>
                    <a:pt x="0" y="159"/>
                  </a:lnTo>
                  <a:lnTo>
                    <a:pt x="0" y="169"/>
                  </a:lnTo>
                  <a:lnTo>
                    <a:pt x="0" y="173"/>
                  </a:lnTo>
                  <a:lnTo>
                    <a:pt x="0" y="176"/>
                  </a:lnTo>
                  <a:lnTo>
                    <a:pt x="0" y="182"/>
                  </a:lnTo>
                  <a:lnTo>
                    <a:pt x="2" y="188"/>
                  </a:lnTo>
                  <a:lnTo>
                    <a:pt x="2" y="192"/>
                  </a:lnTo>
                  <a:lnTo>
                    <a:pt x="2" y="197"/>
                  </a:lnTo>
                  <a:lnTo>
                    <a:pt x="2" y="201"/>
                  </a:lnTo>
                  <a:lnTo>
                    <a:pt x="2" y="207"/>
                  </a:lnTo>
                  <a:lnTo>
                    <a:pt x="2" y="212"/>
                  </a:lnTo>
                  <a:lnTo>
                    <a:pt x="4" y="218"/>
                  </a:lnTo>
                  <a:lnTo>
                    <a:pt x="4" y="224"/>
                  </a:lnTo>
                  <a:lnTo>
                    <a:pt x="6" y="230"/>
                  </a:lnTo>
                  <a:lnTo>
                    <a:pt x="6" y="235"/>
                  </a:lnTo>
                  <a:lnTo>
                    <a:pt x="6" y="241"/>
                  </a:lnTo>
                  <a:lnTo>
                    <a:pt x="8" y="249"/>
                  </a:lnTo>
                  <a:lnTo>
                    <a:pt x="8" y="254"/>
                  </a:lnTo>
                  <a:lnTo>
                    <a:pt x="10" y="260"/>
                  </a:lnTo>
                  <a:lnTo>
                    <a:pt x="10" y="266"/>
                  </a:lnTo>
                  <a:lnTo>
                    <a:pt x="12" y="271"/>
                  </a:lnTo>
                  <a:lnTo>
                    <a:pt x="14" y="279"/>
                  </a:lnTo>
                  <a:lnTo>
                    <a:pt x="14" y="285"/>
                  </a:lnTo>
                  <a:lnTo>
                    <a:pt x="14" y="289"/>
                  </a:lnTo>
                  <a:lnTo>
                    <a:pt x="15" y="294"/>
                  </a:lnTo>
                  <a:lnTo>
                    <a:pt x="15" y="302"/>
                  </a:lnTo>
                  <a:lnTo>
                    <a:pt x="15" y="306"/>
                  </a:lnTo>
                  <a:lnTo>
                    <a:pt x="17" y="311"/>
                  </a:lnTo>
                  <a:lnTo>
                    <a:pt x="17" y="317"/>
                  </a:lnTo>
                  <a:lnTo>
                    <a:pt x="19" y="323"/>
                  </a:lnTo>
                  <a:lnTo>
                    <a:pt x="19" y="328"/>
                  </a:lnTo>
                  <a:lnTo>
                    <a:pt x="21" y="334"/>
                  </a:lnTo>
                  <a:lnTo>
                    <a:pt x="21" y="340"/>
                  </a:lnTo>
                  <a:lnTo>
                    <a:pt x="23" y="344"/>
                  </a:lnTo>
                  <a:lnTo>
                    <a:pt x="25" y="353"/>
                  </a:lnTo>
                  <a:lnTo>
                    <a:pt x="27" y="363"/>
                  </a:lnTo>
                  <a:lnTo>
                    <a:pt x="27" y="370"/>
                  </a:lnTo>
                  <a:lnTo>
                    <a:pt x="29" y="378"/>
                  </a:lnTo>
                  <a:lnTo>
                    <a:pt x="31" y="385"/>
                  </a:lnTo>
                  <a:lnTo>
                    <a:pt x="33" y="391"/>
                  </a:lnTo>
                  <a:lnTo>
                    <a:pt x="34" y="399"/>
                  </a:lnTo>
                  <a:lnTo>
                    <a:pt x="34" y="403"/>
                  </a:lnTo>
                  <a:lnTo>
                    <a:pt x="63" y="458"/>
                  </a:lnTo>
                  <a:lnTo>
                    <a:pt x="114" y="809"/>
                  </a:lnTo>
                  <a:lnTo>
                    <a:pt x="225" y="811"/>
                  </a:lnTo>
                  <a:lnTo>
                    <a:pt x="196" y="789"/>
                  </a:lnTo>
                  <a:lnTo>
                    <a:pt x="230" y="530"/>
                  </a:lnTo>
                  <a:lnTo>
                    <a:pt x="314" y="482"/>
                  </a:lnTo>
                  <a:lnTo>
                    <a:pt x="310" y="338"/>
                  </a:lnTo>
                  <a:lnTo>
                    <a:pt x="268" y="340"/>
                  </a:lnTo>
                  <a:lnTo>
                    <a:pt x="245" y="123"/>
                  </a:lnTo>
                  <a:lnTo>
                    <a:pt x="139" y="100"/>
                  </a:lnTo>
                  <a:lnTo>
                    <a:pt x="149" y="85"/>
                  </a:lnTo>
                  <a:lnTo>
                    <a:pt x="149" y="15"/>
                  </a:lnTo>
                  <a:lnTo>
                    <a:pt x="145" y="11"/>
                  </a:lnTo>
                  <a:lnTo>
                    <a:pt x="141" y="7"/>
                  </a:lnTo>
                  <a:lnTo>
                    <a:pt x="135" y="3"/>
                  </a:lnTo>
                  <a:lnTo>
                    <a:pt x="131" y="1"/>
                  </a:lnTo>
                  <a:lnTo>
                    <a:pt x="126" y="0"/>
                  </a:lnTo>
                  <a:lnTo>
                    <a:pt x="120" y="0"/>
                  </a:lnTo>
                  <a:lnTo>
                    <a:pt x="114" y="0"/>
                  </a:lnTo>
                  <a:lnTo>
                    <a:pt x="109" y="1"/>
                  </a:lnTo>
                  <a:lnTo>
                    <a:pt x="105" y="1"/>
                  </a:lnTo>
                  <a:lnTo>
                    <a:pt x="99" y="3"/>
                  </a:lnTo>
                  <a:lnTo>
                    <a:pt x="93" y="5"/>
                  </a:lnTo>
                  <a:lnTo>
                    <a:pt x="91" y="9"/>
                  </a:lnTo>
                  <a:lnTo>
                    <a:pt x="90" y="13"/>
                  </a:lnTo>
                  <a:lnTo>
                    <a:pt x="88" y="19"/>
                  </a:lnTo>
                  <a:lnTo>
                    <a:pt x="86" y="24"/>
                  </a:lnTo>
                  <a:lnTo>
                    <a:pt x="8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6" name="Freeform 32"/>
            <p:cNvSpPr>
              <a:spLocks/>
            </p:cNvSpPr>
            <p:nvPr/>
          </p:nvSpPr>
          <p:spPr bwMode="auto">
            <a:xfrm>
              <a:off x="3317" y="2477"/>
              <a:ext cx="212" cy="70"/>
            </a:xfrm>
            <a:custGeom>
              <a:avLst/>
              <a:gdLst>
                <a:gd name="T0" fmla="*/ 7 w 524"/>
                <a:gd name="T1" fmla="*/ 0 h 155"/>
                <a:gd name="T2" fmla="*/ 8 w 524"/>
                <a:gd name="T3" fmla="*/ 0 h 155"/>
                <a:gd name="T4" fmla="*/ 9 w 524"/>
                <a:gd name="T5" fmla="*/ 0 h 155"/>
                <a:gd name="T6" fmla="*/ 11 w 524"/>
                <a:gd name="T7" fmla="*/ 0 h 155"/>
                <a:gd name="T8" fmla="*/ 13 w 524"/>
                <a:gd name="T9" fmla="*/ 1 h 155"/>
                <a:gd name="T10" fmla="*/ 15 w 524"/>
                <a:gd name="T11" fmla="*/ 1 h 155"/>
                <a:gd name="T12" fmla="*/ 17 w 524"/>
                <a:gd name="T13" fmla="*/ 2 h 155"/>
                <a:gd name="T14" fmla="*/ 19 w 524"/>
                <a:gd name="T15" fmla="*/ 2 h 155"/>
                <a:gd name="T16" fmla="*/ 21 w 524"/>
                <a:gd name="T17" fmla="*/ 3 h 155"/>
                <a:gd name="T18" fmla="*/ 24 w 524"/>
                <a:gd name="T19" fmla="*/ 3 h 155"/>
                <a:gd name="T20" fmla="*/ 27 w 524"/>
                <a:gd name="T21" fmla="*/ 4 h 155"/>
                <a:gd name="T22" fmla="*/ 30 w 524"/>
                <a:gd name="T23" fmla="*/ 5 h 155"/>
                <a:gd name="T24" fmla="*/ 32 w 524"/>
                <a:gd name="T25" fmla="*/ 6 h 155"/>
                <a:gd name="T26" fmla="*/ 36 w 524"/>
                <a:gd name="T27" fmla="*/ 7 h 155"/>
                <a:gd name="T28" fmla="*/ 39 w 524"/>
                <a:gd name="T29" fmla="*/ 8 h 155"/>
                <a:gd name="T30" fmla="*/ 42 w 524"/>
                <a:gd name="T31" fmla="*/ 9 h 155"/>
                <a:gd name="T32" fmla="*/ 45 w 524"/>
                <a:gd name="T33" fmla="*/ 9 h 155"/>
                <a:gd name="T34" fmla="*/ 49 w 524"/>
                <a:gd name="T35" fmla="*/ 10 h 155"/>
                <a:gd name="T36" fmla="*/ 52 w 524"/>
                <a:gd name="T37" fmla="*/ 12 h 155"/>
                <a:gd name="T38" fmla="*/ 55 w 524"/>
                <a:gd name="T39" fmla="*/ 13 h 155"/>
                <a:gd name="T40" fmla="*/ 58 w 524"/>
                <a:gd name="T41" fmla="*/ 14 h 155"/>
                <a:gd name="T42" fmla="*/ 62 w 524"/>
                <a:gd name="T43" fmla="*/ 15 h 155"/>
                <a:gd name="T44" fmla="*/ 65 w 524"/>
                <a:gd name="T45" fmla="*/ 17 h 155"/>
                <a:gd name="T46" fmla="*/ 68 w 524"/>
                <a:gd name="T47" fmla="*/ 19 h 155"/>
                <a:gd name="T48" fmla="*/ 71 w 524"/>
                <a:gd name="T49" fmla="*/ 20 h 155"/>
                <a:gd name="T50" fmla="*/ 74 w 524"/>
                <a:gd name="T51" fmla="*/ 22 h 155"/>
                <a:gd name="T52" fmla="*/ 77 w 524"/>
                <a:gd name="T53" fmla="*/ 23 h 155"/>
                <a:gd name="T54" fmla="*/ 80 w 524"/>
                <a:gd name="T55" fmla="*/ 25 h 155"/>
                <a:gd name="T56" fmla="*/ 82 w 524"/>
                <a:gd name="T57" fmla="*/ 27 h 155"/>
                <a:gd name="T58" fmla="*/ 85 w 524"/>
                <a:gd name="T59" fmla="*/ 29 h 155"/>
                <a:gd name="T60" fmla="*/ 0 w 524"/>
                <a:gd name="T61" fmla="*/ 32 h 155"/>
                <a:gd name="T62" fmla="*/ 7 w 524"/>
                <a:gd name="T63" fmla="*/ 0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4"/>
                <a:gd name="T97" fmla="*/ 0 h 155"/>
                <a:gd name="T98" fmla="*/ 524 w 524"/>
                <a:gd name="T99" fmla="*/ 155 h 1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4" h="155">
                  <a:moveTo>
                    <a:pt x="41" y="0"/>
                  </a:moveTo>
                  <a:lnTo>
                    <a:pt x="41" y="0"/>
                  </a:lnTo>
                  <a:lnTo>
                    <a:pt x="43" y="0"/>
                  </a:lnTo>
                  <a:lnTo>
                    <a:pt x="47" y="0"/>
                  </a:lnTo>
                  <a:lnTo>
                    <a:pt x="55" y="1"/>
                  </a:lnTo>
                  <a:lnTo>
                    <a:pt x="57" y="1"/>
                  </a:lnTo>
                  <a:lnTo>
                    <a:pt x="61" y="3"/>
                  </a:lnTo>
                  <a:lnTo>
                    <a:pt x="66" y="3"/>
                  </a:lnTo>
                  <a:lnTo>
                    <a:pt x="71" y="4"/>
                  </a:lnTo>
                  <a:lnTo>
                    <a:pt x="76" y="4"/>
                  </a:lnTo>
                  <a:lnTo>
                    <a:pt x="82" y="5"/>
                  </a:lnTo>
                  <a:lnTo>
                    <a:pt x="89" y="6"/>
                  </a:lnTo>
                  <a:lnTo>
                    <a:pt x="95" y="9"/>
                  </a:lnTo>
                  <a:lnTo>
                    <a:pt x="101" y="9"/>
                  </a:lnTo>
                  <a:lnTo>
                    <a:pt x="108" y="10"/>
                  </a:lnTo>
                  <a:lnTo>
                    <a:pt x="114" y="11"/>
                  </a:lnTo>
                  <a:lnTo>
                    <a:pt x="122" y="13"/>
                  </a:lnTo>
                  <a:lnTo>
                    <a:pt x="129" y="14"/>
                  </a:lnTo>
                  <a:lnTo>
                    <a:pt x="138" y="15"/>
                  </a:lnTo>
                  <a:lnTo>
                    <a:pt x="146" y="16"/>
                  </a:lnTo>
                  <a:lnTo>
                    <a:pt x="155" y="19"/>
                  </a:lnTo>
                  <a:lnTo>
                    <a:pt x="162" y="20"/>
                  </a:lnTo>
                  <a:lnTo>
                    <a:pt x="171" y="23"/>
                  </a:lnTo>
                  <a:lnTo>
                    <a:pt x="180" y="24"/>
                  </a:lnTo>
                  <a:lnTo>
                    <a:pt x="189" y="27"/>
                  </a:lnTo>
                  <a:lnTo>
                    <a:pt x="198" y="28"/>
                  </a:lnTo>
                  <a:lnTo>
                    <a:pt x="207" y="30"/>
                  </a:lnTo>
                  <a:lnTo>
                    <a:pt x="217" y="33"/>
                  </a:lnTo>
                  <a:lnTo>
                    <a:pt x="227" y="35"/>
                  </a:lnTo>
                  <a:lnTo>
                    <a:pt x="237" y="37"/>
                  </a:lnTo>
                  <a:lnTo>
                    <a:pt x="246" y="39"/>
                  </a:lnTo>
                  <a:lnTo>
                    <a:pt x="256" y="42"/>
                  </a:lnTo>
                  <a:lnTo>
                    <a:pt x="266" y="44"/>
                  </a:lnTo>
                  <a:lnTo>
                    <a:pt x="277" y="47"/>
                  </a:lnTo>
                  <a:lnTo>
                    <a:pt x="287" y="49"/>
                  </a:lnTo>
                  <a:lnTo>
                    <a:pt x="296" y="52"/>
                  </a:lnTo>
                  <a:lnTo>
                    <a:pt x="306" y="56"/>
                  </a:lnTo>
                  <a:lnTo>
                    <a:pt x="316" y="57"/>
                  </a:lnTo>
                  <a:lnTo>
                    <a:pt x="326" y="61"/>
                  </a:lnTo>
                  <a:lnTo>
                    <a:pt x="336" y="63"/>
                  </a:lnTo>
                  <a:lnTo>
                    <a:pt x="346" y="66"/>
                  </a:lnTo>
                  <a:lnTo>
                    <a:pt x="356" y="70"/>
                  </a:lnTo>
                  <a:lnTo>
                    <a:pt x="367" y="74"/>
                  </a:lnTo>
                  <a:lnTo>
                    <a:pt x="377" y="76"/>
                  </a:lnTo>
                  <a:lnTo>
                    <a:pt x="387" y="81"/>
                  </a:lnTo>
                  <a:lnTo>
                    <a:pt x="396" y="84"/>
                  </a:lnTo>
                  <a:lnTo>
                    <a:pt x="405" y="87"/>
                  </a:lnTo>
                  <a:lnTo>
                    <a:pt x="415" y="90"/>
                  </a:lnTo>
                  <a:lnTo>
                    <a:pt x="425" y="95"/>
                  </a:lnTo>
                  <a:lnTo>
                    <a:pt x="434" y="99"/>
                  </a:lnTo>
                  <a:lnTo>
                    <a:pt x="443" y="103"/>
                  </a:lnTo>
                  <a:lnTo>
                    <a:pt x="452" y="106"/>
                  </a:lnTo>
                  <a:lnTo>
                    <a:pt x="461" y="110"/>
                  </a:lnTo>
                  <a:lnTo>
                    <a:pt x="469" y="114"/>
                  </a:lnTo>
                  <a:lnTo>
                    <a:pt x="477" y="119"/>
                  </a:lnTo>
                  <a:lnTo>
                    <a:pt x="486" y="123"/>
                  </a:lnTo>
                  <a:lnTo>
                    <a:pt x="495" y="127"/>
                  </a:lnTo>
                  <a:lnTo>
                    <a:pt x="501" y="132"/>
                  </a:lnTo>
                  <a:lnTo>
                    <a:pt x="509" y="136"/>
                  </a:lnTo>
                  <a:lnTo>
                    <a:pt x="516" y="141"/>
                  </a:lnTo>
                  <a:lnTo>
                    <a:pt x="524" y="146"/>
                  </a:lnTo>
                  <a:lnTo>
                    <a:pt x="0" y="155"/>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27" name="Group 33"/>
            <p:cNvGrpSpPr>
              <a:grpSpLocks/>
            </p:cNvGrpSpPr>
            <p:nvPr/>
          </p:nvGrpSpPr>
          <p:grpSpPr bwMode="auto">
            <a:xfrm>
              <a:off x="2502" y="2291"/>
              <a:ext cx="423" cy="662"/>
              <a:chOff x="2782" y="3110"/>
              <a:chExt cx="349" cy="493"/>
            </a:xfrm>
          </p:grpSpPr>
          <p:sp>
            <p:nvSpPr>
              <p:cNvPr id="20639" name="Freeform 34"/>
              <p:cNvSpPr>
                <a:spLocks/>
              </p:cNvSpPr>
              <p:nvPr/>
            </p:nvSpPr>
            <p:spPr bwMode="auto">
              <a:xfrm>
                <a:off x="2783" y="3130"/>
                <a:ext cx="348" cy="473"/>
              </a:xfrm>
              <a:custGeom>
                <a:avLst/>
                <a:gdLst>
                  <a:gd name="T0" fmla="*/ 68 w 696"/>
                  <a:gd name="T1" fmla="*/ 106 h 947"/>
                  <a:gd name="T2" fmla="*/ 66 w 696"/>
                  <a:gd name="T3" fmla="*/ 114 h 947"/>
                  <a:gd name="T4" fmla="*/ 65 w 696"/>
                  <a:gd name="T5" fmla="*/ 122 h 947"/>
                  <a:gd name="T6" fmla="*/ 63 w 696"/>
                  <a:gd name="T7" fmla="*/ 133 h 947"/>
                  <a:gd name="T8" fmla="*/ 63 w 696"/>
                  <a:gd name="T9" fmla="*/ 141 h 947"/>
                  <a:gd name="T10" fmla="*/ 62 w 696"/>
                  <a:gd name="T11" fmla="*/ 147 h 947"/>
                  <a:gd name="T12" fmla="*/ 63 w 696"/>
                  <a:gd name="T13" fmla="*/ 155 h 947"/>
                  <a:gd name="T14" fmla="*/ 63 w 696"/>
                  <a:gd name="T15" fmla="*/ 162 h 947"/>
                  <a:gd name="T16" fmla="*/ 64 w 696"/>
                  <a:gd name="T17" fmla="*/ 169 h 947"/>
                  <a:gd name="T18" fmla="*/ 65 w 696"/>
                  <a:gd name="T19" fmla="*/ 177 h 947"/>
                  <a:gd name="T20" fmla="*/ 65 w 696"/>
                  <a:gd name="T21" fmla="*/ 184 h 947"/>
                  <a:gd name="T22" fmla="*/ 66 w 696"/>
                  <a:gd name="T23" fmla="*/ 191 h 947"/>
                  <a:gd name="T24" fmla="*/ 67 w 696"/>
                  <a:gd name="T25" fmla="*/ 198 h 947"/>
                  <a:gd name="T26" fmla="*/ 69 w 696"/>
                  <a:gd name="T27" fmla="*/ 208 h 947"/>
                  <a:gd name="T28" fmla="*/ 70 w 696"/>
                  <a:gd name="T29" fmla="*/ 217 h 947"/>
                  <a:gd name="T30" fmla="*/ 71 w 696"/>
                  <a:gd name="T31" fmla="*/ 222 h 947"/>
                  <a:gd name="T32" fmla="*/ 93 w 696"/>
                  <a:gd name="T33" fmla="*/ 150 h 947"/>
                  <a:gd name="T34" fmla="*/ 97 w 696"/>
                  <a:gd name="T35" fmla="*/ 142 h 947"/>
                  <a:gd name="T36" fmla="*/ 101 w 696"/>
                  <a:gd name="T37" fmla="*/ 133 h 947"/>
                  <a:gd name="T38" fmla="*/ 104 w 696"/>
                  <a:gd name="T39" fmla="*/ 126 h 947"/>
                  <a:gd name="T40" fmla="*/ 107 w 696"/>
                  <a:gd name="T41" fmla="*/ 119 h 947"/>
                  <a:gd name="T42" fmla="*/ 109 w 696"/>
                  <a:gd name="T43" fmla="*/ 111 h 947"/>
                  <a:gd name="T44" fmla="*/ 111 w 696"/>
                  <a:gd name="T45" fmla="*/ 104 h 947"/>
                  <a:gd name="T46" fmla="*/ 113 w 696"/>
                  <a:gd name="T47" fmla="*/ 97 h 947"/>
                  <a:gd name="T48" fmla="*/ 115 w 696"/>
                  <a:gd name="T49" fmla="*/ 91 h 947"/>
                  <a:gd name="T50" fmla="*/ 115 w 696"/>
                  <a:gd name="T51" fmla="*/ 80 h 947"/>
                  <a:gd name="T52" fmla="*/ 114 w 696"/>
                  <a:gd name="T53" fmla="*/ 73 h 947"/>
                  <a:gd name="T54" fmla="*/ 113 w 696"/>
                  <a:gd name="T55" fmla="*/ 67 h 947"/>
                  <a:gd name="T56" fmla="*/ 112 w 696"/>
                  <a:gd name="T57" fmla="*/ 60 h 947"/>
                  <a:gd name="T58" fmla="*/ 138 w 696"/>
                  <a:gd name="T59" fmla="*/ 65 h 947"/>
                  <a:gd name="T60" fmla="*/ 142 w 696"/>
                  <a:gd name="T61" fmla="*/ 51 h 947"/>
                  <a:gd name="T62" fmla="*/ 135 w 696"/>
                  <a:gd name="T63" fmla="*/ 47 h 947"/>
                  <a:gd name="T64" fmla="*/ 127 w 696"/>
                  <a:gd name="T65" fmla="*/ 42 h 947"/>
                  <a:gd name="T66" fmla="*/ 118 w 696"/>
                  <a:gd name="T67" fmla="*/ 38 h 947"/>
                  <a:gd name="T68" fmla="*/ 109 w 696"/>
                  <a:gd name="T69" fmla="*/ 33 h 947"/>
                  <a:gd name="T70" fmla="*/ 101 w 696"/>
                  <a:gd name="T71" fmla="*/ 30 h 947"/>
                  <a:gd name="T72" fmla="*/ 93 w 696"/>
                  <a:gd name="T73" fmla="*/ 28 h 947"/>
                  <a:gd name="T74" fmla="*/ 84 w 696"/>
                  <a:gd name="T75" fmla="*/ 26 h 947"/>
                  <a:gd name="T76" fmla="*/ 76 w 696"/>
                  <a:gd name="T77" fmla="*/ 25 h 947"/>
                  <a:gd name="T78" fmla="*/ 70 w 696"/>
                  <a:gd name="T79" fmla="*/ 25 h 947"/>
                  <a:gd name="T80" fmla="*/ 62 w 696"/>
                  <a:gd name="T81" fmla="*/ 25 h 947"/>
                  <a:gd name="T82" fmla="*/ 2 w 696"/>
                  <a:gd name="T83" fmla="*/ 7 h 947"/>
                  <a:gd name="T84" fmla="*/ 1 w 696"/>
                  <a:gd name="T85" fmla="*/ 12 h 947"/>
                  <a:gd name="T86" fmla="*/ 0 w 696"/>
                  <a:gd name="T87" fmla="*/ 20 h 947"/>
                  <a:gd name="T88" fmla="*/ 1 w 696"/>
                  <a:gd name="T89" fmla="*/ 28 h 947"/>
                  <a:gd name="T90" fmla="*/ 3 w 696"/>
                  <a:gd name="T91" fmla="*/ 36 h 947"/>
                  <a:gd name="T92" fmla="*/ 6 w 696"/>
                  <a:gd name="T93" fmla="*/ 43 h 947"/>
                  <a:gd name="T94" fmla="*/ 12 w 696"/>
                  <a:gd name="T95" fmla="*/ 49 h 947"/>
                  <a:gd name="T96" fmla="*/ 19 w 696"/>
                  <a:gd name="T97" fmla="*/ 52 h 947"/>
                  <a:gd name="T98" fmla="*/ 27 w 696"/>
                  <a:gd name="T99" fmla="*/ 54 h 947"/>
                  <a:gd name="T100" fmla="*/ 36 w 696"/>
                  <a:gd name="T101" fmla="*/ 54 h 947"/>
                  <a:gd name="T102" fmla="*/ 42 w 696"/>
                  <a:gd name="T103" fmla="*/ 53 h 947"/>
                  <a:gd name="T104" fmla="*/ 49 w 696"/>
                  <a:gd name="T105" fmla="*/ 53 h 9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96"/>
                  <a:gd name="T160" fmla="*/ 0 h 947"/>
                  <a:gd name="T161" fmla="*/ 696 w 696"/>
                  <a:gd name="T162" fmla="*/ 947 h 9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96" h="947">
                    <a:moveTo>
                      <a:pt x="196" y="213"/>
                    </a:moveTo>
                    <a:lnTo>
                      <a:pt x="274" y="418"/>
                    </a:lnTo>
                    <a:lnTo>
                      <a:pt x="272" y="420"/>
                    </a:lnTo>
                    <a:lnTo>
                      <a:pt x="270" y="426"/>
                    </a:lnTo>
                    <a:lnTo>
                      <a:pt x="270" y="432"/>
                    </a:lnTo>
                    <a:lnTo>
                      <a:pt x="266" y="439"/>
                    </a:lnTo>
                    <a:lnTo>
                      <a:pt x="266" y="447"/>
                    </a:lnTo>
                    <a:lnTo>
                      <a:pt x="264" y="452"/>
                    </a:lnTo>
                    <a:lnTo>
                      <a:pt x="262" y="458"/>
                    </a:lnTo>
                    <a:lnTo>
                      <a:pt x="260" y="462"/>
                    </a:lnTo>
                    <a:lnTo>
                      <a:pt x="260" y="470"/>
                    </a:lnTo>
                    <a:lnTo>
                      <a:pt x="259" y="475"/>
                    </a:lnTo>
                    <a:lnTo>
                      <a:pt x="259" y="483"/>
                    </a:lnTo>
                    <a:lnTo>
                      <a:pt x="257" y="490"/>
                    </a:lnTo>
                    <a:lnTo>
                      <a:pt x="255" y="498"/>
                    </a:lnTo>
                    <a:lnTo>
                      <a:pt x="255" y="506"/>
                    </a:lnTo>
                    <a:lnTo>
                      <a:pt x="253" y="513"/>
                    </a:lnTo>
                    <a:lnTo>
                      <a:pt x="253" y="523"/>
                    </a:lnTo>
                    <a:lnTo>
                      <a:pt x="253" y="532"/>
                    </a:lnTo>
                    <a:lnTo>
                      <a:pt x="251" y="540"/>
                    </a:lnTo>
                    <a:lnTo>
                      <a:pt x="251" y="549"/>
                    </a:lnTo>
                    <a:lnTo>
                      <a:pt x="251" y="555"/>
                    </a:lnTo>
                    <a:lnTo>
                      <a:pt x="251" y="561"/>
                    </a:lnTo>
                    <a:lnTo>
                      <a:pt x="251" y="565"/>
                    </a:lnTo>
                    <a:lnTo>
                      <a:pt x="251" y="570"/>
                    </a:lnTo>
                    <a:lnTo>
                      <a:pt x="249" y="576"/>
                    </a:lnTo>
                    <a:lnTo>
                      <a:pt x="249" y="580"/>
                    </a:lnTo>
                    <a:lnTo>
                      <a:pt x="249" y="586"/>
                    </a:lnTo>
                    <a:lnTo>
                      <a:pt x="249" y="591"/>
                    </a:lnTo>
                    <a:lnTo>
                      <a:pt x="249" y="597"/>
                    </a:lnTo>
                    <a:lnTo>
                      <a:pt x="251" y="603"/>
                    </a:lnTo>
                    <a:lnTo>
                      <a:pt x="251" y="608"/>
                    </a:lnTo>
                    <a:lnTo>
                      <a:pt x="251" y="616"/>
                    </a:lnTo>
                    <a:lnTo>
                      <a:pt x="251" y="620"/>
                    </a:lnTo>
                    <a:lnTo>
                      <a:pt x="251" y="625"/>
                    </a:lnTo>
                    <a:lnTo>
                      <a:pt x="251" y="631"/>
                    </a:lnTo>
                    <a:lnTo>
                      <a:pt x="251" y="637"/>
                    </a:lnTo>
                    <a:lnTo>
                      <a:pt x="251" y="643"/>
                    </a:lnTo>
                    <a:lnTo>
                      <a:pt x="253" y="650"/>
                    </a:lnTo>
                    <a:lnTo>
                      <a:pt x="253" y="656"/>
                    </a:lnTo>
                    <a:lnTo>
                      <a:pt x="253" y="662"/>
                    </a:lnTo>
                    <a:lnTo>
                      <a:pt x="253" y="667"/>
                    </a:lnTo>
                    <a:lnTo>
                      <a:pt x="253" y="673"/>
                    </a:lnTo>
                    <a:lnTo>
                      <a:pt x="255" y="679"/>
                    </a:lnTo>
                    <a:lnTo>
                      <a:pt x="255" y="684"/>
                    </a:lnTo>
                    <a:lnTo>
                      <a:pt x="255" y="690"/>
                    </a:lnTo>
                    <a:lnTo>
                      <a:pt x="257" y="698"/>
                    </a:lnTo>
                    <a:lnTo>
                      <a:pt x="257" y="703"/>
                    </a:lnTo>
                    <a:lnTo>
                      <a:pt x="259" y="709"/>
                    </a:lnTo>
                    <a:lnTo>
                      <a:pt x="259" y="715"/>
                    </a:lnTo>
                    <a:lnTo>
                      <a:pt x="259" y="721"/>
                    </a:lnTo>
                    <a:lnTo>
                      <a:pt x="259" y="726"/>
                    </a:lnTo>
                    <a:lnTo>
                      <a:pt x="260" y="732"/>
                    </a:lnTo>
                    <a:lnTo>
                      <a:pt x="260" y="738"/>
                    </a:lnTo>
                    <a:lnTo>
                      <a:pt x="260" y="743"/>
                    </a:lnTo>
                    <a:lnTo>
                      <a:pt x="262" y="749"/>
                    </a:lnTo>
                    <a:lnTo>
                      <a:pt x="262" y="755"/>
                    </a:lnTo>
                    <a:lnTo>
                      <a:pt x="262" y="760"/>
                    </a:lnTo>
                    <a:lnTo>
                      <a:pt x="264" y="766"/>
                    </a:lnTo>
                    <a:lnTo>
                      <a:pt x="264" y="770"/>
                    </a:lnTo>
                    <a:lnTo>
                      <a:pt x="266" y="776"/>
                    </a:lnTo>
                    <a:lnTo>
                      <a:pt x="266" y="781"/>
                    </a:lnTo>
                    <a:lnTo>
                      <a:pt x="266" y="787"/>
                    </a:lnTo>
                    <a:lnTo>
                      <a:pt x="266" y="793"/>
                    </a:lnTo>
                    <a:lnTo>
                      <a:pt x="268" y="798"/>
                    </a:lnTo>
                    <a:lnTo>
                      <a:pt x="270" y="806"/>
                    </a:lnTo>
                    <a:lnTo>
                      <a:pt x="270" y="816"/>
                    </a:lnTo>
                    <a:lnTo>
                      <a:pt x="272" y="825"/>
                    </a:lnTo>
                    <a:lnTo>
                      <a:pt x="274" y="835"/>
                    </a:lnTo>
                    <a:lnTo>
                      <a:pt x="274" y="840"/>
                    </a:lnTo>
                    <a:lnTo>
                      <a:pt x="276" y="850"/>
                    </a:lnTo>
                    <a:lnTo>
                      <a:pt x="278" y="856"/>
                    </a:lnTo>
                    <a:lnTo>
                      <a:pt x="279" y="863"/>
                    </a:lnTo>
                    <a:lnTo>
                      <a:pt x="279" y="869"/>
                    </a:lnTo>
                    <a:lnTo>
                      <a:pt x="281" y="873"/>
                    </a:lnTo>
                    <a:lnTo>
                      <a:pt x="281" y="876"/>
                    </a:lnTo>
                    <a:lnTo>
                      <a:pt x="283" y="882"/>
                    </a:lnTo>
                    <a:lnTo>
                      <a:pt x="283" y="886"/>
                    </a:lnTo>
                    <a:lnTo>
                      <a:pt x="283" y="890"/>
                    </a:lnTo>
                    <a:lnTo>
                      <a:pt x="295" y="947"/>
                    </a:lnTo>
                    <a:lnTo>
                      <a:pt x="331" y="901"/>
                    </a:lnTo>
                    <a:lnTo>
                      <a:pt x="369" y="612"/>
                    </a:lnTo>
                    <a:lnTo>
                      <a:pt x="369" y="610"/>
                    </a:lnTo>
                    <a:lnTo>
                      <a:pt x="373" y="603"/>
                    </a:lnTo>
                    <a:lnTo>
                      <a:pt x="374" y="599"/>
                    </a:lnTo>
                    <a:lnTo>
                      <a:pt x="378" y="593"/>
                    </a:lnTo>
                    <a:lnTo>
                      <a:pt x="380" y="586"/>
                    </a:lnTo>
                    <a:lnTo>
                      <a:pt x="384" y="580"/>
                    </a:lnTo>
                    <a:lnTo>
                      <a:pt x="386" y="570"/>
                    </a:lnTo>
                    <a:lnTo>
                      <a:pt x="392" y="563"/>
                    </a:lnTo>
                    <a:lnTo>
                      <a:pt x="395" y="553"/>
                    </a:lnTo>
                    <a:lnTo>
                      <a:pt x="399" y="544"/>
                    </a:lnTo>
                    <a:lnTo>
                      <a:pt x="401" y="538"/>
                    </a:lnTo>
                    <a:lnTo>
                      <a:pt x="403" y="532"/>
                    </a:lnTo>
                    <a:lnTo>
                      <a:pt x="405" y="529"/>
                    </a:lnTo>
                    <a:lnTo>
                      <a:pt x="409" y="523"/>
                    </a:lnTo>
                    <a:lnTo>
                      <a:pt x="411" y="517"/>
                    </a:lnTo>
                    <a:lnTo>
                      <a:pt x="412" y="511"/>
                    </a:lnTo>
                    <a:lnTo>
                      <a:pt x="416" y="506"/>
                    </a:lnTo>
                    <a:lnTo>
                      <a:pt x="418" y="500"/>
                    </a:lnTo>
                    <a:lnTo>
                      <a:pt x="420" y="494"/>
                    </a:lnTo>
                    <a:lnTo>
                      <a:pt x="422" y="489"/>
                    </a:lnTo>
                    <a:lnTo>
                      <a:pt x="424" y="483"/>
                    </a:lnTo>
                    <a:lnTo>
                      <a:pt x="426" y="477"/>
                    </a:lnTo>
                    <a:lnTo>
                      <a:pt x="428" y="471"/>
                    </a:lnTo>
                    <a:lnTo>
                      <a:pt x="430" y="464"/>
                    </a:lnTo>
                    <a:lnTo>
                      <a:pt x="431" y="460"/>
                    </a:lnTo>
                    <a:lnTo>
                      <a:pt x="435" y="454"/>
                    </a:lnTo>
                    <a:lnTo>
                      <a:pt x="435" y="447"/>
                    </a:lnTo>
                    <a:lnTo>
                      <a:pt x="437" y="441"/>
                    </a:lnTo>
                    <a:lnTo>
                      <a:pt x="439" y="435"/>
                    </a:lnTo>
                    <a:lnTo>
                      <a:pt x="441" y="430"/>
                    </a:lnTo>
                    <a:lnTo>
                      <a:pt x="443" y="424"/>
                    </a:lnTo>
                    <a:lnTo>
                      <a:pt x="445" y="418"/>
                    </a:lnTo>
                    <a:lnTo>
                      <a:pt x="447" y="413"/>
                    </a:lnTo>
                    <a:lnTo>
                      <a:pt x="449" y="407"/>
                    </a:lnTo>
                    <a:lnTo>
                      <a:pt x="450" y="401"/>
                    </a:lnTo>
                    <a:lnTo>
                      <a:pt x="450" y="395"/>
                    </a:lnTo>
                    <a:lnTo>
                      <a:pt x="452" y="390"/>
                    </a:lnTo>
                    <a:lnTo>
                      <a:pt x="452" y="386"/>
                    </a:lnTo>
                    <a:lnTo>
                      <a:pt x="454" y="380"/>
                    </a:lnTo>
                    <a:lnTo>
                      <a:pt x="454" y="375"/>
                    </a:lnTo>
                    <a:lnTo>
                      <a:pt x="456" y="371"/>
                    </a:lnTo>
                    <a:lnTo>
                      <a:pt x="458" y="365"/>
                    </a:lnTo>
                    <a:lnTo>
                      <a:pt x="458" y="356"/>
                    </a:lnTo>
                    <a:lnTo>
                      <a:pt x="460" y="348"/>
                    </a:lnTo>
                    <a:lnTo>
                      <a:pt x="460" y="338"/>
                    </a:lnTo>
                    <a:lnTo>
                      <a:pt x="460" y="333"/>
                    </a:lnTo>
                    <a:lnTo>
                      <a:pt x="458" y="323"/>
                    </a:lnTo>
                    <a:lnTo>
                      <a:pt x="456" y="317"/>
                    </a:lnTo>
                    <a:lnTo>
                      <a:pt x="456" y="310"/>
                    </a:lnTo>
                    <a:lnTo>
                      <a:pt x="456" y="304"/>
                    </a:lnTo>
                    <a:lnTo>
                      <a:pt x="454" y="298"/>
                    </a:lnTo>
                    <a:lnTo>
                      <a:pt x="454" y="293"/>
                    </a:lnTo>
                    <a:lnTo>
                      <a:pt x="452" y="287"/>
                    </a:lnTo>
                    <a:lnTo>
                      <a:pt x="452" y="283"/>
                    </a:lnTo>
                    <a:lnTo>
                      <a:pt x="452" y="278"/>
                    </a:lnTo>
                    <a:lnTo>
                      <a:pt x="452" y="274"/>
                    </a:lnTo>
                    <a:lnTo>
                      <a:pt x="450" y="270"/>
                    </a:lnTo>
                    <a:lnTo>
                      <a:pt x="450" y="266"/>
                    </a:lnTo>
                    <a:lnTo>
                      <a:pt x="449" y="257"/>
                    </a:lnTo>
                    <a:lnTo>
                      <a:pt x="449" y="253"/>
                    </a:lnTo>
                    <a:lnTo>
                      <a:pt x="447" y="245"/>
                    </a:lnTo>
                    <a:lnTo>
                      <a:pt x="447" y="240"/>
                    </a:lnTo>
                    <a:lnTo>
                      <a:pt x="445" y="236"/>
                    </a:lnTo>
                    <a:lnTo>
                      <a:pt x="445" y="234"/>
                    </a:lnTo>
                    <a:lnTo>
                      <a:pt x="445" y="230"/>
                    </a:lnTo>
                    <a:lnTo>
                      <a:pt x="445" y="228"/>
                    </a:lnTo>
                    <a:lnTo>
                      <a:pt x="549" y="262"/>
                    </a:lnTo>
                    <a:lnTo>
                      <a:pt x="696" y="312"/>
                    </a:lnTo>
                    <a:lnTo>
                      <a:pt x="574" y="213"/>
                    </a:lnTo>
                    <a:lnTo>
                      <a:pt x="572" y="211"/>
                    </a:lnTo>
                    <a:lnTo>
                      <a:pt x="568" y="209"/>
                    </a:lnTo>
                    <a:lnTo>
                      <a:pt x="565" y="205"/>
                    </a:lnTo>
                    <a:lnTo>
                      <a:pt x="557" y="200"/>
                    </a:lnTo>
                    <a:lnTo>
                      <a:pt x="551" y="198"/>
                    </a:lnTo>
                    <a:lnTo>
                      <a:pt x="547" y="194"/>
                    </a:lnTo>
                    <a:lnTo>
                      <a:pt x="542" y="192"/>
                    </a:lnTo>
                    <a:lnTo>
                      <a:pt x="538" y="188"/>
                    </a:lnTo>
                    <a:lnTo>
                      <a:pt x="532" y="184"/>
                    </a:lnTo>
                    <a:lnTo>
                      <a:pt x="527" y="183"/>
                    </a:lnTo>
                    <a:lnTo>
                      <a:pt x="521" y="179"/>
                    </a:lnTo>
                    <a:lnTo>
                      <a:pt x="515" y="177"/>
                    </a:lnTo>
                    <a:lnTo>
                      <a:pt x="508" y="171"/>
                    </a:lnTo>
                    <a:lnTo>
                      <a:pt x="502" y="167"/>
                    </a:lnTo>
                    <a:lnTo>
                      <a:pt x="494" y="163"/>
                    </a:lnTo>
                    <a:lnTo>
                      <a:pt x="487" y="162"/>
                    </a:lnTo>
                    <a:lnTo>
                      <a:pt x="481" y="156"/>
                    </a:lnTo>
                    <a:lnTo>
                      <a:pt x="473" y="152"/>
                    </a:lnTo>
                    <a:lnTo>
                      <a:pt x="466" y="148"/>
                    </a:lnTo>
                    <a:lnTo>
                      <a:pt x="460" y="146"/>
                    </a:lnTo>
                    <a:lnTo>
                      <a:pt x="452" y="143"/>
                    </a:lnTo>
                    <a:lnTo>
                      <a:pt x="445" y="139"/>
                    </a:lnTo>
                    <a:lnTo>
                      <a:pt x="437" y="135"/>
                    </a:lnTo>
                    <a:lnTo>
                      <a:pt x="431" y="133"/>
                    </a:lnTo>
                    <a:lnTo>
                      <a:pt x="424" y="129"/>
                    </a:lnTo>
                    <a:lnTo>
                      <a:pt x="418" y="127"/>
                    </a:lnTo>
                    <a:lnTo>
                      <a:pt x="411" y="124"/>
                    </a:lnTo>
                    <a:lnTo>
                      <a:pt x="405" y="122"/>
                    </a:lnTo>
                    <a:lnTo>
                      <a:pt x="399" y="120"/>
                    </a:lnTo>
                    <a:lnTo>
                      <a:pt x="392" y="118"/>
                    </a:lnTo>
                    <a:lnTo>
                      <a:pt x="384" y="116"/>
                    </a:lnTo>
                    <a:lnTo>
                      <a:pt x="378" y="114"/>
                    </a:lnTo>
                    <a:lnTo>
                      <a:pt x="371" y="112"/>
                    </a:lnTo>
                    <a:lnTo>
                      <a:pt x="365" y="112"/>
                    </a:lnTo>
                    <a:lnTo>
                      <a:pt x="357" y="110"/>
                    </a:lnTo>
                    <a:lnTo>
                      <a:pt x="352" y="110"/>
                    </a:lnTo>
                    <a:lnTo>
                      <a:pt x="342" y="108"/>
                    </a:lnTo>
                    <a:lnTo>
                      <a:pt x="336" y="106"/>
                    </a:lnTo>
                    <a:lnTo>
                      <a:pt x="329" y="105"/>
                    </a:lnTo>
                    <a:lnTo>
                      <a:pt x="323" y="105"/>
                    </a:lnTo>
                    <a:lnTo>
                      <a:pt x="316" y="105"/>
                    </a:lnTo>
                    <a:lnTo>
                      <a:pt x="310" y="103"/>
                    </a:lnTo>
                    <a:lnTo>
                      <a:pt x="304" y="103"/>
                    </a:lnTo>
                    <a:lnTo>
                      <a:pt x="298" y="103"/>
                    </a:lnTo>
                    <a:lnTo>
                      <a:pt x="293" y="103"/>
                    </a:lnTo>
                    <a:lnTo>
                      <a:pt x="287" y="101"/>
                    </a:lnTo>
                    <a:lnTo>
                      <a:pt x="281" y="101"/>
                    </a:lnTo>
                    <a:lnTo>
                      <a:pt x="278" y="101"/>
                    </a:lnTo>
                    <a:lnTo>
                      <a:pt x="268" y="101"/>
                    </a:lnTo>
                    <a:lnTo>
                      <a:pt x="260" y="101"/>
                    </a:lnTo>
                    <a:lnTo>
                      <a:pt x="255" y="101"/>
                    </a:lnTo>
                    <a:lnTo>
                      <a:pt x="249" y="101"/>
                    </a:lnTo>
                    <a:lnTo>
                      <a:pt x="247" y="101"/>
                    </a:lnTo>
                    <a:lnTo>
                      <a:pt x="70" y="129"/>
                    </a:lnTo>
                    <a:lnTo>
                      <a:pt x="36" y="25"/>
                    </a:lnTo>
                    <a:lnTo>
                      <a:pt x="27" y="0"/>
                    </a:lnTo>
                    <a:lnTo>
                      <a:pt x="9" y="0"/>
                    </a:lnTo>
                    <a:lnTo>
                      <a:pt x="6" y="30"/>
                    </a:lnTo>
                    <a:lnTo>
                      <a:pt x="4" y="30"/>
                    </a:lnTo>
                    <a:lnTo>
                      <a:pt x="4" y="34"/>
                    </a:lnTo>
                    <a:lnTo>
                      <a:pt x="2" y="40"/>
                    </a:lnTo>
                    <a:lnTo>
                      <a:pt x="2" y="48"/>
                    </a:lnTo>
                    <a:lnTo>
                      <a:pt x="2" y="51"/>
                    </a:lnTo>
                    <a:lnTo>
                      <a:pt x="2" y="57"/>
                    </a:lnTo>
                    <a:lnTo>
                      <a:pt x="0" y="63"/>
                    </a:lnTo>
                    <a:lnTo>
                      <a:pt x="0" y="67"/>
                    </a:lnTo>
                    <a:lnTo>
                      <a:pt x="0" y="72"/>
                    </a:lnTo>
                    <a:lnTo>
                      <a:pt x="0" y="80"/>
                    </a:lnTo>
                    <a:lnTo>
                      <a:pt x="0" y="86"/>
                    </a:lnTo>
                    <a:lnTo>
                      <a:pt x="2" y="93"/>
                    </a:lnTo>
                    <a:lnTo>
                      <a:pt x="2" y="99"/>
                    </a:lnTo>
                    <a:lnTo>
                      <a:pt x="2" y="105"/>
                    </a:lnTo>
                    <a:lnTo>
                      <a:pt x="2" y="112"/>
                    </a:lnTo>
                    <a:lnTo>
                      <a:pt x="4" y="118"/>
                    </a:lnTo>
                    <a:lnTo>
                      <a:pt x="4" y="125"/>
                    </a:lnTo>
                    <a:lnTo>
                      <a:pt x="6" y="133"/>
                    </a:lnTo>
                    <a:lnTo>
                      <a:pt x="8" y="139"/>
                    </a:lnTo>
                    <a:lnTo>
                      <a:pt x="9" y="146"/>
                    </a:lnTo>
                    <a:lnTo>
                      <a:pt x="11" y="150"/>
                    </a:lnTo>
                    <a:lnTo>
                      <a:pt x="15" y="158"/>
                    </a:lnTo>
                    <a:lnTo>
                      <a:pt x="17" y="163"/>
                    </a:lnTo>
                    <a:lnTo>
                      <a:pt x="21" y="169"/>
                    </a:lnTo>
                    <a:lnTo>
                      <a:pt x="23" y="175"/>
                    </a:lnTo>
                    <a:lnTo>
                      <a:pt x="28" y="181"/>
                    </a:lnTo>
                    <a:lnTo>
                      <a:pt x="32" y="184"/>
                    </a:lnTo>
                    <a:lnTo>
                      <a:pt x="36" y="190"/>
                    </a:lnTo>
                    <a:lnTo>
                      <a:pt x="40" y="194"/>
                    </a:lnTo>
                    <a:lnTo>
                      <a:pt x="46" y="198"/>
                    </a:lnTo>
                    <a:lnTo>
                      <a:pt x="51" y="200"/>
                    </a:lnTo>
                    <a:lnTo>
                      <a:pt x="57" y="203"/>
                    </a:lnTo>
                    <a:lnTo>
                      <a:pt x="63" y="205"/>
                    </a:lnTo>
                    <a:lnTo>
                      <a:pt x="68" y="209"/>
                    </a:lnTo>
                    <a:lnTo>
                      <a:pt x="74" y="211"/>
                    </a:lnTo>
                    <a:lnTo>
                      <a:pt x="82" y="213"/>
                    </a:lnTo>
                    <a:lnTo>
                      <a:pt x="87" y="213"/>
                    </a:lnTo>
                    <a:lnTo>
                      <a:pt x="95" y="215"/>
                    </a:lnTo>
                    <a:lnTo>
                      <a:pt x="101" y="215"/>
                    </a:lnTo>
                    <a:lnTo>
                      <a:pt x="108" y="217"/>
                    </a:lnTo>
                    <a:lnTo>
                      <a:pt x="114" y="217"/>
                    </a:lnTo>
                    <a:lnTo>
                      <a:pt x="122" y="217"/>
                    </a:lnTo>
                    <a:lnTo>
                      <a:pt x="127" y="217"/>
                    </a:lnTo>
                    <a:lnTo>
                      <a:pt x="135" y="217"/>
                    </a:lnTo>
                    <a:lnTo>
                      <a:pt x="141" y="217"/>
                    </a:lnTo>
                    <a:lnTo>
                      <a:pt x="146" y="217"/>
                    </a:lnTo>
                    <a:lnTo>
                      <a:pt x="150" y="217"/>
                    </a:lnTo>
                    <a:lnTo>
                      <a:pt x="158" y="217"/>
                    </a:lnTo>
                    <a:lnTo>
                      <a:pt x="162" y="215"/>
                    </a:lnTo>
                    <a:lnTo>
                      <a:pt x="167" y="215"/>
                    </a:lnTo>
                    <a:lnTo>
                      <a:pt x="171" y="215"/>
                    </a:lnTo>
                    <a:lnTo>
                      <a:pt x="177" y="215"/>
                    </a:lnTo>
                    <a:lnTo>
                      <a:pt x="184" y="213"/>
                    </a:lnTo>
                    <a:lnTo>
                      <a:pt x="190" y="213"/>
                    </a:lnTo>
                    <a:lnTo>
                      <a:pt x="194" y="213"/>
                    </a:lnTo>
                    <a:lnTo>
                      <a:pt x="196"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0" name="Freeform 35"/>
              <p:cNvSpPr>
                <a:spLocks/>
              </p:cNvSpPr>
              <p:nvPr/>
            </p:nvSpPr>
            <p:spPr bwMode="auto">
              <a:xfrm>
                <a:off x="2958" y="3360"/>
                <a:ext cx="167" cy="89"/>
              </a:xfrm>
              <a:custGeom>
                <a:avLst/>
                <a:gdLst>
                  <a:gd name="T0" fmla="*/ 16 w 332"/>
                  <a:gd name="T1" fmla="*/ 0 h 179"/>
                  <a:gd name="T2" fmla="*/ 33 w 332"/>
                  <a:gd name="T3" fmla="*/ 22 h 179"/>
                  <a:gd name="T4" fmla="*/ 84 w 332"/>
                  <a:gd name="T5" fmla="*/ 30 h 179"/>
                  <a:gd name="T6" fmla="*/ 84 w 332"/>
                  <a:gd name="T7" fmla="*/ 41 h 179"/>
                  <a:gd name="T8" fmla="*/ 77 w 332"/>
                  <a:gd name="T9" fmla="*/ 35 h 179"/>
                  <a:gd name="T10" fmla="*/ 77 w 332"/>
                  <a:gd name="T11" fmla="*/ 35 h 179"/>
                  <a:gd name="T12" fmla="*/ 76 w 332"/>
                  <a:gd name="T13" fmla="*/ 35 h 179"/>
                  <a:gd name="T14" fmla="*/ 74 w 332"/>
                  <a:gd name="T15" fmla="*/ 35 h 179"/>
                  <a:gd name="T16" fmla="*/ 73 w 332"/>
                  <a:gd name="T17" fmla="*/ 36 h 179"/>
                  <a:gd name="T18" fmla="*/ 72 w 332"/>
                  <a:gd name="T19" fmla="*/ 36 h 179"/>
                  <a:gd name="T20" fmla="*/ 71 w 332"/>
                  <a:gd name="T21" fmla="*/ 37 h 179"/>
                  <a:gd name="T22" fmla="*/ 69 w 332"/>
                  <a:gd name="T23" fmla="*/ 37 h 179"/>
                  <a:gd name="T24" fmla="*/ 68 w 332"/>
                  <a:gd name="T25" fmla="*/ 38 h 179"/>
                  <a:gd name="T26" fmla="*/ 66 w 332"/>
                  <a:gd name="T27" fmla="*/ 38 h 179"/>
                  <a:gd name="T28" fmla="*/ 64 w 332"/>
                  <a:gd name="T29" fmla="*/ 39 h 179"/>
                  <a:gd name="T30" fmla="*/ 62 w 332"/>
                  <a:gd name="T31" fmla="*/ 39 h 179"/>
                  <a:gd name="T32" fmla="*/ 60 w 332"/>
                  <a:gd name="T33" fmla="*/ 40 h 179"/>
                  <a:gd name="T34" fmla="*/ 58 w 332"/>
                  <a:gd name="T35" fmla="*/ 40 h 179"/>
                  <a:gd name="T36" fmla="*/ 56 w 332"/>
                  <a:gd name="T37" fmla="*/ 41 h 179"/>
                  <a:gd name="T38" fmla="*/ 54 w 332"/>
                  <a:gd name="T39" fmla="*/ 41 h 179"/>
                  <a:gd name="T40" fmla="*/ 51 w 332"/>
                  <a:gd name="T41" fmla="*/ 41 h 179"/>
                  <a:gd name="T42" fmla="*/ 50 w 332"/>
                  <a:gd name="T43" fmla="*/ 42 h 179"/>
                  <a:gd name="T44" fmla="*/ 47 w 332"/>
                  <a:gd name="T45" fmla="*/ 42 h 179"/>
                  <a:gd name="T46" fmla="*/ 45 w 332"/>
                  <a:gd name="T47" fmla="*/ 43 h 179"/>
                  <a:gd name="T48" fmla="*/ 43 w 332"/>
                  <a:gd name="T49" fmla="*/ 43 h 179"/>
                  <a:gd name="T50" fmla="*/ 41 w 332"/>
                  <a:gd name="T51" fmla="*/ 43 h 179"/>
                  <a:gd name="T52" fmla="*/ 38 w 332"/>
                  <a:gd name="T53" fmla="*/ 44 h 179"/>
                  <a:gd name="T54" fmla="*/ 36 w 332"/>
                  <a:gd name="T55" fmla="*/ 44 h 179"/>
                  <a:gd name="T56" fmla="*/ 34 w 332"/>
                  <a:gd name="T57" fmla="*/ 44 h 179"/>
                  <a:gd name="T58" fmla="*/ 32 w 332"/>
                  <a:gd name="T59" fmla="*/ 44 h 179"/>
                  <a:gd name="T60" fmla="*/ 31 w 332"/>
                  <a:gd name="T61" fmla="*/ 44 h 179"/>
                  <a:gd name="T62" fmla="*/ 29 w 332"/>
                  <a:gd name="T63" fmla="*/ 44 h 179"/>
                  <a:gd name="T64" fmla="*/ 27 w 332"/>
                  <a:gd name="T65" fmla="*/ 44 h 179"/>
                  <a:gd name="T66" fmla="*/ 26 w 332"/>
                  <a:gd name="T67" fmla="*/ 44 h 179"/>
                  <a:gd name="T68" fmla="*/ 25 w 332"/>
                  <a:gd name="T69" fmla="*/ 44 h 179"/>
                  <a:gd name="T70" fmla="*/ 23 w 332"/>
                  <a:gd name="T71" fmla="*/ 43 h 179"/>
                  <a:gd name="T72" fmla="*/ 22 w 332"/>
                  <a:gd name="T73" fmla="*/ 43 h 179"/>
                  <a:gd name="T74" fmla="*/ 21 w 332"/>
                  <a:gd name="T75" fmla="*/ 42 h 179"/>
                  <a:gd name="T76" fmla="*/ 19 w 332"/>
                  <a:gd name="T77" fmla="*/ 42 h 179"/>
                  <a:gd name="T78" fmla="*/ 17 w 332"/>
                  <a:gd name="T79" fmla="*/ 40 h 179"/>
                  <a:gd name="T80" fmla="*/ 15 w 332"/>
                  <a:gd name="T81" fmla="*/ 39 h 179"/>
                  <a:gd name="T82" fmla="*/ 13 w 332"/>
                  <a:gd name="T83" fmla="*/ 37 h 179"/>
                  <a:gd name="T84" fmla="*/ 11 w 332"/>
                  <a:gd name="T85" fmla="*/ 35 h 179"/>
                  <a:gd name="T86" fmla="*/ 9 w 332"/>
                  <a:gd name="T87" fmla="*/ 33 h 179"/>
                  <a:gd name="T88" fmla="*/ 7 w 332"/>
                  <a:gd name="T89" fmla="*/ 32 h 179"/>
                  <a:gd name="T90" fmla="*/ 6 w 332"/>
                  <a:gd name="T91" fmla="*/ 30 h 179"/>
                  <a:gd name="T92" fmla="*/ 4 w 332"/>
                  <a:gd name="T93" fmla="*/ 28 h 179"/>
                  <a:gd name="T94" fmla="*/ 3 w 332"/>
                  <a:gd name="T95" fmla="*/ 27 h 179"/>
                  <a:gd name="T96" fmla="*/ 2 w 332"/>
                  <a:gd name="T97" fmla="*/ 25 h 179"/>
                  <a:gd name="T98" fmla="*/ 1 w 332"/>
                  <a:gd name="T99" fmla="*/ 23 h 179"/>
                  <a:gd name="T100" fmla="*/ 0 w 332"/>
                  <a:gd name="T101" fmla="*/ 23 h 179"/>
                  <a:gd name="T102" fmla="*/ 16 w 332"/>
                  <a:gd name="T103" fmla="*/ 0 h 179"/>
                  <a:gd name="T104" fmla="*/ 16 w 332"/>
                  <a:gd name="T105" fmla="*/ 0 h 1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2"/>
                  <a:gd name="T160" fmla="*/ 0 h 179"/>
                  <a:gd name="T161" fmla="*/ 332 w 332"/>
                  <a:gd name="T162" fmla="*/ 179 h 1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2" h="179">
                    <a:moveTo>
                      <a:pt x="61" y="0"/>
                    </a:moveTo>
                    <a:lnTo>
                      <a:pt x="129" y="89"/>
                    </a:lnTo>
                    <a:lnTo>
                      <a:pt x="331" y="120"/>
                    </a:lnTo>
                    <a:lnTo>
                      <a:pt x="332" y="167"/>
                    </a:lnTo>
                    <a:lnTo>
                      <a:pt x="306" y="141"/>
                    </a:lnTo>
                    <a:lnTo>
                      <a:pt x="304" y="141"/>
                    </a:lnTo>
                    <a:lnTo>
                      <a:pt x="300" y="143"/>
                    </a:lnTo>
                    <a:lnTo>
                      <a:pt x="294" y="143"/>
                    </a:lnTo>
                    <a:lnTo>
                      <a:pt x="291" y="145"/>
                    </a:lnTo>
                    <a:lnTo>
                      <a:pt x="285" y="146"/>
                    </a:lnTo>
                    <a:lnTo>
                      <a:pt x="281" y="148"/>
                    </a:lnTo>
                    <a:lnTo>
                      <a:pt x="273" y="150"/>
                    </a:lnTo>
                    <a:lnTo>
                      <a:pt x="268" y="152"/>
                    </a:lnTo>
                    <a:lnTo>
                      <a:pt x="260" y="152"/>
                    </a:lnTo>
                    <a:lnTo>
                      <a:pt x="254" y="156"/>
                    </a:lnTo>
                    <a:lnTo>
                      <a:pt x="247" y="156"/>
                    </a:lnTo>
                    <a:lnTo>
                      <a:pt x="237" y="160"/>
                    </a:lnTo>
                    <a:lnTo>
                      <a:pt x="230" y="162"/>
                    </a:lnTo>
                    <a:lnTo>
                      <a:pt x="222" y="164"/>
                    </a:lnTo>
                    <a:lnTo>
                      <a:pt x="213" y="165"/>
                    </a:lnTo>
                    <a:lnTo>
                      <a:pt x="203" y="167"/>
                    </a:lnTo>
                    <a:lnTo>
                      <a:pt x="196" y="169"/>
                    </a:lnTo>
                    <a:lnTo>
                      <a:pt x="186" y="171"/>
                    </a:lnTo>
                    <a:lnTo>
                      <a:pt x="178" y="173"/>
                    </a:lnTo>
                    <a:lnTo>
                      <a:pt x="169" y="173"/>
                    </a:lnTo>
                    <a:lnTo>
                      <a:pt x="161" y="175"/>
                    </a:lnTo>
                    <a:lnTo>
                      <a:pt x="152" y="177"/>
                    </a:lnTo>
                    <a:lnTo>
                      <a:pt x="144" y="177"/>
                    </a:lnTo>
                    <a:lnTo>
                      <a:pt x="135" y="177"/>
                    </a:lnTo>
                    <a:lnTo>
                      <a:pt x="127" y="177"/>
                    </a:lnTo>
                    <a:lnTo>
                      <a:pt x="121" y="179"/>
                    </a:lnTo>
                    <a:lnTo>
                      <a:pt x="114" y="179"/>
                    </a:lnTo>
                    <a:lnTo>
                      <a:pt x="108" y="179"/>
                    </a:lnTo>
                    <a:lnTo>
                      <a:pt x="102" y="177"/>
                    </a:lnTo>
                    <a:lnTo>
                      <a:pt x="97" y="177"/>
                    </a:lnTo>
                    <a:lnTo>
                      <a:pt x="91" y="175"/>
                    </a:lnTo>
                    <a:lnTo>
                      <a:pt x="85" y="173"/>
                    </a:lnTo>
                    <a:lnTo>
                      <a:pt x="81" y="169"/>
                    </a:lnTo>
                    <a:lnTo>
                      <a:pt x="76" y="169"/>
                    </a:lnTo>
                    <a:lnTo>
                      <a:pt x="66" y="162"/>
                    </a:lnTo>
                    <a:lnTo>
                      <a:pt x="59" y="156"/>
                    </a:lnTo>
                    <a:lnTo>
                      <a:pt x="49" y="150"/>
                    </a:lnTo>
                    <a:lnTo>
                      <a:pt x="42" y="143"/>
                    </a:lnTo>
                    <a:lnTo>
                      <a:pt x="34" y="135"/>
                    </a:lnTo>
                    <a:lnTo>
                      <a:pt x="28" y="129"/>
                    </a:lnTo>
                    <a:lnTo>
                      <a:pt x="21" y="120"/>
                    </a:lnTo>
                    <a:lnTo>
                      <a:pt x="15" y="114"/>
                    </a:lnTo>
                    <a:lnTo>
                      <a:pt x="9" y="108"/>
                    </a:lnTo>
                    <a:lnTo>
                      <a:pt x="7" y="103"/>
                    </a:lnTo>
                    <a:lnTo>
                      <a:pt x="2" y="95"/>
                    </a:lnTo>
                    <a:lnTo>
                      <a:pt x="0" y="93"/>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1" name="Freeform 36"/>
              <p:cNvSpPr>
                <a:spLocks/>
              </p:cNvSpPr>
              <p:nvPr/>
            </p:nvSpPr>
            <p:spPr bwMode="auto">
              <a:xfrm>
                <a:off x="2782" y="3110"/>
                <a:ext cx="24" cy="37"/>
              </a:xfrm>
              <a:custGeom>
                <a:avLst/>
                <a:gdLst>
                  <a:gd name="T0" fmla="*/ 5 w 50"/>
                  <a:gd name="T1" fmla="*/ 19 h 74"/>
                  <a:gd name="T2" fmla="*/ 4 w 50"/>
                  <a:gd name="T3" fmla="*/ 18 h 74"/>
                  <a:gd name="T4" fmla="*/ 3 w 50"/>
                  <a:gd name="T5" fmla="*/ 17 h 74"/>
                  <a:gd name="T6" fmla="*/ 2 w 50"/>
                  <a:gd name="T7" fmla="*/ 15 h 74"/>
                  <a:gd name="T8" fmla="*/ 1 w 50"/>
                  <a:gd name="T9" fmla="*/ 14 h 74"/>
                  <a:gd name="T10" fmla="*/ 0 w 50"/>
                  <a:gd name="T11" fmla="*/ 13 h 74"/>
                  <a:gd name="T12" fmla="*/ 0 w 50"/>
                  <a:gd name="T13" fmla="*/ 12 h 74"/>
                  <a:gd name="T14" fmla="*/ 0 w 50"/>
                  <a:gd name="T15" fmla="*/ 9 h 74"/>
                  <a:gd name="T16" fmla="*/ 0 w 50"/>
                  <a:gd name="T17" fmla="*/ 7 h 74"/>
                  <a:gd name="T18" fmla="*/ 0 w 50"/>
                  <a:gd name="T19" fmla="*/ 6 h 74"/>
                  <a:gd name="T20" fmla="*/ 0 w 50"/>
                  <a:gd name="T21" fmla="*/ 5 h 74"/>
                  <a:gd name="T22" fmla="*/ 0 w 50"/>
                  <a:gd name="T23" fmla="*/ 4 h 74"/>
                  <a:gd name="T24" fmla="*/ 1 w 50"/>
                  <a:gd name="T25" fmla="*/ 3 h 74"/>
                  <a:gd name="T26" fmla="*/ 3 w 50"/>
                  <a:gd name="T27" fmla="*/ 2 h 74"/>
                  <a:gd name="T28" fmla="*/ 4 w 50"/>
                  <a:gd name="T29" fmla="*/ 1 h 74"/>
                  <a:gd name="T30" fmla="*/ 5 w 50"/>
                  <a:gd name="T31" fmla="*/ 0 h 74"/>
                  <a:gd name="T32" fmla="*/ 6 w 50"/>
                  <a:gd name="T33" fmla="*/ 0 h 74"/>
                  <a:gd name="T34" fmla="*/ 7 w 50"/>
                  <a:gd name="T35" fmla="*/ 0 h 74"/>
                  <a:gd name="T36" fmla="*/ 7 w 50"/>
                  <a:gd name="T37" fmla="*/ 0 h 74"/>
                  <a:gd name="T38" fmla="*/ 5 w 50"/>
                  <a:gd name="T39" fmla="*/ 5 h 74"/>
                  <a:gd name="T40" fmla="*/ 6 w 50"/>
                  <a:gd name="T41" fmla="*/ 8 h 74"/>
                  <a:gd name="T42" fmla="*/ 8 w 50"/>
                  <a:gd name="T43" fmla="*/ 10 h 74"/>
                  <a:gd name="T44" fmla="*/ 8 w 50"/>
                  <a:gd name="T45" fmla="*/ 10 h 74"/>
                  <a:gd name="T46" fmla="*/ 8 w 50"/>
                  <a:gd name="T47" fmla="*/ 8 h 74"/>
                  <a:gd name="T48" fmla="*/ 8 w 50"/>
                  <a:gd name="T49" fmla="*/ 6 h 74"/>
                  <a:gd name="T50" fmla="*/ 9 w 50"/>
                  <a:gd name="T51" fmla="*/ 5 h 74"/>
                  <a:gd name="T52" fmla="*/ 10 w 50"/>
                  <a:gd name="T53" fmla="*/ 3 h 74"/>
                  <a:gd name="T54" fmla="*/ 10 w 50"/>
                  <a:gd name="T55" fmla="*/ 3 h 74"/>
                  <a:gd name="T56" fmla="*/ 11 w 50"/>
                  <a:gd name="T57" fmla="*/ 3 h 74"/>
                  <a:gd name="T58" fmla="*/ 11 w 50"/>
                  <a:gd name="T59" fmla="*/ 3 h 74"/>
                  <a:gd name="T60" fmla="*/ 11 w 50"/>
                  <a:gd name="T61" fmla="*/ 5 h 74"/>
                  <a:gd name="T62" fmla="*/ 12 w 50"/>
                  <a:gd name="T63" fmla="*/ 5 h 74"/>
                  <a:gd name="T64" fmla="*/ 10 w 50"/>
                  <a:gd name="T65" fmla="*/ 13 h 74"/>
                  <a:gd name="T66" fmla="*/ 5 w 50"/>
                  <a:gd name="T67" fmla="*/ 19 h 74"/>
                  <a:gd name="T68" fmla="*/ 5 w 50"/>
                  <a:gd name="T69" fmla="*/ 19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74"/>
                  <a:gd name="T107" fmla="*/ 50 w 50"/>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74">
                    <a:moveTo>
                      <a:pt x="21" y="74"/>
                    </a:moveTo>
                    <a:lnTo>
                      <a:pt x="17" y="69"/>
                    </a:lnTo>
                    <a:lnTo>
                      <a:pt x="13" y="65"/>
                    </a:lnTo>
                    <a:lnTo>
                      <a:pt x="8" y="59"/>
                    </a:lnTo>
                    <a:lnTo>
                      <a:pt x="6" y="55"/>
                    </a:lnTo>
                    <a:lnTo>
                      <a:pt x="2" y="51"/>
                    </a:lnTo>
                    <a:lnTo>
                      <a:pt x="0" y="46"/>
                    </a:lnTo>
                    <a:lnTo>
                      <a:pt x="0" y="36"/>
                    </a:lnTo>
                    <a:lnTo>
                      <a:pt x="2" y="29"/>
                    </a:lnTo>
                    <a:lnTo>
                      <a:pt x="2" y="23"/>
                    </a:lnTo>
                    <a:lnTo>
                      <a:pt x="2" y="19"/>
                    </a:lnTo>
                    <a:lnTo>
                      <a:pt x="2" y="15"/>
                    </a:lnTo>
                    <a:lnTo>
                      <a:pt x="6" y="11"/>
                    </a:lnTo>
                    <a:lnTo>
                      <a:pt x="12" y="6"/>
                    </a:lnTo>
                    <a:lnTo>
                      <a:pt x="17" y="2"/>
                    </a:lnTo>
                    <a:lnTo>
                      <a:pt x="21" y="0"/>
                    </a:lnTo>
                    <a:lnTo>
                      <a:pt x="27" y="0"/>
                    </a:lnTo>
                    <a:lnTo>
                      <a:pt x="29" y="0"/>
                    </a:lnTo>
                    <a:lnTo>
                      <a:pt x="31" y="0"/>
                    </a:lnTo>
                    <a:lnTo>
                      <a:pt x="23" y="17"/>
                    </a:lnTo>
                    <a:lnTo>
                      <a:pt x="25" y="32"/>
                    </a:lnTo>
                    <a:lnTo>
                      <a:pt x="36" y="40"/>
                    </a:lnTo>
                    <a:lnTo>
                      <a:pt x="36" y="38"/>
                    </a:lnTo>
                    <a:lnTo>
                      <a:pt x="34" y="32"/>
                    </a:lnTo>
                    <a:lnTo>
                      <a:pt x="34" y="25"/>
                    </a:lnTo>
                    <a:lnTo>
                      <a:pt x="38" y="17"/>
                    </a:lnTo>
                    <a:lnTo>
                      <a:pt x="42" y="13"/>
                    </a:lnTo>
                    <a:lnTo>
                      <a:pt x="44" y="11"/>
                    </a:lnTo>
                    <a:lnTo>
                      <a:pt x="46" y="10"/>
                    </a:lnTo>
                    <a:lnTo>
                      <a:pt x="48" y="13"/>
                    </a:lnTo>
                    <a:lnTo>
                      <a:pt x="48" y="17"/>
                    </a:lnTo>
                    <a:lnTo>
                      <a:pt x="50" y="19"/>
                    </a:lnTo>
                    <a:lnTo>
                      <a:pt x="44" y="51"/>
                    </a:lnTo>
                    <a:lnTo>
                      <a:pt x="21" y="7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2" name="Freeform 37"/>
              <p:cNvSpPr>
                <a:spLocks/>
              </p:cNvSpPr>
              <p:nvPr/>
            </p:nvSpPr>
            <p:spPr bwMode="auto">
              <a:xfrm>
                <a:off x="2904" y="3143"/>
                <a:ext cx="54" cy="73"/>
              </a:xfrm>
              <a:custGeom>
                <a:avLst/>
                <a:gdLst>
                  <a:gd name="T0" fmla="*/ 27 w 109"/>
                  <a:gd name="T1" fmla="*/ 37 h 146"/>
                  <a:gd name="T2" fmla="*/ 20 w 109"/>
                  <a:gd name="T3" fmla="*/ 14 h 146"/>
                  <a:gd name="T4" fmla="*/ 25 w 109"/>
                  <a:gd name="T5" fmla="*/ 12 h 146"/>
                  <a:gd name="T6" fmla="*/ 23 w 109"/>
                  <a:gd name="T7" fmla="*/ 10 h 146"/>
                  <a:gd name="T8" fmla="*/ 22 w 109"/>
                  <a:gd name="T9" fmla="*/ 10 h 146"/>
                  <a:gd name="T10" fmla="*/ 20 w 109"/>
                  <a:gd name="T11" fmla="*/ 10 h 146"/>
                  <a:gd name="T12" fmla="*/ 18 w 109"/>
                  <a:gd name="T13" fmla="*/ 10 h 146"/>
                  <a:gd name="T14" fmla="*/ 25 w 109"/>
                  <a:gd name="T15" fmla="*/ 8 h 146"/>
                  <a:gd name="T16" fmla="*/ 24 w 109"/>
                  <a:gd name="T17" fmla="*/ 7 h 146"/>
                  <a:gd name="T18" fmla="*/ 23 w 109"/>
                  <a:gd name="T19" fmla="*/ 6 h 146"/>
                  <a:gd name="T20" fmla="*/ 22 w 109"/>
                  <a:gd name="T21" fmla="*/ 6 h 146"/>
                  <a:gd name="T22" fmla="*/ 21 w 109"/>
                  <a:gd name="T23" fmla="*/ 5 h 146"/>
                  <a:gd name="T24" fmla="*/ 20 w 109"/>
                  <a:gd name="T25" fmla="*/ 5 h 146"/>
                  <a:gd name="T26" fmla="*/ 18 w 109"/>
                  <a:gd name="T27" fmla="*/ 5 h 146"/>
                  <a:gd name="T28" fmla="*/ 17 w 109"/>
                  <a:gd name="T29" fmla="*/ 5 h 146"/>
                  <a:gd name="T30" fmla="*/ 23 w 109"/>
                  <a:gd name="T31" fmla="*/ 3 h 146"/>
                  <a:gd name="T32" fmla="*/ 23 w 109"/>
                  <a:gd name="T33" fmla="*/ 2 h 146"/>
                  <a:gd name="T34" fmla="*/ 21 w 109"/>
                  <a:gd name="T35" fmla="*/ 1 h 146"/>
                  <a:gd name="T36" fmla="*/ 19 w 109"/>
                  <a:gd name="T37" fmla="*/ 1 h 146"/>
                  <a:gd name="T38" fmla="*/ 17 w 109"/>
                  <a:gd name="T39" fmla="*/ 0 h 146"/>
                  <a:gd name="T40" fmla="*/ 15 w 109"/>
                  <a:gd name="T41" fmla="*/ 0 h 146"/>
                  <a:gd name="T42" fmla="*/ 13 w 109"/>
                  <a:gd name="T43" fmla="*/ 0 h 146"/>
                  <a:gd name="T44" fmla="*/ 10 w 109"/>
                  <a:gd name="T45" fmla="*/ 1 h 146"/>
                  <a:gd name="T46" fmla="*/ 8 w 109"/>
                  <a:gd name="T47" fmla="*/ 1 h 146"/>
                  <a:gd name="T48" fmla="*/ 7 w 109"/>
                  <a:gd name="T49" fmla="*/ 1 h 146"/>
                  <a:gd name="T50" fmla="*/ 6 w 109"/>
                  <a:gd name="T51" fmla="*/ 1 h 146"/>
                  <a:gd name="T52" fmla="*/ 4 w 109"/>
                  <a:gd name="T53" fmla="*/ 1 h 146"/>
                  <a:gd name="T54" fmla="*/ 4 w 109"/>
                  <a:gd name="T55" fmla="*/ 1 h 146"/>
                  <a:gd name="T56" fmla="*/ 1 w 109"/>
                  <a:gd name="T57" fmla="*/ 2 h 146"/>
                  <a:gd name="T58" fmla="*/ 0 w 109"/>
                  <a:gd name="T59" fmla="*/ 3 h 146"/>
                  <a:gd name="T60" fmla="*/ 3 w 109"/>
                  <a:gd name="T61" fmla="*/ 5 h 146"/>
                  <a:gd name="T62" fmla="*/ 5 w 109"/>
                  <a:gd name="T63" fmla="*/ 16 h 146"/>
                  <a:gd name="T64" fmla="*/ 6 w 109"/>
                  <a:gd name="T65" fmla="*/ 16 h 146"/>
                  <a:gd name="T66" fmla="*/ 7 w 109"/>
                  <a:gd name="T67" fmla="*/ 20 h 146"/>
                  <a:gd name="T68" fmla="*/ 10 w 109"/>
                  <a:gd name="T69" fmla="*/ 20 h 146"/>
                  <a:gd name="T70" fmla="*/ 8 w 109"/>
                  <a:gd name="T71" fmla="*/ 37 h 146"/>
                  <a:gd name="T72" fmla="*/ 27 w 109"/>
                  <a:gd name="T73" fmla="*/ 37 h 146"/>
                  <a:gd name="T74" fmla="*/ 27 w 109"/>
                  <a:gd name="T75" fmla="*/ 37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46"/>
                  <a:gd name="T116" fmla="*/ 109 w 109"/>
                  <a:gd name="T117" fmla="*/ 146 h 1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46">
                    <a:moveTo>
                      <a:pt x="109" y="146"/>
                    </a:moveTo>
                    <a:lnTo>
                      <a:pt x="82" y="55"/>
                    </a:lnTo>
                    <a:lnTo>
                      <a:pt x="103" y="47"/>
                    </a:lnTo>
                    <a:lnTo>
                      <a:pt x="94" y="41"/>
                    </a:lnTo>
                    <a:lnTo>
                      <a:pt x="88" y="38"/>
                    </a:lnTo>
                    <a:lnTo>
                      <a:pt x="82" y="38"/>
                    </a:lnTo>
                    <a:lnTo>
                      <a:pt x="73" y="38"/>
                    </a:lnTo>
                    <a:lnTo>
                      <a:pt x="101" y="32"/>
                    </a:lnTo>
                    <a:lnTo>
                      <a:pt x="97" y="28"/>
                    </a:lnTo>
                    <a:lnTo>
                      <a:pt x="94" y="24"/>
                    </a:lnTo>
                    <a:lnTo>
                      <a:pt x="90" y="22"/>
                    </a:lnTo>
                    <a:lnTo>
                      <a:pt x="86" y="21"/>
                    </a:lnTo>
                    <a:lnTo>
                      <a:pt x="80" y="19"/>
                    </a:lnTo>
                    <a:lnTo>
                      <a:pt x="75" y="19"/>
                    </a:lnTo>
                    <a:lnTo>
                      <a:pt x="69" y="19"/>
                    </a:lnTo>
                    <a:lnTo>
                      <a:pt x="95" y="11"/>
                    </a:lnTo>
                    <a:lnTo>
                      <a:pt x="92" y="7"/>
                    </a:lnTo>
                    <a:lnTo>
                      <a:pt x="84" y="3"/>
                    </a:lnTo>
                    <a:lnTo>
                      <a:pt x="76" y="2"/>
                    </a:lnTo>
                    <a:lnTo>
                      <a:pt x="69" y="0"/>
                    </a:lnTo>
                    <a:lnTo>
                      <a:pt x="61" y="0"/>
                    </a:lnTo>
                    <a:lnTo>
                      <a:pt x="52" y="0"/>
                    </a:lnTo>
                    <a:lnTo>
                      <a:pt x="42" y="2"/>
                    </a:lnTo>
                    <a:lnTo>
                      <a:pt x="35" y="5"/>
                    </a:lnTo>
                    <a:lnTo>
                      <a:pt x="29" y="3"/>
                    </a:lnTo>
                    <a:lnTo>
                      <a:pt x="25" y="2"/>
                    </a:lnTo>
                    <a:lnTo>
                      <a:pt x="19" y="2"/>
                    </a:lnTo>
                    <a:lnTo>
                      <a:pt x="16" y="3"/>
                    </a:lnTo>
                    <a:lnTo>
                      <a:pt x="6" y="7"/>
                    </a:lnTo>
                    <a:lnTo>
                      <a:pt x="0" y="11"/>
                    </a:lnTo>
                    <a:lnTo>
                      <a:pt x="12" y="21"/>
                    </a:lnTo>
                    <a:lnTo>
                      <a:pt x="21" y="62"/>
                    </a:lnTo>
                    <a:lnTo>
                      <a:pt x="25" y="62"/>
                    </a:lnTo>
                    <a:lnTo>
                      <a:pt x="31" y="79"/>
                    </a:lnTo>
                    <a:lnTo>
                      <a:pt x="40" y="79"/>
                    </a:lnTo>
                    <a:lnTo>
                      <a:pt x="35" y="146"/>
                    </a:lnTo>
                    <a:lnTo>
                      <a:pt x="109"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3" name="Freeform 38"/>
              <p:cNvSpPr>
                <a:spLocks/>
              </p:cNvSpPr>
              <p:nvPr/>
            </p:nvSpPr>
            <p:spPr bwMode="auto">
              <a:xfrm>
                <a:off x="3109" y="3268"/>
                <a:ext cx="16" cy="21"/>
              </a:xfrm>
              <a:custGeom>
                <a:avLst/>
                <a:gdLst>
                  <a:gd name="T0" fmla="*/ 0 w 32"/>
                  <a:gd name="T1" fmla="*/ 3 h 41"/>
                  <a:gd name="T2" fmla="*/ 2 w 32"/>
                  <a:gd name="T3" fmla="*/ 9 h 41"/>
                  <a:gd name="T4" fmla="*/ 8 w 32"/>
                  <a:gd name="T5" fmla="*/ 11 h 41"/>
                  <a:gd name="T6" fmla="*/ 8 w 32"/>
                  <a:gd name="T7" fmla="*/ 1 h 41"/>
                  <a:gd name="T8" fmla="*/ 4 w 32"/>
                  <a:gd name="T9" fmla="*/ 0 h 41"/>
                  <a:gd name="T10" fmla="*/ 0 w 32"/>
                  <a:gd name="T11" fmla="*/ 3 h 41"/>
                  <a:gd name="T12" fmla="*/ 0 w 32"/>
                  <a:gd name="T13" fmla="*/ 3 h 41"/>
                  <a:gd name="T14" fmla="*/ 0 60000 65536"/>
                  <a:gd name="T15" fmla="*/ 0 60000 65536"/>
                  <a:gd name="T16" fmla="*/ 0 60000 65536"/>
                  <a:gd name="T17" fmla="*/ 0 60000 65536"/>
                  <a:gd name="T18" fmla="*/ 0 60000 65536"/>
                  <a:gd name="T19" fmla="*/ 0 60000 65536"/>
                  <a:gd name="T20" fmla="*/ 0 60000 65536"/>
                  <a:gd name="T21" fmla="*/ 0 w 32"/>
                  <a:gd name="T22" fmla="*/ 0 h 41"/>
                  <a:gd name="T23" fmla="*/ 32 w 3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1">
                    <a:moveTo>
                      <a:pt x="0" y="11"/>
                    </a:moveTo>
                    <a:lnTo>
                      <a:pt x="6" y="36"/>
                    </a:lnTo>
                    <a:lnTo>
                      <a:pt x="31" y="41"/>
                    </a:lnTo>
                    <a:lnTo>
                      <a:pt x="32" y="2"/>
                    </a:lnTo>
                    <a:lnTo>
                      <a:pt x="15"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4" name="Freeform 39"/>
              <p:cNvSpPr>
                <a:spLocks/>
              </p:cNvSpPr>
              <p:nvPr/>
            </p:nvSpPr>
            <p:spPr bwMode="auto">
              <a:xfrm>
                <a:off x="3098" y="3263"/>
                <a:ext cx="13" cy="14"/>
              </a:xfrm>
              <a:custGeom>
                <a:avLst/>
                <a:gdLst>
                  <a:gd name="T0" fmla="*/ 1 w 27"/>
                  <a:gd name="T1" fmla="*/ 0 h 29"/>
                  <a:gd name="T2" fmla="*/ 6 w 27"/>
                  <a:gd name="T3" fmla="*/ 3 h 29"/>
                  <a:gd name="T4" fmla="*/ 5 w 27"/>
                  <a:gd name="T5" fmla="*/ 7 h 29"/>
                  <a:gd name="T6" fmla="*/ 0 w 27"/>
                  <a:gd name="T7" fmla="*/ 5 h 29"/>
                  <a:gd name="T8" fmla="*/ 1 w 27"/>
                  <a:gd name="T9" fmla="*/ 0 h 29"/>
                  <a:gd name="T10" fmla="*/ 1 w 27"/>
                  <a:gd name="T11" fmla="*/ 0 h 29"/>
                  <a:gd name="T12" fmla="*/ 0 60000 65536"/>
                  <a:gd name="T13" fmla="*/ 0 60000 65536"/>
                  <a:gd name="T14" fmla="*/ 0 60000 65536"/>
                  <a:gd name="T15" fmla="*/ 0 60000 65536"/>
                  <a:gd name="T16" fmla="*/ 0 60000 65536"/>
                  <a:gd name="T17" fmla="*/ 0 60000 65536"/>
                  <a:gd name="T18" fmla="*/ 0 w 27"/>
                  <a:gd name="T19" fmla="*/ 0 h 29"/>
                  <a:gd name="T20" fmla="*/ 27 w 27"/>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7" h="29">
                    <a:moveTo>
                      <a:pt x="4" y="0"/>
                    </a:moveTo>
                    <a:lnTo>
                      <a:pt x="27" y="15"/>
                    </a:lnTo>
                    <a:lnTo>
                      <a:pt x="23" y="29"/>
                    </a:lnTo>
                    <a:lnTo>
                      <a:pt x="0" y="2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5" name="Freeform 40"/>
              <p:cNvSpPr>
                <a:spLocks/>
              </p:cNvSpPr>
              <p:nvPr/>
            </p:nvSpPr>
            <p:spPr bwMode="auto">
              <a:xfrm>
                <a:off x="2918" y="3194"/>
                <a:ext cx="33" cy="89"/>
              </a:xfrm>
              <a:custGeom>
                <a:avLst/>
                <a:gdLst>
                  <a:gd name="T0" fmla="*/ 0 w 67"/>
                  <a:gd name="T1" fmla="*/ 1 h 179"/>
                  <a:gd name="T2" fmla="*/ 6 w 67"/>
                  <a:gd name="T3" fmla="*/ 3 h 179"/>
                  <a:gd name="T4" fmla="*/ 16 w 67"/>
                  <a:gd name="T5" fmla="*/ 0 h 179"/>
                  <a:gd name="T6" fmla="*/ 9 w 67"/>
                  <a:gd name="T7" fmla="*/ 34 h 179"/>
                  <a:gd name="T8" fmla="*/ 5 w 67"/>
                  <a:gd name="T9" fmla="*/ 44 h 179"/>
                  <a:gd name="T10" fmla="*/ 2 w 67"/>
                  <a:gd name="T11" fmla="*/ 35 h 179"/>
                  <a:gd name="T12" fmla="*/ 0 w 67"/>
                  <a:gd name="T13" fmla="*/ 1 h 179"/>
                  <a:gd name="T14" fmla="*/ 0 w 67"/>
                  <a:gd name="T15" fmla="*/ 1 h 17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79"/>
                  <a:gd name="T26" fmla="*/ 67 w 67"/>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79">
                    <a:moveTo>
                      <a:pt x="0" y="6"/>
                    </a:moveTo>
                    <a:lnTo>
                      <a:pt x="25" y="14"/>
                    </a:lnTo>
                    <a:lnTo>
                      <a:pt x="67" y="0"/>
                    </a:lnTo>
                    <a:lnTo>
                      <a:pt x="38" y="137"/>
                    </a:lnTo>
                    <a:lnTo>
                      <a:pt x="21" y="179"/>
                    </a:lnTo>
                    <a:lnTo>
                      <a:pt x="8" y="143"/>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6" name="Freeform 41"/>
              <p:cNvSpPr>
                <a:spLocks/>
              </p:cNvSpPr>
              <p:nvPr/>
            </p:nvSpPr>
            <p:spPr bwMode="auto">
              <a:xfrm>
                <a:off x="2920" y="3207"/>
                <a:ext cx="17" cy="84"/>
              </a:xfrm>
              <a:custGeom>
                <a:avLst/>
                <a:gdLst>
                  <a:gd name="T0" fmla="*/ 5 w 32"/>
                  <a:gd name="T1" fmla="*/ 0 h 167"/>
                  <a:gd name="T2" fmla="*/ 2 w 32"/>
                  <a:gd name="T3" fmla="*/ 4 h 167"/>
                  <a:gd name="T4" fmla="*/ 4 w 32"/>
                  <a:gd name="T5" fmla="*/ 7 h 167"/>
                  <a:gd name="T6" fmla="*/ 0 w 32"/>
                  <a:gd name="T7" fmla="*/ 30 h 167"/>
                  <a:gd name="T8" fmla="*/ 3 w 32"/>
                  <a:gd name="T9" fmla="*/ 42 h 167"/>
                  <a:gd name="T10" fmla="*/ 9 w 32"/>
                  <a:gd name="T11" fmla="*/ 28 h 167"/>
                  <a:gd name="T12" fmla="*/ 6 w 32"/>
                  <a:gd name="T13" fmla="*/ 7 h 167"/>
                  <a:gd name="T14" fmla="*/ 8 w 32"/>
                  <a:gd name="T15" fmla="*/ 5 h 167"/>
                  <a:gd name="T16" fmla="*/ 6 w 32"/>
                  <a:gd name="T17" fmla="*/ 1 h 167"/>
                  <a:gd name="T18" fmla="*/ 5 w 32"/>
                  <a:gd name="T19" fmla="*/ 0 h 167"/>
                  <a:gd name="T20" fmla="*/ 5 w 32"/>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7"/>
                  <a:gd name="T35" fmla="*/ 32 w 32"/>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7">
                    <a:moveTo>
                      <a:pt x="19" y="0"/>
                    </a:moveTo>
                    <a:lnTo>
                      <a:pt x="7" y="15"/>
                    </a:lnTo>
                    <a:lnTo>
                      <a:pt x="15" y="27"/>
                    </a:lnTo>
                    <a:lnTo>
                      <a:pt x="0" y="118"/>
                    </a:lnTo>
                    <a:lnTo>
                      <a:pt x="11" y="167"/>
                    </a:lnTo>
                    <a:lnTo>
                      <a:pt x="32" y="112"/>
                    </a:lnTo>
                    <a:lnTo>
                      <a:pt x="23" y="27"/>
                    </a:lnTo>
                    <a:lnTo>
                      <a:pt x="28" y="19"/>
                    </a:lnTo>
                    <a:lnTo>
                      <a:pt x="23" y="2"/>
                    </a:lnTo>
                    <a:lnTo>
                      <a:pt x="19" y="0"/>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7" name="Freeform 42"/>
              <p:cNvSpPr>
                <a:spLocks/>
              </p:cNvSpPr>
              <p:nvPr/>
            </p:nvSpPr>
            <p:spPr bwMode="auto">
              <a:xfrm>
                <a:off x="2943" y="3322"/>
                <a:ext cx="55" cy="202"/>
              </a:xfrm>
              <a:custGeom>
                <a:avLst/>
                <a:gdLst>
                  <a:gd name="T0" fmla="*/ 27 w 111"/>
                  <a:gd name="T1" fmla="*/ 0 h 403"/>
                  <a:gd name="T2" fmla="*/ 25 w 111"/>
                  <a:gd name="T3" fmla="*/ 2 h 403"/>
                  <a:gd name="T4" fmla="*/ 23 w 111"/>
                  <a:gd name="T5" fmla="*/ 5 h 403"/>
                  <a:gd name="T6" fmla="*/ 22 w 111"/>
                  <a:gd name="T7" fmla="*/ 7 h 403"/>
                  <a:gd name="T8" fmla="*/ 20 w 111"/>
                  <a:gd name="T9" fmla="*/ 9 h 403"/>
                  <a:gd name="T10" fmla="*/ 19 w 111"/>
                  <a:gd name="T11" fmla="*/ 12 h 403"/>
                  <a:gd name="T12" fmla="*/ 17 w 111"/>
                  <a:gd name="T13" fmla="*/ 15 h 403"/>
                  <a:gd name="T14" fmla="*/ 15 w 111"/>
                  <a:gd name="T15" fmla="*/ 18 h 403"/>
                  <a:gd name="T16" fmla="*/ 13 w 111"/>
                  <a:gd name="T17" fmla="*/ 22 h 403"/>
                  <a:gd name="T18" fmla="*/ 11 w 111"/>
                  <a:gd name="T19" fmla="*/ 26 h 403"/>
                  <a:gd name="T20" fmla="*/ 10 w 111"/>
                  <a:gd name="T21" fmla="*/ 29 h 403"/>
                  <a:gd name="T22" fmla="*/ 8 w 111"/>
                  <a:gd name="T23" fmla="*/ 33 h 403"/>
                  <a:gd name="T24" fmla="*/ 6 w 111"/>
                  <a:gd name="T25" fmla="*/ 37 h 403"/>
                  <a:gd name="T26" fmla="*/ 5 w 111"/>
                  <a:gd name="T27" fmla="*/ 41 h 403"/>
                  <a:gd name="T28" fmla="*/ 4 w 111"/>
                  <a:gd name="T29" fmla="*/ 45 h 403"/>
                  <a:gd name="T30" fmla="*/ 3 w 111"/>
                  <a:gd name="T31" fmla="*/ 48 h 403"/>
                  <a:gd name="T32" fmla="*/ 2 w 111"/>
                  <a:gd name="T33" fmla="*/ 53 h 403"/>
                  <a:gd name="T34" fmla="*/ 2 w 111"/>
                  <a:gd name="T35" fmla="*/ 57 h 403"/>
                  <a:gd name="T36" fmla="*/ 1 w 111"/>
                  <a:gd name="T37" fmla="*/ 62 h 403"/>
                  <a:gd name="T38" fmla="*/ 0 w 111"/>
                  <a:gd name="T39" fmla="*/ 67 h 403"/>
                  <a:gd name="T40" fmla="*/ 0 w 111"/>
                  <a:gd name="T41" fmla="*/ 72 h 403"/>
                  <a:gd name="T42" fmla="*/ 0 w 111"/>
                  <a:gd name="T43" fmla="*/ 75 h 403"/>
                  <a:gd name="T44" fmla="*/ 0 w 111"/>
                  <a:gd name="T45" fmla="*/ 78 h 403"/>
                  <a:gd name="T46" fmla="*/ 0 w 111"/>
                  <a:gd name="T47" fmla="*/ 81 h 403"/>
                  <a:gd name="T48" fmla="*/ 0 w 111"/>
                  <a:gd name="T49" fmla="*/ 85 h 403"/>
                  <a:gd name="T50" fmla="*/ 0 w 111"/>
                  <a:gd name="T51" fmla="*/ 89 h 403"/>
                  <a:gd name="T52" fmla="*/ 0 w 111"/>
                  <a:gd name="T53" fmla="*/ 93 h 403"/>
                  <a:gd name="T54" fmla="*/ 0 w 111"/>
                  <a:gd name="T55" fmla="*/ 96 h 403"/>
                  <a:gd name="T56" fmla="*/ 0 w 111"/>
                  <a:gd name="T57" fmla="*/ 98 h 403"/>
                  <a:gd name="T58" fmla="*/ 0 w 111"/>
                  <a:gd name="T59" fmla="*/ 101 h 403"/>
                  <a:gd name="T60" fmla="*/ 0 w 111"/>
                  <a:gd name="T61" fmla="*/ 101 h 403"/>
                  <a:gd name="T62" fmla="*/ 1 w 111"/>
                  <a:gd name="T63" fmla="*/ 98 h 403"/>
                  <a:gd name="T64" fmla="*/ 1 w 111"/>
                  <a:gd name="T65" fmla="*/ 96 h 403"/>
                  <a:gd name="T66" fmla="*/ 2 w 111"/>
                  <a:gd name="T67" fmla="*/ 93 h 403"/>
                  <a:gd name="T68" fmla="*/ 2 w 111"/>
                  <a:gd name="T69" fmla="*/ 90 h 403"/>
                  <a:gd name="T70" fmla="*/ 3 w 111"/>
                  <a:gd name="T71" fmla="*/ 86 h 403"/>
                  <a:gd name="T72" fmla="*/ 4 w 111"/>
                  <a:gd name="T73" fmla="*/ 82 h 403"/>
                  <a:gd name="T74" fmla="*/ 4 w 111"/>
                  <a:gd name="T75" fmla="*/ 78 h 403"/>
                  <a:gd name="T76" fmla="*/ 5 w 111"/>
                  <a:gd name="T77" fmla="*/ 75 h 403"/>
                  <a:gd name="T78" fmla="*/ 6 w 111"/>
                  <a:gd name="T79" fmla="*/ 73 h 403"/>
                  <a:gd name="T80" fmla="*/ 6 w 111"/>
                  <a:gd name="T81" fmla="*/ 70 h 403"/>
                  <a:gd name="T82" fmla="*/ 7 w 111"/>
                  <a:gd name="T83" fmla="*/ 67 h 403"/>
                  <a:gd name="T84" fmla="*/ 7 w 111"/>
                  <a:gd name="T85" fmla="*/ 65 h 403"/>
                  <a:gd name="T86" fmla="*/ 8 w 111"/>
                  <a:gd name="T87" fmla="*/ 62 h 403"/>
                  <a:gd name="T88" fmla="*/ 9 w 111"/>
                  <a:gd name="T89" fmla="*/ 59 h 403"/>
                  <a:gd name="T90" fmla="*/ 9 w 111"/>
                  <a:gd name="T91" fmla="*/ 56 h 403"/>
                  <a:gd name="T92" fmla="*/ 10 w 111"/>
                  <a:gd name="T93" fmla="*/ 54 h 403"/>
                  <a:gd name="T94" fmla="*/ 11 w 111"/>
                  <a:gd name="T95" fmla="*/ 51 h 403"/>
                  <a:gd name="T96" fmla="*/ 12 w 111"/>
                  <a:gd name="T97" fmla="*/ 48 h 403"/>
                  <a:gd name="T98" fmla="*/ 12 w 111"/>
                  <a:gd name="T99" fmla="*/ 45 h 403"/>
                  <a:gd name="T100" fmla="*/ 13 w 111"/>
                  <a:gd name="T101" fmla="*/ 43 h 403"/>
                  <a:gd name="T102" fmla="*/ 13 w 111"/>
                  <a:gd name="T103" fmla="*/ 40 h 403"/>
                  <a:gd name="T104" fmla="*/ 14 w 111"/>
                  <a:gd name="T105" fmla="*/ 37 h 403"/>
                  <a:gd name="T106" fmla="*/ 27 w 111"/>
                  <a:gd name="T107" fmla="*/ 0 h 4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1"/>
                  <a:gd name="T163" fmla="*/ 0 h 403"/>
                  <a:gd name="T164" fmla="*/ 111 w 111"/>
                  <a:gd name="T165" fmla="*/ 403 h 4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1" h="403">
                    <a:moveTo>
                      <a:pt x="111" y="0"/>
                    </a:moveTo>
                    <a:lnTo>
                      <a:pt x="109" y="0"/>
                    </a:lnTo>
                    <a:lnTo>
                      <a:pt x="107" y="4"/>
                    </a:lnTo>
                    <a:lnTo>
                      <a:pt x="103" y="8"/>
                    </a:lnTo>
                    <a:lnTo>
                      <a:pt x="99" y="15"/>
                    </a:lnTo>
                    <a:lnTo>
                      <a:pt x="95" y="17"/>
                    </a:lnTo>
                    <a:lnTo>
                      <a:pt x="92" y="23"/>
                    </a:lnTo>
                    <a:lnTo>
                      <a:pt x="90" y="27"/>
                    </a:lnTo>
                    <a:lnTo>
                      <a:pt x="86" y="32"/>
                    </a:lnTo>
                    <a:lnTo>
                      <a:pt x="82" y="36"/>
                    </a:lnTo>
                    <a:lnTo>
                      <a:pt x="80" y="42"/>
                    </a:lnTo>
                    <a:lnTo>
                      <a:pt x="76" y="48"/>
                    </a:lnTo>
                    <a:lnTo>
                      <a:pt x="73" y="55"/>
                    </a:lnTo>
                    <a:lnTo>
                      <a:pt x="69" y="59"/>
                    </a:lnTo>
                    <a:lnTo>
                      <a:pt x="65" y="67"/>
                    </a:lnTo>
                    <a:lnTo>
                      <a:pt x="61" y="72"/>
                    </a:lnTo>
                    <a:lnTo>
                      <a:pt x="57" y="80"/>
                    </a:lnTo>
                    <a:lnTo>
                      <a:pt x="54" y="87"/>
                    </a:lnTo>
                    <a:lnTo>
                      <a:pt x="50" y="93"/>
                    </a:lnTo>
                    <a:lnTo>
                      <a:pt x="46" y="101"/>
                    </a:lnTo>
                    <a:lnTo>
                      <a:pt x="44" y="110"/>
                    </a:lnTo>
                    <a:lnTo>
                      <a:pt x="40" y="116"/>
                    </a:lnTo>
                    <a:lnTo>
                      <a:pt x="36" y="124"/>
                    </a:lnTo>
                    <a:lnTo>
                      <a:pt x="33" y="131"/>
                    </a:lnTo>
                    <a:lnTo>
                      <a:pt x="31" y="139"/>
                    </a:lnTo>
                    <a:lnTo>
                      <a:pt x="27" y="146"/>
                    </a:lnTo>
                    <a:lnTo>
                      <a:pt x="25" y="154"/>
                    </a:lnTo>
                    <a:lnTo>
                      <a:pt x="23" y="162"/>
                    </a:lnTo>
                    <a:lnTo>
                      <a:pt x="21" y="169"/>
                    </a:lnTo>
                    <a:lnTo>
                      <a:pt x="17" y="177"/>
                    </a:lnTo>
                    <a:lnTo>
                      <a:pt x="16" y="184"/>
                    </a:lnTo>
                    <a:lnTo>
                      <a:pt x="14" y="192"/>
                    </a:lnTo>
                    <a:lnTo>
                      <a:pt x="14" y="202"/>
                    </a:lnTo>
                    <a:lnTo>
                      <a:pt x="10" y="209"/>
                    </a:lnTo>
                    <a:lnTo>
                      <a:pt x="10" y="219"/>
                    </a:lnTo>
                    <a:lnTo>
                      <a:pt x="8" y="228"/>
                    </a:lnTo>
                    <a:lnTo>
                      <a:pt x="8" y="238"/>
                    </a:lnTo>
                    <a:lnTo>
                      <a:pt x="6" y="247"/>
                    </a:lnTo>
                    <a:lnTo>
                      <a:pt x="4" y="257"/>
                    </a:lnTo>
                    <a:lnTo>
                      <a:pt x="2" y="266"/>
                    </a:lnTo>
                    <a:lnTo>
                      <a:pt x="2" y="276"/>
                    </a:lnTo>
                    <a:lnTo>
                      <a:pt x="2" y="285"/>
                    </a:lnTo>
                    <a:lnTo>
                      <a:pt x="2" y="295"/>
                    </a:lnTo>
                    <a:lnTo>
                      <a:pt x="2" y="300"/>
                    </a:lnTo>
                    <a:lnTo>
                      <a:pt x="2" y="304"/>
                    </a:lnTo>
                    <a:lnTo>
                      <a:pt x="2" y="310"/>
                    </a:lnTo>
                    <a:lnTo>
                      <a:pt x="2" y="316"/>
                    </a:lnTo>
                    <a:lnTo>
                      <a:pt x="0" y="323"/>
                    </a:lnTo>
                    <a:lnTo>
                      <a:pt x="0" y="333"/>
                    </a:lnTo>
                    <a:lnTo>
                      <a:pt x="0" y="340"/>
                    </a:lnTo>
                    <a:lnTo>
                      <a:pt x="0" y="348"/>
                    </a:lnTo>
                    <a:lnTo>
                      <a:pt x="0" y="356"/>
                    </a:lnTo>
                    <a:lnTo>
                      <a:pt x="0" y="363"/>
                    </a:lnTo>
                    <a:lnTo>
                      <a:pt x="0" y="369"/>
                    </a:lnTo>
                    <a:lnTo>
                      <a:pt x="2" y="376"/>
                    </a:lnTo>
                    <a:lnTo>
                      <a:pt x="2" y="382"/>
                    </a:lnTo>
                    <a:lnTo>
                      <a:pt x="2" y="388"/>
                    </a:lnTo>
                    <a:lnTo>
                      <a:pt x="2" y="392"/>
                    </a:lnTo>
                    <a:lnTo>
                      <a:pt x="2" y="395"/>
                    </a:lnTo>
                    <a:lnTo>
                      <a:pt x="2" y="401"/>
                    </a:lnTo>
                    <a:lnTo>
                      <a:pt x="2" y="403"/>
                    </a:lnTo>
                    <a:lnTo>
                      <a:pt x="2" y="401"/>
                    </a:lnTo>
                    <a:lnTo>
                      <a:pt x="4" y="395"/>
                    </a:lnTo>
                    <a:lnTo>
                      <a:pt x="4" y="392"/>
                    </a:lnTo>
                    <a:lnTo>
                      <a:pt x="4" y="388"/>
                    </a:lnTo>
                    <a:lnTo>
                      <a:pt x="6" y="382"/>
                    </a:lnTo>
                    <a:lnTo>
                      <a:pt x="8" y="378"/>
                    </a:lnTo>
                    <a:lnTo>
                      <a:pt x="8" y="371"/>
                    </a:lnTo>
                    <a:lnTo>
                      <a:pt x="10" y="365"/>
                    </a:lnTo>
                    <a:lnTo>
                      <a:pt x="10" y="357"/>
                    </a:lnTo>
                    <a:lnTo>
                      <a:pt x="12" y="350"/>
                    </a:lnTo>
                    <a:lnTo>
                      <a:pt x="14" y="342"/>
                    </a:lnTo>
                    <a:lnTo>
                      <a:pt x="16" y="333"/>
                    </a:lnTo>
                    <a:lnTo>
                      <a:pt x="17" y="325"/>
                    </a:lnTo>
                    <a:lnTo>
                      <a:pt x="19" y="316"/>
                    </a:lnTo>
                    <a:lnTo>
                      <a:pt x="19" y="310"/>
                    </a:lnTo>
                    <a:lnTo>
                      <a:pt x="21" y="306"/>
                    </a:lnTo>
                    <a:lnTo>
                      <a:pt x="21" y="300"/>
                    </a:lnTo>
                    <a:lnTo>
                      <a:pt x="23" y="297"/>
                    </a:lnTo>
                    <a:lnTo>
                      <a:pt x="25" y="291"/>
                    </a:lnTo>
                    <a:lnTo>
                      <a:pt x="25" y="285"/>
                    </a:lnTo>
                    <a:lnTo>
                      <a:pt x="27" y="279"/>
                    </a:lnTo>
                    <a:lnTo>
                      <a:pt x="29" y="276"/>
                    </a:lnTo>
                    <a:lnTo>
                      <a:pt x="29" y="268"/>
                    </a:lnTo>
                    <a:lnTo>
                      <a:pt x="31" y="264"/>
                    </a:lnTo>
                    <a:lnTo>
                      <a:pt x="31" y="259"/>
                    </a:lnTo>
                    <a:lnTo>
                      <a:pt x="33" y="253"/>
                    </a:lnTo>
                    <a:lnTo>
                      <a:pt x="33" y="247"/>
                    </a:lnTo>
                    <a:lnTo>
                      <a:pt x="35" y="241"/>
                    </a:lnTo>
                    <a:lnTo>
                      <a:pt x="36" y="236"/>
                    </a:lnTo>
                    <a:lnTo>
                      <a:pt x="38" y="232"/>
                    </a:lnTo>
                    <a:lnTo>
                      <a:pt x="38" y="224"/>
                    </a:lnTo>
                    <a:lnTo>
                      <a:pt x="40" y="219"/>
                    </a:lnTo>
                    <a:lnTo>
                      <a:pt x="42" y="213"/>
                    </a:lnTo>
                    <a:lnTo>
                      <a:pt x="44" y="207"/>
                    </a:lnTo>
                    <a:lnTo>
                      <a:pt x="44" y="202"/>
                    </a:lnTo>
                    <a:lnTo>
                      <a:pt x="46" y="196"/>
                    </a:lnTo>
                    <a:lnTo>
                      <a:pt x="48" y="192"/>
                    </a:lnTo>
                    <a:lnTo>
                      <a:pt x="50" y="186"/>
                    </a:lnTo>
                    <a:lnTo>
                      <a:pt x="50" y="179"/>
                    </a:lnTo>
                    <a:lnTo>
                      <a:pt x="52" y="175"/>
                    </a:lnTo>
                    <a:lnTo>
                      <a:pt x="52" y="169"/>
                    </a:lnTo>
                    <a:lnTo>
                      <a:pt x="54" y="164"/>
                    </a:lnTo>
                    <a:lnTo>
                      <a:pt x="55" y="158"/>
                    </a:lnTo>
                    <a:lnTo>
                      <a:pt x="57" y="152"/>
                    </a:lnTo>
                    <a:lnTo>
                      <a:pt x="57" y="146"/>
                    </a:lnTo>
                    <a:lnTo>
                      <a:pt x="61" y="143"/>
                    </a:lnTo>
                    <a:lnTo>
                      <a:pt x="111" y="0"/>
                    </a:lnTo>
                    <a:close/>
                  </a:path>
                </a:pathLst>
              </a:custGeom>
              <a:solidFill>
                <a:srgbClr val="6B94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628" name="Freeform 43"/>
            <p:cNvSpPr>
              <a:spLocks/>
            </p:cNvSpPr>
            <p:nvPr/>
          </p:nvSpPr>
          <p:spPr bwMode="auto">
            <a:xfrm>
              <a:off x="1920" y="2097"/>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9" name="Freeform 44"/>
            <p:cNvSpPr>
              <a:spLocks/>
            </p:cNvSpPr>
            <p:nvPr/>
          </p:nvSpPr>
          <p:spPr bwMode="auto">
            <a:xfrm>
              <a:off x="3375" y="2355"/>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0" name="Freeform 45"/>
            <p:cNvSpPr>
              <a:spLocks/>
            </p:cNvSpPr>
            <p:nvPr/>
          </p:nvSpPr>
          <p:spPr bwMode="auto">
            <a:xfrm>
              <a:off x="3666" y="2162"/>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1" name="Freeform 46"/>
            <p:cNvSpPr>
              <a:spLocks/>
            </p:cNvSpPr>
            <p:nvPr/>
          </p:nvSpPr>
          <p:spPr bwMode="auto">
            <a:xfrm>
              <a:off x="3608" y="2420"/>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2" name="Freeform 47"/>
            <p:cNvSpPr>
              <a:spLocks/>
            </p:cNvSpPr>
            <p:nvPr/>
          </p:nvSpPr>
          <p:spPr bwMode="auto">
            <a:xfrm>
              <a:off x="2735" y="2549"/>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3" name="Freeform 48"/>
            <p:cNvSpPr>
              <a:spLocks/>
            </p:cNvSpPr>
            <p:nvPr/>
          </p:nvSpPr>
          <p:spPr bwMode="auto">
            <a:xfrm>
              <a:off x="1978" y="2420"/>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4" name="Freeform 49"/>
            <p:cNvSpPr>
              <a:spLocks/>
            </p:cNvSpPr>
            <p:nvPr/>
          </p:nvSpPr>
          <p:spPr bwMode="auto">
            <a:xfrm>
              <a:off x="2560" y="2549"/>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5" name="Freeform 50"/>
            <p:cNvSpPr>
              <a:spLocks/>
            </p:cNvSpPr>
            <p:nvPr/>
          </p:nvSpPr>
          <p:spPr bwMode="auto">
            <a:xfrm>
              <a:off x="2851" y="2484"/>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99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6" name="Freeform 51"/>
            <p:cNvSpPr>
              <a:spLocks/>
            </p:cNvSpPr>
            <p:nvPr/>
          </p:nvSpPr>
          <p:spPr bwMode="auto">
            <a:xfrm>
              <a:off x="3084" y="2484"/>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7" name="Freeform 52"/>
            <p:cNvSpPr>
              <a:spLocks/>
            </p:cNvSpPr>
            <p:nvPr/>
          </p:nvSpPr>
          <p:spPr bwMode="auto">
            <a:xfrm>
              <a:off x="3264" y="2544"/>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8" name="Freeform 53"/>
            <p:cNvSpPr>
              <a:spLocks/>
            </p:cNvSpPr>
            <p:nvPr/>
          </p:nvSpPr>
          <p:spPr bwMode="auto">
            <a:xfrm>
              <a:off x="2304" y="2496"/>
              <a:ext cx="170" cy="571"/>
            </a:xfrm>
            <a:custGeom>
              <a:avLst/>
              <a:gdLst>
                <a:gd name="T0" fmla="*/ 64 w 140"/>
                <a:gd name="T1" fmla="*/ 36 h 425"/>
                <a:gd name="T2" fmla="*/ 67 w 140"/>
                <a:gd name="T3" fmla="*/ 46 h 425"/>
                <a:gd name="T4" fmla="*/ 68 w 140"/>
                <a:gd name="T5" fmla="*/ 56 h 425"/>
                <a:gd name="T6" fmla="*/ 69 w 140"/>
                <a:gd name="T7" fmla="*/ 67 h 425"/>
                <a:gd name="T8" fmla="*/ 72 w 140"/>
                <a:gd name="T9" fmla="*/ 79 h 425"/>
                <a:gd name="T10" fmla="*/ 74 w 140"/>
                <a:gd name="T11" fmla="*/ 90 h 425"/>
                <a:gd name="T12" fmla="*/ 72 w 140"/>
                <a:gd name="T13" fmla="*/ 93 h 425"/>
                <a:gd name="T14" fmla="*/ 68 w 140"/>
                <a:gd name="T15" fmla="*/ 94 h 425"/>
                <a:gd name="T16" fmla="*/ 62 w 140"/>
                <a:gd name="T17" fmla="*/ 95 h 425"/>
                <a:gd name="T18" fmla="*/ 50 w 140"/>
                <a:gd name="T19" fmla="*/ 99 h 425"/>
                <a:gd name="T20" fmla="*/ 36 w 140"/>
                <a:gd name="T21" fmla="*/ 103 h 425"/>
                <a:gd name="T22" fmla="*/ 27 w 140"/>
                <a:gd name="T23" fmla="*/ 109 h 425"/>
                <a:gd name="T24" fmla="*/ 15 w 140"/>
                <a:gd name="T25" fmla="*/ 116 h 425"/>
                <a:gd name="T26" fmla="*/ 7 w 140"/>
                <a:gd name="T27" fmla="*/ 126 h 425"/>
                <a:gd name="T28" fmla="*/ 2 w 140"/>
                <a:gd name="T29" fmla="*/ 132 h 425"/>
                <a:gd name="T30" fmla="*/ 0 w 140"/>
                <a:gd name="T31" fmla="*/ 141 h 425"/>
                <a:gd name="T32" fmla="*/ 0 w 140"/>
                <a:gd name="T33" fmla="*/ 153 h 425"/>
                <a:gd name="T34" fmla="*/ 0 w 140"/>
                <a:gd name="T35" fmla="*/ 167 h 425"/>
                <a:gd name="T36" fmla="*/ 0 w 140"/>
                <a:gd name="T37" fmla="*/ 175 h 425"/>
                <a:gd name="T38" fmla="*/ 1 w 140"/>
                <a:gd name="T39" fmla="*/ 184 h 425"/>
                <a:gd name="T40" fmla="*/ 1 w 140"/>
                <a:gd name="T41" fmla="*/ 193 h 425"/>
                <a:gd name="T42" fmla="*/ 1 w 140"/>
                <a:gd name="T43" fmla="*/ 204 h 425"/>
                <a:gd name="T44" fmla="*/ 2 w 140"/>
                <a:gd name="T45" fmla="*/ 214 h 425"/>
                <a:gd name="T46" fmla="*/ 5 w 140"/>
                <a:gd name="T47" fmla="*/ 224 h 425"/>
                <a:gd name="T48" fmla="*/ 6 w 140"/>
                <a:gd name="T49" fmla="*/ 236 h 425"/>
                <a:gd name="T50" fmla="*/ 7 w 140"/>
                <a:gd name="T51" fmla="*/ 247 h 425"/>
                <a:gd name="T52" fmla="*/ 7 w 140"/>
                <a:gd name="T53" fmla="*/ 258 h 425"/>
                <a:gd name="T54" fmla="*/ 9 w 140"/>
                <a:gd name="T55" fmla="*/ 271 h 425"/>
                <a:gd name="T56" fmla="*/ 10 w 140"/>
                <a:gd name="T57" fmla="*/ 279 h 425"/>
                <a:gd name="T58" fmla="*/ 12 w 140"/>
                <a:gd name="T59" fmla="*/ 290 h 425"/>
                <a:gd name="T60" fmla="*/ 13 w 140"/>
                <a:gd name="T61" fmla="*/ 304 h 425"/>
                <a:gd name="T62" fmla="*/ 15 w 140"/>
                <a:gd name="T63" fmla="*/ 312 h 425"/>
                <a:gd name="T64" fmla="*/ 16 w 140"/>
                <a:gd name="T65" fmla="*/ 322 h 425"/>
                <a:gd name="T66" fmla="*/ 19 w 140"/>
                <a:gd name="T67" fmla="*/ 332 h 425"/>
                <a:gd name="T68" fmla="*/ 21 w 140"/>
                <a:gd name="T69" fmla="*/ 341 h 425"/>
                <a:gd name="T70" fmla="*/ 22 w 140"/>
                <a:gd name="T71" fmla="*/ 352 h 425"/>
                <a:gd name="T72" fmla="*/ 23 w 140"/>
                <a:gd name="T73" fmla="*/ 367 h 425"/>
                <a:gd name="T74" fmla="*/ 27 w 140"/>
                <a:gd name="T75" fmla="*/ 378 h 425"/>
                <a:gd name="T76" fmla="*/ 27 w 140"/>
                <a:gd name="T77" fmla="*/ 380 h 425"/>
                <a:gd name="T78" fmla="*/ 49 w 140"/>
                <a:gd name="T79" fmla="*/ 437 h 425"/>
                <a:gd name="T80" fmla="*/ 172 w 140"/>
                <a:gd name="T81" fmla="*/ 767 h 425"/>
                <a:gd name="T82" fmla="*/ 147 w 140"/>
                <a:gd name="T83" fmla="*/ 433 h 425"/>
                <a:gd name="T84" fmla="*/ 166 w 140"/>
                <a:gd name="T85" fmla="*/ 298 h 425"/>
                <a:gd name="T86" fmla="*/ 188 w 140"/>
                <a:gd name="T87" fmla="*/ 117 h 425"/>
                <a:gd name="T88" fmla="*/ 115 w 140"/>
                <a:gd name="T89" fmla="*/ 83 h 425"/>
                <a:gd name="T90" fmla="*/ 110 w 140"/>
                <a:gd name="T91" fmla="*/ 11 h 425"/>
                <a:gd name="T92" fmla="*/ 103 w 140"/>
                <a:gd name="T93" fmla="*/ 5 h 425"/>
                <a:gd name="T94" fmla="*/ 96 w 140"/>
                <a:gd name="T95" fmla="*/ 1 h 425"/>
                <a:gd name="T96" fmla="*/ 89 w 140"/>
                <a:gd name="T97" fmla="*/ 0 h 425"/>
                <a:gd name="T98" fmla="*/ 80 w 140"/>
                <a:gd name="T99" fmla="*/ 1 h 425"/>
                <a:gd name="T100" fmla="*/ 72 w 140"/>
                <a:gd name="T101" fmla="*/ 5 h 425"/>
                <a:gd name="T102" fmla="*/ 67 w 140"/>
                <a:gd name="T103" fmla="*/ 15 h 425"/>
                <a:gd name="T104" fmla="*/ 64 w 140"/>
                <a:gd name="T105" fmla="*/ 23 h 425"/>
                <a:gd name="T106" fmla="*/ 64 w 140"/>
                <a:gd name="T107" fmla="*/ 3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0630" name="Cloud"/>
          <p:cNvSpPr>
            <a:spLocks noChangeAspect="1" noEditPoints="1" noChangeArrowheads="1"/>
          </p:cNvSpPr>
          <p:nvPr/>
        </p:nvSpPr>
        <p:spPr bwMode="auto">
          <a:xfrm>
            <a:off x="4648200" y="4114800"/>
            <a:ext cx="2362200" cy="1492250"/>
          </a:xfrm>
          <a:custGeom>
            <a:avLst/>
            <a:gdLst>
              <a:gd name="T0" fmla="*/ 87629855 w 21600"/>
              <a:gd name="T1" fmla="*/ 2147483646 h 21600"/>
              <a:gd name="T2" fmla="*/ 2147483646 w 21600"/>
              <a:gd name="T3" fmla="*/ 2147483646 h 21600"/>
              <a:gd name="T4" fmla="*/ 2147483646 w 21600"/>
              <a:gd name="T5" fmla="*/ 2147483646 h 21600"/>
              <a:gd name="T6" fmla="*/ 2147483646 w 21600"/>
              <a:gd name="T7" fmla="*/ 40722238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alpha val="52156"/>
            </a:srgbClr>
          </a:solidFill>
          <a:ln w="9525">
            <a:solidFill>
              <a:srgbClr val="000000"/>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a-IR" sz="1600">
                <a:solidFill>
                  <a:srgbClr val="9900CC"/>
                </a:solidFill>
                <a:cs typeface="Zar" pitchFamily="2" charset="-78"/>
              </a:rPr>
              <a:t>روح كل جامعه</a:t>
            </a:r>
            <a:endParaRPr lang="en-US" sz="1600">
              <a:solidFill>
                <a:srgbClr val="9900CC"/>
              </a:solidFill>
              <a:cs typeface="Zar" pitchFamily="2" charset="-78"/>
            </a:endParaRPr>
          </a:p>
        </p:txBody>
      </p:sp>
      <p:sp>
        <p:nvSpPr>
          <p:cNvPr id="72708" name="Rectangle 55"/>
          <p:cNvSpPr>
            <a:spLocks noGrp="1" noChangeArrowheads="1"/>
          </p:cNvSpPr>
          <p:nvPr>
            <p:ph type="title"/>
          </p:nvPr>
        </p:nvSpPr>
        <p:spPr>
          <a:xfrm>
            <a:off x="0" y="0"/>
            <a:ext cx="9144000" cy="838200"/>
          </a:xfrm>
        </p:spPr>
        <p:txBody>
          <a:bodyPr rtlCol="0">
            <a:normAutofit/>
          </a:bodyPr>
          <a:lstStyle/>
          <a:p>
            <a:pPr rtl="1" fontAlgn="auto">
              <a:spcAft>
                <a:spcPts val="0"/>
              </a:spcAft>
              <a:defRPr/>
            </a:pPr>
            <a:r>
              <a:rPr lang="fa-IR" sz="3600" dirty="0" smtClean="0">
                <a:solidFill>
                  <a:srgbClr val="C00000"/>
                </a:solidFill>
                <a:cs typeface="B Jadid" pitchFamily="2" charset="-78"/>
              </a:rPr>
              <a:t>موتور اصلي جامعه</a:t>
            </a:r>
            <a:r>
              <a:rPr lang="en-US" sz="3600" dirty="0" smtClean="0">
                <a:solidFill>
                  <a:srgbClr val="C00000"/>
                </a:solidFill>
                <a:cs typeface="B Jadid" pitchFamily="2" charset="-78"/>
              </a:rPr>
              <a:t> </a:t>
            </a:r>
            <a:r>
              <a:rPr lang="fa-IR" sz="3600" dirty="0" smtClean="0">
                <a:solidFill>
                  <a:srgbClr val="C00000"/>
                </a:solidFill>
                <a:cs typeface="B Jadid" pitchFamily="2" charset="-78"/>
              </a:rPr>
              <a:t>در تصميم گيريها و رفتارهاي جامعه</a:t>
            </a:r>
            <a:endParaRPr lang="en-US" sz="3600" dirty="0" smtClean="0">
              <a:solidFill>
                <a:srgbClr val="C00000"/>
              </a:solidFill>
              <a:cs typeface="B Jadid" pitchFamily="2" charset="-78"/>
            </a:endParaRPr>
          </a:p>
        </p:txBody>
      </p:sp>
      <p:sp>
        <p:nvSpPr>
          <p:cNvPr id="920632" name="Cloud"/>
          <p:cNvSpPr>
            <a:spLocks noChangeAspect="1" noEditPoints="1" noChangeArrowheads="1"/>
          </p:cNvSpPr>
          <p:nvPr/>
        </p:nvSpPr>
        <p:spPr bwMode="auto">
          <a:xfrm>
            <a:off x="1676400" y="3802063"/>
            <a:ext cx="685800" cy="433387"/>
          </a:xfrm>
          <a:custGeom>
            <a:avLst/>
            <a:gdLst>
              <a:gd name="T0" fmla="*/ 2144141 w 21600"/>
              <a:gd name="T1" fmla="*/ 87234663 h 21600"/>
              <a:gd name="T2" fmla="*/ 345664631 w 21600"/>
              <a:gd name="T3" fmla="*/ 174284154 h 21600"/>
              <a:gd name="T4" fmla="*/ 690753667 w 21600"/>
              <a:gd name="T5" fmla="*/ 87234663 h 21600"/>
              <a:gd name="T6" fmla="*/ 345664631 w 21600"/>
              <a:gd name="T7" fmla="*/ 997534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alpha val="52156"/>
            </a:srgbClr>
          </a:solidFill>
          <a:ln w="9525">
            <a:solidFill>
              <a:srgbClr val="000000"/>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a-IR" sz="1600">
                <a:solidFill>
                  <a:srgbClr val="9900CC"/>
                </a:solidFill>
                <a:cs typeface="Zar" pitchFamily="2" charset="-78"/>
              </a:rPr>
              <a:t>روح</a:t>
            </a:r>
            <a:endParaRPr lang="en-US" sz="1600">
              <a:solidFill>
                <a:srgbClr val="9900CC"/>
              </a:solidFill>
              <a:cs typeface="Zar" pitchFamily="2" charset="-78"/>
            </a:endParaRPr>
          </a:p>
        </p:txBody>
      </p:sp>
      <p:sp>
        <p:nvSpPr>
          <p:cNvPr id="920633" name="Freeform 57"/>
          <p:cNvSpPr>
            <a:spLocks/>
          </p:cNvSpPr>
          <p:nvPr/>
        </p:nvSpPr>
        <p:spPr bwMode="auto">
          <a:xfrm>
            <a:off x="1676400" y="4259263"/>
            <a:ext cx="269875" cy="906462"/>
          </a:xfrm>
          <a:custGeom>
            <a:avLst/>
            <a:gdLst>
              <a:gd name="T0" fmla="*/ 163501841 w 140"/>
              <a:gd name="T1" fmla="*/ 90981058 h 425"/>
              <a:gd name="T2" fmla="*/ 167218405 w 140"/>
              <a:gd name="T3" fmla="*/ 113725789 h 425"/>
              <a:gd name="T4" fmla="*/ 170933042 w 140"/>
              <a:gd name="T5" fmla="*/ 141019893 h 425"/>
              <a:gd name="T6" fmla="*/ 174649606 w 140"/>
              <a:gd name="T7" fmla="*/ 168316130 h 425"/>
              <a:gd name="T8" fmla="*/ 182080807 w 140"/>
              <a:gd name="T9" fmla="*/ 200157474 h 425"/>
              <a:gd name="T10" fmla="*/ 185797371 w 140"/>
              <a:gd name="T11" fmla="*/ 227453711 h 425"/>
              <a:gd name="T12" fmla="*/ 182080807 w 140"/>
              <a:gd name="T13" fmla="*/ 232000951 h 425"/>
              <a:gd name="T14" fmla="*/ 170933042 w 140"/>
              <a:gd name="T15" fmla="*/ 236550324 h 425"/>
              <a:gd name="T16" fmla="*/ 156068713 w 140"/>
              <a:gd name="T17" fmla="*/ 241099696 h 425"/>
              <a:gd name="T18" fmla="*/ 126341981 w 140"/>
              <a:gd name="T19" fmla="*/ 250198442 h 425"/>
              <a:gd name="T20" fmla="*/ 92898686 w 140"/>
              <a:gd name="T21" fmla="*/ 259297188 h 425"/>
              <a:gd name="T22" fmla="*/ 66886591 w 140"/>
              <a:gd name="T23" fmla="*/ 272943173 h 425"/>
              <a:gd name="T24" fmla="*/ 37159860 w 140"/>
              <a:gd name="T25" fmla="*/ 291140664 h 425"/>
              <a:gd name="T26" fmla="*/ 18578966 w 140"/>
              <a:gd name="T27" fmla="*/ 318434768 h 425"/>
              <a:gd name="T28" fmla="*/ 7431201 w 140"/>
              <a:gd name="T29" fmla="*/ 332080754 h 425"/>
              <a:gd name="T30" fmla="*/ 0 w 140"/>
              <a:gd name="T31" fmla="*/ 354825485 h 425"/>
              <a:gd name="T32" fmla="*/ 0 w 140"/>
              <a:gd name="T33" fmla="*/ 386668962 h 425"/>
              <a:gd name="T34" fmla="*/ 0 w 140"/>
              <a:gd name="T35" fmla="*/ 418512439 h 425"/>
              <a:gd name="T36" fmla="*/ 0 w 140"/>
              <a:gd name="T37" fmla="*/ 441259303 h 425"/>
              <a:gd name="T38" fmla="*/ 3716564 w 140"/>
              <a:gd name="T39" fmla="*/ 464004034 h 425"/>
              <a:gd name="T40" fmla="*/ 3716564 w 140"/>
              <a:gd name="T41" fmla="*/ 486748765 h 425"/>
              <a:gd name="T42" fmla="*/ 3716564 w 140"/>
              <a:gd name="T43" fmla="*/ 514042870 h 425"/>
              <a:gd name="T44" fmla="*/ 7431201 w 140"/>
              <a:gd name="T45" fmla="*/ 536789734 h 425"/>
              <a:gd name="T46" fmla="*/ 11147765 w 140"/>
              <a:gd name="T47" fmla="*/ 564083838 h 425"/>
              <a:gd name="T48" fmla="*/ 14864329 w 140"/>
              <a:gd name="T49" fmla="*/ 595927314 h 425"/>
              <a:gd name="T50" fmla="*/ 18578966 w 140"/>
              <a:gd name="T51" fmla="*/ 623221418 h 425"/>
              <a:gd name="T52" fmla="*/ 18578966 w 140"/>
              <a:gd name="T53" fmla="*/ 650515523 h 425"/>
              <a:gd name="T54" fmla="*/ 22295530 w 140"/>
              <a:gd name="T55" fmla="*/ 682358999 h 425"/>
              <a:gd name="T56" fmla="*/ 26012095 w 140"/>
              <a:gd name="T57" fmla="*/ 705103731 h 425"/>
              <a:gd name="T58" fmla="*/ 29726731 w 140"/>
              <a:gd name="T59" fmla="*/ 732397835 h 425"/>
              <a:gd name="T60" fmla="*/ 33443296 w 140"/>
              <a:gd name="T61" fmla="*/ 764241311 h 425"/>
              <a:gd name="T62" fmla="*/ 37159860 w 140"/>
              <a:gd name="T63" fmla="*/ 786986043 h 425"/>
              <a:gd name="T64" fmla="*/ 40874496 w 140"/>
              <a:gd name="T65" fmla="*/ 814280147 h 425"/>
              <a:gd name="T66" fmla="*/ 48307625 w 140"/>
              <a:gd name="T67" fmla="*/ 837027011 h 425"/>
              <a:gd name="T68" fmla="*/ 52022262 w 140"/>
              <a:gd name="T69" fmla="*/ 859771742 h 425"/>
              <a:gd name="T70" fmla="*/ 55738826 w 140"/>
              <a:gd name="T71" fmla="*/ 887065846 h 425"/>
              <a:gd name="T72" fmla="*/ 59455390 w 140"/>
              <a:gd name="T73" fmla="*/ 923458696 h 425"/>
              <a:gd name="T74" fmla="*/ 66886591 w 140"/>
              <a:gd name="T75" fmla="*/ 950752800 h 425"/>
              <a:gd name="T76" fmla="*/ 66886591 w 140"/>
              <a:gd name="T77" fmla="*/ 959851545 h 425"/>
              <a:gd name="T78" fmla="*/ 122625417 w 140"/>
              <a:gd name="T79" fmla="*/ 1100871438 h 425"/>
              <a:gd name="T80" fmla="*/ 434764770 w 140"/>
              <a:gd name="T81" fmla="*/ 1933349076 h 425"/>
              <a:gd name="T82" fmla="*/ 371594743 w 140"/>
              <a:gd name="T83" fmla="*/ 1091772693 h 425"/>
              <a:gd name="T84" fmla="*/ 419902368 w 140"/>
              <a:gd name="T85" fmla="*/ 750595326 h 425"/>
              <a:gd name="T86" fmla="*/ 475641194 w 140"/>
              <a:gd name="T87" fmla="*/ 295687904 h 425"/>
              <a:gd name="T88" fmla="*/ 289843822 w 140"/>
              <a:gd name="T89" fmla="*/ 209256219 h 425"/>
              <a:gd name="T90" fmla="*/ 278696057 w 140"/>
              <a:gd name="T91" fmla="*/ 27294104 h 425"/>
              <a:gd name="T92" fmla="*/ 260117091 w 140"/>
              <a:gd name="T93" fmla="*/ 13648118 h 425"/>
              <a:gd name="T94" fmla="*/ 241536197 w 140"/>
              <a:gd name="T95" fmla="*/ 4549373 h 425"/>
              <a:gd name="T96" fmla="*/ 222957231 w 140"/>
              <a:gd name="T97" fmla="*/ 0 h 425"/>
              <a:gd name="T98" fmla="*/ 200661701 w 140"/>
              <a:gd name="T99" fmla="*/ 4549373 h 425"/>
              <a:gd name="T100" fmla="*/ 182080807 w 140"/>
              <a:gd name="T101" fmla="*/ 13648118 h 425"/>
              <a:gd name="T102" fmla="*/ 167218405 w 140"/>
              <a:gd name="T103" fmla="*/ 36392850 h 425"/>
              <a:gd name="T104" fmla="*/ 163501841 w 140"/>
              <a:gd name="T105" fmla="*/ 59137581 h 425"/>
              <a:gd name="T106" fmla="*/ 163501841 w 140"/>
              <a:gd name="T107" fmla="*/ 81882312 h 4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425"/>
              <a:gd name="T164" fmla="*/ 140 w 140"/>
              <a:gd name="T165" fmla="*/ 425 h 4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425">
                <a:moveTo>
                  <a:pt x="44" y="18"/>
                </a:moveTo>
                <a:lnTo>
                  <a:pt x="44" y="20"/>
                </a:lnTo>
                <a:lnTo>
                  <a:pt x="45" y="22"/>
                </a:lnTo>
                <a:lnTo>
                  <a:pt x="45" y="25"/>
                </a:lnTo>
                <a:lnTo>
                  <a:pt x="46" y="29"/>
                </a:lnTo>
                <a:lnTo>
                  <a:pt x="46" y="31"/>
                </a:lnTo>
                <a:lnTo>
                  <a:pt x="47" y="34"/>
                </a:lnTo>
                <a:lnTo>
                  <a:pt x="47" y="37"/>
                </a:lnTo>
                <a:lnTo>
                  <a:pt x="48" y="39"/>
                </a:lnTo>
                <a:lnTo>
                  <a:pt x="49" y="44"/>
                </a:lnTo>
                <a:lnTo>
                  <a:pt x="49" y="47"/>
                </a:lnTo>
                <a:lnTo>
                  <a:pt x="50" y="50"/>
                </a:lnTo>
                <a:lnTo>
                  <a:pt x="50" y="51"/>
                </a:lnTo>
                <a:lnTo>
                  <a:pt x="49" y="51"/>
                </a:lnTo>
                <a:lnTo>
                  <a:pt x="46" y="52"/>
                </a:lnTo>
                <a:lnTo>
                  <a:pt x="44" y="52"/>
                </a:lnTo>
                <a:lnTo>
                  <a:pt x="42" y="53"/>
                </a:lnTo>
                <a:lnTo>
                  <a:pt x="38" y="54"/>
                </a:lnTo>
                <a:lnTo>
                  <a:pt x="34" y="55"/>
                </a:lnTo>
                <a:lnTo>
                  <a:pt x="30" y="56"/>
                </a:lnTo>
                <a:lnTo>
                  <a:pt x="25" y="57"/>
                </a:lnTo>
                <a:lnTo>
                  <a:pt x="22" y="58"/>
                </a:lnTo>
                <a:lnTo>
                  <a:pt x="18" y="60"/>
                </a:lnTo>
                <a:lnTo>
                  <a:pt x="14" y="63"/>
                </a:lnTo>
                <a:lnTo>
                  <a:pt x="10" y="64"/>
                </a:lnTo>
                <a:lnTo>
                  <a:pt x="7" y="67"/>
                </a:lnTo>
                <a:lnTo>
                  <a:pt x="5" y="70"/>
                </a:lnTo>
                <a:lnTo>
                  <a:pt x="3" y="72"/>
                </a:lnTo>
                <a:lnTo>
                  <a:pt x="2" y="73"/>
                </a:lnTo>
                <a:lnTo>
                  <a:pt x="1" y="76"/>
                </a:lnTo>
                <a:lnTo>
                  <a:pt x="0" y="78"/>
                </a:lnTo>
                <a:lnTo>
                  <a:pt x="0" y="81"/>
                </a:lnTo>
                <a:lnTo>
                  <a:pt x="0" y="85"/>
                </a:lnTo>
                <a:lnTo>
                  <a:pt x="0" y="90"/>
                </a:lnTo>
                <a:lnTo>
                  <a:pt x="0" y="92"/>
                </a:lnTo>
                <a:lnTo>
                  <a:pt x="0" y="95"/>
                </a:lnTo>
                <a:lnTo>
                  <a:pt x="0" y="97"/>
                </a:lnTo>
                <a:lnTo>
                  <a:pt x="1" y="99"/>
                </a:lnTo>
                <a:lnTo>
                  <a:pt x="1" y="102"/>
                </a:lnTo>
                <a:lnTo>
                  <a:pt x="1" y="105"/>
                </a:lnTo>
                <a:lnTo>
                  <a:pt x="1" y="107"/>
                </a:lnTo>
                <a:lnTo>
                  <a:pt x="1" y="110"/>
                </a:lnTo>
                <a:lnTo>
                  <a:pt x="1" y="113"/>
                </a:lnTo>
                <a:lnTo>
                  <a:pt x="2" y="115"/>
                </a:lnTo>
                <a:lnTo>
                  <a:pt x="2" y="118"/>
                </a:lnTo>
                <a:lnTo>
                  <a:pt x="3" y="122"/>
                </a:lnTo>
                <a:lnTo>
                  <a:pt x="3" y="124"/>
                </a:lnTo>
                <a:lnTo>
                  <a:pt x="4" y="128"/>
                </a:lnTo>
                <a:lnTo>
                  <a:pt x="4" y="131"/>
                </a:lnTo>
                <a:lnTo>
                  <a:pt x="5" y="134"/>
                </a:lnTo>
                <a:lnTo>
                  <a:pt x="5" y="137"/>
                </a:lnTo>
                <a:lnTo>
                  <a:pt x="5" y="140"/>
                </a:lnTo>
                <a:lnTo>
                  <a:pt x="5" y="143"/>
                </a:lnTo>
                <a:lnTo>
                  <a:pt x="6" y="147"/>
                </a:lnTo>
                <a:lnTo>
                  <a:pt x="6" y="150"/>
                </a:lnTo>
                <a:lnTo>
                  <a:pt x="7" y="153"/>
                </a:lnTo>
                <a:lnTo>
                  <a:pt x="7" y="155"/>
                </a:lnTo>
                <a:lnTo>
                  <a:pt x="8" y="158"/>
                </a:lnTo>
                <a:lnTo>
                  <a:pt x="8" y="161"/>
                </a:lnTo>
                <a:lnTo>
                  <a:pt x="9" y="165"/>
                </a:lnTo>
                <a:lnTo>
                  <a:pt x="9" y="168"/>
                </a:lnTo>
                <a:lnTo>
                  <a:pt x="10" y="171"/>
                </a:lnTo>
                <a:lnTo>
                  <a:pt x="10" y="173"/>
                </a:lnTo>
                <a:lnTo>
                  <a:pt x="11" y="176"/>
                </a:lnTo>
                <a:lnTo>
                  <a:pt x="11" y="179"/>
                </a:lnTo>
                <a:lnTo>
                  <a:pt x="12" y="182"/>
                </a:lnTo>
                <a:lnTo>
                  <a:pt x="13" y="184"/>
                </a:lnTo>
                <a:lnTo>
                  <a:pt x="13" y="187"/>
                </a:lnTo>
                <a:lnTo>
                  <a:pt x="14" y="189"/>
                </a:lnTo>
                <a:lnTo>
                  <a:pt x="15" y="192"/>
                </a:lnTo>
                <a:lnTo>
                  <a:pt x="15" y="195"/>
                </a:lnTo>
                <a:lnTo>
                  <a:pt x="16" y="199"/>
                </a:lnTo>
                <a:lnTo>
                  <a:pt x="16" y="203"/>
                </a:lnTo>
                <a:lnTo>
                  <a:pt x="17" y="206"/>
                </a:lnTo>
                <a:lnTo>
                  <a:pt x="18" y="209"/>
                </a:lnTo>
                <a:lnTo>
                  <a:pt x="18" y="210"/>
                </a:lnTo>
                <a:lnTo>
                  <a:pt x="18" y="211"/>
                </a:lnTo>
                <a:lnTo>
                  <a:pt x="19" y="211"/>
                </a:lnTo>
                <a:lnTo>
                  <a:pt x="33" y="242"/>
                </a:lnTo>
                <a:lnTo>
                  <a:pt x="60" y="424"/>
                </a:lnTo>
                <a:lnTo>
                  <a:pt x="117" y="425"/>
                </a:lnTo>
                <a:lnTo>
                  <a:pt x="102" y="414"/>
                </a:lnTo>
                <a:lnTo>
                  <a:pt x="100" y="240"/>
                </a:lnTo>
                <a:lnTo>
                  <a:pt x="113" y="165"/>
                </a:lnTo>
                <a:lnTo>
                  <a:pt x="140" y="180"/>
                </a:lnTo>
                <a:lnTo>
                  <a:pt x="128" y="65"/>
                </a:lnTo>
                <a:lnTo>
                  <a:pt x="71" y="53"/>
                </a:lnTo>
                <a:lnTo>
                  <a:pt x="78" y="46"/>
                </a:lnTo>
                <a:lnTo>
                  <a:pt x="78" y="9"/>
                </a:lnTo>
                <a:lnTo>
                  <a:pt x="75" y="6"/>
                </a:lnTo>
                <a:lnTo>
                  <a:pt x="73" y="5"/>
                </a:lnTo>
                <a:lnTo>
                  <a:pt x="70" y="3"/>
                </a:lnTo>
                <a:lnTo>
                  <a:pt x="68" y="2"/>
                </a:lnTo>
                <a:lnTo>
                  <a:pt x="65" y="1"/>
                </a:lnTo>
                <a:lnTo>
                  <a:pt x="63" y="1"/>
                </a:lnTo>
                <a:lnTo>
                  <a:pt x="60" y="0"/>
                </a:lnTo>
                <a:lnTo>
                  <a:pt x="57" y="1"/>
                </a:lnTo>
                <a:lnTo>
                  <a:pt x="54" y="1"/>
                </a:lnTo>
                <a:lnTo>
                  <a:pt x="51" y="2"/>
                </a:lnTo>
                <a:lnTo>
                  <a:pt x="49" y="3"/>
                </a:lnTo>
                <a:lnTo>
                  <a:pt x="47" y="6"/>
                </a:lnTo>
                <a:lnTo>
                  <a:pt x="45" y="8"/>
                </a:lnTo>
                <a:lnTo>
                  <a:pt x="44" y="11"/>
                </a:lnTo>
                <a:lnTo>
                  <a:pt x="44" y="13"/>
                </a:lnTo>
                <a:lnTo>
                  <a:pt x="4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58"/>
          <p:cNvGrpSpPr>
            <a:grpSpLocks/>
          </p:cNvGrpSpPr>
          <p:nvPr/>
        </p:nvGrpSpPr>
        <p:grpSpPr bwMode="auto">
          <a:xfrm>
            <a:off x="4537075" y="3390900"/>
            <a:ext cx="3489325" cy="1812925"/>
            <a:chOff x="1946" y="1114"/>
            <a:chExt cx="2198" cy="1142"/>
          </a:xfrm>
        </p:grpSpPr>
        <p:grpSp>
          <p:nvGrpSpPr>
            <p:cNvPr id="20595" name="Group 59"/>
            <p:cNvGrpSpPr>
              <a:grpSpLocks/>
            </p:cNvGrpSpPr>
            <p:nvPr/>
          </p:nvGrpSpPr>
          <p:grpSpPr bwMode="auto">
            <a:xfrm>
              <a:off x="2640" y="1296"/>
              <a:ext cx="1344" cy="960"/>
              <a:chOff x="1248" y="960"/>
              <a:chExt cx="2688" cy="2064"/>
            </a:xfrm>
          </p:grpSpPr>
          <p:sp>
            <p:nvSpPr>
              <p:cNvPr id="20597" name="Freeform 60"/>
              <p:cNvSpPr>
                <a:spLocks/>
              </p:cNvSpPr>
              <p:nvPr/>
            </p:nvSpPr>
            <p:spPr bwMode="auto">
              <a:xfrm>
                <a:off x="1248" y="960"/>
                <a:ext cx="2688" cy="2064"/>
              </a:xfrm>
              <a:custGeom>
                <a:avLst/>
                <a:gdLst>
                  <a:gd name="T0" fmla="*/ 353 w 3336"/>
                  <a:gd name="T1" fmla="*/ 152 h 2320"/>
                  <a:gd name="T2" fmla="*/ 1350 w 3336"/>
                  <a:gd name="T3" fmla="*/ 152 h 2320"/>
                  <a:gd name="T4" fmla="*/ 1911 w 3336"/>
                  <a:gd name="T5" fmla="*/ 228 h 2320"/>
                  <a:gd name="T6" fmla="*/ 2130 w 3336"/>
                  <a:gd name="T7" fmla="*/ 1140 h 2320"/>
                  <a:gd name="T8" fmla="*/ 1693 w 3336"/>
                  <a:gd name="T9" fmla="*/ 1747 h 2320"/>
                  <a:gd name="T10" fmla="*/ 384 w 3336"/>
                  <a:gd name="T11" fmla="*/ 1672 h 2320"/>
                  <a:gd name="T12" fmla="*/ 10 w 3336"/>
                  <a:gd name="T13" fmla="*/ 1064 h 2320"/>
                  <a:gd name="T14" fmla="*/ 353 w 3336"/>
                  <a:gd name="T15" fmla="*/ 152 h 2320"/>
                  <a:gd name="T16" fmla="*/ 0 60000 65536"/>
                  <a:gd name="T17" fmla="*/ 0 60000 65536"/>
                  <a:gd name="T18" fmla="*/ 0 60000 65536"/>
                  <a:gd name="T19" fmla="*/ 0 60000 65536"/>
                  <a:gd name="T20" fmla="*/ 0 60000 65536"/>
                  <a:gd name="T21" fmla="*/ 0 60000 65536"/>
                  <a:gd name="T22" fmla="*/ 0 60000 65536"/>
                  <a:gd name="T23" fmla="*/ 0 60000 65536"/>
                  <a:gd name="T24" fmla="*/ 0 w 3336"/>
                  <a:gd name="T25" fmla="*/ 0 h 2320"/>
                  <a:gd name="T26" fmla="*/ 3336 w 3336"/>
                  <a:gd name="T27" fmla="*/ 2320 h 23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6" h="2320">
                    <a:moveTo>
                      <a:pt x="544" y="192"/>
                    </a:moveTo>
                    <a:cubicBezTo>
                      <a:pt x="888" y="0"/>
                      <a:pt x="1680" y="176"/>
                      <a:pt x="2080" y="192"/>
                    </a:cubicBezTo>
                    <a:cubicBezTo>
                      <a:pt x="2480" y="208"/>
                      <a:pt x="2744" y="80"/>
                      <a:pt x="2944" y="288"/>
                    </a:cubicBezTo>
                    <a:cubicBezTo>
                      <a:pt x="3144" y="496"/>
                      <a:pt x="3336" y="1120"/>
                      <a:pt x="3280" y="1440"/>
                    </a:cubicBezTo>
                    <a:cubicBezTo>
                      <a:pt x="3224" y="1760"/>
                      <a:pt x="3056" y="2096"/>
                      <a:pt x="2608" y="2208"/>
                    </a:cubicBezTo>
                    <a:cubicBezTo>
                      <a:pt x="2160" y="2320"/>
                      <a:pt x="1024" y="2256"/>
                      <a:pt x="592" y="2112"/>
                    </a:cubicBezTo>
                    <a:cubicBezTo>
                      <a:pt x="160" y="1968"/>
                      <a:pt x="32" y="1664"/>
                      <a:pt x="16" y="1344"/>
                    </a:cubicBezTo>
                    <a:cubicBezTo>
                      <a:pt x="0" y="1024"/>
                      <a:pt x="200" y="384"/>
                      <a:pt x="544" y="192"/>
                    </a:cubicBezTo>
                    <a:close/>
                  </a:path>
                </a:pathLst>
              </a:custGeom>
              <a:solidFill>
                <a:srgbClr val="FFFF99"/>
              </a:solidFill>
              <a:ln w="12700" cap="flat" cmpd="sng">
                <a:solidFill>
                  <a:srgbClr val="99FF99"/>
                </a:solidFill>
                <a:prstDash val="solid"/>
                <a:miter lim="800000"/>
                <a:headEnd type="none" w="sm" len="sm"/>
                <a:tailEnd type="none" w="sm" len="sm"/>
              </a:ln>
            </p:spPr>
            <p:txBody>
              <a:bodyPr wrap="none"/>
              <a:lstStyle/>
              <a:p>
                <a:endParaRPr lang="en-US"/>
              </a:p>
            </p:txBody>
          </p:sp>
          <p:sp>
            <p:nvSpPr>
              <p:cNvPr id="20598" name="Freeform 61"/>
              <p:cNvSpPr>
                <a:spLocks/>
              </p:cNvSpPr>
              <p:nvPr/>
            </p:nvSpPr>
            <p:spPr bwMode="auto">
              <a:xfrm>
                <a:off x="1776" y="1824"/>
                <a:ext cx="1104" cy="352"/>
              </a:xfrm>
              <a:custGeom>
                <a:avLst/>
                <a:gdLst>
                  <a:gd name="T0" fmla="*/ 0 w 1104"/>
                  <a:gd name="T1" fmla="*/ 208 h 352"/>
                  <a:gd name="T2" fmla="*/ 480 w 1104"/>
                  <a:gd name="T3" fmla="*/ 160 h 352"/>
                  <a:gd name="T4" fmla="*/ 768 w 1104"/>
                  <a:gd name="T5" fmla="*/ 16 h 352"/>
                  <a:gd name="T6" fmla="*/ 864 w 1104"/>
                  <a:gd name="T7" fmla="*/ 256 h 352"/>
                  <a:gd name="T8" fmla="*/ 1104 w 1104"/>
                  <a:gd name="T9" fmla="*/ 352 h 352"/>
                  <a:gd name="T10" fmla="*/ 0 60000 65536"/>
                  <a:gd name="T11" fmla="*/ 0 60000 65536"/>
                  <a:gd name="T12" fmla="*/ 0 60000 65536"/>
                  <a:gd name="T13" fmla="*/ 0 60000 65536"/>
                  <a:gd name="T14" fmla="*/ 0 60000 65536"/>
                  <a:gd name="T15" fmla="*/ 0 w 1104"/>
                  <a:gd name="T16" fmla="*/ 0 h 352"/>
                  <a:gd name="T17" fmla="*/ 1104 w 1104"/>
                  <a:gd name="T18" fmla="*/ 352 h 352"/>
                </a:gdLst>
                <a:ahLst/>
                <a:cxnLst>
                  <a:cxn ang="T10">
                    <a:pos x="T0" y="T1"/>
                  </a:cxn>
                  <a:cxn ang="T11">
                    <a:pos x="T2" y="T3"/>
                  </a:cxn>
                  <a:cxn ang="T12">
                    <a:pos x="T4" y="T5"/>
                  </a:cxn>
                  <a:cxn ang="T13">
                    <a:pos x="T6" y="T7"/>
                  </a:cxn>
                  <a:cxn ang="T14">
                    <a:pos x="T8" y="T9"/>
                  </a:cxn>
                </a:cxnLst>
                <a:rect l="T15" t="T16" r="T17" b="T18"/>
                <a:pathLst>
                  <a:path w="1104" h="352">
                    <a:moveTo>
                      <a:pt x="0" y="208"/>
                    </a:moveTo>
                    <a:cubicBezTo>
                      <a:pt x="176" y="200"/>
                      <a:pt x="352" y="192"/>
                      <a:pt x="480" y="160"/>
                    </a:cubicBezTo>
                    <a:cubicBezTo>
                      <a:pt x="608" y="128"/>
                      <a:pt x="704" y="0"/>
                      <a:pt x="768" y="16"/>
                    </a:cubicBezTo>
                    <a:cubicBezTo>
                      <a:pt x="832" y="32"/>
                      <a:pt x="808" y="200"/>
                      <a:pt x="864" y="256"/>
                    </a:cubicBezTo>
                    <a:cubicBezTo>
                      <a:pt x="920" y="312"/>
                      <a:pt x="1012" y="332"/>
                      <a:pt x="1104" y="352"/>
                    </a:cubicBezTo>
                  </a:path>
                </a:pathLst>
              </a:custGeom>
              <a:noFill/>
              <a:ln w="12700" cap="flat" cmpd="sng">
                <a:solidFill>
                  <a:srgbClr val="00CC00"/>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99" name="Freeform 62"/>
              <p:cNvSpPr>
                <a:spLocks/>
              </p:cNvSpPr>
              <p:nvPr/>
            </p:nvSpPr>
            <p:spPr bwMode="auto">
              <a:xfrm>
                <a:off x="2112" y="2064"/>
                <a:ext cx="432" cy="528"/>
              </a:xfrm>
              <a:custGeom>
                <a:avLst/>
                <a:gdLst>
                  <a:gd name="T0" fmla="*/ 0 w 432"/>
                  <a:gd name="T1" fmla="*/ 528 h 528"/>
                  <a:gd name="T2" fmla="*/ 144 w 432"/>
                  <a:gd name="T3" fmla="*/ 192 h 528"/>
                  <a:gd name="T4" fmla="*/ 432 w 432"/>
                  <a:gd name="T5" fmla="*/ 0 h 528"/>
                  <a:gd name="T6" fmla="*/ 0 60000 65536"/>
                  <a:gd name="T7" fmla="*/ 0 60000 65536"/>
                  <a:gd name="T8" fmla="*/ 0 60000 65536"/>
                  <a:gd name="T9" fmla="*/ 0 w 432"/>
                  <a:gd name="T10" fmla="*/ 0 h 528"/>
                  <a:gd name="T11" fmla="*/ 432 w 432"/>
                  <a:gd name="T12" fmla="*/ 528 h 528"/>
                </a:gdLst>
                <a:ahLst/>
                <a:cxnLst>
                  <a:cxn ang="T6">
                    <a:pos x="T0" y="T1"/>
                  </a:cxn>
                  <a:cxn ang="T7">
                    <a:pos x="T2" y="T3"/>
                  </a:cxn>
                  <a:cxn ang="T8">
                    <a:pos x="T4" y="T5"/>
                  </a:cxn>
                </a:cxnLst>
                <a:rect l="T9" t="T10" r="T11" b="T12"/>
                <a:pathLst>
                  <a:path w="432" h="528">
                    <a:moveTo>
                      <a:pt x="0" y="528"/>
                    </a:moveTo>
                    <a:cubicBezTo>
                      <a:pt x="36" y="404"/>
                      <a:pt x="72" y="280"/>
                      <a:pt x="144" y="192"/>
                    </a:cubicBezTo>
                    <a:cubicBezTo>
                      <a:pt x="216" y="104"/>
                      <a:pt x="324" y="52"/>
                      <a:pt x="432" y="0"/>
                    </a:cubicBezTo>
                  </a:path>
                </a:pathLst>
              </a:custGeom>
              <a:noFill/>
              <a:ln w="12700" cap="flat" cmpd="sng">
                <a:solidFill>
                  <a:srgbClr val="000000"/>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00" name="Freeform 63"/>
              <p:cNvSpPr>
                <a:spLocks/>
              </p:cNvSpPr>
              <p:nvPr/>
            </p:nvSpPr>
            <p:spPr bwMode="auto">
              <a:xfrm>
                <a:off x="2400" y="1920"/>
                <a:ext cx="816" cy="624"/>
              </a:xfrm>
              <a:custGeom>
                <a:avLst/>
                <a:gdLst>
                  <a:gd name="T0" fmla="*/ 528 w 816"/>
                  <a:gd name="T1" fmla="*/ 0 h 624"/>
                  <a:gd name="T2" fmla="*/ 816 w 816"/>
                  <a:gd name="T3" fmla="*/ 288 h 624"/>
                  <a:gd name="T4" fmla="*/ 528 w 816"/>
                  <a:gd name="T5" fmla="*/ 576 h 624"/>
                  <a:gd name="T6" fmla="*/ 192 w 816"/>
                  <a:gd name="T7" fmla="*/ 576 h 624"/>
                  <a:gd name="T8" fmla="*/ 0 w 816"/>
                  <a:gd name="T9" fmla="*/ 432 h 624"/>
                  <a:gd name="T10" fmla="*/ 0 60000 65536"/>
                  <a:gd name="T11" fmla="*/ 0 60000 65536"/>
                  <a:gd name="T12" fmla="*/ 0 60000 65536"/>
                  <a:gd name="T13" fmla="*/ 0 60000 65536"/>
                  <a:gd name="T14" fmla="*/ 0 60000 65536"/>
                  <a:gd name="T15" fmla="*/ 0 w 816"/>
                  <a:gd name="T16" fmla="*/ 0 h 624"/>
                  <a:gd name="T17" fmla="*/ 816 w 816"/>
                  <a:gd name="T18" fmla="*/ 624 h 624"/>
                </a:gdLst>
                <a:ahLst/>
                <a:cxnLst>
                  <a:cxn ang="T10">
                    <a:pos x="T0" y="T1"/>
                  </a:cxn>
                  <a:cxn ang="T11">
                    <a:pos x="T2" y="T3"/>
                  </a:cxn>
                  <a:cxn ang="T12">
                    <a:pos x="T4" y="T5"/>
                  </a:cxn>
                  <a:cxn ang="T13">
                    <a:pos x="T6" y="T7"/>
                  </a:cxn>
                  <a:cxn ang="T14">
                    <a:pos x="T8" y="T9"/>
                  </a:cxn>
                </a:cxnLst>
                <a:rect l="T15" t="T16" r="T17" b="T18"/>
                <a:pathLst>
                  <a:path w="816" h="624">
                    <a:moveTo>
                      <a:pt x="528" y="0"/>
                    </a:moveTo>
                    <a:cubicBezTo>
                      <a:pt x="672" y="96"/>
                      <a:pt x="816" y="192"/>
                      <a:pt x="816" y="288"/>
                    </a:cubicBezTo>
                    <a:cubicBezTo>
                      <a:pt x="816" y="384"/>
                      <a:pt x="632" y="528"/>
                      <a:pt x="528" y="576"/>
                    </a:cubicBezTo>
                    <a:cubicBezTo>
                      <a:pt x="424" y="624"/>
                      <a:pt x="280" y="600"/>
                      <a:pt x="192" y="576"/>
                    </a:cubicBezTo>
                    <a:cubicBezTo>
                      <a:pt x="104" y="552"/>
                      <a:pt x="52" y="492"/>
                      <a:pt x="0" y="432"/>
                    </a:cubicBezTo>
                  </a:path>
                </a:pathLst>
              </a:custGeom>
              <a:noFill/>
              <a:ln w="12700" cap="flat" cmpd="sng">
                <a:solidFill>
                  <a:schemeClr val="hlink"/>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01" name="Freeform 64"/>
              <p:cNvSpPr>
                <a:spLocks/>
              </p:cNvSpPr>
              <p:nvPr/>
            </p:nvSpPr>
            <p:spPr bwMode="auto">
              <a:xfrm>
                <a:off x="1576" y="1680"/>
                <a:ext cx="1064" cy="584"/>
              </a:xfrm>
              <a:custGeom>
                <a:avLst/>
                <a:gdLst>
                  <a:gd name="T0" fmla="*/ 152 w 1064"/>
                  <a:gd name="T1" fmla="*/ 0 h 584"/>
                  <a:gd name="T2" fmla="*/ 56 w 1064"/>
                  <a:gd name="T3" fmla="*/ 432 h 584"/>
                  <a:gd name="T4" fmla="*/ 488 w 1064"/>
                  <a:gd name="T5" fmla="*/ 576 h 584"/>
                  <a:gd name="T6" fmla="*/ 1064 w 1064"/>
                  <a:gd name="T7" fmla="*/ 480 h 584"/>
                  <a:gd name="T8" fmla="*/ 0 60000 65536"/>
                  <a:gd name="T9" fmla="*/ 0 60000 65536"/>
                  <a:gd name="T10" fmla="*/ 0 60000 65536"/>
                  <a:gd name="T11" fmla="*/ 0 60000 65536"/>
                  <a:gd name="T12" fmla="*/ 0 w 1064"/>
                  <a:gd name="T13" fmla="*/ 0 h 584"/>
                  <a:gd name="T14" fmla="*/ 1064 w 1064"/>
                  <a:gd name="T15" fmla="*/ 584 h 584"/>
                </a:gdLst>
                <a:ahLst/>
                <a:cxnLst>
                  <a:cxn ang="T8">
                    <a:pos x="T0" y="T1"/>
                  </a:cxn>
                  <a:cxn ang="T9">
                    <a:pos x="T2" y="T3"/>
                  </a:cxn>
                  <a:cxn ang="T10">
                    <a:pos x="T4" y="T5"/>
                  </a:cxn>
                  <a:cxn ang="T11">
                    <a:pos x="T6" y="T7"/>
                  </a:cxn>
                </a:cxnLst>
                <a:rect l="T12" t="T13" r="T14" b="T15"/>
                <a:pathLst>
                  <a:path w="1064" h="584">
                    <a:moveTo>
                      <a:pt x="152" y="0"/>
                    </a:moveTo>
                    <a:cubicBezTo>
                      <a:pt x="76" y="168"/>
                      <a:pt x="0" y="336"/>
                      <a:pt x="56" y="432"/>
                    </a:cubicBezTo>
                    <a:cubicBezTo>
                      <a:pt x="112" y="528"/>
                      <a:pt x="320" y="568"/>
                      <a:pt x="488" y="576"/>
                    </a:cubicBezTo>
                    <a:cubicBezTo>
                      <a:pt x="656" y="584"/>
                      <a:pt x="860" y="532"/>
                      <a:pt x="1064" y="480"/>
                    </a:cubicBezTo>
                  </a:path>
                </a:pathLst>
              </a:custGeom>
              <a:noFill/>
              <a:ln w="12700" cap="flat" cmpd="sng">
                <a:solidFill>
                  <a:schemeClr val="hlink"/>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02" name="Freeform 65"/>
              <p:cNvSpPr>
                <a:spLocks/>
              </p:cNvSpPr>
              <p:nvPr/>
            </p:nvSpPr>
            <p:spPr bwMode="auto">
              <a:xfrm>
                <a:off x="1928" y="1440"/>
                <a:ext cx="856" cy="1248"/>
              </a:xfrm>
              <a:custGeom>
                <a:avLst/>
                <a:gdLst>
                  <a:gd name="T0" fmla="*/ 328 w 856"/>
                  <a:gd name="T1" fmla="*/ 0 h 1248"/>
                  <a:gd name="T2" fmla="*/ 88 w 856"/>
                  <a:gd name="T3" fmla="*/ 480 h 1248"/>
                  <a:gd name="T4" fmla="*/ 856 w 856"/>
                  <a:gd name="T5" fmla="*/ 1248 h 1248"/>
                  <a:gd name="T6" fmla="*/ 0 60000 65536"/>
                  <a:gd name="T7" fmla="*/ 0 60000 65536"/>
                  <a:gd name="T8" fmla="*/ 0 60000 65536"/>
                  <a:gd name="T9" fmla="*/ 0 w 856"/>
                  <a:gd name="T10" fmla="*/ 0 h 1248"/>
                  <a:gd name="T11" fmla="*/ 856 w 856"/>
                  <a:gd name="T12" fmla="*/ 1248 h 1248"/>
                </a:gdLst>
                <a:ahLst/>
                <a:cxnLst>
                  <a:cxn ang="T6">
                    <a:pos x="T0" y="T1"/>
                  </a:cxn>
                  <a:cxn ang="T7">
                    <a:pos x="T2" y="T3"/>
                  </a:cxn>
                  <a:cxn ang="T8">
                    <a:pos x="T4" y="T5"/>
                  </a:cxn>
                </a:cxnLst>
                <a:rect l="T9" t="T10" r="T11" b="T12"/>
                <a:pathLst>
                  <a:path w="856" h="1248">
                    <a:moveTo>
                      <a:pt x="328" y="0"/>
                    </a:moveTo>
                    <a:cubicBezTo>
                      <a:pt x="164" y="136"/>
                      <a:pt x="0" y="272"/>
                      <a:pt x="88" y="480"/>
                    </a:cubicBezTo>
                    <a:cubicBezTo>
                      <a:pt x="176" y="688"/>
                      <a:pt x="516" y="968"/>
                      <a:pt x="856" y="1248"/>
                    </a:cubicBezTo>
                  </a:path>
                </a:pathLst>
              </a:custGeom>
              <a:noFill/>
              <a:ln w="12700" cap="flat" cmpd="sng">
                <a:solidFill>
                  <a:srgbClr val="00CCFF"/>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03" name="Freeform 66"/>
              <p:cNvSpPr>
                <a:spLocks/>
              </p:cNvSpPr>
              <p:nvPr/>
            </p:nvSpPr>
            <p:spPr bwMode="auto">
              <a:xfrm>
                <a:off x="2688" y="1824"/>
                <a:ext cx="672" cy="1"/>
              </a:xfrm>
              <a:custGeom>
                <a:avLst/>
                <a:gdLst>
                  <a:gd name="T0" fmla="*/ 672 w 672"/>
                  <a:gd name="T1" fmla="*/ 0 h 1"/>
                  <a:gd name="T2" fmla="*/ 0 w 672"/>
                  <a:gd name="T3" fmla="*/ 0 h 1"/>
                  <a:gd name="T4" fmla="*/ 0 60000 65536"/>
                  <a:gd name="T5" fmla="*/ 0 60000 65536"/>
                  <a:gd name="T6" fmla="*/ 0 w 672"/>
                  <a:gd name="T7" fmla="*/ 0 h 1"/>
                  <a:gd name="T8" fmla="*/ 672 w 672"/>
                  <a:gd name="T9" fmla="*/ 1 h 1"/>
                </a:gdLst>
                <a:ahLst/>
                <a:cxnLst>
                  <a:cxn ang="T4">
                    <a:pos x="T0" y="T1"/>
                  </a:cxn>
                  <a:cxn ang="T5">
                    <a:pos x="T2" y="T3"/>
                  </a:cxn>
                </a:cxnLst>
                <a:rect l="T6" t="T7" r="T8" b="T9"/>
                <a:pathLst>
                  <a:path w="672" h="1">
                    <a:moveTo>
                      <a:pt x="672" y="0"/>
                    </a:moveTo>
                    <a:cubicBezTo>
                      <a:pt x="672" y="0"/>
                      <a:pt x="336" y="0"/>
                      <a:pt x="0" y="0"/>
                    </a:cubicBezTo>
                  </a:path>
                </a:pathLst>
              </a:custGeom>
              <a:noFill/>
              <a:ln w="12700" cap="flat" cmpd="sng">
                <a:solidFill>
                  <a:schemeClr val="hlink"/>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04" name="Freeform 67"/>
              <p:cNvSpPr>
                <a:spLocks/>
              </p:cNvSpPr>
              <p:nvPr/>
            </p:nvSpPr>
            <p:spPr bwMode="auto">
              <a:xfrm>
                <a:off x="2256" y="1424"/>
                <a:ext cx="1200" cy="304"/>
              </a:xfrm>
              <a:custGeom>
                <a:avLst/>
                <a:gdLst>
                  <a:gd name="T0" fmla="*/ 0 w 1200"/>
                  <a:gd name="T1" fmla="*/ 304 h 304"/>
                  <a:gd name="T2" fmla="*/ 240 w 1200"/>
                  <a:gd name="T3" fmla="*/ 16 h 304"/>
                  <a:gd name="T4" fmla="*/ 960 w 1200"/>
                  <a:gd name="T5" fmla="*/ 208 h 304"/>
                  <a:gd name="T6" fmla="*/ 1200 w 1200"/>
                  <a:gd name="T7" fmla="*/ 16 h 304"/>
                  <a:gd name="T8" fmla="*/ 0 60000 65536"/>
                  <a:gd name="T9" fmla="*/ 0 60000 65536"/>
                  <a:gd name="T10" fmla="*/ 0 60000 65536"/>
                  <a:gd name="T11" fmla="*/ 0 60000 65536"/>
                  <a:gd name="T12" fmla="*/ 0 w 1200"/>
                  <a:gd name="T13" fmla="*/ 0 h 304"/>
                  <a:gd name="T14" fmla="*/ 1200 w 1200"/>
                  <a:gd name="T15" fmla="*/ 304 h 304"/>
                </a:gdLst>
                <a:ahLst/>
                <a:cxnLst>
                  <a:cxn ang="T8">
                    <a:pos x="T0" y="T1"/>
                  </a:cxn>
                  <a:cxn ang="T9">
                    <a:pos x="T2" y="T3"/>
                  </a:cxn>
                  <a:cxn ang="T10">
                    <a:pos x="T4" y="T5"/>
                  </a:cxn>
                  <a:cxn ang="T11">
                    <a:pos x="T6" y="T7"/>
                  </a:cxn>
                </a:cxnLst>
                <a:rect l="T12" t="T13" r="T14" b="T15"/>
                <a:pathLst>
                  <a:path w="1200" h="304">
                    <a:moveTo>
                      <a:pt x="0" y="304"/>
                    </a:moveTo>
                    <a:cubicBezTo>
                      <a:pt x="40" y="168"/>
                      <a:pt x="80" y="32"/>
                      <a:pt x="240" y="16"/>
                    </a:cubicBezTo>
                    <a:cubicBezTo>
                      <a:pt x="400" y="0"/>
                      <a:pt x="800" y="208"/>
                      <a:pt x="960" y="208"/>
                    </a:cubicBezTo>
                    <a:cubicBezTo>
                      <a:pt x="1120" y="208"/>
                      <a:pt x="1160" y="112"/>
                      <a:pt x="1200" y="16"/>
                    </a:cubicBezTo>
                  </a:path>
                </a:pathLst>
              </a:custGeom>
              <a:noFill/>
              <a:ln w="12700" cap="flat" cmpd="sng">
                <a:solidFill>
                  <a:srgbClr val="0000FF"/>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05" name="Freeform 68"/>
              <p:cNvSpPr>
                <a:spLocks/>
              </p:cNvSpPr>
              <p:nvPr/>
            </p:nvSpPr>
            <p:spPr bwMode="auto">
              <a:xfrm>
                <a:off x="2808" y="1632"/>
                <a:ext cx="600" cy="624"/>
              </a:xfrm>
              <a:custGeom>
                <a:avLst/>
                <a:gdLst>
                  <a:gd name="T0" fmla="*/ 600 w 600"/>
                  <a:gd name="T1" fmla="*/ 624 h 624"/>
                  <a:gd name="T2" fmla="*/ 72 w 600"/>
                  <a:gd name="T3" fmla="*/ 144 h 624"/>
                  <a:gd name="T4" fmla="*/ 168 w 600"/>
                  <a:gd name="T5" fmla="*/ 0 h 624"/>
                  <a:gd name="T6" fmla="*/ 0 60000 65536"/>
                  <a:gd name="T7" fmla="*/ 0 60000 65536"/>
                  <a:gd name="T8" fmla="*/ 0 60000 65536"/>
                  <a:gd name="T9" fmla="*/ 0 w 600"/>
                  <a:gd name="T10" fmla="*/ 0 h 624"/>
                  <a:gd name="T11" fmla="*/ 600 w 600"/>
                  <a:gd name="T12" fmla="*/ 624 h 624"/>
                </a:gdLst>
                <a:ahLst/>
                <a:cxnLst>
                  <a:cxn ang="T6">
                    <a:pos x="T0" y="T1"/>
                  </a:cxn>
                  <a:cxn ang="T7">
                    <a:pos x="T2" y="T3"/>
                  </a:cxn>
                  <a:cxn ang="T8">
                    <a:pos x="T4" y="T5"/>
                  </a:cxn>
                </a:cxnLst>
                <a:rect l="T9" t="T10" r="T11" b="T12"/>
                <a:pathLst>
                  <a:path w="600" h="624">
                    <a:moveTo>
                      <a:pt x="600" y="624"/>
                    </a:moveTo>
                    <a:cubicBezTo>
                      <a:pt x="372" y="436"/>
                      <a:pt x="144" y="248"/>
                      <a:pt x="72" y="144"/>
                    </a:cubicBezTo>
                    <a:cubicBezTo>
                      <a:pt x="0" y="40"/>
                      <a:pt x="84" y="20"/>
                      <a:pt x="168" y="0"/>
                    </a:cubicBezTo>
                  </a:path>
                </a:pathLst>
              </a:custGeom>
              <a:noFill/>
              <a:ln w="12700" cap="flat" cmpd="sng">
                <a:solidFill>
                  <a:srgbClr val="CC00CC"/>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06" name="Freeform 69"/>
              <p:cNvSpPr>
                <a:spLocks/>
              </p:cNvSpPr>
              <p:nvPr/>
            </p:nvSpPr>
            <p:spPr bwMode="auto">
              <a:xfrm>
                <a:off x="2400" y="1632"/>
                <a:ext cx="864" cy="864"/>
              </a:xfrm>
              <a:custGeom>
                <a:avLst/>
                <a:gdLst>
                  <a:gd name="T0" fmla="*/ 0 w 864"/>
                  <a:gd name="T1" fmla="*/ 0 h 864"/>
                  <a:gd name="T2" fmla="*/ 384 w 864"/>
                  <a:gd name="T3" fmla="*/ 432 h 864"/>
                  <a:gd name="T4" fmla="*/ 240 w 864"/>
                  <a:gd name="T5" fmla="*/ 720 h 864"/>
                  <a:gd name="T6" fmla="*/ 864 w 864"/>
                  <a:gd name="T7" fmla="*/ 864 h 864"/>
                  <a:gd name="T8" fmla="*/ 0 60000 65536"/>
                  <a:gd name="T9" fmla="*/ 0 60000 65536"/>
                  <a:gd name="T10" fmla="*/ 0 60000 65536"/>
                  <a:gd name="T11" fmla="*/ 0 60000 65536"/>
                  <a:gd name="T12" fmla="*/ 0 w 864"/>
                  <a:gd name="T13" fmla="*/ 0 h 864"/>
                  <a:gd name="T14" fmla="*/ 864 w 864"/>
                  <a:gd name="T15" fmla="*/ 864 h 864"/>
                </a:gdLst>
                <a:ahLst/>
                <a:cxnLst>
                  <a:cxn ang="T8">
                    <a:pos x="T0" y="T1"/>
                  </a:cxn>
                  <a:cxn ang="T9">
                    <a:pos x="T2" y="T3"/>
                  </a:cxn>
                  <a:cxn ang="T10">
                    <a:pos x="T4" y="T5"/>
                  </a:cxn>
                  <a:cxn ang="T11">
                    <a:pos x="T6" y="T7"/>
                  </a:cxn>
                </a:cxnLst>
                <a:rect l="T12" t="T13" r="T14" b="T15"/>
                <a:pathLst>
                  <a:path w="864" h="864">
                    <a:moveTo>
                      <a:pt x="0" y="0"/>
                    </a:moveTo>
                    <a:cubicBezTo>
                      <a:pt x="172" y="156"/>
                      <a:pt x="344" y="312"/>
                      <a:pt x="384" y="432"/>
                    </a:cubicBezTo>
                    <a:cubicBezTo>
                      <a:pt x="424" y="552"/>
                      <a:pt x="160" y="648"/>
                      <a:pt x="240" y="720"/>
                    </a:cubicBezTo>
                    <a:cubicBezTo>
                      <a:pt x="320" y="792"/>
                      <a:pt x="592" y="828"/>
                      <a:pt x="864" y="864"/>
                    </a:cubicBezTo>
                  </a:path>
                </a:pathLst>
              </a:custGeom>
              <a:noFill/>
              <a:ln w="12700" cap="flat" cmpd="sng">
                <a:solidFill>
                  <a:srgbClr val="996633"/>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07" name="Freeform 70"/>
              <p:cNvSpPr>
                <a:spLocks/>
              </p:cNvSpPr>
              <p:nvPr/>
            </p:nvSpPr>
            <p:spPr bwMode="auto">
              <a:xfrm>
                <a:off x="1776" y="1440"/>
                <a:ext cx="144" cy="288"/>
              </a:xfrm>
              <a:custGeom>
                <a:avLst/>
                <a:gdLst>
                  <a:gd name="T0" fmla="*/ 63 w 280"/>
                  <a:gd name="T1" fmla="*/ 288 h 288"/>
                  <a:gd name="T2" fmla="*/ 63 w 280"/>
                  <a:gd name="T3" fmla="*/ 96 h 288"/>
                  <a:gd name="T4" fmla="*/ 0 w 280"/>
                  <a:gd name="T5" fmla="*/ 0 h 288"/>
                  <a:gd name="T6" fmla="*/ 0 60000 65536"/>
                  <a:gd name="T7" fmla="*/ 0 60000 65536"/>
                  <a:gd name="T8" fmla="*/ 0 60000 65536"/>
                  <a:gd name="T9" fmla="*/ 0 w 280"/>
                  <a:gd name="T10" fmla="*/ 0 h 288"/>
                  <a:gd name="T11" fmla="*/ 280 w 280"/>
                  <a:gd name="T12" fmla="*/ 288 h 288"/>
                </a:gdLst>
                <a:ahLst/>
                <a:cxnLst>
                  <a:cxn ang="T6">
                    <a:pos x="T0" y="T1"/>
                  </a:cxn>
                  <a:cxn ang="T7">
                    <a:pos x="T2" y="T3"/>
                  </a:cxn>
                  <a:cxn ang="T8">
                    <a:pos x="T4" y="T5"/>
                  </a:cxn>
                </a:cxnLst>
                <a:rect l="T9" t="T10" r="T11" b="T12"/>
                <a:pathLst>
                  <a:path w="280" h="288">
                    <a:moveTo>
                      <a:pt x="240" y="288"/>
                    </a:moveTo>
                    <a:cubicBezTo>
                      <a:pt x="260" y="216"/>
                      <a:pt x="280" y="144"/>
                      <a:pt x="240" y="96"/>
                    </a:cubicBezTo>
                    <a:cubicBezTo>
                      <a:pt x="200" y="48"/>
                      <a:pt x="100" y="24"/>
                      <a:pt x="0" y="0"/>
                    </a:cubicBezTo>
                  </a:path>
                </a:pathLst>
              </a:custGeom>
              <a:noFill/>
              <a:ln w="12700" cap="flat" cmpd="sng">
                <a:solidFill>
                  <a:schemeClr val="hlink"/>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08" name="Freeform 71"/>
              <p:cNvSpPr>
                <a:spLocks/>
              </p:cNvSpPr>
              <p:nvPr/>
            </p:nvSpPr>
            <p:spPr bwMode="auto">
              <a:xfrm>
                <a:off x="1536" y="2352"/>
                <a:ext cx="624" cy="368"/>
              </a:xfrm>
              <a:custGeom>
                <a:avLst/>
                <a:gdLst>
                  <a:gd name="T0" fmla="*/ 0 w 624"/>
                  <a:gd name="T1" fmla="*/ 0 h 368"/>
                  <a:gd name="T2" fmla="*/ 336 w 624"/>
                  <a:gd name="T3" fmla="*/ 144 h 368"/>
                  <a:gd name="T4" fmla="*/ 432 w 624"/>
                  <a:gd name="T5" fmla="*/ 336 h 368"/>
                  <a:gd name="T6" fmla="*/ 624 w 624"/>
                  <a:gd name="T7" fmla="*/ 336 h 368"/>
                  <a:gd name="T8" fmla="*/ 0 60000 65536"/>
                  <a:gd name="T9" fmla="*/ 0 60000 65536"/>
                  <a:gd name="T10" fmla="*/ 0 60000 65536"/>
                  <a:gd name="T11" fmla="*/ 0 60000 65536"/>
                  <a:gd name="T12" fmla="*/ 0 w 624"/>
                  <a:gd name="T13" fmla="*/ 0 h 368"/>
                  <a:gd name="T14" fmla="*/ 624 w 624"/>
                  <a:gd name="T15" fmla="*/ 368 h 368"/>
                </a:gdLst>
                <a:ahLst/>
                <a:cxnLst>
                  <a:cxn ang="T8">
                    <a:pos x="T0" y="T1"/>
                  </a:cxn>
                  <a:cxn ang="T9">
                    <a:pos x="T2" y="T3"/>
                  </a:cxn>
                  <a:cxn ang="T10">
                    <a:pos x="T4" y="T5"/>
                  </a:cxn>
                  <a:cxn ang="T11">
                    <a:pos x="T6" y="T7"/>
                  </a:cxn>
                </a:cxnLst>
                <a:rect l="T12" t="T13" r="T14" b="T15"/>
                <a:pathLst>
                  <a:path w="624" h="368">
                    <a:moveTo>
                      <a:pt x="0" y="0"/>
                    </a:moveTo>
                    <a:cubicBezTo>
                      <a:pt x="132" y="44"/>
                      <a:pt x="264" y="88"/>
                      <a:pt x="336" y="144"/>
                    </a:cubicBezTo>
                    <a:cubicBezTo>
                      <a:pt x="408" y="200"/>
                      <a:pt x="384" y="304"/>
                      <a:pt x="432" y="336"/>
                    </a:cubicBezTo>
                    <a:cubicBezTo>
                      <a:pt x="480" y="368"/>
                      <a:pt x="552" y="352"/>
                      <a:pt x="624" y="336"/>
                    </a:cubicBezTo>
                  </a:path>
                </a:pathLst>
              </a:custGeom>
              <a:noFill/>
              <a:ln w="12700" cap="flat" cmpd="sng">
                <a:solidFill>
                  <a:schemeClr val="hlink"/>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09" name="Freeform 72"/>
              <p:cNvSpPr>
                <a:spLocks/>
              </p:cNvSpPr>
              <p:nvPr/>
            </p:nvSpPr>
            <p:spPr bwMode="auto">
              <a:xfrm>
                <a:off x="2304" y="2448"/>
                <a:ext cx="144" cy="240"/>
              </a:xfrm>
              <a:custGeom>
                <a:avLst/>
                <a:gdLst>
                  <a:gd name="T0" fmla="*/ 144 w 144"/>
                  <a:gd name="T1" fmla="*/ 240 h 240"/>
                  <a:gd name="T2" fmla="*/ 0 w 144"/>
                  <a:gd name="T3" fmla="*/ 0 h 240"/>
                  <a:gd name="T4" fmla="*/ 0 60000 65536"/>
                  <a:gd name="T5" fmla="*/ 0 60000 65536"/>
                  <a:gd name="T6" fmla="*/ 0 w 144"/>
                  <a:gd name="T7" fmla="*/ 0 h 240"/>
                  <a:gd name="T8" fmla="*/ 144 w 144"/>
                  <a:gd name="T9" fmla="*/ 240 h 240"/>
                </a:gdLst>
                <a:ahLst/>
                <a:cxnLst>
                  <a:cxn ang="T4">
                    <a:pos x="T0" y="T1"/>
                  </a:cxn>
                  <a:cxn ang="T5">
                    <a:pos x="T2" y="T3"/>
                  </a:cxn>
                </a:cxnLst>
                <a:rect l="T6" t="T7" r="T8" b="T9"/>
                <a:pathLst>
                  <a:path w="144" h="240">
                    <a:moveTo>
                      <a:pt x="144" y="240"/>
                    </a:moveTo>
                    <a:cubicBezTo>
                      <a:pt x="144" y="240"/>
                      <a:pt x="72" y="120"/>
                      <a:pt x="0" y="0"/>
                    </a:cubicBezTo>
                  </a:path>
                </a:pathLst>
              </a:custGeom>
              <a:noFill/>
              <a:ln w="12700" cap="flat" cmpd="sng">
                <a:solidFill>
                  <a:srgbClr val="FF0000"/>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10" name="Freeform 73"/>
              <p:cNvSpPr>
                <a:spLocks/>
              </p:cNvSpPr>
              <p:nvPr/>
            </p:nvSpPr>
            <p:spPr bwMode="auto">
              <a:xfrm>
                <a:off x="2976" y="1968"/>
                <a:ext cx="576" cy="720"/>
              </a:xfrm>
              <a:custGeom>
                <a:avLst/>
                <a:gdLst>
                  <a:gd name="T0" fmla="*/ 0 w 576"/>
                  <a:gd name="T1" fmla="*/ 720 h 720"/>
                  <a:gd name="T2" fmla="*/ 384 w 576"/>
                  <a:gd name="T3" fmla="*/ 576 h 720"/>
                  <a:gd name="T4" fmla="*/ 576 w 576"/>
                  <a:gd name="T5" fmla="*/ 0 h 720"/>
                  <a:gd name="T6" fmla="*/ 0 60000 65536"/>
                  <a:gd name="T7" fmla="*/ 0 60000 65536"/>
                  <a:gd name="T8" fmla="*/ 0 60000 65536"/>
                  <a:gd name="T9" fmla="*/ 0 w 576"/>
                  <a:gd name="T10" fmla="*/ 0 h 720"/>
                  <a:gd name="T11" fmla="*/ 576 w 576"/>
                  <a:gd name="T12" fmla="*/ 720 h 720"/>
                </a:gdLst>
                <a:ahLst/>
                <a:cxnLst>
                  <a:cxn ang="T6">
                    <a:pos x="T0" y="T1"/>
                  </a:cxn>
                  <a:cxn ang="T7">
                    <a:pos x="T2" y="T3"/>
                  </a:cxn>
                  <a:cxn ang="T8">
                    <a:pos x="T4" y="T5"/>
                  </a:cxn>
                </a:cxnLst>
                <a:rect l="T9" t="T10" r="T11" b="T12"/>
                <a:pathLst>
                  <a:path w="576" h="720">
                    <a:moveTo>
                      <a:pt x="0" y="720"/>
                    </a:moveTo>
                    <a:cubicBezTo>
                      <a:pt x="144" y="708"/>
                      <a:pt x="288" y="696"/>
                      <a:pt x="384" y="576"/>
                    </a:cubicBezTo>
                    <a:cubicBezTo>
                      <a:pt x="480" y="456"/>
                      <a:pt x="528" y="228"/>
                      <a:pt x="576" y="0"/>
                    </a:cubicBezTo>
                  </a:path>
                </a:pathLst>
              </a:custGeom>
              <a:noFill/>
              <a:ln w="12700" cap="flat" cmpd="sng">
                <a:solidFill>
                  <a:srgbClr val="000000"/>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11" name="Freeform 74"/>
              <p:cNvSpPr>
                <a:spLocks/>
              </p:cNvSpPr>
              <p:nvPr/>
            </p:nvSpPr>
            <p:spPr bwMode="auto">
              <a:xfrm>
                <a:off x="3408" y="1685"/>
                <a:ext cx="417" cy="619"/>
              </a:xfrm>
              <a:custGeom>
                <a:avLst/>
                <a:gdLst>
                  <a:gd name="T0" fmla="*/ 0 w 417"/>
                  <a:gd name="T1" fmla="*/ 43 h 619"/>
                  <a:gd name="T2" fmla="*/ 288 w 417"/>
                  <a:gd name="T3" fmla="*/ 43 h 619"/>
                  <a:gd name="T4" fmla="*/ 409 w 417"/>
                  <a:gd name="T5" fmla="*/ 303 h 619"/>
                  <a:gd name="T6" fmla="*/ 336 w 417"/>
                  <a:gd name="T7" fmla="*/ 619 h 619"/>
                  <a:gd name="T8" fmla="*/ 0 60000 65536"/>
                  <a:gd name="T9" fmla="*/ 0 60000 65536"/>
                  <a:gd name="T10" fmla="*/ 0 60000 65536"/>
                  <a:gd name="T11" fmla="*/ 0 60000 65536"/>
                  <a:gd name="T12" fmla="*/ 0 w 417"/>
                  <a:gd name="T13" fmla="*/ 0 h 619"/>
                  <a:gd name="T14" fmla="*/ 417 w 417"/>
                  <a:gd name="T15" fmla="*/ 619 h 619"/>
                </a:gdLst>
                <a:ahLst/>
                <a:cxnLst>
                  <a:cxn ang="T8">
                    <a:pos x="T0" y="T1"/>
                  </a:cxn>
                  <a:cxn ang="T9">
                    <a:pos x="T2" y="T3"/>
                  </a:cxn>
                  <a:cxn ang="T10">
                    <a:pos x="T4" y="T5"/>
                  </a:cxn>
                  <a:cxn ang="T11">
                    <a:pos x="T6" y="T7"/>
                  </a:cxn>
                </a:cxnLst>
                <a:rect l="T12" t="T13" r="T14" b="T15"/>
                <a:pathLst>
                  <a:path w="417" h="619">
                    <a:moveTo>
                      <a:pt x="0" y="43"/>
                    </a:moveTo>
                    <a:cubicBezTo>
                      <a:pt x="108" y="11"/>
                      <a:pt x="220" y="0"/>
                      <a:pt x="288" y="43"/>
                    </a:cubicBezTo>
                    <a:cubicBezTo>
                      <a:pt x="356" y="86"/>
                      <a:pt x="401" y="207"/>
                      <a:pt x="409" y="303"/>
                    </a:cubicBezTo>
                    <a:cubicBezTo>
                      <a:pt x="417" y="399"/>
                      <a:pt x="351" y="553"/>
                      <a:pt x="336" y="619"/>
                    </a:cubicBezTo>
                  </a:path>
                </a:pathLst>
              </a:custGeom>
              <a:noFill/>
              <a:ln w="12700" cap="flat" cmpd="sng">
                <a:solidFill>
                  <a:srgbClr val="FF0000"/>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12" name="Freeform 75"/>
              <p:cNvSpPr>
                <a:spLocks/>
              </p:cNvSpPr>
              <p:nvPr/>
            </p:nvSpPr>
            <p:spPr bwMode="auto">
              <a:xfrm>
                <a:off x="2544" y="1296"/>
                <a:ext cx="808" cy="192"/>
              </a:xfrm>
              <a:custGeom>
                <a:avLst/>
                <a:gdLst>
                  <a:gd name="T0" fmla="*/ 0 w 808"/>
                  <a:gd name="T1" fmla="*/ 0 h 192"/>
                  <a:gd name="T2" fmla="*/ 720 w 808"/>
                  <a:gd name="T3" fmla="*/ 48 h 192"/>
                  <a:gd name="T4" fmla="*/ 528 w 808"/>
                  <a:gd name="T5" fmla="*/ 192 h 192"/>
                  <a:gd name="T6" fmla="*/ 0 60000 65536"/>
                  <a:gd name="T7" fmla="*/ 0 60000 65536"/>
                  <a:gd name="T8" fmla="*/ 0 60000 65536"/>
                  <a:gd name="T9" fmla="*/ 0 w 808"/>
                  <a:gd name="T10" fmla="*/ 0 h 192"/>
                  <a:gd name="T11" fmla="*/ 808 w 808"/>
                  <a:gd name="T12" fmla="*/ 192 h 192"/>
                </a:gdLst>
                <a:ahLst/>
                <a:cxnLst>
                  <a:cxn ang="T6">
                    <a:pos x="T0" y="T1"/>
                  </a:cxn>
                  <a:cxn ang="T7">
                    <a:pos x="T2" y="T3"/>
                  </a:cxn>
                  <a:cxn ang="T8">
                    <a:pos x="T4" y="T5"/>
                  </a:cxn>
                </a:cxnLst>
                <a:rect l="T9" t="T10" r="T11" b="T12"/>
                <a:pathLst>
                  <a:path w="808" h="192">
                    <a:moveTo>
                      <a:pt x="0" y="0"/>
                    </a:moveTo>
                    <a:cubicBezTo>
                      <a:pt x="316" y="8"/>
                      <a:pt x="632" y="16"/>
                      <a:pt x="720" y="48"/>
                    </a:cubicBezTo>
                    <a:cubicBezTo>
                      <a:pt x="808" y="80"/>
                      <a:pt x="668" y="136"/>
                      <a:pt x="528" y="192"/>
                    </a:cubicBezTo>
                  </a:path>
                </a:pathLst>
              </a:custGeom>
              <a:noFill/>
              <a:ln w="12700" cap="flat" cmpd="sng">
                <a:solidFill>
                  <a:srgbClr val="FF6600"/>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613" name="Freeform 76"/>
              <p:cNvSpPr>
                <a:spLocks/>
              </p:cNvSpPr>
              <p:nvPr/>
            </p:nvSpPr>
            <p:spPr bwMode="auto">
              <a:xfrm>
                <a:off x="1440" y="1144"/>
                <a:ext cx="880" cy="728"/>
              </a:xfrm>
              <a:custGeom>
                <a:avLst/>
                <a:gdLst>
                  <a:gd name="T0" fmla="*/ 0 w 880"/>
                  <a:gd name="T1" fmla="*/ 728 h 728"/>
                  <a:gd name="T2" fmla="*/ 192 w 880"/>
                  <a:gd name="T3" fmla="*/ 104 h 728"/>
                  <a:gd name="T4" fmla="*/ 816 w 880"/>
                  <a:gd name="T5" fmla="*/ 104 h 728"/>
                  <a:gd name="T6" fmla="*/ 576 w 880"/>
                  <a:gd name="T7" fmla="*/ 344 h 728"/>
                  <a:gd name="T8" fmla="*/ 0 60000 65536"/>
                  <a:gd name="T9" fmla="*/ 0 60000 65536"/>
                  <a:gd name="T10" fmla="*/ 0 60000 65536"/>
                  <a:gd name="T11" fmla="*/ 0 60000 65536"/>
                  <a:gd name="T12" fmla="*/ 0 w 880"/>
                  <a:gd name="T13" fmla="*/ 0 h 728"/>
                  <a:gd name="T14" fmla="*/ 880 w 880"/>
                  <a:gd name="T15" fmla="*/ 728 h 728"/>
                </a:gdLst>
                <a:ahLst/>
                <a:cxnLst>
                  <a:cxn ang="T8">
                    <a:pos x="T0" y="T1"/>
                  </a:cxn>
                  <a:cxn ang="T9">
                    <a:pos x="T2" y="T3"/>
                  </a:cxn>
                  <a:cxn ang="T10">
                    <a:pos x="T4" y="T5"/>
                  </a:cxn>
                  <a:cxn ang="T11">
                    <a:pos x="T6" y="T7"/>
                  </a:cxn>
                </a:cxnLst>
                <a:rect l="T12" t="T13" r="T14" b="T15"/>
                <a:pathLst>
                  <a:path w="880" h="728">
                    <a:moveTo>
                      <a:pt x="0" y="728"/>
                    </a:moveTo>
                    <a:cubicBezTo>
                      <a:pt x="28" y="468"/>
                      <a:pt x="56" y="208"/>
                      <a:pt x="192" y="104"/>
                    </a:cubicBezTo>
                    <a:cubicBezTo>
                      <a:pt x="328" y="0"/>
                      <a:pt x="752" y="64"/>
                      <a:pt x="816" y="104"/>
                    </a:cubicBezTo>
                    <a:cubicBezTo>
                      <a:pt x="880" y="144"/>
                      <a:pt x="728" y="244"/>
                      <a:pt x="576" y="344"/>
                    </a:cubicBezTo>
                  </a:path>
                </a:pathLst>
              </a:custGeom>
              <a:noFill/>
              <a:ln w="12700" cap="flat" cmpd="sng">
                <a:solidFill>
                  <a:schemeClr val="accent1"/>
                </a:solidFill>
                <a:prstDash val="solid"/>
                <a:miter lim="800000"/>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20596" name="Text Box 77"/>
            <p:cNvSpPr txBox="1">
              <a:spLocks noChangeArrowheads="1"/>
            </p:cNvSpPr>
            <p:nvPr/>
          </p:nvSpPr>
          <p:spPr bwMode="auto">
            <a:xfrm>
              <a:off x="1946" y="1114"/>
              <a:ext cx="21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2400">
                  <a:solidFill>
                    <a:srgbClr val="C00000"/>
                  </a:solidFill>
                  <a:latin typeface="Times New Roman" panose="02020603050405020304" pitchFamily="18" charset="0"/>
                  <a:cs typeface="Zar" pitchFamily="2" charset="-78"/>
                </a:rPr>
                <a:t>بستر و فضاي تصميم گيري</a:t>
              </a:r>
              <a:endParaRPr lang="en-US" sz="2400">
                <a:solidFill>
                  <a:srgbClr val="C00000"/>
                </a:solidFill>
                <a:latin typeface="Times New Roman" panose="02020603050405020304" pitchFamily="18" charset="0"/>
                <a:cs typeface="Zar" pitchFamily="2" charset="-78"/>
              </a:endParaRPr>
            </a:p>
          </p:txBody>
        </p:sp>
      </p:grpSp>
      <p:grpSp>
        <p:nvGrpSpPr>
          <p:cNvPr id="8" name="Group 78"/>
          <p:cNvGrpSpPr>
            <a:grpSpLocks/>
          </p:cNvGrpSpPr>
          <p:nvPr/>
        </p:nvGrpSpPr>
        <p:grpSpPr bwMode="auto">
          <a:xfrm>
            <a:off x="612775" y="3332163"/>
            <a:ext cx="2395538" cy="946150"/>
            <a:chOff x="877" y="974"/>
            <a:chExt cx="3107" cy="1282"/>
          </a:xfrm>
        </p:grpSpPr>
        <p:grpSp>
          <p:nvGrpSpPr>
            <p:cNvPr id="20576" name="Group 79"/>
            <p:cNvGrpSpPr>
              <a:grpSpLocks/>
            </p:cNvGrpSpPr>
            <p:nvPr/>
          </p:nvGrpSpPr>
          <p:grpSpPr bwMode="auto">
            <a:xfrm>
              <a:off x="2640" y="1296"/>
              <a:ext cx="1344" cy="960"/>
              <a:chOff x="1248" y="960"/>
              <a:chExt cx="2688" cy="2064"/>
            </a:xfrm>
          </p:grpSpPr>
          <p:sp>
            <p:nvSpPr>
              <p:cNvPr id="20578" name="Freeform 80"/>
              <p:cNvSpPr>
                <a:spLocks/>
              </p:cNvSpPr>
              <p:nvPr/>
            </p:nvSpPr>
            <p:spPr bwMode="auto">
              <a:xfrm>
                <a:off x="1248" y="960"/>
                <a:ext cx="2688" cy="2064"/>
              </a:xfrm>
              <a:custGeom>
                <a:avLst/>
                <a:gdLst>
                  <a:gd name="T0" fmla="*/ 353 w 3336"/>
                  <a:gd name="T1" fmla="*/ 152 h 2320"/>
                  <a:gd name="T2" fmla="*/ 1350 w 3336"/>
                  <a:gd name="T3" fmla="*/ 152 h 2320"/>
                  <a:gd name="T4" fmla="*/ 1911 w 3336"/>
                  <a:gd name="T5" fmla="*/ 228 h 2320"/>
                  <a:gd name="T6" fmla="*/ 2130 w 3336"/>
                  <a:gd name="T7" fmla="*/ 1140 h 2320"/>
                  <a:gd name="T8" fmla="*/ 1693 w 3336"/>
                  <a:gd name="T9" fmla="*/ 1747 h 2320"/>
                  <a:gd name="T10" fmla="*/ 384 w 3336"/>
                  <a:gd name="T11" fmla="*/ 1672 h 2320"/>
                  <a:gd name="T12" fmla="*/ 10 w 3336"/>
                  <a:gd name="T13" fmla="*/ 1064 h 2320"/>
                  <a:gd name="T14" fmla="*/ 353 w 3336"/>
                  <a:gd name="T15" fmla="*/ 152 h 2320"/>
                  <a:gd name="T16" fmla="*/ 0 60000 65536"/>
                  <a:gd name="T17" fmla="*/ 0 60000 65536"/>
                  <a:gd name="T18" fmla="*/ 0 60000 65536"/>
                  <a:gd name="T19" fmla="*/ 0 60000 65536"/>
                  <a:gd name="T20" fmla="*/ 0 60000 65536"/>
                  <a:gd name="T21" fmla="*/ 0 60000 65536"/>
                  <a:gd name="T22" fmla="*/ 0 60000 65536"/>
                  <a:gd name="T23" fmla="*/ 0 60000 65536"/>
                  <a:gd name="T24" fmla="*/ 0 w 3336"/>
                  <a:gd name="T25" fmla="*/ 0 h 2320"/>
                  <a:gd name="T26" fmla="*/ 3336 w 3336"/>
                  <a:gd name="T27" fmla="*/ 2320 h 23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6" h="2320">
                    <a:moveTo>
                      <a:pt x="544" y="192"/>
                    </a:moveTo>
                    <a:cubicBezTo>
                      <a:pt x="888" y="0"/>
                      <a:pt x="1680" y="176"/>
                      <a:pt x="2080" y="192"/>
                    </a:cubicBezTo>
                    <a:cubicBezTo>
                      <a:pt x="2480" y="208"/>
                      <a:pt x="2744" y="80"/>
                      <a:pt x="2944" y="288"/>
                    </a:cubicBezTo>
                    <a:cubicBezTo>
                      <a:pt x="3144" y="496"/>
                      <a:pt x="3336" y="1120"/>
                      <a:pt x="3280" y="1440"/>
                    </a:cubicBezTo>
                    <a:cubicBezTo>
                      <a:pt x="3224" y="1760"/>
                      <a:pt x="3056" y="2096"/>
                      <a:pt x="2608" y="2208"/>
                    </a:cubicBezTo>
                    <a:cubicBezTo>
                      <a:pt x="2160" y="2320"/>
                      <a:pt x="1024" y="2256"/>
                      <a:pt x="592" y="2112"/>
                    </a:cubicBezTo>
                    <a:cubicBezTo>
                      <a:pt x="160" y="1968"/>
                      <a:pt x="32" y="1664"/>
                      <a:pt x="16" y="1344"/>
                    </a:cubicBezTo>
                    <a:cubicBezTo>
                      <a:pt x="0" y="1024"/>
                      <a:pt x="200" y="384"/>
                      <a:pt x="544" y="192"/>
                    </a:cubicBezTo>
                    <a:close/>
                  </a:path>
                </a:pathLst>
              </a:custGeom>
              <a:solidFill>
                <a:srgbClr val="FFFF99"/>
              </a:solidFill>
              <a:ln w="12700" cap="flat" cmpd="sng">
                <a:solidFill>
                  <a:srgbClr val="99FF99"/>
                </a:solidFill>
                <a:prstDash val="solid"/>
                <a:miter lim="800000"/>
                <a:headEnd type="none" w="sm" len="sm"/>
                <a:tailEnd type="none" w="sm" len="sm"/>
              </a:ln>
            </p:spPr>
            <p:txBody>
              <a:bodyPr wrap="none"/>
              <a:lstStyle/>
              <a:p>
                <a:endParaRPr lang="en-US"/>
              </a:p>
            </p:txBody>
          </p:sp>
          <p:sp>
            <p:nvSpPr>
              <p:cNvPr id="20579" name="Freeform 81"/>
              <p:cNvSpPr>
                <a:spLocks/>
              </p:cNvSpPr>
              <p:nvPr/>
            </p:nvSpPr>
            <p:spPr bwMode="auto">
              <a:xfrm>
                <a:off x="1776" y="1824"/>
                <a:ext cx="1104" cy="352"/>
              </a:xfrm>
              <a:custGeom>
                <a:avLst/>
                <a:gdLst>
                  <a:gd name="T0" fmla="*/ 0 w 1104"/>
                  <a:gd name="T1" fmla="*/ 208 h 352"/>
                  <a:gd name="T2" fmla="*/ 480 w 1104"/>
                  <a:gd name="T3" fmla="*/ 160 h 352"/>
                  <a:gd name="T4" fmla="*/ 768 w 1104"/>
                  <a:gd name="T5" fmla="*/ 16 h 352"/>
                  <a:gd name="T6" fmla="*/ 864 w 1104"/>
                  <a:gd name="T7" fmla="*/ 256 h 352"/>
                  <a:gd name="T8" fmla="*/ 1104 w 1104"/>
                  <a:gd name="T9" fmla="*/ 352 h 352"/>
                  <a:gd name="T10" fmla="*/ 0 60000 65536"/>
                  <a:gd name="T11" fmla="*/ 0 60000 65536"/>
                  <a:gd name="T12" fmla="*/ 0 60000 65536"/>
                  <a:gd name="T13" fmla="*/ 0 60000 65536"/>
                  <a:gd name="T14" fmla="*/ 0 60000 65536"/>
                  <a:gd name="T15" fmla="*/ 0 w 1104"/>
                  <a:gd name="T16" fmla="*/ 0 h 352"/>
                  <a:gd name="T17" fmla="*/ 1104 w 1104"/>
                  <a:gd name="T18" fmla="*/ 352 h 352"/>
                </a:gdLst>
                <a:ahLst/>
                <a:cxnLst>
                  <a:cxn ang="T10">
                    <a:pos x="T0" y="T1"/>
                  </a:cxn>
                  <a:cxn ang="T11">
                    <a:pos x="T2" y="T3"/>
                  </a:cxn>
                  <a:cxn ang="T12">
                    <a:pos x="T4" y="T5"/>
                  </a:cxn>
                  <a:cxn ang="T13">
                    <a:pos x="T6" y="T7"/>
                  </a:cxn>
                  <a:cxn ang="T14">
                    <a:pos x="T8" y="T9"/>
                  </a:cxn>
                </a:cxnLst>
                <a:rect l="T15" t="T16" r="T17" b="T18"/>
                <a:pathLst>
                  <a:path w="1104" h="352">
                    <a:moveTo>
                      <a:pt x="0" y="208"/>
                    </a:moveTo>
                    <a:cubicBezTo>
                      <a:pt x="176" y="200"/>
                      <a:pt x="352" y="192"/>
                      <a:pt x="480" y="160"/>
                    </a:cubicBezTo>
                    <a:cubicBezTo>
                      <a:pt x="608" y="128"/>
                      <a:pt x="704" y="0"/>
                      <a:pt x="768" y="16"/>
                    </a:cubicBezTo>
                    <a:cubicBezTo>
                      <a:pt x="832" y="32"/>
                      <a:pt x="808" y="200"/>
                      <a:pt x="864" y="256"/>
                    </a:cubicBezTo>
                    <a:cubicBezTo>
                      <a:pt x="920" y="312"/>
                      <a:pt x="1012" y="332"/>
                      <a:pt x="1104" y="352"/>
                    </a:cubicBezTo>
                  </a:path>
                </a:pathLst>
              </a:custGeom>
              <a:noFill/>
              <a:ln w="12700" cap="flat" cmpd="sng">
                <a:solidFill>
                  <a:srgbClr val="00CC00"/>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80" name="Freeform 82"/>
              <p:cNvSpPr>
                <a:spLocks/>
              </p:cNvSpPr>
              <p:nvPr/>
            </p:nvSpPr>
            <p:spPr bwMode="auto">
              <a:xfrm>
                <a:off x="2112" y="2064"/>
                <a:ext cx="432" cy="528"/>
              </a:xfrm>
              <a:custGeom>
                <a:avLst/>
                <a:gdLst>
                  <a:gd name="T0" fmla="*/ 0 w 432"/>
                  <a:gd name="T1" fmla="*/ 528 h 528"/>
                  <a:gd name="T2" fmla="*/ 144 w 432"/>
                  <a:gd name="T3" fmla="*/ 192 h 528"/>
                  <a:gd name="T4" fmla="*/ 432 w 432"/>
                  <a:gd name="T5" fmla="*/ 0 h 528"/>
                  <a:gd name="T6" fmla="*/ 0 60000 65536"/>
                  <a:gd name="T7" fmla="*/ 0 60000 65536"/>
                  <a:gd name="T8" fmla="*/ 0 60000 65536"/>
                  <a:gd name="T9" fmla="*/ 0 w 432"/>
                  <a:gd name="T10" fmla="*/ 0 h 528"/>
                  <a:gd name="T11" fmla="*/ 432 w 432"/>
                  <a:gd name="T12" fmla="*/ 528 h 528"/>
                </a:gdLst>
                <a:ahLst/>
                <a:cxnLst>
                  <a:cxn ang="T6">
                    <a:pos x="T0" y="T1"/>
                  </a:cxn>
                  <a:cxn ang="T7">
                    <a:pos x="T2" y="T3"/>
                  </a:cxn>
                  <a:cxn ang="T8">
                    <a:pos x="T4" y="T5"/>
                  </a:cxn>
                </a:cxnLst>
                <a:rect l="T9" t="T10" r="T11" b="T12"/>
                <a:pathLst>
                  <a:path w="432" h="528">
                    <a:moveTo>
                      <a:pt x="0" y="528"/>
                    </a:moveTo>
                    <a:cubicBezTo>
                      <a:pt x="36" y="404"/>
                      <a:pt x="72" y="280"/>
                      <a:pt x="144" y="192"/>
                    </a:cubicBezTo>
                    <a:cubicBezTo>
                      <a:pt x="216" y="104"/>
                      <a:pt x="324" y="52"/>
                      <a:pt x="432" y="0"/>
                    </a:cubicBezTo>
                  </a:path>
                </a:pathLst>
              </a:custGeom>
              <a:noFill/>
              <a:ln w="12700" cap="flat" cmpd="sng">
                <a:solidFill>
                  <a:srgbClr val="000000"/>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81" name="Freeform 83"/>
              <p:cNvSpPr>
                <a:spLocks/>
              </p:cNvSpPr>
              <p:nvPr/>
            </p:nvSpPr>
            <p:spPr bwMode="auto">
              <a:xfrm>
                <a:off x="2400" y="1920"/>
                <a:ext cx="816" cy="624"/>
              </a:xfrm>
              <a:custGeom>
                <a:avLst/>
                <a:gdLst>
                  <a:gd name="T0" fmla="*/ 528 w 816"/>
                  <a:gd name="T1" fmla="*/ 0 h 624"/>
                  <a:gd name="T2" fmla="*/ 816 w 816"/>
                  <a:gd name="T3" fmla="*/ 288 h 624"/>
                  <a:gd name="T4" fmla="*/ 528 w 816"/>
                  <a:gd name="T5" fmla="*/ 576 h 624"/>
                  <a:gd name="T6" fmla="*/ 192 w 816"/>
                  <a:gd name="T7" fmla="*/ 576 h 624"/>
                  <a:gd name="T8" fmla="*/ 0 w 816"/>
                  <a:gd name="T9" fmla="*/ 432 h 624"/>
                  <a:gd name="T10" fmla="*/ 0 60000 65536"/>
                  <a:gd name="T11" fmla="*/ 0 60000 65536"/>
                  <a:gd name="T12" fmla="*/ 0 60000 65536"/>
                  <a:gd name="T13" fmla="*/ 0 60000 65536"/>
                  <a:gd name="T14" fmla="*/ 0 60000 65536"/>
                  <a:gd name="T15" fmla="*/ 0 w 816"/>
                  <a:gd name="T16" fmla="*/ 0 h 624"/>
                  <a:gd name="T17" fmla="*/ 816 w 816"/>
                  <a:gd name="T18" fmla="*/ 624 h 624"/>
                </a:gdLst>
                <a:ahLst/>
                <a:cxnLst>
                  <a:cxn ang="T10">
                    <a:pos x="T0" y="T1"/>
                  </a:cxn>
                  <a:cxn ang="T11">
                    <a:pos x="T2" y="T3"/>
                  </a:cxn>
                  <a:cxn ang="T12">
                    <a:pos x="T4" y="T5"/>
                  </a:cxn>
                  <a:cxn ang="T13">
                    <a:pos x="T6" y="T7"/>
                  </a:cxn>
                  <a:cxn ang="T14">
                    <a:pos x="T8" y="T9"/>
                  </a:cxn>
                </a:cxnLst>
                <a:rect l="T15" t="T16" r="T17" b="T18"/>
                <a:pathLst>
                  <a:path w="816" h="624">
                    <a:moveTo>
                      <a:pt x="528" y="0"/>
                    </a:moveTo>
                    <a:cubicBezTo>
                      <a:pt x="672" y="96"/>
                      <a:pt x="816" y="192"/>
                      <a:pt x="816" y="288"/>
                    </a:cubicBezTo>
                    <a:cubicBezTo>
                      <a:pt x="816" y="384"/>
                      <a:pt x="632" y="528"/>
                      <a:pt x="528" y="576"/>
                    </a:cubicBezTo>
                    <a:cubicBezTo>
                      <a:pt x="424" y="624"/>
                      <a:pt x="280" y="600"/>
                      <a:pt x="192" y="576"/>
                    </a:cubicBezTo>
                    <a:cubicBezTo>
                      <a:pt x="104" y="552"/>
                      <a:pt x="52" y="492"/>
                      <a:pt x="0" y="432"/>
                    </a:cubicBezTo>
                  </a:path>
                </a:pathLst>
              </a:custGeom>
              <a:noFill/>
              <a:ln w="12700" cap="flat" cmpd="sng">
                <a:solidFill>
                  <a:schemeClr val="hlink"/>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82" name="Freeform 84"/>
              <p:cNvSpPr>
                <a:spLocks/>
              </p:cNvSpPr>
              <p:nvPr/>
            </p:nvSpPr>
            <p:spPr bwMode="auto">
              <a:xfrm>
                <a:off x="1576" y="1680"/>
                <a:ext cx="1064" cy="584"/>
              </a:xfrm>
              <a:custGeom>
                <a:avLst/>
                <a:gdLst>
                  <a:gd name="T0" fmla="*/ 152 w 1064"/>
                  <a:gd name="T1" fmla="*/ 0 h 584"/>
                  <a:gd name="T2" fmla="*/ 56 w 1064"/>
                  <a:gd name="T3" fmla="*/ 432 h 584"/>
                  <a:gd name="T4" fmla="*/ 488 w 1064"/>
                  <a:gd name="T5" fmla="*/ 576 h 584"/>
                  <a:gd name="T6" fmla="*/ 1064 w 1064"/>
                  <a:gd name="T7" fmla="*/ 480 h 584"/>
                  <a:gd name="T8" fmla="*/ 0 60000 65536"/>
                  <a:gd name="T9" fmla="*/ 0 60000 65536"/>
                  <a:gd name="T10" fmla="*/ 0 60000 65536"/>
                  <a:gd name="T11" fmla="*/ 0 60000 65536"/>
                  <a:gd name="T12" fmla="*/ 0 w 1064"/>
                  <a:gd name="T13" fmla="*/ 0 h 584"/>
                  <a:gd name="T14" fmla="*/ 1064 w 1064"/>
                  <a:gd name="T15" fmla="*/ 584 h 584"/>
                </a:gdLst>
                <a:ahLst/>
                <a:cxnLst>
                  <a:cxn ang="T8">
                    <a:pos x="T0" y="T1"/>
                  </a:cxn>
                  <a:cxn ang="T9">
                    <a:pos x="T2" y="T3"/>
                  </a:cxn>
                  <a:cxn ang="T10">
                    <a:pos x="T4" y="T5"/>
                  </a:cxn>
                  <a:cxn ang="T11">
                    <a:pos x="T6" y="T7"/>
                  </a:cxn>
                </a:cxnLst>
                <a:rect l="T12" t="T13" r="T14" b="T15"/>
                <a:pathLst>
                  <a:path w="1064" h="584">
                    <a:moveTo>
                      <a:pt x="152" y="0"/>
                    </a:moveTo>
                    <a:cubicBezTo>
                      <a:pt x="76" y="168"/>
                      <a:pt x="0" y="336"/>
                      <a:pt x="56" y="432"/>
                    </a:cubicBezTo>
                    <a:cubicBezTo>
                      <a:pt x="112" y="528"/>
                      <a:pt x="320" y="568"/>
                      <a:pt x="488" y="576"/>
                    </a:cubicBezTo>
                    <a:cubicBezTo>
                      <a:pt x="656" y="584"/>
                      <a:pt x="860" y="532"/>
                      <a:pt x="1064" y="480"/>
                    </a:cubicBezTo>
                  </a:path>
                </a:pathLst>
              </a:custGeom>
              <a:noFill/>
              <a:ln w="12700" cap="flat" cmpd="sng">
                <a:solidFill>
                  <a:schemeClr val="hlink"/>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83" name="Freeform 85"/>
              <p:cNvSpPr>
                <a:spLocks/>
              </p:cNvSpPr>
              <p:nvPr/>
            </p:nvSpPr>
            <p:spPr bwMode="auto">
              <a:xfrm>
                <a:off x="1928" y="1440"/>
                <a:ext cx="856" cy="1248"/>
              </a:xfrm>
              <a:custGeom>
                <a:avLst/>
                <a:gdLst>
                  <a:gd name="T0" fmla="*/ 328 w 856"/>
                  <a:gd name="T1" fmla="*/ 0 h 1248"/>
                  <a:gd name="T2" fmla="*/ 88 w 856"/>
                  <a:gd name="T3" fmla="*/ 480 h 1248"/>
                  <a:gd name="T4" fmla="*/ 856 w 856"/>
                  <a:gd name="T5" fmla="*/ 1248 h 1248"/>
                  <a:gd name="T6" fmla="*/ 0 60000 65536"/>
                  <a:gd name="T7" fmla="*/ 0 60000 65536"/>
                  <a:gd name="T8" fmla="*/ 0 60000 65536"/>
                  <a:gd name="T9" fmla="*/ 0 w 856"/>
                  <a:gd name="T10" fmla="*/ 0 h 1248"/>
                  <a:gd name="T11" fmla="*/ 856 w 856"/>
                  <a:gd name="T12" fmla="*/ 1248 h 1248"/>
                </a:gdLst>
                <a:ahLst/>
                <a:cxnLst>
                  <a:cxn ang="T6">
                    <a:pos x="T0" y="T1"/>
                  </a:cxn>
                  <a:cxn ang="T7">
                    <a:pos x="T2" y="T3"/>
                  </a:cxn>
                  <a:cxn ang="T8">
                    <a:pos x="T4" y="T5"/>
                  </a:cxn>
                </a:cxnLst>
                <a:rect l="T9" t="T10" r="T11" b="T12"/>
                <a:pathLst>
                  <a:path w="856" h="1248">
                    <a:moveTo>
                      <a:pt x="328" y="0"/>
                    </a:moveTo>
                    <a:cubicBezTo>
                      <a:pt x="164" y="136"/>
                      <a:pt x="0" y="272"/>
                      <a:pt x="88" y="480"/>
                    </a:cubicBezTo>
                    <a:cubicBezTo>
                      <a:pt x="176" y="688"/>
                      <a:pt x="516" y="968"/>
                      <a:pt x="856" y="1248"/>
                    </a:cubicBezTo>
                  </a:path>
                </a:pathLst>
              </a:custGeom>
              <a:noFill/>
              <a:ln w="12700" cap="flat" cmpd="sng">
                <a:solidFill>
                  <a:srgbClr val="00CCFF"/>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84" name="Freeform 86"/>
              <p:cNvSpPr>
                <a:spLocks/>
              </p:cNvSpPr>
              <p:nvPr/>
            </p:nvSpPr>
            <p:spPr bwMode="auto">
              <a:xfrm>
                <a:off x="2688" y="1824"/>
                <a:ext cx="672" cy="1"/>
              </a:xfrm>
              <a:custGeom>
                <a:avLst/>
                <a:gdLst>
                  <a:gd name="T0" fmla="*/ 672 w 672"/>
                  <a:gd name="T1" fmla="*/ 0 h 1"/>
                  <a:gd name="T2" fmla="*/ 0 w 672"/>
                  <a:gd name="T3" fmla="*/ 0 h 1"/>
                  <a:gd name="T4" fmla="*/ 0 60000 65536"/>
                  <a:gd name="T5" fmla="*/ 0 60000 65536"/>
                  <a:gd name="T6" fmla="*/ 0 w 672"/>
                  <a:gd name="T7" fmla="*/ 0 h 1"/>
                  <a:gd name="T8" fmla="*/ 672 w 672"/>
                  <a:gd name="T9" fmla="*/ 1 h 1"/>
                </a:gdLst>
                <a:ahLst/>
                <a:cxnLst>
                  <a:cxn ang="T4">
                    <a:pos x="T0" y="T1"/>
                  </a:cxn>
                  <a:cxn ang="T5">
                    <a:pos x="T2" y="T3"/>
                  </a:cxn>
                </a:cxnLst>
                <a:rect l="T6" t="T7" r="T8" b="T9"/>
                <a:pathLst>
                  <a:path w="672" h="1">
                    <a:moveTo>
                      <a:pt x="672" y="0"/>
                    </a:moveTo>
                    <a:cubicBezTo>
                      <a:pt x="672" y="0"/>
                      <a:pt x="336" y="0"/>
                      <a:pt x="0" y="0"/>
                    </a:cubicBezTo>
                  </a:path>
                </a:pathLst>
              </a:custGeom>
              <a:noFill/>
              <a:ln w="12700" cap="flat" cmpd="sng">
                <a:solidFill>
                  <a:schemeClr val="hlink"/>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85" name="Freeform 87"/>
              <p:cNvSpPr>
                <a:spLocks/>
              </p:cNvSpPr>
              <p:nvPr/>
            </p:nvSpPr>
            <p:spPr bwMode="auto">
              <a:xfrm>
                <a:off x="2256" y="1424"/>
                <a:ext cx="1200" cy="304"/>
              </a:xfrm>
              <a:custGeom>
                <a:avLst/>
                <a:gdLst>
                  <a:gd name="T0" fmla="*/ 0 w 1200"/>
                  <a:gd name="T1" fmla="*/ 304 h 304"/>
                  <a:gd name="T2" fmla="*/ 240 w 1200"/>
                  <a:gd name="T3" fmla="*/ 16 h 304"/>
                  <a:gd name="T4" fmla="*/ 960 w 1200"/>
                  <a:gd name="T5" fmla="*/ 208 h 304"/>
                  <a:gd name="T6" fmla="*/ 1200 w 1200"/>
                  <a:gd name="T7" fmla="*/ 16 h 304"/>
                  <a:gd name="T8" fmla="*/ 0 60000 65536"/>
                  <a:gd name="T9" fmla="*/ 0 60000 65536"/>
                  <a:gd name="T10" fmla="*/ 0 60000 65536"/>
                  <a:gd name="T11" fmla="*/ 0 60000 65536"/>
                  <a:gd name="T12" fmla="*/ 0 w 1200"/>
                  <a:gd name="T13" fmla="*/ 0 h 304"/>
                  <a:gd name="T14" fmla="*/ 1200 w 1200"/>
                  <a:gd name="T15" fmla="*/ 304 h 304"/>
                </a:gdLst>
                <a:ahLst/>
                <a:cxnLst>
                  <a:cxn ang="T8">
                    <a:pos x="T0" y="T1"/>
                  </a:cxn>
                  <a:cxn ang="T9">
                    <a:pos x="T2" y="T3"/>
                  </a:cxn>
                  <a:cxn ang="T10">
                    <a:pos x="T4" y="T5"/>
                  </a:cxn>
                  <a:cxn ang="T11">
                    <a:pos x="T6" y="T7"/>
                  </a:cxn>
                </a:cxnLst>
                <a:rect l="T12" t="T13" r="T14" b="T15"/>
                <a:pathLst>
                  <a:path w="1200" h="304">
                    <a:moveTo>
                      <a:pt x="0" y="304"/>
                    </a:moveTo>
                    <a:cubicBezTo>
                      <a:pt x="40" y="168"/>
                      <a:pt x="80" y="32"/>
                      <a:pt x="240" y="16"/>
                    </a:cubicBezTo>
                    <a:cubicBezTo>
                      <a:pt x="400" y="0"/>
                      <a:pt x="800" y="208"/>
                      <a:pt x="960" y="208"/>
                    </a:cubicBezTo>
                    <a:cubicBezTo>
                      <a:pt x="1120" y="208"/>
                      <a:pt x="1160" y="112"/>
                      <a:pt x="1200" y="16"/>
                    </a:cubicBezTo>
                  </a:path>
                </a:pathLst>
              </a:custGeom>
              <a:noFill/>
              <a:ln w="12700" cap="flat" cmpd="sng">
                <a:solidFill>
                  <a:srgbClr val="0000FF"/>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86" name="Freeform 88"/>
              <p:cNvSpPr>
                <a:spLocks/>
              </p:cNvSpPr>
              <p:nvPr/>
            </p:nvSpPr>
            <p:spPr bwMode="auto">
              <a:xfrm>
                <a:off x="2808" y="1632"/>
                <a:ext cx="600" cy="624"/>
              </a:xfrm>
              <a:custGeom>
                <a:avLst/>
                <a:gdLst>
                  <a:gd name="T0" fmla="*/ 600 w 600"/>
                  <a:gd name="T1" fmla="*/ 624 h 624"/>
                  <a:gd name="T2" fmla="*/ 72 w 600"/>
                  <a:gd name="T3" fmla="*/ 144 h 624"/>
                  <a:gd name="T4" fmla="*/ 168 w 600"/>
                  <a:gd name="T5" fmla="*/ 0 h 624"/>
                  <a:gd name="T6" fmla="*/ 0 60000 65536"/>
                  <a:gd name="T7" fmla="*/ 0 60000 65536"/>
                  <a:gd name="T8" fmla="*/ 0 60000 65536"/>
                  <a:gd name="T9" fmla="*/ 0 w 600"/>
                  <a:gd name="T10" fmla="*/ 0 h 624"/>
                  <a:gd name="T11" fmla="*/ 600 w 600"/>
                  <a:gd name="T12" fmla="*/ 624 h 624"/>
                </a:gdLst>
                <a:ahLst/>
                <a:cxnLst>
                  <a:cxn ang="T6">
                    <a:pos x="T0" y="T1"/>
                  </a:cxn>
                  <a:cxn ang="T7">
                    <a:pos x="T2" y="T3"/>
                  </a:cxn>
                  <a:cxn ang="T8">
                    <a:pos x="T4" y="T5"/>
                  </a:cxn>
                </a:cxnLst>
                <a:rect l="T9" t="T10" r="T11" b="T12"/>
                <a:pathLst>
                  <a:path w="600" h="624">
                    <a:moveTo>
                      <a:pt x="600" y="624"/>
                    </a:moveTo>
                    <a:cubicBezTo>
                      <a:pt x="372" y="436"/>
                      <a:pt x="144" y="248"/>
                      <a:pt x="72" y="144"/>
                    </a:cubicBezTo>
                    <a:cubicBezTo>
                      <a:pt x="0" y="40"/>
                      <a:pt x="84" y="20"/>
                      <a:pt x="168" y="0"/>
                    </a:cubicBezTo>
                  </a:path>
                </a:pathLst>
              </a:custGeom>
              <a:noFill/>
              <a:ln w="12700" cap="flat" cmpd="sng">
                <a:solidFill>
                  <a:srgbClr val="CC00CC"/>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87" name="Freeform 89"/>
              <p:cNvSpPr>
                <a:spLocks/>
              </p:cNvSpPr>
              <p:nvPr/>
            </p:nvSpPr>
            <p:spPr bwMode="auto">
              <a:xfrm>
                <a:off x="2400" y="1632"/>
                <a:ext cx="864" cy="864"/>
              </a:xfrm>
              <a:custGeom>
                <a:avLst/>
                <a:gdLst>
                  <a:gd name="T0" fmla="*/ 0 w 864"/>
                  <a:gd name="T1" fmla="*/ 0 h 864"/>
                  <a:gd name="T2" fmla="*/ 384 w 864"/>
                  <a:gd name="T3" fmla="*/ 432 h 864"/>
                  <a:gd name="T4" fmla="*/ 240 w 864"/>
                  <a:gd name="T5" fmla="*/ 720 h 864"/>
                  <a:gd name="T6" fmla="*/ 864 w 864"/>
                  <a:gd name="T7" fmla="*/ 864 h 864"/>
                  <a:gd name="T8" fmla="*/ 0 60000 65536"/>
                  <a:gd name="T9" fmla="*/ 0 60000 65536"/>
                  <a:gd name="T10" fmla="*/ 0 60000 65536"/>
                  <a:gd name="T11" fmla="*/ 0 60000 65536"/>
                  <a:gd name="T12" fmla="*/ 0 w 864"/>
                  <a:gd name="T13" fmla="*/ 0 h 864"/>
                  <a:gd name="T14" fmla="*/ 864 w 864"/>
                  <a:gd name="T15" fmla="*/ 864 h 864"/>
                </a:gdLst>
                <a:ahLst/>
                <a:cxnLst>
                  <a:cxn ang="T8">
                    <a:pos x="T0" y="T1"/>
                  </a:cxn>
                  <a:cxn ang="T9">
                    <a:pos x="T2" y="T3"/>
                  </a:cxn>
                  <a:cxn ang="T10">
                    <a:pos x="T4" y="T5"/>
                  </a:cxn>
                  <a:cxn ang="T11">
                    <a:pos x="T6" y="T7"/>
                  </a:cxn>
                </a:cxnLst>
                <a:rect l="T12" t="T13" r="T14" b="T15"/>
                <a:pathLst>
                  <a:path w="864" h="864">
                    <a:moveTo>
                      <a:pt x="0" y="0"/>
                    </a:moveTo>
                    <a:cubicBezTo>
                      <a:pt x="172" y="156"/>
                      <a:pt x="344" y="312"/>
                      <a:pt x="384" y="432"/>
                    </a:cubicBezTo>
                    <a:cubicBezTo>
                      <a:pt x="424" y="552"/>
                      <a:pt x="160" y="648"/>
                      <a:pt x="240" y="720"/>
                    </a:cubicBezTo>
                    <a:cubicBezTo>
                      <a:pt x="320" y="792"/>
                      <a:pt x="592" y="828"/>
                      <a:pt x="864" y="864"/>
                    </a:cubicBezTo>
                  </a:path>
                </a:pathLst>
              </a:custGeom>
              <a:noFill/>
              <a:ln w="12700" cap="flat" cmpd="sng">
                <a:solidFill>
                  <a:srgbClr val="996633"/>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88" name="Freeform 90"/>
              <p:cNvSpPr>
                <a:spLocks/>
              </p:cNvSpPr>
              <p:nvPr/>
            </p:nvSpPr>
            <p:spPr bwMode="auto">
              <a:xfrm>
                <a:off x="1776" y="1440"/>
                <a:ext cx="144" cy="288"/>
              </a:xfrm>
              <a:custGeom>
                <a:avLst/>
                <a:gdLst>
                  <a:gd name="T0" fmla="*/ 63 w 280"/>
                  <a:gd name="T1" fmla="*/ 288 h 288"/>
                  <a:gd name="T2" fmla="*/ 63 w 280"/>
                  <a:gd name="T3" fmla="*/ 96 h 288"/>
                  <a:gd name="T4" fmla="*/ 0 w 280"/>
                  <a:gd name="T5" fmla="*/ 0 h 288"/>
                  <a:gd name="T6" fmla="*/ 0 60000 65536"/>
                  <a:gd name="T7" fmla="*/ 0 60000 65536"/>
                  <a:gd name="T8" fmla="*/ 0 60000 65536"/>
                  <a:gd name="T9" fmla="*/ 0 w 280"/>
                  <a:gd name="T10" fmla="*/ 0 h 288"/>
                  <a:gd name="T11" fmla="*/ 280 w 280"/>
                  <a:gd name="T12" fmla="*/ 288 h 288"/>
                </a:gdLst>
                <a:ahLst/>
                <a:cxnLst>
                  <a:cxn ang="T6">
                    <a:pos x="T0" y="T1"/>
                  </a:cxn>
                  <a:cxn ang="T7">
                    <a:pos x="T2" y="T3"/>
                  </a:cxn>
                  <a:cxn ang="T8">
                    <a:pos x="T4" y="T5"/>
                  </a:cxn>
                </a:cxnLst>
                <a:rect l="T9" t="T10" r="T11" b="T12"/>
                <a:pathLst>
                  <a:path w="280" h="288">
                    <a:moveTo>
                      <a:pt x="240" y="288"/>
                    </a:moveTo>
                    <a:cubicBezTo>
                      <a:pt x="260" y="216"/>
                      <a:pt x="280" y="144"/>
                      <a:pt x="240" y="96"/>
                    </a:cubicBezTo>
                    <a:cubicBezTo>
                      <a:pt x="200" y="48"/>
                      <a:pt x="100" y="24"/>
                      <a:pt x="0" y="0"/>
                    </a:cubicBezTo>
                  </a:path>
                </a:pathLst>
              </a:custGeom>
              <a:noFill/>
              <a:ln w="12700" cap="flat" cmpd="sng">
                <a:solidFill>
                  <a:schemeClr val="hlink"/>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89" name="Freeform 91"/>
              <p:cNvSpPr>
                <a:spLocks/>
              </p:cNvSpPr>
              <p:nvPr/>
            </p:nvSpPr>
            <p:spPr bwMode="auto">
              <a:xfrm>
                <a:off x="1536" y="2352"/>
                <a:ext cx="624" cy="368"/>
              </a:xfrm>
              <a:custGeom>
                <a:avLst/>
                <a:gdLst>
                  <a:gd name="T0" fmla="*/ 0 w 624"/>
                  <a:gd name="T1" fmla="*/ 0 h 368"/>
                  <a:gd name="T2" fmla="*/ 336 w 624"/>
                  <a:gd name="T3" fmla="*/ 144 h 368"/>
                  <a:gd name="T4" fmla="*/ 432 w 624"/>
                  <a:gd name="T5" fmla="*/ 336 h 368"/>
                  <a:gd name="T6" fmla="*/ 624 w 624"/>
                  <a:gd name="T7" fmla="*/ 336 h 368"/>
                  <a:gd name="T8" fmla="*/ 0 60000 65536"/>
                  <a:gd name="T9" fmla="*/ 0 60000 65536"/>
                  <a:gd name="T10" fmla="*/ 0 60000 65536"/>
                  <a:gd name="T11" fmla="*/ 0 60000 65536"/>
                  <a:gd name="T12" fmla="*/ 0 w 624"/>
                  <a:gd name="T13" fmla="*/ 0 h 368"/>
                  <a:gd name="T14" fmla="*/ 624 w 624"/>
                  <a:gd name="T15" fmla="*/ 368 h 368"/>
                </a:gdLst>
                <a:ahLst/>
                <a:cxnLst>
                  <a:cxn ang="T8">
                    <a:pos x="T0" y="T1"/>
                  </a:cxn>
                  <a:cxn ang="T9">
                    <a:pos x="T2" y="T3"/>
                  </a:cxn>
                  <a:cxn ang="T10">
                    <a:pos x="T4" y="T5"/>
                  </a:cxn>
                  <a:cxn ang="T11">
                    <a:pos x="T6" y="T7"/>
                  </a:cxn>
                </a:cxnLst>
                <a:rect l="T12" t="T13" r="T14" b="T15"/>
                <a:pathLst>
                  <a:path w="624" h="368">
                    <a:moveTo>
                      <a:pt x="0" y="0"/>
                    </a:moveTo>
                    <a:cubicBezTo>
                      <a:pt x="132" y="44"/>
                      <a:pt x="264" y="88"/>
                      <a:pt x="336" y="144"/>
                    </a:cubicBezTo>
                    <a:cubicBezTo>
                      <a:pt x="408" y="200"/>
                      <a:pt x="384" y="304"/>
                      <a:pt x="432" y="336"/>
                    </a:cubicBezTo>
                    <a:cubicBezTo>
                      <a:pt x="480" y="368"/>
                      <a:pt x="552" y="352"/>
                      <a:pt x="624" y="336"/>
                    </a:cubicBezTo>
                  </a:path>
                </a:pathLst>
              </a:custGeom>
              <a:noFill/>
              <a:ln w="12700" cap="flat" cmpd="sng">
                <a:solidFill>
                  <a:schemeClr val="hlink"/>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90" name="Freeform 92"/>
              <p:cNvSpPr>
                <a:spLocks/>
              </p:cNvSpPr>
              <p:nvPr/>
            </p:nvSpPr>
            <p:spPr bwMode="auto">
              <a:xfrm>
                <a:off x="2304" y="2448"/>
                <a:ext cx="144" cy="240"/>
              </a:xfrm>
              <a:custGeom>
                <a:avLst/>
                <a:gdLst>
                  <a:gd name="T0" fmla="*/ 144 w 144"/>
                  <a:gd name="T1" fmla="*/ 240 h 240"/>
                  <a:gd name="T2" fmla="*/ 0 w 144"/>
                  <a:gd name="T3" fmla="*/ 0 h 240"/>
                  <a:gd name="T4" fmla="*/ 0 60000 65536"/>
                  <a:gd name="T5" fmla="*/ 0 60000 65536"/>
                  <a:gd name="T6" fmla="*/ 0 w 144"/>
                  <a:gd name="T7" fmla="*/ 0 h 240"/>
                  <a:gd name="T8" fmla="*/ 144 w 144"/>
                  <a:gd name="T9" fmla="*/ 240 h 240"/>
                </a:gdLst>
                <a:ahLst/>
                <a:cxnLst>
                  <a:cxn ang="T4">
                    <a:pos x="T0" y="T1"/>
                  </a:cxn>
                  <a:cxn ang="T5">
                    <a:pos x="T2" y="T3"/>
                  </a:cxn>
                </a:cxnLst>
                <a:rect l="T6" t="T7" r="T8" b="T9"/>
                <a:pathLst>
                  <a:path w="144" h="240">
                    <a:moveTo>
                      <a:pt x="144" y="240"/>
                    </a:moveTo>
                    <a:cubicBezTo>
                      <a:pt x="144" y="240"/>
                      <a:pt x="72" y="120"/>
                      <a:pt x="0" y="0"/>
                    </a:cubicBezTo>
                  </a:path>
                </a:pathLst>
              </a:custGeom>
              <a:noFill/>
              <a:ln w="12700" cap="flat" cmpd="sng">
                <a:solidFill>
                  <a:srgbClr val="FF0000"/>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91" name="Freeform 93"/>
              <p:cNvSpPr>
                <a:spLocks/>
              </p:cNvSpPr>
              <p:nvPr/>
            </p:nvSpPr>
            <p:spPr bwMode="auto">
              <a:xfrm>
                <a:off x="2976" y="1968"/>
                <a:ext cx="576" cy="720"/>
              </a:xfrm>
              <a:custGeom>
                <a:avLst/>
                <a:gdLst>
                  <a:gd name="T0" fmla="*/ 0 w 576"/>
                  <a:gd name="T1" fmla="*/ 720 h 720"/>
                  <a:gd name="T2" fmla="*/ 384 w 576"/>
                  <a:gd name="T3" fmla="*/ 576 h 720"/>
                  <a:gd name="T4" fmla="*/ 576 w 576"/>
                  <a:gd name="T5" fmla="*/ 0 h 720"/>
                  <a:gd name="T6" fmla="*/ 0 60000 65536"/>
                  <a:gd name="T7" fmla="*/ 0 60000 65536"/>
                  <a:gd name="T8" fmla="*/ 0 60000 65536"/>
                  <a:gd name="T9" fmla="*/ 0 w 576"/>
                  <a:gd name="T10" fmla="*/ 0 h 720"/>
                  <a:gd name="T11" fmla="*/ 576 w 576"/>
                  <a:gd name="T12" fmla="*/ 720 h 720"/>
                </a:gdLst>
                <a:ahLst/>
                <a:cxnLst>
                  <a:cxn ang="T6">
                    <a:pos x="T0" y="T1"/>
                  </a:cxn>
                  <a:cxn ang="T7">
                    <a:pos x="T2" y="T3"/>
                  </a:cxn>
                  <a:cxn ang="T8">
                    <a:pos x="T4" y="T5"/>
                  </a:cxn>
                </a:cxnLst>
                <a:rect l="T9" t="T10" r="T11" b="T12"/>
                <a:pathLst>
                  <a:path w="576" h="720">
                    <a:moveTo>
                      <a:pt x="0" y="720"/>
                    </a:moveTo>
                    <a:cubicBezTo>
                      <a:pt x="144" y="708"/>
                      <a:pt x="288" y="696"/>
                      <a:pt x="384" y="576"/>
                    </a:cubicBezTo>
                    <a:cubicBezTo>
                      <a:pt x="480" y="456"/>
                      <a:pt x="528" y="228"/>
                      <a:pt x="576" y="0"/>
                    </a:cubicBezTo>
                  </a:path>
                </a:pathLst>
              </a:custGeom>
              <a:noFill/>
              <a:ln w="12700" cap="flat" cmpd="sng">
                <a:solidFill>
                  <a:srgbClr val="000000"/>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92" name="Freeform 94"/>
              <p:cNvSpPr>
                <a:spLocks/>
              </p:cNvSpPr>
              <p:nvPr/>
            </p:nvSpPr>
            <p:spPr bwMode="auto">
              <a:xfrm>
                <a:off x="3408" y="1685"/>
                <a:ext cx="417" cy="619"/>
              </a:xfrm>
              <a:custGeom>
                <a:avLst/>
                <a:gdLst>
                  <a:gd name="T0" fmla="*/ 0 w 417"/>
                  <a:gd name="T1" fmla="*/ 43 h 619"/>
                  <a:gd name="T2" fmla="*/ 288 w 417"/>
                  <a:gd name="T3" fmla="*/ 43 h 619"/>
                  <a:gd name="T4" fmla="*/ 409 w 417"/>
                  <a:gd name="T5" fmla="*/ 303 h 619"/>
                  <a:gd name="T6" fmla="*/ 336 w 417"/>
                  <a:gd name="T7" fmla="*/ 619 h 619"/>
                  <a:gd name="T8" fmla="*/ 0 60000 65536"/>
                  <a:gd name="T9" fmla="*/ 0 60000 65536"/>
                  <a:gd name="T10" fmla="*/ 0 60000 65536"/>
                  <a:gd name="T11" fmla="*/ 0 60000 65536"/>
                  <a:gd name="T12" fmla="*/ 0 w 417"/>
                  <a:gd name="T13" fmla="*/ 0 h 619"/>
                  <a:gd name="T14" fmla="*/ 417 w 417"/>
                  <a:gd name="T15" fmla="*/ 619 h 619"/>
                </a:gdLst>
                <a:ahLst/>
                <a:cxnLst>
                  <a:cxn ang="T8">
                    <a:pos x="T0" y="T1"/>
                  </a:cxn>
                  <a:cxn ang="T9">
                    <a:pos x="T2" y="T3"/>
                  </a:cxn>
                  <a:cxn ang="T10">
                    <a:pos x="T4" y="T5"/>
                  </a:cxn>
                  <a:cxn ang="T11">
                    <a:pos x="T6" y="T7"/>
                  </a:cxn>
                </a:cxnLst>
                <a:rect l="T12" t="T13" r="T14" b="T15"/>
                <a:pathLst>
                  <a:path w="417" h="619">
                    <a:moveTo>
                      <a:pt x="0" y="43"/>
                    </a:moveTo>
                    <a:cubicBezTo>
                      <a:pt x="108" y="11"/>
                      <a:pt x="220" y="0"/>
                      <a:pt x="288" y="43"/>
                    </a:cubicBezTo>
                    <a:cubicBezTo>
                      <a:pt x="356" y="86"/>
                      <a:pt x="401" y="207"/>
                      <a:pt x="409" y="303"/>
                    </a:cubicBezTo>
                    <a:cubicBezTo>
                      <a:pt x="417" y="399"/>
                      <a:pt x="351" y="553"/>
                      <a:pt x="336" y="619"/>
                    </a:cubicBezTo>
                  </a:path>
                </a:pathLst>
              </a:custGeom>
              <a:noFill/>
              <a:ln w="12700" cap="flat" cmpd="sng">
                <a:solidFill>
                  <a:srgbClr val="FF0000"/>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93" name="Freeform 95"/>
              <p:cNvSpPr>
                <a:spLocks/>
              </p:cNvSpPr>
              <p:nvPr/>
            </p:nvSpPr>
            <p:spPr bwMode="auto">
              <a:xfrm>
                <a:off x="2544" y="1296"/>
                <a:ext cx="808" cy="192"/>
              </a:xfrm>
              <a:custGeom>
                <a:avLst/>
                <a:gdLst>
                  <a:gd name="T0" fmla="*/ 0 w 808"/>
                  <a:gd name="T1" fmla="*/ 0 h 192"/>
                  <a:gd name="T2" fmla="*/ 720 w 808"/>
                  <a:gd name="T3" fmla="*/ 48 h 192"/>
                  <a:gd name="T4" fmla="*/ 528 w 808"/>
                  <a:gd name="T5" fmla="*/ 192 h 192"/>
                  <a:gd name="T6" fmla="*/ 0 60000 65536"/>
                  <a:gd name="T7" fmla="*/ 0 60000 65536"/>
                  <a:gd name="T8" fmla="*/ 0 60000 65536"/>
                  <a:gd name="T9" fmla="*/ 0 w 808"/>
                  <a:gd name="T10" fmla="*/ 0 h 192"/>
                  <a:gd name="T11" fmla="*/ 808 w 808"/>
                  <a:gd name="T12" fmla="*/ 192 h 192"/>
                </a:gdLst>
                <a:ahLst/>
                <a:cxnLst>
                  <a:cxn ang="T6">
                    <a:pos x="T0" y="T1"/>
                  </a:cxn>
                  <a:cxn ang="T7">
                    <a:pos x="T2" y="T3"/>
                  </a:cxn>
                  <a:cxn ang="T8">
                    <a:pos x="T4" y="T5"/>
                  </a:cxn>
                </a:cxnLst>
                <a:rect l="T9" t="T10" r="T11" b="T12"/>
                <a:pathLst>
                  <a:path w="808" h="192">
                    <a:moveTo>
                      <a:pt x="0" y="0"/>
                    </a:moveTo>
                    <a:cubicBezTo>
                      <a:pt x="316" y="8"/>
                      <a:pt x="632" y="16"/>
                      <a:pt x="720" y="48"/>
                    </a:cubicBezTo>
                    <a:cubicBezTo>
                      <a:pt x="808" y="80"/>
                      <a:pt x="668" y="136"/>
                      <a:pt x="528" y="192"/>
                    </a:cubicBezTo>
                  </a:path>
                </a:pathLst>
              </a:custGeom>
              <a:noFill/>
              <a:ln w="12700" cap="flat" cmpd="sng">
                <a:solidFill>
                  <a:srgbClr val="FF6600"/>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94" name="Freeform 96"/>
              <p:cNvSpPr>
                <a:spLocks/>
              </p:cNvSpPr>
              <p:nvPr/>
            </p:nvSpPr>
            <p:spPr bwMode="auto">
              <a:xfrm>
                <a:off x="1440" y="1144"/>
                <a:ext cx="880" cy="728"/>
              </a:xfrm>
              <a:custGeom>
                <a:avLst/>
                <a:gdLst>
                  <a:gd name="T0" fmla="*/ 0 w 880"/>
                  <a:gd name="T1" fmla="*/ 728 h 728"/>
                  <a:gd name="T2" fmla="*/ 192 w 880"/>
                  <a:gd name="T3" fmla="*/ 104 h 728"/>
                  <a:gd name="T4" fmla="*/ 816 w 880"/>
                  <a:gd name="T5" fmla="*/ 104 h 728"/>
                  <a:gd name="T6" fmla="*/ 576 w 880"/>
                  <a:gd name="T7" fmla="*/ 344 h 728"/>
                  <a:gd name="T8" fmla="*/ 0 60000 65536"/>
                  <a:gd name="T9" fmla="*/ 0 60000 65536"/>
                  <a:gd name="T10" fmla="*/ 0 60000 65536"/>
                  <a:gd name="T11" fmla="*/ 0 60000 65536"/>
                  <a:gd name="T12" fmla="*/ 0 w 880"/>
                  <a:gd name="T13" fmla="*/ 0 h 728"/>
                  <a:gd name="T14" fmla="*/ 880 w 880"/>
                  <a:gd name="T15" fmla="*/ 728 h 728"/>
                </a:gdLst>
                <a:ahLst/>
                <a:cxnLst>
                  <a:cxn ang="T8">
                    <a:pos x="T0" y="T1"/>
                  </a:cxn>
                  <a:cxn ang="T9">
                    <a:pos x="T2" y="T3"/>
                  </a:cxn>
                  <a:cxn ang="T10">
                    <a:pos x="T4" y="T5"/>
                  </a:cxn>
                  <a:cxn ang="T11">
                    <a:pos x="T6" y="T7"/>
                  </a:cxn>
                </a:cxnLst>
                <a:rect l="T12" t="T13" r="T14" b="T15"/>
                <a:pathLst>
                  <a:path w="880" h="728">
                    <a:moveTo>
                      <a:pt x="0" y="728"/>
                    </a:moveTo>
                    <a:cubicBezTo>
                      <a:pt x="28" y="468"/>
                      <a:pt x="56" y="208"/>
                      <a:pt x="192" y="104"/>
                    </a:cubicBezTo>
                    <a:cubicBezTo>
                      <a:pt x="328" y="0"/>
                      <a:pt x="752" y="64"/>
                      <a:pt x="816" y="104"/>
                    </a:cubicBezTo>
                    <a:cubicBezTo>
                      <a:pt x="880" y="144"/>
                      <a:pt x="728" y="244"/>
                      <a:pt x="576" y="344"/>
                    </a:cubicBezTo>
                  </a:path>
                </a:pathLst>
              </a:custGeom>
              <a:noFill/>
              <a:ln w="12700" cap="flat" cmpd="sng">
                <a:solidFill>
                  <a:schemeClr val="accent1"/>
                </a:solidFill>
                <a:prstDash val="solid"/>
                <a:miter lim="800000"/>
                <a:headEnd type="none" w="sm" len="sm"/>
                <a:tailEnd type="arrow" w="med"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20577" name="Text Box 97"/>
            <p:cNvSpPr txBox="1">
              <a:spLocks noChangeArrowheads="1"/>
            </p:cNvSpPr>
            <p:nvPr/>
          </p:nvSpPr>
          <p:spPr bwMode="auto">
            <a:xfrm>
              <a:off x="877" y="974"/>
              <a:ext cx="3107"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fa-IR" sz="2000">
                  <a:solidFill>
                    <a:srgbClr val="FF0000"/>
                  </a:solidFill>
                  <a:latin typeface="Times New Roman" panose="02020603050405020304" pitchFamily="18" charset="0"/>
                  <a:cs typeface="Zar" pitchFamily="2" charset="-78"/>
                </a:rPr>
                <a:t>بستر و فضاي تصميم گيري</a:t>
              </a:r>
              <a:endParaRPr lang="en-US" sz="2000">
                <a:solidFill>
                  <a:srgbClr val="FF0000"/>
                </a:solidFill>
                <a:latin typeface="Times New Roman" panose="02020603050405020304" pitchFamily="18" charset="0"/>
                <a:cs typeface="Zar" pitchFamily="2" charset="-78"/>
              </a:endParaRPr>
            </a:p>
          </p:txBody>
        </p:sp>
      </p:grpSp>
      <p:cxnSp>
        <p:nvCxnSpPr>
          <p:cNvPr id="920674" name="AutoShape 98"/>
          <p:cNvCxnSpPr>
            <a:cxnSpLocks noChangeShapeType="1"/>
            <a:stCxn id="920633" idx="41"/>
            <a:endCxn id="20628" idx="29"/>
          </p:cNvCxnSpPr>
          <p:nvPr/>
        </p:nvCxnSpPr>
        <p:spPr bwMode="auto">
          <a:xfrm>
            <a:off x="1868488" y="4770438"/>
            <a:ext cx="969962" cy="219075"/>
          </a:xfrm>
          <a:prstGeom prst="curvedConnector3">
            <a:avLst>
              <a:gd name="adj1" fmla="val 53028"/>
            </a:avLst>
          </a:prstGeom>
          <a:noFill/>
          <a:ln w="12700">
            <a:solidFill>
              <a:schemeClr val="folHlink"/>
            </a:solidFill>
            <a:prstDash val="dash"/>
            <a:miter lim="800000"/>
            <a:headEnd type="triangle" w="sm" len="sm"/>
            <a:tailEnd type="triangle" w="sm" len="sm"/>
          </a:ln>
          <a:extLst>
            <a:ext uri="{909E8E84-426E-40DD-AFC4-6F175D3DCCD1}">
              <a14:hiddenFill xmlns:a14="http://schemas.microsoft.com/office/drawing/2010/main">
                <a:noFill/>
              </a14:hiddenFill>
            </a:ext>
          </a:extLst>
        </p:spPr>
      </p:cxnSp>
      <p:grpSp>
        <p:nvGrpSpPr>
          <p:cNvPr id="10" name="Group 99"/>
          <p:cNvGrpSpPr>
            <a:grpSpLocks/>
          </p:cNvGrpSpPr>
          <p:nvPr/>
        </p:nvGrpSpPr>
        <p:grpSpPr bwMode="auto">
          <a:xfrm>
            <a:off x="6019800" y="3802063"/>
            <a:ext cx="2667000" cy="2133600"/>
            <a:chOff x="864" y="2160"/>
            <a:chExt cx="1488" cy="1093"/>
          </a:xfrm>
        </p:grpSpPr>
        <p:grpSp>
          <p:nvGrpSpPr>
            <p:cNvPr id="20539" name="Group 100"/>
            <p:cNvGrpSpPr>
              <a:grpSpLocks/>
            </p:cNvGrpSpPr>
            <p:nvPr/>
          </p:nvGrpSpPr>
          <p:grpSpPr bwMode="auto">
            <a:xfrm>
              <a:off x="912" y="2160"/>
              <a:ext cx="1440" cy="1093"/>
              <a:chOff x="912" y="2160"/>
              <a:chExt cx="1440" cy="1093"/>
            </a:xfrm>
          </p:grpSpPr>
          <p:sp>
            <p:nvSpPr>
              <p:cNvPr id="20559" name="Freeform 101"/>
              <p:cNvSpPr>
                <a:spLocks/>
              </p:cNvSpPr>
              <p:nvPr/>
            </p:nvSpPr>
            <p:spPr bwMode="auto">
              <a:xfrm>
                <a:off x="1792" y="2545"/>
                <a:ext cx="304" cy="337"/>
              </a:xfrm>
              <a:custGeom>
                <a:avLst/>
                <a:gdLst>
                  <a:gd name="T0" fmla="*/ 0 w 300"/>
                  <a:gd name="T1" fmla="*/ 0 h 486"/>
                  <a:gd name="T2" fmla="*/ 16 w 300"/>
                  <a:gd name="T3" fmla="*/ 44 h 486"/>
                  <a:gd name="T4" fmla="*/ 219 w 300"/>
                  <a:gd name="T5" fmla="*/ 166 h 486"/>
                  <a:gd name="T6" fmla="*/ 221 w 300"/>
                  <a:gd name="T7" fmla="*/ 167 h 486"/>
                  <a:gd name="T8" fmla="*/ 228 w 300"/>
                  <a:gd name="T9" fmla="*/ 170 h 486"/>
                  <a:gd name="T10" fmla="*/ 237 w 300"/>
                  <a:gd name="T11" fmla="*/ 175 h 486"/>
                  <a:gd name="T12" fmla="*/ 249 w 300"/>
                  <a:gd name="T13" fmla="*/ 182 h 486"/>
                  <a:gd name="T14" fmla="*/ 259 w 300"/>
                  <a:gd name="T15" fmla="*/ 192 h 486"/>
                  <a:gd name="T16" fmla="*/ 268 w 300"/>
                  <a:gd name="T17" fmla="*/ 202 h 486"/>
                  <a:gd name="T18" fmla="*/ 274 w 300"/>
                  <a:gd name="T19" fmla="*/ 214 h 486"/>
                  <a:gd name="T20" fmla="*/ 274 w 300"/>
                  <a:gd name="T21" fmla="*/ 226 h 486"/>
                  <a:gd name="T22" fmla="*/ 290 w 300"/>
                  <a:gd name="T23" fmla="*/ 234 h 486"/>
                  <a:gd name="T24" fmla="*/ 304 w 300"/>
                  <a:gd name="T25" fmla="*/ 220 h 486"/>
                  <a:gd name="T26" fmla="*/ 308 w 300"/>
                  <a:gd name="T27" fmla="*/ 207 h 486"/>
                  <a:gd name="T28" fmla="*/ 305 w 300"/>
                  <a:gd name="T29" fmla="*/ 193 h 486"/>
                  <a:gd name="T30" fmla="*/ 297 w 300"/>
                  <a:gd name="T31" fmla="*/ 182 h 486"/>
                  <a:gd name="T32" fmla="*/ 285 w 300"/>
                  <a:gd name="T33" fmla="*/ 172 h 486"/>
                  <a:gd name="T34" fmla="*/ 275 w 300"/>
                  <a:gd name="T35" fmla="*/ 164 h 486"/>
                  <a:gd name="T36" fmla="*/ 265 w 300"/>
                  <a:gd name="T37" fmla="*/ 158 h 486"/>
                  <a:gd name="T38" fmla="*/ 261 w 300"/>
                  <a:gd name="T39" fmla="*/ 157 h 486"/>
                  <a:gd name="T40" fmla="*/ 0 w 300"/>
                  <a:gd name="T41" fmla="*/ 0 h 4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0"/>
                  <a:gd name="T64" fmla="*/ 0 h 486"/>
                  <a:gd name="T65" fmla="*/ 300 w 300"/>
                  <a:gd name="T66" fmla="*/ 486 h 4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0" h="486">
                    <a:moveTo>
                      <a:pt x="0" y="0"/>
                    </a:moveTo>
                    <a:lnTo>
                      <a:pt x="16" y="93"/>
                    </a:lnTo>
                    <a:lnTo>
                      <a:pt x="213" y="344"/>
                    </a:lnTo>
                    <a:lnTo>
                      <a:pt x="215" y="347"/>
                    </a:lnTo>
                    <a:lnTo>
                      <a:pt x="222" y="354"/>
                    </a:lnTo>
                    <a:lnTo>
                      <a:pt x="231" y="365"/>
                    </a:lnTo>
                    <a:lnTo>
                      <a:pt x="243" y="380"/>
                    </a:lnTo>
                    <a:lnTo>
                      <a:pt x="253" y="399"/>
                    </a:lnTo>
                    <a:lnTo>
                      <a:pt x="261" y="419"/>
                    </a:lnTo>
                    <a:lnTo>
                      <a:pt x="266" y="444"/>
                    </a:lnTo>
                    <a:lnTo>
                      <a:pt x="266" y="470"/>
                    </a:lnTo>
                    <a:lnTo>
                      <a:pt x="282" y="486"/>
                    </a:lnTo>
                    <a:lnTo>
                      <a:pt x="296" y="457"/>
                    </a:lnTo>
                    <a:lnTo>
                      <a:pt x="300" y="430"/>
                    </a:lnTo>
                    <a:lnTo>
                      <a:pt x="297" y="402"/>
                    </a:lnTo>
                    <a:lnTo>
                      <a:pt x="289" y="378"/>
                    </a:lnTo>
                    <a:lnTo>
                      <a:pt x="277" y="357"/>
                    </a:lnTo>
                    <a:lnTo>
                      <a:pt x="267" y="341"/>
                    </a:lnTo>
                    <a:lnTo>
                      <a:pt x="259" y="329"/>
                    </a:lnTo>
                    <a:lnTo>
                      <a:pt x="255" y="326"/>
                    </a:lnTo>
                    <a:lnTo>
                      <a:pt x="0" y="0"/>
                    </a:lnTo>
                    <a:close/>
                  </a:path>
                </a:pathLst>
              </a:custGeom>
              <a:solidFill>
                <a:srgbClr val="59B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0" name="Freeform 102"/>
              <p:cNvSpPr>
                <a:spLocks/>
              </p:cNvSpPr>
              <p:nvPr/>
            </p:nvSpPr>
            <p:spPr bwMode="auto">
              <a:xfrm>
                <a:off x="1056" y="2352"/>
                <a:ext cx="1117" cy="879"/>
              </a:xfrm>
              <a:custGeom>
                <a:avLst/>
                <a:gdLst>
                  <a:gd name="T0" fmla="*/ 514 w 2234"/>
                  <a:gd name="T1" fmla="*/ 431 h 1757"/>
                  <a:gd name="T2" fmla="*/ 525 w 2234"/>
                  <a:gd name="T3" fmla="*/ 413 h 1757"/>
                  <a:gd name="T4" fmla="*/ 534 w 2234"/>
                  <a:gd name="T5" fmla="*/ 394 h 1757"/>
                  <a:gd name="T6" fmla="*/ 542 w 2234"/>
                  <a:gd name="T7" fmla="*/ 375 h 1757"/>
                  <a:gd name="T8" fmla="*/ 549 w 2234"/>
                  <a:gd name="T9" fmla="*/ 355 h 1757"/>
                  <a:gd name="T10" fmla="*/ 554 w 2234"/>
                  <a:gd name="T11" fmla="*/ 334 h 1757"/>
                  <a:gd name="T12" fmla="*/ 557 w 2234"/>
                  <a:gd name="T13" fmla="*/ 313 h 1757"/>
                  <a:gd name="T14" fmla="*/ 559 w 2234"/>
                  <a:gd name="T15" fmla="*/ 291 h 1757"/>
                  <a:gd name="T16" fmla="*/ 559 w 2234"/>
                  <a:gd name="T17" fmla="*/ 265 h 1757"/>
                  <a:gd name="T18" fmla="*/ 556 w 2234"/>
                  <a:gd name="T19" fmla="*/ 237 h 1757"/>
                  <a:gd name="T20" fmla="*/ 550 w 2234"/>
                  <a:gd name="T21" fmla="*/ 210 h 1757"/>
                  <a:gd name="T22" fmla="*/ 542 w 2234"/>
                  <a:gd name="T23" fmla="*/ 184 h 1757"/>
                  <a:gd name="T24" fmla="*/ 531 w 2234"/>
                  <a:gd name="T25" fmla="*/ 159 h 1757"/>
                  <a:gd name="T26" fmla="*/ 518 w 2234"/>
                  <a:gd name="T27" fmla="*/ 135 h 1757"/>
                  <a:gd name="T28" fmla="*/ 503 w 2234"/>
                  <a:gd name="T29" fmla="*/ 113 h 1757"/>
                  <a:gd name="T30" fmla="*/ 486 w 2234"/>
                  <a:gd name="T31" fmla="*/ 92 h 1757"/>
                  <a:gd name="T32" fmla="*/ 467 w 2234"/>
                  <a:gd name="T33" fmla="*/ 73 h 1757"/>
                  <a:gd name="T34" fmla="*/ 446 w 2234"/>
                  <a:gd name="T35" fmla="*/ 56 h 1757"/>
                  <a:gd name="T36" fmla="*/ 424 w 2234"/>
                  <a:gd name="T37" fmla="*/ 41 h 1757"/>
                  <a:gd name="T38" fmla="*/ 400 w 2234"/>
                  <a:gd name="T39" fmla="*/ 28 h 1757"/>
                  <a:gd name="T40" fmla="*/ 375 w 2234"/>
                  <a:gd name="T41" fmla="*/ 17 h 1757"/>
                  <a:gd name="T42" fmla="*/ 349 w 2234"/>
                  <a:gd name="T43" fmla="*/ 9 h 1757"/>
                  <a:gd name="T44" fmla="*/ 322 w 2234"/>
                  <a:gd name="T45" fmla="*/ 4 h 1757"/>
                  <a:gd name="T46" fmla="*/ 294 w 2234"/>
                  <a:gd name="T47" fmla="*/ 1 h 1757"/>
                  <a:gd name="T48" fmla="*/ 265 w 2234"/>
                  <a:gd name="T49" fmla="*/ 1 h 1757"/>
                  <a:gd name="T50" fmla="*/ 237 w 2234"/>
                  <a:gd name="T51" fmla="*/ 4 h 1757"/>
                  <a:gd name="T52" fmla="*/ 209 w 2234"/>
                  <a:gd name="T53" fmla="*/ 9 h 1757"/>
                  <a:gd name="T54" fmla="*/ 183 w 2234"/>
                  <a:gd name="T55" fmla="*/ 17 h 1757"/>
                  <a:gd name="T56" fmla="*/ 158 w 2234"/>
                  <a:gd name="T57" fmla="*/ 28 h 1757"/>
                  <a:gd name="T58" fmla="*/ 135 w 2234"/>
                  <a:gd name="T59" fmla="*/ 41 h 1757"/>
                  <a:gd name="T60" fmla="*/ 112 w 2234"/>
                  <a:gd name="T61" fmla="*/ 56 h 1757"/>
                  <a:gd name="T62" fmla="*/ 92 w 2234"/>
                  <a:gd name="T63" fmla="*/ 73 h 1757"/>
                  <a:gd name="T64" fmla="*/ 73 w 2234"/>
                  <a:gd name="T65" fmla="*/ 92 h 1757"/>
                  <a:gd name="T66" fmla="*/ 56 w 2234"/>
                  <a:gd name="T67" fmla="*/ 113 h 1757"/>
                  <a:gd name="T68" fmla="*/ 40 w 2234"/>
                  <a:gd name="T69" fmla="*/ 135 h 1757"/>
                  <a:gd name="T70" fmla="*/ 28 w 2234"/>
                  <a:gd name="T71" fmla="*/ 159 h 1757"/>
                  <a:gd name="T72" fmla="*/ 17 w 2234"/>
                  <a:gd name="T73" fmla="*/ 184 h 1757"/>
                  <a:gd name="T74" fmla="*/ 9 w 2234"/>
                  <a:gd name="T75" fmla="*/ 210 h 1757"/>
                  <a:gd name="T76" fmla="*/ 3 w 2234"/>
                  <a:gd name="T77" fmla="*/ 237 h 1757"/>
                  <a:gd name="T78" fmla="*/ 1 w 2234"/>
                  <a:gd name="T79" fmla="*/ 265 h 1757"/>
                  <a:gd name="T80" fmla="*/ 1 w 2234"/>
                  <a:gd name="T81" fmla="*/ 291 h 1757"/>
                  <a:gd name="T82" fmla="*/ 2 w 2234"/>
                  <a:gd name="T83" fmla="*/ 313 h 1757"/>
                  <a:gd name="T84" fmla="*/ 5 w 2234"/>
                  <a:gd name="T85" fmla="*/ 334 h 1757"/>
                  <a:gd name="T86" fmla="*/ 10 w 2234"/>
                  <a:gd name="T87" fmla="*/ 355 h 1757"/>
                  <a:gd name="T88" fmla="*/ 17 w 2234"/>
                  <a:gd name="T89" fmla="*/ 375 h 1757"/>
                  <a:gd name="T90" fmla="*/ 25 w 2234"/>
                  <a:gd name="T91" fmla="*/ 394 h 1757"/>
                  <a:gd name="T92" fmla="*/ 34 w 2234"/>
                  <a:gd name="T93" fmla="*/ 413 h 1757"/>
                  <a:gd name="T94" fmla="*/ 45 w 2234"/>
                  <a:gd name="T95" fmla="*/ 431 h 1757"/>
                  <a:gd name="T96" fmla="*/ 508 w 2234"/>
                  <a:gd name="T97" fmla="*/ 440 h 1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4"/>
                  <a:gd name="T148" fmla="*/ 0 h 1757"/>
                  <a:gd name="T149" fmla="*/ 2234 w 2234"/>
                  <a:gd name="T150" fmla="*/ 1757 h 1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4" h="1757">
                    <a:moveTo>
                      <a:pt x="2033" y="1757"/>
                    </a:moveTo>
                    <a:lnTo>
                      <a:pt x="2056" y="1722"/>
                    </a:lnTo>
                    <a:lnTo>
                      <a:pt x="2078" y="1688"/>
                    </a:lnTo>
                    <a:lnTo>
                      <a:pt x="2098" y="1651"/>
                    </a:lnTo>
                    <a:lnTo>
                      <a:pt x="2118" y="1614"/>
                    </a:lnTo>
                    <a:lnTo>
                      <a:pt x="2135" y="1576"/>
                    </a:lnTo>
                    <a:lnTo>
                      <a:pt x="2153" y="1538"/>
                    </a:lnTo>
                    <a:lnTo>
                      <a:pt x="2168" y="1499"/>
                    </a:lnTo>
                    <a:lnTo>
                      <a:pt x="2181" y="1459"/>
                    </a:lnTo>
                    <a:lnTo>
                      <a:pt x="2193" y="1418"/>
                    </a:lnTo>
                    <a:lnTo>
                      <a:pt x="2204" y="1377"/>
                    </a:lnTo>
                    <a:lnTo>
                      <a:pt x="2214" y="1334"/>
                    </a:lnTo>
                    <a:lnTo>
                      <a:pt x="2221" y="1293"/>
                    </a:lnTo>
                    <a:lnTo>
                      <a:pt x="2226" y="1249"/>
                    </a:lnTo>
                    <a:lnTo>
                      <a:pt x="2231" y="1206"/>
                    </a:lnTo>
                    <a:lnTo>
                      <a:pt x="2233" y="1161"/>
                    </a:lnTo>
                    <a:lnTo>
                      <a:pt x="2234" y="1118"/>
                    </a:lnTo>
                    <a:lnTo>
                      <a:pt x="2233" y="1060"/>
                    </a:lnTo>
                    <a:lnTo>
                      <a:pt x="2229" y="1004"/>
                    </a:lnTo>
                    <a:lnTo>
                      <a:pt x="2222" y="947"/>
                    </a:lnTo>
                    <a:lnTo>
                      <a:pt x="2211" y="893"/>
                    </a:lnTo>
                    <a:lnTo>
                      <a:pt x="2199" y="839"/>
                    </a:lnTo>
                    <a:lnTo>
                      <a:pt x="2184" y="786"/>
                    </a:lnTo>
                    <a:lnTo>
                      <a:pt x="2166" y="734"/>
                    </a:lnTo>
                    <a:lnTo>
                      <a:pt x="2147" y="683"/>
                    </a:lnTo>
                    <a:lnTo>
                      <a:pt x="2124" y="634"/>
                    </a:lnTo>
                    <a:lnTo>
                      <a:pt x="2100" y="585"/>
                    </a:lnTo>
                    <a:lnTo>
                      <a:pt x="2072" y="538"/>
                    </a:lnTo>
                    <a:lnTo>
                      <a:pt x="2043" y="493"/>
                    </a:lnTo>
                    <a:lnTo>
                      <a:pt x="2012" y="449"/>
                    </a:lnTo>
                    <a:lnTo>
                      <a:pt x="1979" y="407"/>
                    </a:lnTo>
                    <a:lnTo>
                      <a:pt x="1944" y="366"/>
                    </a:lnTo>
                    <a:lnTo>
                      <a:pt x="1907" y="327"/>
                    </a:lnTo>
                    <a:lnTo>
                      <a:pt x="1868" y="290"/>
                    </a:lnTo>
                    <a:lnTo>
                      <a:pt x="1828" y="256"/>
                    </a:lnTo>
                    <a:lnTo>
                      <a:pt x="1785" y="222"/>
                    </a:lnTo>
                    <a:lnTo>
                      <a:pt x="1741" y="191"/>
                    </a:lnTo>
                    <a:lnTo>
                      <a:pt x="1695" y="162"/>
                    </a:lnTo>
                    <a:lnTo>
                      <a:pt x="1649" y="135"/>
                    </a:lnTo>
                    <a:lnTo>
                      <a:pt x="1601" y="111"/>
                    </a:lnTo>
                    <a:lnTo>
                      <a:pt x="1551" y="88"/>
                    </a:lnTo>
                    <a:lnTo>
                      <a:pt x="1501" y="68"/>
                    </a:lnTo>
                    <a:lnTo>
                      <a:pt x="1449" y="51"/>
                    </a:lnTo>
                    <a:lnTo>
                      <a:pt x="1396" y="36"/>
                    </a:lnTo>
                    <a:lnTo>
                      <a:pt x="1342" y="23"/>
                    </a:lnTo>
                    <a:lnTo>
                      <a:pt x="1286" y="13"/>
                    </a:lnTo>
                    <a:lnTo>
                      <a:pt x="1230" y="6"/>
                    </a:lnTo>
                    <a:lnTo>
                      <a:pt x="1174" y="1"/>
                    </a:lnTo>
                    <a:lnTo>
                      <a:pt x="1116" y="0"/>
                    </a:lnTo>
                    <a:lnTo>
                      <a:pt x="1058" y="1"/>
                    </a:lnTo>
                    <a:lnTo>
                      <a:pt x="1002" y="6"/>
                    </a:lnTo>
                    <a:lnTo>
                      <a:pt x="946" y="13"/>
                    </a:lnTo>
                    <a:lnTo>
                      <a:pt x="891" y="23"/>
                    </a:lnTo>
                    <a:lnTo>
                      <a:pt x="837" y="36"/>
                    </a:lnTo>
                    <a:lnTo>
                      <a:pt x="784" y="51"/>
                    </a:lnTo>
                    <a:lnTo>
                      <a:pt x="732" y="68"/>
                    </a:lnTo>
                    <a:lnTo>
                      <a:pt x="682" y="88"/>
                    </a:lnTo>
                    <a:lnTo>
                      <a:pt x="632" y="111"/>
                    </a:lnTo>
                    <a:lnTo>
                      <a:pt x="584" y="135"/>
                    </a:lnTo>
                    <a:lnTo>
                      <a:pt x="538" y="162"/>
                    </a:lnTo>
                    <a:lnTo>
                      <a:pt x="492" y="191"/>
                    </a:lnTo>
                    <a:lnTo>
                      <a:pt x="448" y="222"/>
                    </a:lnTo>
                    <a:lnTo>
                      <a:pt x="407" y="256"/>
                    </a:lnTo>
                    <a:lnTo>
                      <a:pt x="366" y="290"/>
                    </a:lnTo>
                    <a:lnTo>
                      <a:pt x="327" y="327"/>
                    </a:lnTo>
                    <a:lnTo>
                      <a:pt x="290" y="366"/>
                    </a:lnTo>
                    <a:lnTo>
                      <a:pt x="255" y="407"/>
                    </a:lnTo>
                    <a:lnTo>
                      <a:pt x="222" y="449"/>
                    </a:lnTo>
                    <a:lnTo>
                      <a:pt x="191" y="493"/>
                    </a:lnTo>
                    <a:lnTo>
                      <a:pt x="161" y="538"/>
                    </a:lnTo>
                    <a:lnTo>
                      <a:pt x="135" y="585"/>
                    </a:lnTo>
                    <a:lnTo>
                      <a:pt x="111" y="634"/>
                    </a:lnTo>
                    <a:lnTo>
                      <a:pt x="88" y="683"/>
                    </a:lnTo>
                    <a:lnTo>
                      <a:pt x="68" y="734"/>
                    </a:lnTo>
                    <a:lnTo>
                      <a:pt x="51" y="786"/>
                    </a:lnTo>
                    <a:lnTo>
                      <a:pt x="36" y="839"/>
                    </a:lnTo>
                    <a:lnTo>
                      <a:pt x="23" y="893"/>
                    </a:lnTo>
                    <a:lnTo>
                      <a:pt x="13" y="947"/>
                    </a:lnTo>
                    <a:lnTo>
                      <a:pt x="6" y="1004"/>
                    </a:lnTo>
                    <a:lnTo>
                      <a:pt x="1" y="1060"/>
                    </a:lnTo>
                    <a:lnTo>
                      <a:pt x="0" y="1118"/>
                    </a:lnTo>
                    <a:lnTo>
                      <a:pt x="1" y="1161"/>
                    </a:lnTo>
                    <a:lnTo>
                      <a:pt x="3" y="1206"/>
                    </a:lnTo>
                    <a:lnTo>
                      <a:pt x="8" y="1249"/>
                    </a:lnTo>
                    <a:lnTo>
                      <a:pt x="14" y="1293"/>
                    </a:lnTo>
                    <a:lnTo>
                      <a:pt x="21" y="1334"/>
                    </a:lnTo>
                    <a:lnTo>
                      <a:pt x="30" y="1377"/>
                    </a:lnTo>
                    <a:lnTo>
                      <a:pt x="41" y="1418"/>
                    </a:lnTo>
                    <a:lnTo>
                      <a:pt x="53" y="1459"/>
                    </a:lnTo>
                    <a:lnTo>
                      <a:pt x="67" y="1499"/>
                    </a:lnTo>
                    <a:lnTo>
                      <a:pt x="82" y="1538"/>
                    </a:lnTo>
                    <a:lnTo>
                      <a:pt x="99" y="1576"/>
                    </a:lnTo>
                    <a:lnTo>
                      <a:pt x="116" y="1614"/>
                    </a:lnTo>
                    <a:lnTo>
                      <a:pt x="136" y="1651"/>
                    </a:lnTo>
                    <a:lnTo>
                      <a:pt x="157" y="1688"/>
                    </a:lnTo>
                    <a:lnTo>
                      <a:pt x="179" y="1722"/>
                    </a:lnTo>
                    <a:lnTo>
                      <a:pt x="202" y="1757"/>
                    </a:lnTo>
                    <a:lnTo>
                      <a:pt x="2033" y="1757"/>
                    </a:lnTo>
                    <a:close/>
                  </a:path>
                </a:pathLst>
              </a:custGeom>
              <a:solidFill>
                <a:srgbClr val="969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1" name="Rectangle 103"/>
              <p:cNvSpPr>
                <a:spLocks noChangeArrowheads="1"/>
              </p:cNvSpPr>
              <p:nvPr/>
            </p:nvSpPr>
            <p:spPr bwMode="auto">
              <a:xfrm>
                <a:off x="1089" y="3194"/>
                <a:ext cx="105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sp>
            <p:nvSpPr>
              <p:cNvPr id="20562" name="Freeform 104"/>
              <p:cNvSpPr>
                <a:spLocks/>
              </p:cNvSpPr>
              <p:nvPr/>
            </p:nvSpPr>
            <p:spPr bwMode="auto">
              <a:xfrm>
                <a:off x="1106" y="2160"/>
                <a:ext cx="953" cy="1074"/>
              </a:xfrm>
              <a:custGeom>
                <a:avLst/>
                <a:gdLst>
                  <a:gd name="T0" fmla="*/ 792 w 953"/>
                  <a:gd name="T1" fmla="*/ 286 h 1074"/>
                  <a:gd name="T2" fmla="*/ 752 w 953"/>
                  <a:gd name="T3" fmla="*/ 179 h 1074"/>
                  <a:gd name="T4" fmla="*/ 716 w 953"/>
                  <a:gd name="T5" fmla="*/ 155 h 1074"/>
                  <a:gd name="T6" fmla="*/ 714 w 953"/>
                  <a:gd name="T7" fmla="*/ 137 h 1074"/>
                  <a:gd name="T8" fmla="*/ 743 w 953"/>
                  <a:gd name="T9" fmla="*/ 116 h 1074"/>
                  <a:gd name="T10" fmla="*/ 743 w 953"/>
                  <a:gd name="T11" fmla="*/ 52 h 1074"/>
                  <a:gd name="T12" fmla="*/ 761 w 953"/>
                  <a:gd name="T13" fmla="*/ 18 h 1074"/>
                  <a:gd name="T14" fmla="*/ 741 w 953"/>
                  <a:gd name="T15" fmla="*/ 6 h 1074"/>
                  <a:gd name="T16" fmla="*/ 720 w 953"/>
                  <a:gd name="T17" fmla="*/ 0 h 1074"/>
                  <a:gd name="T18" fmla="*/ 701 w 953"/>
                  <a:gd name="T19" fmla="*/ 1 h 1074"/>
                  <a:gd name="T20" fmla="*/ 651 w 953"/>
                  <a:gd name="T21" fmla="*/ 30 h 1074"/>
                  <a:gd name="T22" fmla="*/ 622 w 953"/>
                  <a:gd name="T23" fmla="*/ 113 h 1074"/>
                  <a:gd name="T24" fmla="*/ 600 w 953"/>
                  <a:gd name="T25" fmla="*/ 124 h 1074"/>
                  <a:gd name="T26" fmla="*/ 530 w 953"/>
                  <a:gd name="T27" fmla="*/ 124 h 1074"/>
                  <a:gd name="T28" fmla="*/ 417 w 953"/>
                  <a:gd name="T29" fmla="*/ 151 h 1074"/>
                  <a:gd name="T30" fmla="*/ 331 w 953"/>
                  <a:gd name="T31" fmla="*/ 214 h 1074"/>
                  <a:gd name="T32" fmla="*/ 316 w 953"/>
                  <a:gd name="T33" fmla="*/ 325 h 1074"/>
                  <a:gd name="T34" fmla="*/ 351 w 953"/>
                  <a:gd name="T35" fmla="*/ 414 h 1074"/>
                  <a:gd name="T36" fmla="*/ 399 w 953"/>
                  <a:gd name="T37" fmla="*/ 387 h 1074"/>
                  <a:gd name="T38" fmla="*/ 403 w 953"/>
                  <a:gd name="T39" fmla="*/ 366 h 1074"/>
                  <a:gd name="T40" fmla="*/ 414 w 953"/>
                  <a:gd name="T41" fmla="*/ 284 h 1074"/>
                  <a:gd name="T42" fmla="*/ 452 w 953"/>
                  <a:gd name="T43" fmla="*/ 253 h 1074"/>
                  <a:gd name="T44" fmla="*/ 479 w 953"/>
                  <a:gd name="T45" fmla="*/ 282 h 1074"/>
                  <a:gd name="T46" fmla="*/ 420 w 953"/>
                  <a:gd name="T47" fmla="*/ 487 h 1074"/>
                  <a:gd name="T48" fmla="*/ 363 w 953"/>
                  <a:gd name="T49" fmla="*/ 605 h 1074"/>
                  <a:gd name="T50" fmla="*/ 272 w 953"/>
                  <a:gd name="T51" fmla="*/ 735 h 1074"/>
                  <a:gd name="T52" fmla="*/ 165 w 953"/>
                  <a:gd name="T53" fmla="*/ 867 h 1074"/>
                  <a:gd name="T54" fmla="*/ 69 w 953"/>
                  <a:gd name="T55" fmla="*/ 977 h 1074"/>
                  <a:gd name="T56" fmla="*/ 9 w 953"/>
                  <a:gd name="T57" fmla="*/ 1044 h 1074"/>
                  <a:gd name="T58" fmla="*/ 106 w 953"/>
                  <a:gd name="T59" fmla="*/ 1051 h 1074"/>
                  <a:gd name="T60" fmla="*/ 159 w 953"/>
                  <a:gd name="T61" fmla="*/ 1010 h 1074"/>
                  <a:gd name="T62" fmla="*/ 254 w 953"/>
                  <a:gd name="T63" fmla="*/ 937 h 1074"/>
                  <a:gd name="T64" fmla="*/ 364 w 953"/>
                  <a:gd name="T65" fmla="*/ 854 h 1074"/>
                  <a:gd name="T66" fmla="*/ 462 w 953"/>
                  <a:gd name="T67" fmla="*/ 781 h 1074"/>
                  <a:gd name="T68" fmla="*/ 523 w 953"/>
                  <a:gd name="T69" fmla="*/ 740 h 1074"/>
                  <a:gd name="T70" fmla="*/ 604 w 953"/>
                  <a:gd name="T71" fmla="*/ 704 h 1074"/>
                  <a:gd name="T72" fmla="*/ 685 w 953"/>
                  <a:gd name="T73" fmla="*/ 718 h 1074"/>
                  <a:gd name="T74" fmla="*/ 739 w 953"/>
                  <a:gd name="T75" fmla="*/ 867 h 1074"/>
                  <a:gd name="T76" fmla="*/ 689 w 953"/>
                  <a:gd name="T77" fmla="*/ 1068 h 1074"/>
                  <a:gd name="T78" fmla="*/ 809 w 953"/>
                  <a:gd name="T79" fmla="*/ 1025 h 1074"/>
                  <a:gd name="T80" fmla="*/ 876 w 953"/>
                  <a:gd name="T81" fmla="*/ 883 h 1074"/>
                  <a:gd name="T82" fmla="*/ 887 w 953"/>
                  <a:gd name="T83" fmla="*/ 726 h 1074"/>
                  <a:gd name="T84" fmla="*/ 808 w 953"/>
                  <a:gd name="T85" fmla="*/ 593 h 1074"/>
                  <a:gd name="T86" fmla="*/ 724 w 953"/>
                  <a:gd name="T87" fmla="*/ 520 h 1074"/>
                  <a:gd name="T88" fmla="*/ 729 w 953"/>
                  <a:gd name="T89" fmla="*/ 452 h 1074"/>
                  <a:gd name="T90" fmla="*/ 772 w 953"/>
                  <a:gd name="T91" fmla="*/ 479 h 1074"/>
                  <a:gd name="T92" fmla="*/ 829 w 953"/>
                  <a:gd name="T93" fmla="*/ 491 h 1074"/>
                  <a:gd name="T94" fmla="*/ 872 w 953"/>
                  <a:gd name="T95" fmla="*/ 487 h 1074"/>
                  <a:gd name="T96" fmla="*/ 872 w 953"/>
                  <a:gd name="T97" fmla="*/ 416 h 1074"/>
                  <a:gd name="T98" fmla="*/ 846 w 953"/>
                  <a:gd name="T99" fmla="*/ 416 h 1074"/>
                  <a:gd name="T100" fmla="*/ 903 w 953"/>
                  <a:gd name="T101" fmla="*/ 392 h 1074"/>
                  <a:gd name="T102" fmla="*/ 882 w 953"/>
                  <a:gd name="T103" fmla="*/ 412 h 1074"/>
                  <a:gd name="T104" fmla="*/ 948 w 953"/>
                  <a:gd name="T105" fmla="*/ 416 h 10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3"/>
                  <a:gd name="T160" fmla="*/ 0 h 1074"/>
                  <a:gd name="T161" fmla="*/ 953 w 953"/>
                  <a:gd name="T162" fmla="*/ 1074 h 10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3" h="1074">
                    <a:moveTo>
                      <a:pt x="834" y="420"/>
                    </a:moveTo>
                    <a:lnTo>
                      <a:pt x="796" y="351"/>
                    </a:lnTo>
                    <a:lnTo>
                      <a:pt x="794" y="336"/>
                    </a:lnTo>
                    <a:lnTo>
                      <a:pt x="794" y="322"/>
                    </a:lnTo>
                    <a:lnTo>
                      <a:pt x="793" y="310"/>
                    </a:lnTo>
                    <a:lnTo>
                      <a:pt x="792" y="286"/>
                    </a:lnTo>
                    <a:lnTo>
                      <a:pt x="790" y="263"/>
                    </a:lnTo>
                    <a:lnTo>
                      <a:pt x="786" y="242"/>
                    </a:lnTo>
                    <a:lnTo>
                      <a:pt x="780" y="223"/>
                    </a:lnTo>
                    <a:lnTo>
                      <a:pt x="773" y="206"/>
                    </a:lnTo>
                    <a:lnTo>
                      <a:pt x="763" y="192"/>
                    </a:lnTo>
                    <a:lnTo>
                      <a:pt x="752" y="179"/>
                    </a:lnTo>
                    <a:lnTo>
                      <a:pt x="738" y="169"/>
                    </a:lnTo>
                    <a:lnTo>
                      <a:pt x="733" y="166"/>
                    </a:lnTo>
                    <a:lnTo>
                      <a:pt x="729" y="163"/>
                    </a:lnTo>
                    <a:lnTo>
                      <a:pt x="724" y="161"/>
                    </a:lnTo>
                    <a:lnTo>
                      <a:pt x="720" y="158"/>
                    </a:lnTo>
                    <a:lnTo>
                      <a:pt x="716" y="155"/>
                    </a:lnTo>
                    <a:lnTo>
                      <a:pt x="711" y="153"/>
                    </a:lnTo>
                    <a:lnTo>
                      <a:pt x="707" y="151"/>
                    </a:lnTo>
                    <a:lnTo>
                      <a:pt x="702" y="148"/>
                    </a:lnTo>
                    <a:lnTo>
                      <a:pt x="706" y="145"/>
                    </a:lnTo>
                    <a:lnTo>
                      <a:pt x="710" y="141"/>
                    </a:lnTo>
                    <a:lnTo>
                      <a:pt x="714" y="137"/>
                    </a:lnTo>
                    <a:lnTo>
                      <a:pt x="717" y="132"/>
                    </a:lnTo>
                    <a:lnTo>
                      <a:pt x="721" y="128"/>
                    </a:lnTo>
                    <a:lnTo>
                      <a:pt x="724" y="123"/>
                    </a:lnTo>
                    <a:lnTo>
                      <a:pt x="727" y="118"/>
                    </a:lnTo>
                    <a:lnTo>
                      <a:pt x="730" y="113"/>
                    </a:lnTo>
                    <a:lnTo>
                      <a:pt x="743" y="116"/>
                    </a:lnTo>
                    <a:lnTo>
                      <a:pt x="741" y="79"/>
                    </a:lnTo>
                    <a:lnTo>
                      <a:pt x="743" y="72"/>
                    </a:lnTo>
                    <a:lnTo>
                      <a:pt x="743" y="65"/>
                    </a:lnTo>
                    <a:lnTo>
                      <a:pt x="743" y="58"/>
                    </a:lnTo>
                    <a:lnTo>
                      <a:pt x="743" y="52"/>
                    </a:lnTo>
                    <a:lnTo>
                      <a:pt x="770" y="27"/>
                    </a:lnTo>
                    <a:lnTo>
                      <a:pt x="770" y="26"/>
                    </a:lnTo>
                    <a:lnTo>
                      <a:pt x="769" y="25"/>
                    </a:lnTo>
                    <a:lnTo>
                      <a:pt x="766" y="23"/>
                    </a:lnTo>
                    <a:lnTo>
                      <a:pt x="764" y="21"/>
                    </a:lnTo>
                    <a:lnTo>
                      <a:pt x="761" y="18"/>
                    </a:lnTo>
                    <a:lnTo>
                      <a:pt x="758" y="15"/>
                    </a:lnTo>
                    <a:lnTo>
                      <a:pt x="754" y="13"/>
                    </a:lnTo>
                    <a:lnTo>
                      <a:pt x="750" y="11"/>
                    </a:lnTo>
                    <a:lnTo>
                      <a:pt x="747" y="9"/>
                    </a:lnTo>
                    <a:lnTo>
                      <a:pt x="744" y="7"/>
                    </a:lnTo>
                    <a:lnTo>
                      <a:pt x="741" y="6"/>
                    </a:lnTo>
                    <a:lnTo>
                      <a:pt x="738" y="5"/>
                    </a:lnTo>
                    <a:lnTo>
                      <a:pt x="735" y="4"/>
                    </a:lnTo>
                    <a:lnTo>
                      <a:pt x="732" y="3"/>
                    </a:lnTo>
                    <a:lnTo>
                      <a:pt x="728" y="2"/>
                    </a:lnTo>
                    <a:lnTo>
                      <a:pt x="723" y="1"/>
                    </a:lnTo>
                    <a:lnTo>
                      <a:pt x="720" y="0"/>
                    </a:lnTo>
                    <a:lnTo>
                      <a:pt x="717" y="0"/>
                    </a:lnTo>
                    <a:lnTo>
                      <a:pt x="714" y="0"/>
                    </a:lnTo>
                    <a:lnTo>
                      <a:pt x="711" y="0"/>
                    </a:lnTo>
                    <a:lnTo>
                      <a:pt x="708" y="0"/>
                    </a:lnTo>
                    <a:lnTo>
                      <a:pt x="704" y="0"/>
                    </a:lnTo>
                    <a:lnTo>
                      <a:pt x="701" y="1"/>
                    </a:lnTo>
                    <a:lnTo>
                      <a:pt x="697" y="2"/>
                    </a:lnTo>
                    <a:lnTo>
                      <a:pt x="687" y="4"/>
                    </a:lnTo>
                    <a:lnTo>
                      <a:pt x="678" y="8"/>
                    </a:lnTo>
                    <a:lnTo>
                      <a:pt x="668" y="14"/>
                    </a:lnTo>
                    <a:lnTo>
                      <a:pt x="659" y="21"/>
                    </a:lnTo>
                    <a:lnTo>
                      <a:pt x="651" y="30"/>
                    </a:lnTo>
                    <a:lnTo>
                      <a:pt x="642" y="41"/>
                    </a:lnTo>
                    <a:lnTo>
                      <a:pt x="636" y="53"/>
                    </a:lnTo>
                    <a:lnTo>
                      <a:pt x="630" y="67"/>
                    </a:lnTo>
                    <a:lnTo>
                      <a:pt x="625" y="83"/>
                    </a:lnTo>
                    <a:lnTo>
                      <a:pt x="623" y="98"/>
                    </a:lnTo>
                    <a:lnTo>
                      <a:pt x="622" y="113"/>
                    </a:lnTo>
                    <a:lnTo>
                      <a:pt x="625" y="127"/>
                    </a:lnTo>
                    <a:lnTo>
                      <a:pt x="620" y="126"/>
                    </a:lnTo>
                    <a:lnTo>
                      <a:pt x="615" y="125"/>
                    </a:lnTo>
                    <a:lnTo>
                      <a:pt x="610" y="125"/>
                    </a:lnTo>
                    <a:lnTo>
                      <a:pt x="605" y="124"/>
                    </a:lnTo>
                    <a:lnTo>
                      <a:pt x="600" y="124"/>
                    </a:lnTo>
                    <a:lnTo>
                      <a:pt x="594" y="124"/>
                    </a:lnTo>
                    <a:lnTo>
                      <a:pt x="588" y="123"/>
                    </a:lnTo>
                    <a:lnTo>
                      <a:pt x="583" y="123"/>
                    </a:lnTo>
                    <a:lnTo>
                      <a:pt x="566" y="123"/>
                    </a:lnTo>
                    <a:lnTo>
                      <a:pt x="548" y="123"/>
                    </a:lnTo>
                    <a:lnTo>
                      <a:pt x="530" y="124"/>
                    </a:lnTo>
                    <a:lnTo>
                      <a:pt x="511" y="127"/>
                    </a:lnTo>
                    <a:lnTo>
                      <a:pt x="492" y="129"/>
                    </a:lnTo>
                    <a:lnTo>
                      <a:pt x="473" y="133"/>
                    </a:lnTo>
                    <a:lnTo>
                      <a:pt x="454" y="138"/>
                    </a:lnTo>
                    <a:lnTo>
                      <a:pt x="436" y="144"/>
                    </a:lnTo>
                    <a:lnTo>
                      <a:pt x="417" y="151"/>
                    </a:lnTo>
                    <a:lnTo>
                      <a:pt x="400" y="158"/>
                    </a:lnTo>
                    <a:lnTo>
                      <a:pt x="384" y="167"/>
                    </a:lnTo>
                    <a:lnTo>
                      <a:pt x="368" y="177"/>
                    </a:lnTo>
                    <a:lnTo>
                      <a:pt x="355" y="188"/>
                    </a:lnTo>
                    <a:lnTo>
                      <a:pt x="342" y="200"/>
                    </a:lnTo>
                    <a:lnTo>
                      <a:pt x="331" y="214"/>
                    </a:lnTo>
                    <a:lnTo>
                      <a:pt x="323" y="229"/>
                    </a:lnTo>
                    <a:lnTo>
                      <a:pt x="316" y="245"/>
                    </a:lnTo>
                    <a:lnTo>
                      <a:pt x="314" y="263"/>
                    </a:lnTo>
                    <a:lnTo>
                      <a:pt x="312" y="283"/>
                    </a:lnTo>
                    <a:lnTo>
                      <a:pt x="314" y="303"/>
                    </a:lnTo>
                    <a:lnTo>
                      <a:pt x="316" y="325"/>
                    </a:lnTo>
                    <a:lnTo>
                      <a:pt x="321" y="347"/>
                    </a:lnTo>
                    <a:lnTo>
                      <a:pt x="326" y="369"/>
                    </a:lnTo>
                    <a:lnTo>
                      <a:pt x="333" y="402"/>
                    </a:lnTo>
                    <a:lnTo>
                      <a:pt x="342" y="411"/>
                    </a:lnTo>
                    <a:lnTo>
                      <a:pt x="333" y="402"/>
                    </a:lnTo>
                    <a:lnTo>
                      <a:pt x="351" y="414"/>
                    </a:lnTo>
                    <a:lnTo>
                      <a:pt x="360" y="414"/>
                    </a:lnTo>
                    <a:lnTo>
                      <a:pt x="378" y="408"/>
                    </a:lnTo>
                    <a:lnTo>
                      <a:pt x="390" y="393"/>
                    </a:lnTo>
                    <a:lnTo>
                      <a:pt x="396" y="387"/>
                    </a:lnTo>
                    <a:lnTo>
                      <a:pt x="405" y="375"/>
                    </a:lnTo>
                    <a:lnTo>
                      <a:pt x="399" y="387"/>
                    </a:lnTo>
                    <a:lnTo>
                      <a:pt x="402" y="369"/>
                    </a:lnTo>
                    <a:lnTo>
                      <a:pt x="405" y="372"/>
                    </a:lnTo>
                    <a:lnTo>
                      <a:pt x="402" y="363"/>
                    </a:lnTo>
                    <a:lnTo>
                      <a:pt x="402" y="378"/>
                    </a:lnTo>
                    <a:lnTo>
                      <a:pt x="399" y="366"/>
                    </a:lnTo>
                    <a:lnTo>
                      <a:pt x="403" y="366"/>
                    </a:lnTo>
                    <a:lnTo>
                      <a:pt x="407" y="367"/>
                    </a:lnTo>
                    <a:lnTo>
                      <a:pt x="406" y="349"/>
                    </a:lnTo>
                    <a:lnTo>
                      <a:pt x="407" y="332"/>
                    </a:lnTo>
                    <a:lnTo>
                      <a:pt x="408" y="314"/>
                    </a:lnTo>
                    <a:lnTo>
                      <a:pt x="410" y="298"/>
                    </a:lnTo>
                    <a:lnTo>
                      <a:pt x="414" y="284"/>
                    </a:lnTo>
                    <a:lnTo>
                      <a:pt x="419" y="272"/>
                    </a:lnTo>
                    <a:lnTo>
                      <a:pt x="426" y="264"/>
                    </a:lnTo>
                    <a:lnTo>
                      <a:pt x="435" y="257"/>
                    </a:lnTo>
                    <a:lnTo>
                      <a:pt x="440" y="256"/>
                    </a:lnTo>
                    <a:lnTo>
                      <a:pt x="446" y="254"/>
                    </a:lnTo>
                    <a:lnTo>
                      <a:pt x="452" y="253"/>
                    </a:lnTo>
                    <a:lnTo>
                      <a:pt x="459" y="252"/>
                    </a:lnTo>
                    <a:lnTo>
                      <a:pt x="466" y="252"/>
                    </a:lnTo>
                    <a:lnTo>
                      <a:pt x="473" y="252"/>
                    </a:lnTo>
                    <a:lnTo>
                      <a:pt x="480" y="252"/>
                    </a:lnTo>
                    <a:lnTo>
                      <a:pt x="488" y="253"/>
                    </a:lnTo>
                    <a:lnTo>
                      <a:pt x="479" y="282"/>
                    </a:lnTo>
                    <a:lnTo>
                      <a:pt x="471" y="315"/>
                    </a:lnTo>
                    <a:lnTo>
                      <a:pt x="461" y="350"/>
                    </a:lnTo>
                    <a:lnTo>
                      <a:pt x="451" y="386"/>
                    </a:lnTo>
                    <a:lnTo>
                      <a:pt x="440" y="422"/>
                    </a:lnTo>
                    <a:lnTo>
                      <a:pt x="429" y="456"/>
                    </a:lnTo>
                    <a:lnTo>
                      <a:pt x="420" y="487"/>
                    </a:lnTo>
                    <a:lnTo>
                      <a:pt x="410" y="514"/>
                    </a:lnTo>
                    <a:lnTo>
                      <a:pt x="403" y="530"/>
                    </a:lnTo>
                    <a:lnTo>
                      <a:pt x="395" y="548"/>
                    </a:lnTo>
                    <a:lnTo>
                      <a:pt x="386" y="566"/>
                    </a:lnTo>
                    <a:lnTo>
                      <a:pt x="375" y="585"/>
                    </a:lnTo>
                    <a:lnTo>
                      <a:pt x="363" y="605"/>
                    </a:lnTo>
                    <a:lnTo>
                      <a:pt x="350" y="625"/>
                    </a:lnTo>
                    <a:lnTo>
                      <a:pt x="336" y="647"/>
                    </a:lnTo>
                    <a:lnTo>
                      <a:pt x="321" y="668"/>
                    </a:lnTo>
                    <a:lnTo>
                      <a:pt x="305" y="690"/>
                    </a:lnTo>
                    <a:lnTo>
                      <a:pt x="288" y="712"/>
                    </a:lnTo>
                    <a:lnTo>
                      <a:pt x="272" y="735"/>
                    </a:lnTo>
                    <a:lnTo>
                      <a:pt x="254" y="757"/>
                    </a:lnTo>
                    <a:lnTo>
                      <a:pt x="236" y="780"/>
                    </a:lnTo>
                    <a:lnTo>
                      <a:pt x="219" y="802"/>
                    </a:lnTo>
                    <a:lnTo>
                      <a:pt x="201" y="824"/>
                    </a:lnTo>
                    <a:lnTo>
                      <a:pt x="183" y="846"/>
                    </a:lnTo>
                    <a:lnTo>
                      <a:pt x="165" y="867"/>
                    </a:lnTo>
                    <a:lnTo>
                      <a:pt x="148" y="887"/>
                    </a:lnTo>
                    <a:lnTo>
                      <a:pt x="130" y="907"/>
                    </a:lnTo>
                    <a:lnTo>
                      <a:pt x="114" y="926"/>
                    </a:lnTo>
                    <a:lnTo>
                      <a:pt x="98" y="944"/>
                    </a:lnTo>
                    <a:lnTo>
                      <a:pt x="83" y="961"/>
                    </a:lnTo>
                    <a:lnTo>
                      <a:pt x="69" y="977"/>
                    </a:lnTo>
                    <a:lnTo>
                      <a:pt x="56" y="992"/>
                    </a:lnTo>
                    <a:lnTo>
                      <a:pt x="44" y="1006"/>
                    </a:lnTo>
                    <a:lnTo>
                      <a:pt x="33" y="1017"/>
                    </a:lnTo>
                    <a:lnTo>
                      <a:pt x="23" y="1028"/>
                    </a:lnTo>
                    <a:lnTo>
                      <a:pt x="15" y="1037"/>
                    </a:lnTo>
                    <a:lnTo>
                      <a:pt x="9" y="1044"/>
                    </a:lnTo>
                    <a:lnTo>
                      <a:pt x="4" y="1049"/>
                    </a:lnTo>
                    <a:lnTo>
                      <a:pt x="2" y="1052"/>
                    </a:lnTo>
                    <a:lnTo>
                      <a:pt x="0" y="1053"/>
                    </a:lnTo>
                    <a:lnTo>
                      <a:pt x="102" y="1055"/>
                    </a:lnTo>
                    <a:lnTo>
                      <a:pt x="103" y="1054"/>
                    </a:lnTo>
                    <a:lnTo>
                      <a:pt x="106" y="1051"/>
                    </a:lnTo>
                    <a:lnTo>
                      <a:pt x="111" y="1048"/>
                    </a:lnTo>
                    <a:lnTo>
                      <a:pt x="117" y="1043"/>
                    </a:lnTo>
                    <a:lnTo>
                      <a:pt x="126" y="1036"/>
                    </a:lnTo>
                    <a:lnTo>
                      <a:pt x="136" y="1028"/>
                    </a:lnTo>
                    <a:lnTo>
                      <a:pt x="147" y="1020"/>
                    </a:lnTo>
                    <a:lnTo>
                      <a:pt x="159" y="1010"/>
                    </a:lnTo>
                    <a:lnTo>
                      <a:pt x="173" y="999"/>
                    </a:lnTo>
                    <a:lnTo>
                      <a:pt x="188" y="988"/>
                    </a:lnTo>
                    <a:lnTo>
                      <a:pt x="203" y="976"/>
                    </a:lnTo>
                    <a:lnTo>
                      <a:pt x="219" y="964"/>
                    </a:lnTo>
                    <a:lnTo>
                      <a:pt x="236" y="951"/>
                    </a:lnTo>
                    <a:lnTo>
                      <a:pt x="254" y="937"/>
                    </a:lnTo>
                    <a:lnTo>
                      <a:pt x="272" y="923"/>
                    </a:lnTo>
                    <a:lnTo>
                      <a:pt x="290" y="909"/>
                    </a:lnTo>
                    <a:lnTo>
                      <a:pt x="308" y="896"/>
                    </a:lnTo>
                    <a:lnTo>
                      <a:pt x="327" y="882"/>
                    </a:lnTo>
                    <a:lnTo>
                      <a:pt x="345" y="867"/>
                    </a:lnTo>
                    <a:lnTo>
                      <a:pt x="364" y="854"/>
                    </a:lnTo>
                    <a:lnTo>
                      <a:pt x="382" y="840"/>
                    </a:lnTo>
                    <a:lnTo>
                      <a:pt x="399" y="828"/>
                    </a:lnTo>
                    <a:lnTo>
                      <a:pt x="416" y="815"/>
                    </a:lnTo>
                    <a:lnTo>
                      <a:pt x="432" y="803"/>
                    </a:lnTo>
                    <a:lnTo>
                      <a:pt x="448" y="791"/>
                    </a:lnTo>
                    <a:lnTo>
                      <a:pt x="462" y="781"/>
                    </a:lnTo>
                    <a:lnTo>
                      <a:pt x="475" y="771"/>
                    </a:lnTo>
                    <a:lnTo>
                      <a:pt x="488" y="763"/>
                    </a:lnTo>
                    <a:lnTo>
                      <a:pt x="498" y="755"/>
                    </a:lnTo>
                    <a:lnTo>
                      <a:pt x="508" y="749"/>
                    </a:lnTo>
                    <a:lnTo>
                      <a:pt x="516" y="744"/>
                    </a:lnTo>
                    <a:lnTo>
                      <a:pt x="523" y="740"/>
                    </a:lnTo>
                    <a:lnTo>
                      <a:pt x="535" y="733"/>
                    </a:lnTo>
                    <a:lnTo>
                      <a:pt x="549" y="726"/>
                    </a:lnTo>
                    <a:lnTo>
                      <a:pt x="562" y="719"/>
                    </a:lnTo>
                    <a:lnTo>
                      <a:pt x="576" y="714"/>
                    </a:lnTo>
                    <a:lnTo>
                      <a:pt x="590" y="708"/>
                    </a:lnTo>
                    <a:lnTo>
                      <a:pt x="604" y="704"/>
                    </a:lnTo>
                    <a:lnTo>
                      <a:pt x="618" y="702"/>
                    </a:lnTo>
                    <a:lnTo>
                      <a:pt x="632" y="701"/>
                    </a:lnTo>
                    <a:lnTo>
                      <a:pt x="646" y="702"/>
                    </a:lnTo>
                    <a:lnTo>
                      <a:pt x="660" y="705"/>
                    </a:lnTo>
                    <a:lnTo>
                      <a:pt x="672" y="710"/>
                    </a:lnTo>
                    <a:lnTo>
                      <a:pt x="685" y="718"/>
                    </a:lnTo>
                    <a:lnTo>
                      <a:pt x="697" y="729"/>
                    </a:lnTo>
                    <a:lnTo>
                      <a:pt x="708" y="742"/>
                    </a:lnTo>
                    <a:lnTo>
                      <a:pt x="718" y="759"/>
                    </a:lnTo>
                    <a:lnTo>
                      <a:pt x="728" y="780"/>
                    </a:lnTo>
                    <a:lnTo>
                      <a:pt x="737" y="821"/>
                    </a:lnTo>
                    <a:lnTo>
                      <a:pt x="739" y="867"/>
                    </a:lnTo>
                    <a:lnTo>
                      <a:pt x="733" y="915"/>
                    </a:lnTo>
                    <a:lnTo>
                      <a:pt x="723" y="962"/>
                    </a:lnTo>
                    <a:lnTo>
                      <a:pt x="712" y="1003"/>
                    </a:lnTo>
                    <a:lnTo>
                      <a:pt x="701" y="1037"/>
                    </a:lnTo>
                    <a:lnTo>
                      <a:pt x="693" y="1060"/>
                    </a:lnTo>
                    <a:lnTo>
                      <a:pt x="689" y="1068"/>
                    </a:lnTo>
                    <a:lnTo>
                      <a:pt x="779" y="1074"/>
                    </a:lnTo>
                    <a:lnTo>
                      <a:pt x="781" y="1072"/>
                    </a:lnTo>
                    <a:lnTo>
                      <a:pt x="785" y="1066"/>
                    </a:lnTo>
                    <a:lnTo>
                      <a:pt x="791" y="1055"/>
                    </a:lnTo>
                    <a:lnTo>
                      <a:pt x="800" y="1041"/>
                    </a:lnTo>
                    <a:lnTo>
                      <a:pt x="809" y="1025"/>
                    </a:lnTo>
                    <a:lnTo>
                      <a:pt x="820" y="1006"/>
                    </a:lnTo>
                    <a:lnTo>
                      <a:pt x="832" y="984"/>
                    </a:lnTo>
                    <a:lnTo>
                      <a:pt x="844" y="960"/>
                    </a:lnTo>
                    <a:lnTo>
                      <a:pt x="856" y="935"/>
                    </a:lnTo>
                    <a:lnTo>
                      <a:pt x="866" y="909"/>
                    </a:lnTo>
                    <a:lnTo>
                      <a:pt x="876" y="883"/>
                    </a:lnTo>
                    <a:lnTo>
                      <a:pt x="884" y="856"/>
                    </a:lnTo>
                    <a:lnTo>
                      <a:pt x="890" y="829"/>
                    </a:lnTo>
                    <a:lnTo>
                      <a:pt x="894" y="803"/>
                    </a:lnTo>
                    <a:lnTo>
                      <a:pt x="895" y="778"/>
                    </a:lnTo>
                    <a:lnTo>
                      <a:pt x="893" y="753"/>
                    </a:lnTo>
                    <a:lnTo>
                      <a:pt x="887" y="726"/>
                    </a:lnTo>
                    <a:lnTo>
                      <a:pt x="878" y="701"/>
                    </a:lnTo>
                    <a:lnTo>
                      <a:pt x="866" y="676"/>
                    </a:lnTo>
                    <a:lnTo>
                      <a:pt x="854" y="653"/>
                    </a:lnTo>
                    <a:lnTo>
                      <a:pt x="839" y="632"/>
                    </a:lnTo>
                    <a:lnTo>
                      <a:pt x="824" y="612"/>
                    </a:lnTo>
                    <a:lnTo>
                      <a:pt x="808" y="593"/>
                    </a:lnTo>
                    <a:lnTo>
                      <a:pt x="792" y="576"/>
                    </a:lnTo>
                    <a:lnTo>
                      <a:pt x="776" y="562"/>
                    </a:lnTo>
                    <a:lnTo>
                      <a:pt x="760" y="548"/>
                    </a:lnTo>
                    <a:lnTo>
                      <a:pt x="747" y="537"/>
                    </a:lnTo>
                    <a:lnTo>
                      <a:pt x="735" y="528"/>
                    </a:lnTo>
                    <a:lnTo>
                      <a:pt x="724" y="520"/>
                    </a:lnTo>
                    <a:lnTo>
                      <a:pt x="716" y="515"/>
                    </a:lnTo>
                    <a:lnTo>
                      <a:pt x="711" y="511"/>
                    </a:lnTo>
                    <a:lnTo>
                      <a:pt x="709" y="510"/>
                    </a:lnTo>
                    <a:lnTo>
                      <a:pt x="717" y="441"/>
                    </a:lnTo>
                    <a:lnTo>
                      <a:pt x="722" y="446"/>
                    </a:lnTo>
                    <a:lnTo>
                      <a:pt x="729" y="452"/>
                    </a:lnTo>
                    <a:lnTo>
                      <a:pt x="735" y="457"/>
                    </a:lnTo>
                    <a:lnTo>
                      <a:pt x="741" y="462"/>
                    </a:lnTo>
                    <a:lnTo>
                      <a:pt x="748" y="466"/>
                    </a:lnTo>
                    <a:lnTo>
                      <a:pt x="756" y="471"/>
                    </a:lnTo>
                    <a:lnTo>
                      <a:pt x="764" y="475"/>
                    </a:lnTo>
                    <a:lnTo>
                      <a:pt x="772" y="479"/>
                    </a:lnTo>
                    <a:lnTo>
                      <a:pt x="780" y="482"/>
                    </a:lnTo>
                    <a:lnTo>
                      <a:pt x="789" y="485"/>
                    </a:lnTo>
                    <a:lnTo>
                      <a:pt x="798" y="487"/>
                    </a:lnTo>
                    <a:lnTo>
                      <a:pt x="808" y="489"/>
                    </a:lnTo>
                    <a:lnTo>
                      <a:pt x="818" y="490"/>
                    </a:lnTo>
                    <a:lnTo>
                      <a:pt x="829" y="491"/>
                    </a:lnTo>
                    <a:lnTo>
                      <a:pt x="840" y="491"/>
                    </a:lnTo>
                    <a:lnTo>
                      <a:pt x="851" y="490"/>
                    </a:lnTo>
                    <a:lnTo>
                      <a:pt x="857" y="490"/>
                    </a:lnTo>
                    <a:lnTo>
                      <a:pt x="862" y="489"/>
                    </a:lnTo>
                    <a:lnTo>
                      <a:pt x="867" y="488"/>
                    </a:lnTo>
                    <a:lnTo>
                      <a:pt x="872" y="487"/>
                    </a:lnTo>
                    <a:lnTo>
                      <a:pt x="876" y="485"/>
                    </a:lnTo>
                    <a:lnTo>
                      <a:pt x="881" y="484"/>
                    </a:lnTo>
                    <a:lnTo>
                      <a:pt x="885" y="482"/>
                    </a:lnTo>
                    <a:lnTo>
                      <a:pt x="889" y="480"/>
                    </a:lnTo>
                    <a:lnTo>
                      <a:pt x="875" y="415"/>
                    </a:lnTo>
                    <a:lnTo>
                      <a:pt x="872" y="416"/>
                    </a:lnTo>
                    <a:lnTo>
                      <a:pt x="869" y="417"/>
                    </a:lnTo>
                    <a:lnTo>
                      <a:pt x="865" y="418"/>
                    </a:lnTo>
                    <a:lnTo>
                      <a:pt x="862" y="418"/>
                    </a:lnTo>
                    <a:lnTo>
                      <a:pt x="856" y="418"/>
                    </a:lnTo>
                    <a:lnTo>
                      <a:pt x="851" y="417"/>
                    </a:lnTo>
                    <a:lnTo>
                      <a:pt x="846" y="416"/>
                    </a:lnTo>
                    <a:lnTo>
                      <a:pt x="841" y="415"/>
                    </a:lnTo>
                    <a:lnTo>
                      <a:pt x="837" y="413"/>
                    </a:lnTo>
                    <a:lnTo>
                      <a:pt x="832" y="412"/>
                    </a:lnTo>
                    <a:lnTo>
                      <a:pt x="828" y="409"/>
                    </a:lnTo>
                    <a:lnTo>
                      <a:pt x="824" y="407"/>
                    </a:lnTo>
                    <a:lnTo>
                      <a:pt x="903" y="392"/>
                    </a:lnTo>
                    <a:lnTo>
                      <a:pt x="900" y="396"/>
                    </a:lnTo>
                    <a:lnTo>
                      <a:pt x="896" y="399"/>
                    </a:lnTo>
                    <a:lnTo>
                      <a:pt x="893" y="403"/>
                    </a:lnTo>
                    <a:lnTo>
                      <a:pt x="889" y="406"/>
                    </a:lnTo>
                    <a:lnTo>
                      <a:pt x="885" y="409"/>
                    </a:lnTo>
                    <a:lnTo>
                      <a:pt x="882" y="412"/>
                    </a:lnTo>
                    <a:lnTo>
                      <a:pt x="878" y="414"/>
                    </a:lnTo>
                    <a:lnTo>
                      <a:pt x="903" y="473"/>
                    </a:lnTo>
                    <a:lnTo>
                      <a:pt x="918" y="460"/>
                    </a:lnTo>
                    <a:lnTo>
                      <a:pt x="931" y="446"/>
                    </a:lnTo>
                    <a:lnTo>
                      <a:pt x="941" y="431"/>
                    </a:lnTo>
                    <a:lnTo>
                      <a:pt x="948" y="416"/>
                    </a:lnTo>
                    <a:lnTo>
                      <a:pt x="953" y="403"/>
                    </a:lnTo>
                    <a:lnTo>
                      <a:pt x="945" y="381"/>
                    </a:lnTo>
                    <a:lnTo>
                      <a:pt x="921" y="375"/>
                    </a:lnTo>
                    <a:lnTo>
                      <a:pt x="834" y="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3" name="Freeform 105"/>
              <p:cNvSpPr>
                <a:spLocks/>
              </p:cNvSpPr>
              <p:nvPr/>
            </p:nvSpPr>
            <p:spPr bwMode="auto">
              <a:xfrm>
                <a:off x="1981" y="2574"/>
                <a:ext cx="27" cy="66"/>
              </a:xfrm>
              <a:custGeom>
                <a:avLst/>
                <a:gdLst>
                  <a:gd name="T0" fmla="*/ 0 w 55"/>
                  <a:gd name="T1" fmla="*/ 1 h 132"/>
                  <a:gd name="T2" fmla="*/ 7 w 55"/>
                  <a:gd name="T3" fmla="*/ 33 h 132"/>
                  <a:gd name="T4" fmla="*/ 8 w 55"/>
                  <a:gd name="T5" fmla="*/ 33 h 132"/>
                  <a:gd name="T6" fmla="*/ 10 w 55"/>
                  <a:gd name="T7" fmla="*/ 31 h 132"/>
                  <a:gd name="T8" fmla="*/ 12 w 55"/>
                  <a:gd name="T9" fmla="*/ 31 h 132"/>
                  <a:gd name="T10" fmla="*/ 13 w 55"/>
                  <a:gd name="T11" fmla="*/ 29 h 132"/>
                  <a:gd name="T12" fmla="*/ 1 w 55"/>
                  <a:gd name="T13" fmla="*/ 0 h 132"/>
                  <a:gd name="T14" fmla="*/ 1 w 55"/>
                  <a:gd name="T15" fmla="*/ 1 h 132"/>
                  <a:gd name="T16" fmla="*/ 0 w 55"/>
                  <a:gd name="T17" fmla="*/ 1 h 132"/>
                  <a:gd name="T18" fmla="*/ 0 w 55"/>
                  <a:gd name="T19" fmla="*/ 1 h 132"/>
                  <a:gd name="T20" fmla="*/ 0 w 55"/>
                  <a:gd name="T21" fmla="*/ 1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2"/>
                  <a:gd name="T35" fmla="*/ 55 w 55"/>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2">
                    <a:moveTo>
                      <a:pt x="0" y="2"/>
                    </a:moveTo>
                    <a:lnTo>
                      <a:pt x="28" y="132"/>
                    </a:lnTo>
                    <a:lnTo>
                      <a:pt x="35" y="129"/>
                    </a:lnTo>
                    <a:lnTo>
                      <a:pt x="42" y="125"/>
                    </a:lnTo>
                    <a:lnTo>
                      <a:pt x="49" y="122"/>
                    </a:lnTo>
                    <a:lnTo>
                      <a:pt x="55" y="117"/>
                    </a:lnTo>
                    <a:lnTo>
                      <a:pt x="5" y="0"/>
                    </a:lnTo>
                    <a:lnTo>
                      <a:pt x="4" y="1"/>
                    </a:lnTo>
                    <a:lnTo>
                      <a:pt x="3" y="1"/>
                    </a:lnTo>
                    <a:lnTo>
                      <a:pt x="1"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4" name="Freeform 106"/>
              <p:cNvSpPr>
                <a:spLocks/>
              </p:cNvSpPr>
              <p:nvPr/>
            </p:nvSpPr>
            <p:spPr bwMode="auto">
              <a:xfrm>
                <a:off x="1573" y="2589"/>
                <a:ext cx="59" cy="60"/>
              </a:xfrm>
              <a:custGeom>
                <a:avLst/>
                <a:gdLst>
                  <a:gd name="T0" fmla="*/ 14 w 119"/>
                  <a:gd name="T1" fmla="*/ 30 h 119"/>
                  <a:gd name="T2" fmla="*/ 18 w 119"/>
                  <a:gd name="T3" fmla="*/ 30 h 119"/>
                  <a:gd name="T4" fmla="*/ 20 w 119"/>
                  <a:gd name="T5" fmla="*/ 29 h 119"/>
                  <a:gd name="T6" fmla="*/ 23 w 119"/>
                  <a:gd name="T7" fmla="*/ 28 h 119"/>
                  <a:gd name="T8" fmla="*/ 25 w 119"/>
                  <a:gd name="T9" fmla="*/ 26 h 119"/>
                  <a:gd name="T10" fmla="*/ 27 w 119"/>
                  <a:gd name="T11" fmla="*/ 24 h 119"/>
                  <a:gd name="T12" fmla="*/ 28 w 119"/>
                  <a:gd name="T13" fmla="*/ 21 h 119"/>
                  <a:gd name="T14" fmla="*/ 29 w 119"/>
                  <a:gd name="T15" fmla="*/ 18 h 119"/>
                  <a:gd name="T16" fmla="*/ 29 w 119"/>
                  <a:gd name="T17" fmla="*/ 15 h 119"/>
                  <a:gd name="T18" fmla="*/ 29 w 119"/>
                  <a:gd name="T19" fmla="*/ 12 h 119"/>
                  <a:gd name="T20" fmla="*/ 28 w 119"/>
                  <a:gd name="T21" fmla="*/ 9 h 119"/>
                  <a:gd name="T22" fmla="*/ 27 w 119"/>
                  <a:gd name="T23" fmla="*/ 7 h 119"/>
                  <a:gd name="T24" fmla="*/ 25 w 119"/>
                  <a:gd name="T25" fmla="*/ 5 h 119"/>
                  <a:gd name="T26" fmla="*/ 23 w 119"/>
                  <a:gd name="T27" fmla="*/ 3 h 119"/>
                  <a:gd name="T28" fmla="*/ 20 w 119"/>
                  <a:gd name="T29" fmla="*/ 1 h 119"/>
                  <a:gd name="T30" fmla="*/ 18 w 119"/>
                  <a:gd name="T31" fmla="*/ 1 h 119"/>
                  <a:gd name="T32" fmla="*/ 14 w 119"/>
                  <a:gd name="T33" fmla="*/ 0 h 119"/>
                  <a:gd name="T34" fmla="*/ 11 w 119"/>
                  <a:gd name="T35" fmla="*/ 1 h 119"/>
                  <a:gd name="T36" fmla="*/ 9 w 119"/>
                  <a:gd name="T37" fmla="*/ 1 h 119"/>
                  <a:gd name="T38" fmla="*/ 6 w 119"/>
                  <a:gd name="T39" fmla="*/ 3 h 119"/>
                  <a:gd name="T40" fmla="*/ 4 w 119"/>
                  <a:gd name="T41" fmla="*/ 5 h 119"/>
                  <a:gd name="T42" fmla="*/ 2 w 119"/>
                  <a:gd name="T43" fmla="*/ 7 h 119"/>
                  <a:gd name="T44" fmla="*/ 1 w 119"/>
                  <a:gd name="T45" fmla="*/ 9 h 119"/>
                  <a:gd name="T46" fmla="*/ 0 w 119"/>
                  <a:gd name="T47" fmla="*/ 12 h 119"/>
                  <a:gd name="T48" fmla="*/ 0 w 119"/>
                  <a:gd name="T49" fmla="*/ 15 h 119"/>
                  <a:gd name="T50" fmla="*/ 0 w 119"/>
                  <a:gd name="T51" fmla="*/ 18 h 119"/>
                  <a:gd name="T52" fmla="*/ 1 w 119"/>
                  <a:gd name="T53" fmla="*/ 21 h 119"/>
                  <a:gd name="T54" fmla="*/ 2 w 119"/>
                  <a:gd name="T55" fmla="*/ 24 h 119"/>
                  <a:gd name="T56" fmla="*/ 4 w 119"/>
                  <a:gd name="T57" fmla="*/ 26 h 119"/>
                  <a:gd name="T58" fmla="*/ 6 w 119"/>
                  <a:gd name="T59" fmla="*/ 28 h 119"/>
                  <a:gd name="T60" fmla="*/ 9 w 119"/>
                  <a:gd name="T61" fmla="*/ 29 h 119"/>
                  <a:gd name="T62" fmla="*/ 11 w 119"/>
                  <a:gd name="T63" fmla="*/ 30 h 119"/>
                  <a:gd name="T64" fmla="*/ 14 w 119"/>
                  <a:gd name="T65" fmla="*/ 3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9"/>
                  <a:gd name="T101" fmla="*/ 119 w 119"/>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9">
                    <a:moveTo>
                      <a:pt x="59" y="119"/>
                    </a:moveTo>
                    <a:lnTo>
                      <a:pt x="72" y="118"/>
                    </a:lnTo>
                    <a:lnTo>
                      <a:pt x="82" y="115"/>
                    </a:lnTo>
                    <a:lnTo>
                      <a:pt x="92" y="109"/>
                    </a:lnTo>
                    <a:lnTo>
                      <a:pt x="102" y="102"/>
                    </a:lnTo>
                    <a:lnTo>
                      <a:pt x="109" y="93"/>
                    </a:lnTo>
                    <a:lnTo>
                      <a:pt x="114" y="82"/>
                    </a:lnTo>
                    <a:lnTo>
                      <a:pt x="118" y="72"/>
                    </a:lnTo>
                    <a:lnTo>
                      <a:pt x="119" y="59"/>
                    </a:lnTo>
                    <a:lnTo>
                      <a:pt x="118" y="47"/>
                    </a:lnTo>
                    <a:lnTo>
                      <a:pt x="114" y="36"/>
                    </a:lnTo>
                    <a:lnTo>
                      <a:pt x="109" y="26"/>
                    </a:lnTo>
                    <a:lnTo>
                      <a:pt x="102" y="17"/>
                    </a:lnTo>
                    <a:lnTo>
                      <a:pt x="92" y="10"/>
                    </a:lnTo>
                    <a:lnTo>
                      <a:pt x="82" y="4"/>
                    </a:lnTo>
                    <a:lnTo>
                      <a:pt x="72" y="1"/>
                    </a:lnTo>
                    <a:lnTo>
                      <a:pt x="59" y="0"/>
                    </a:lnTo>
                    <a:lnTo>
                      <a:pt x="47" y="1"/>
                    </a:lnTo>
                    <a:lnTo>
                      <a:pt x="36" y="4"/>
                    </a:lnTo>
                    <a:lnTo>
                      <a:pt x="27" y="10"/>
                    </a:lnTo>
                    <a:lnTo>
                      <a:pt x="18" y="17"/>
                    </a:lnTo>
                    <a:lnTo>
                      <a:pt x="11" y="26"/>
                    </a:lnTo>
                    <a:lnTo>
                      <a:pt x="5" y="36"/>
                    </a:lnTo>
                    <a:lnTo>
                      <a:pt x="1" y="47"/>
                    </a:lnTo>
                    <a:lnTo>
                      <a:pt x="0" y="59"/>
                    </a:lnTo>
                    <a:lnTo>
                      <a:pt x="1" y="72"/>
                    </a:lnTo>
                    <a:lnTo>
                      <a:pt x="5" y="82"/>
                    </a:lnTo>
                    <a:lnTo>
                      <a:pt x="11" y="93"/>
                    </a:lnTo>
                    <a:lnTo>
                      <a:pt x="18" y="102"/>
                    </a:lnTo>
                    <a:lnTo>
                      <a:pt x="27" y="109"/>
                    </a:lnTo>
                    <a:lnTo>
                      <a:pt x="36" y="115"/>
                    </a:lnTo>
                    <a:lnTo>
                      <a:pt x="47" y="118"/>
                    </a:lnTo>
                    <a:lnTo>
                      <a:pt x="5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5" name="Freeform 107"/>
              <p:cNvSpPr>
                <a:spLocks/>
              </p:cNvSpPr>
              <p:nvPr/>
            </p:nvSpPr>
            <p:spPr bwMode="auto">
              <a:xfrm>
                <a:off x="1730" y="2332"/>
                <a:ext cx="74" cy="150"/>
              </a:xfrm>
              <a:custGeom>
                <a:avLst/>
                <a:gdLst>
                  <a:gd name="T0" fmla="*/ 0 w 148"/>
                  <a:gd name="T1" fmla="*/ 0 h 299"/>
                  <a:gd name="T2" fmla="*/ 7 w 148"/>
                  <a:gd name="T3" fmla="*/ 75 h 299"/>
                  <a:gd name="T4" fmla="*/ 37 w 148"/>
                  <a:gd name="T5" fmla="*/ 4 h 299"/>
                  <a:gd name="T6" fmla="*/ 37 w 148"/>
                  <a:gd name="T7" fmla="*/ 5 h 299"/>
                  <a:gd name="T8" fmla="*/ 35 w 148"/>
                  <a:gd name="T9" fmla="*/ 7 h 299"/>
                  <a:gd name="T10" fmla="*/ 33 w 148"/>
                  <a:gd name="T11" fmla="*/ 9 h 299"/>
                  <a:gd name="T12" fmla="*/ 29 w 148"/>
                  <a:gd name="T13" fmla="*/ 11 h 299"/>
                  <a:gd name="T14" fmla="*/ 26 w 148"/>
                  <a:gd name="T15" fmla="*/ 13 h 299"/>
                  <a:gd name="T16" fmla="*/ 22 w 148"/>
                  <a:gd name="T17" fmla="*/ 14 h 299"/>
                  <a:gd name="T18" fmla="*/ 19 w 148"/>
                  <a:gd name="T19" fmla="*/ 14 h 299"/>
                  <a:gd name="T20" fmla="*/ 16 w 148"/>
                  <a:gd name="T21" fmla="*/ 12 h 299"/>
                  <a:gd name="T22" fmla="*/ 13 w 148"/>
                  <a:gd name="T23" fmla="*/ 10 h 299"/>
                  <a:gd name="T24" fmla="*/ 11 w 148"/>
                  <a:gd name="T25" fmla="*/ 8 h 299"/>
                  <a:gd name="T26" fmla="*/ 8 w 148"/>
                  <a:gd name="T27" fmla="*/ 6 h 299"/>
                  <a:gd name="T28" fmla="*/ 5 w 148"/>
                  <a:gd name="T29" fmla="*/ 4 h 299"/>
                  <a:gd name="T30" fmla="*/ 3 w 148"/>
                  <a:gd name="T31" fmla="*/ 2 h 299"/>
                  <a:gd name="T32" fmla="*/ 1 w 148"/>
                  <a:gd name="T33" fmla="*/ 1 h 299"/>
                  <a:gd name="T34" fmla="*/ 1 w 148"/>
                  <a:gd name="T35" fmla="*/ 1 h 299"/>
                  <a:gd name="T36" fmla="*/ 0 w 148"/>
                  <a:gd name="T37" fmla="*/ 0 h 2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299"/>
                  <a:gd name="T59" fmla="*/ 148 w 148"/>
                  <a:gd name="T60" fmla="*/ 299 h 2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299">
                    <a:moveTo>
                      <a:pt x="0" y="0"/>
                    </a:moveTo>
                    <a:lnTo>
                      <a:pt x="26" y="299"/>
                    </a:lnTo>
                    <a:lnTo>
                      <a:pt x="148" y="16"/>
                    </a:lnTo>
                    <a:lnTo>
                      <a:pt x="146" y="18"/>
                    </a:lnTo>
                    <a:lnTo>
                      <a:pt x="139" y="25"/>
                    </a:lnTo>
                    <a:lnTo>
                      <a:pt x="129" y="33"/>
                    </a:lnTo>
                    <a:lnTo>
                      <a:pt x="116" y="42"/>
                    </a:lnTo>
                    <a:lnTo>
                      <a:pt x="102" y="49"/>
                    </a:lnTo>
                    <a:lnTo>
                      <a:pt x="87" y="54"/>
                    </a:lnTo>
                    <a:lnTo>
                      <a:pt x="74" y="54"/>
                    </a:lnTo>
                    <a:lnTo>
                      <a:pt x="63" y="48"/>
                    </a:lnTo>
                    <a:lnTo>
                      <a:pt x="53" y="39"/>
                    </a:lnTo>
                    <a:lnTo>
                      <a:pt x="42" y="30"/>
                    </a:lnTo>
                    <a:lnTo>
                      <a:pt x="31" y="22"/>
                    </a:lnTo>
                    <a:lnTo>
                      <a:pt x="21" y="13"/>
                    </a:lnTo>
                    <a:lnTo>
                      <a:pt x="12" y="8"/>
                    </a:lnTo>
                    <a:lnTo>
                      <a:pt x="5" y="3"/>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66" name="Group 108"/>
              <p:cNvGrpSpPr>
                <a:grpSpLocks/>
              </p:cNvGrpSpPr>
              <p:nvPr/>
            </p:nvGrpSpPr>
            <p:grpSpPr bwMode="auto">
              <a:xfrm>
                <a:off x="1824" y="2448"/>
                <a:ext cx="277" cy="336"/>
                <a:chOff x="3984" y="2625"/>
                <a:chExt cx="853" cy="960"/>
              </a:xfrm>
            </p:grpSpPr>
            <p:sp>
              <p:nvSpPr>
                <p:cNvPr id="20570" name="Freeform 109"/>
                <p:cNvSpPr>
                  <a:spLocks/>
                </p:cNvSpPr>
                <p:nvPr/>
              </p:nvSpPr>
              <p:spPr bwMode="auto">
                <a:xfrm>
                  <a:off x="4241" y="2800"/>
                  <a:ext cx="304" cy="337"/>
                </a:xfrm>
                <a:custGeom>
                  <a:avLst/>
                  <a:gdLst>
                    <a:gd name="T0" fmla="*/ 0 w 300"/>
                    <a:gd name="T1" fmla="*/ 0 h 486"/>
                    <a:gd name="T2" fmla="*/ 16 w 300"/>
                    <a:gd name="T3" fmla="*/ 44 h 486"/>
                    <a:gd name="T4" fmla="*/ 219 w 300"/>
                    <a:gd name="T5" fmla="*/ 166 h 486"/>
                    <a:gd name="T6" fmla="*/ 221 w 300"/>
                    <a:gd name="T7" fmla="*/ 167 h 486"/>
                    <a:gd name="T8" fmla="*/ 228 w 300"/>
                    <a:gd name="T9" fmla="*/ 170 h 486"/>
                    <a:gd name="T10" fmla="*/ 237 w 300"/>
                    <a:gd name="T11" fmla="*/ 175 h 486"/>
                    <a:gd name="T12" fmla="*/ 249 w 300"/>
                    <a:gd name="T13" fmla="*/ 182 h 486"/>
                    <a:gd name="T14" fmla="*/ 259 w 300"/>
                    <a:gd name="T15" fmla="*/ 192 h 486"/>
                    <a:gd name="T16" fmla="*/ 268 w 300"/>
                    <a:gd name="T17" fmla="*/ 202 h 486"/>
                    <a:gd name="T18" fmla="*/ 274 w 300"/>
                    <a:gd name="T19" fmla="*/ 214 h 486"/>
                    <a:gd name="T20" fmla="*/ 274 w 300"/>
                    <a:gd name="T21" fmla="*/ 226 h 486"/>
                    <a:gd name="T22" fmla="*/ 290 w 300"/>
                    <a:gd name="T23" fmla="*/ 234 h 486"/>
                    <a:gd name="T24" fmla="*/ 304 w 300"/>
                    <a:gd name="T25" fmla="*/ 220 h 486"/>
                    <a:gd name="T26" fmla="*/ 308 w 300"/>
                    <a:gd name="T27" fmla="*/ 207 h 486"/>
                    <a:gd name="T28" fmla="*/ 305 w 300"/>
                    <a:gd name="T29" fmla="*/ 193 h 486"/>
                    <a:gd name="T30" fmla="*/ 297 w 300"/>
                    <a:gd name="T31" fmla="*/ 182 h 486"/>
                    <a:gd name="T32" fmla="*/ 285 w 300"/>
                    <a:gd name="T33" fmla="*/ 172 h 486"/>
                    <a:gd name="T34" fmla="*/ 275 w 300"/>
                    <a:gd name="T35" fmla="*/ 164 h 486"/>
                    <a:gd name="T36" fmla="*/ 265 w 300"/>
                    <a:gd name="T37" fmla="*/ 158 h 486"/>
                    <a:gd name="T38" fmla="*/ 261 w 300"/>
                    <a:gd name="T39" fmla="*/ 157 h 486"/>
                    <a:gd name="T40" fmla="*/ 0 w 300"/>
                    <a:gd name="T41" fmla="*/ 0 h 4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0"/>
                    <a:gd name="T64" fmla="*/ 0 h 486"/>
                    <a:gd name="T65" fmla="*/ 300 w 300"/>
                    <a:gd name="T66" fmla="*/ 486 h 4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0" h="486">
                      <a:moveTo>
                        <a:pt x="0" y="0"/>
                      </a:moveTo>
                      <a:lnTo>
                        <a:pt x="16" y="93"/>
                      </a:lnTo>
                      <a:lnTo>
                        <a:pt x="213" y="344"/>
                      </a:lnTo>
                      <a:lnTo>
                        <a:pt x="215" y="347"/>
                      </a:lnTo>
                      <a:lnTo>
                        <a:pt x="222" y="354"/>
                      </a:lnTo>
                      <a:lnTo>
                        <a:pt x="231" y="365"/>
                      </a:lnTo>
                      <a:lnTo>
                        <a:pt x="243" y="380"/>
                      </a:lnTo>
                      <a:lnTo>
                        <a:pt x="253" y="399"/>
                      </a:lnTo>
                      <a:lnTo>
                        <a:pt x="261" y="419"/>
                      </a:lnTo>
                      <a:lnTo>
                        <a:pt x="266" y="444"/>
                      </a:lnTo>
                      <a:lnTo>
                        <a:pt x="266" y="470"/>
                      </a:lnTo>
                      <a:lnTo>
                        <a:pt x="282" y="486"/>
                      </a:lnTo>
                      <a:lnTo>
                        <a:pt x="296" y="457"/>
                      </a:lnTo>
                      <a:lnTo>
                        <a:pt x="300" y="430"/>
                      </a:lnTo>
                      <a:lnTo>
                        <a:pt x="297" y="402"/>
                      </a:lnTo>
                      <a:lnTo>
                        <a:pt x="289" y="378"/>
                      </a:lnTo>
                      <a:lnTo>
                        <a:pt x="277" y="357"/>
                      </a:lnTo>
                      <a:lnTo>
                        <a:pt x="267" y="341"/>
                      </a:lnTo>
                      <a:lnTo>
                        <a:pt x="259" y="329"/>
                      </a:lnTo>
                      <a:lnTo>
                        <a:pt x="255" y="326"/>
                      </a:lnTo>
                      <a:lnTo>
                        <a:pt x="0" y="0"/>
                      </a:lnTo>
                      <a:close/>
                    </a:path>
                  </a:pathLst>
                </a:custGeom>
                <a:solidFill>
                  <a:srgbClr val="59B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1" name="Freeform 110"/>
                <p:cNvSpPr>
                  <a:spLocks/>
                </p:cNvSpPr>
                <p:nvPr/>
              </p:nvSpPr>
              <p:spPr bwMode="auto">
                <a:xfrm>
                  <a:off x="4241" y="2625"/>
                  <a:ext cx="596" cy="476"/>
                </a:xfrm>
                <a:custGeom>
                  <a:avLst/>
                  <a:gdLst>
                    <a:gd name="T0" fmla="*/ 560 w 587"/>
                    <a:gd name="T1" fmla="*/ 132 h 690"/>
                    <a:gd name="T2" fmla="*/ 308 w 587"/>
                    <a:gd name="T3" fmla="*/ 0 h 690"/>
                    <a:gd name="T4" fmla="*/ 0 w 587"/>
                    <a:gd name="T5" fmla="*/ 122 h 690"/>
                    <a:gd name="T6" fmla="*/ 263 w 587"/>
                    <a:gd name="T7" fmla="*/ 277 h 690"/>
                    <a:gd name="T8" fmla="*/ 266 w 587"/>
                    <a:gd name="T9" fmla="*/ 278 h 690"/>
                    <a:gd name="T10" fmla="*/ 270 w 587"/>
                    <a:gd name="T11" fmla="*/ 281 h 690"/>
                    <a:gd name="T12" fmla="*/ 277 w 587"/>
                    <a:gd name="T13" fmla="*/ 286 h 690"/>
                    <a:gd name="T14" fmla="*/ 287 w 587"/>
                    <a:gd name="T15" fmla="*/ 292 h 690"/>
                    <a:gd name="T16" fmla="*/ 295 w 587"/>
                    <a:gd name="T17" fmla="*/ 299 h 690"/>
                    <a:gd name="T18" fmla="*/ 304 w 587"/>
                    <a:gd name="T19" fmla="*/ 307 h 690"/>
                    <a:gd name="T20" fmla="*/ 308 w 587"/>
                    <a:gd name="T21" fmla="*/ 317 h 690"/>
                    <a:gd name="T22" fmla="*/ 310 w 587"/>
                    <a:gd name="T23" fmla="*/ 326 h 690"/>
                    <a:gd name="T24" fmla="*/ 309 w 587"/>
                    <a:gd name="T25" fmla="*/ 328 h 690"/>
                    <a:gd name="T26" fmla="*/ 335 w 587"/>
                    <a:gd name="T27" fmla="*/ 326 h 690"/>
                    <a:gd name="T28" fmla="*/ 337 w 587"/>
                    <a:gd name="T29" fmla="*/ 326 h 690"/>
                    <a:gd name="T30" fmla="*/ 342 w 587"/>
                    <a:gd name="T31" fmla="*/ 326 h 690"/>
                    <a:gd name="T32" fmla="*/ 351 w 587"/>
                    <a:gd name="T33" fmla="*/ 324 h 690"/>
                    <a:gd name="T34" fmla="*/ 362 w 587"/>
                    <a:gd name="T35" fmla="*/ 323 h 690"/>
                    <a:gd name="T36" fmla="*/ 378 w 587"/>
                    <a:gd name="T37" fmla="*/ 321 h 690"/>
                    <a:gd name="T38" fmla="*/ 393 w 587"/>
                    <a:gd name="T39" fmla="*/ 317 h 690"/>
                    <a:gd name="T40" fmla="*/ 410 w 587"/>
                    <a:gd name="T41" fmla="*/ 314 h 690"/>
                    <a:gd name="T42" fmla="*/ 431 w 587"/>
                    <a:gd name="T43" fmla="*/ 310 h 690"/>
                    <a:gd name="T44" fmla="*/ 450 w 587"/>
                    <a:gd name="T45" fmla="*/ 305 h 690"/>
                    <a:gd name="T46" fmla="*/ 470 w 587"/>
                    <a:gd name="T47" fmla="*/ 299 h 690"/>
                    <a:gd name="T48" fmla="*/ 490 w 587"/>
                    <a:gd name="T49" fmla="*/ 291 h 690"/>
                    <a:gd name="T50" fmla="*/ 511 w 587"/>
                    <a:gd name="T51" fmla="*/ 283 h 690"/>
                    <a:gd name="T52" fmla="*/ 528 w 587"/>
                    <a:gd name="T53" fmla="*/ 273 h 690"/>
                    <a:gd name="T54" fmla="*/ 546 w 587"/>
                    <a:gd name="T55" fmla="*/ 263 h 690"/>
                    <a:gd name="T56" fmla="*/ 561 w 587"/>
                    <a:gd name="T57" fmla="*/ 251 h 690"/>
                    <a:gd name="T58" fmla="*/ 577 w 587"/>
                    <a:gd name="T59" fmla="*/ 237 h 690"/>
                    <a:gd name="T60" fmla="*/ 602 w 587"/>
                    <a:gd name="T61" fmla="*/ 210 h 690"/>
                    <a:gd name="T62" fmla="*/ 605 w 587"/>
                    <a:gd name="T63" fmla="*/ 192 h 690"/>
                    <a:gd name="T64" fmla="*/ 603 w 587"/>
                    <a:gd name="T65" fmla="*/ 176 h 690"/>
                    <a:gd name="T66" fmla="*/ 597 w 587"/>
                    <a:gd name="T67" fmla="*/ 162 h 690"/>
                    <a:gd name="T68" fmla="*/ 589 w 587"/>
                    <a:gd name="T69" fmla="*/ 151 h 690"/>
                    <a:gd name="T70" fmla="*/ 579 w 587"/>
                    <a:gd name="T71" fmla="*/ 143 h 690"/>
                    <a:gd name="T72" fmla="*/ 570 w 587"/>
                    <a:gd name="T73" fmla="*/ 137 h 690"/>
                    <a:gd name="T74" fmla="*/ 562 w 587"/>
                    <a:gd name="T75" fmla="*/ 133 h 690"/>
                    <a:gd name="T76" fmla="*/ 560 w 587"/>
                    <a:gd name="T77" fmla="*/ 132 h 6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7"/>
                    <a:gd name="T118" fmla="*/ 0 h 690"/>
                    <a:gd name="T119" fmla="*/ 587 w 587"/>
                    <a:gd name="T120" fmla="*/ 690 h 6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7" h="690">
                      <a:moveTo>
                        <a:pt x="544" y="278"/>
                      </a:moveTo>
                      <a:lnTo>
                        <a:pt x="298" y="0"/>
                      </a:lnTo>
                      <a:lnTo>
                        <a:pt x="0" y="256"/>
                      </a:lnTo>
                      <a:lnTo>
                        <a:pt x="255" y="582"/>
                      </a:lnTo>
                      <a:lnTo>
                        <a:pt x="258" y="584"/>
                      </a:lnTo>
                      <a:lnTo>
                        <a:pt x="262" y="590"/>
                      </a:lnTo>
                      <a:lnTo>
                        <a:pt x="269" y="600"/>
                      </a:lnTo>
                      <a:lnTo>
                        <a:pt x="279" y="613"/>
                      </a:lnTo>
                      <a:lnTo>
                        <a:pt x="287" y="628"/>
                      </a:lnTo>
                      <a:lnTo>
                        <a:pt x="294" y="645"/>
                      </a:lnTo>
                      <a:lnTo>
                        <a:pt x="298" y="665"/>
                      </a:lnTo>
                      <a:lnTo>
                        <a:pt x="300" y="686"/>
                      </a:lnTo>
                      <a:lnTo>
                        <a:pt x="299" y="690"/>
                      </a:lnTo>
                      <a:lnTo>
                        <a:pt x="325" y="686"/>
                      </a:lnTo>
                      <a:lnTo>
                        <a:pt x="327" y="686"/>
                      </a:lnTo>
                      <a:lnTo>
                        <a:pt x="332" y="685"/>
                      </a:lnTo>
                      <a:lnTo>
                        <a:pt x="341" y="682"/>
                      </a:lnTo>
                      <a:lnTo>
                        <a:pt x="352" y="679"/>
                      </a:lnTo>
                      <a:lnTo>
                        <a:pt x="366" y="674"/>
                      </a:lnTo>
                      <a:lnTo>
                        <a:pt x="381" y="667"/>
                      </a:lnTo>
                      <a:lnTo>
                        <a:pt x="398" y="660"/>
                      </a:lnTo>
                      <a:lnTo>
                        <a:pt x="418" y="651"/>
                      </a:lnTo>
                      <a:lnTo>
                        <a:pt x="436" y="640"/>
                      </a:lnTo>
                      <a:lnTo>
                        <a:pt x="456" y="627"/>
                      </a:lnTo>
                      <a:lnTo>
                        <a:pt x="476" y="611"/>
                      </a:lnTo>
                      <a:lnTo>
                        <a:pt x="495" y="594"/>
                      </a:lnTo>
                      <a:lnTo>
                        <a:pt x="512" y="574"/>
                      </a:lnTo>
                      <a:lnTo>
                        <a:pt x="530" y="552"/>
                      </a:lnTo>
                      <a:lnTo>
                        <a:pt x="545" y="527"/>
                      </a:lnTo>
                      <a:lnTo>
                        <a:pt x="559" y="499"/>
                      </a:lnTo>
                      <a:lnTo>
                        <a:pt x="584" y="441"/>
                      </a:lnTo>
                      <a:lnTo>
                        <a:pt x="587" y="403"/>
                      </a:lnTo>
                      <a:lnTo>
                        <a:pt x="585" y="370"/>
                      </a:lnTo>
                      <a:lnTo>
                        <a:pt x="579" y="341"/>
                      </a:lnTo>
                      <a:lnTo>
                        <a:pt x="571" y="318"/>
                      </a:lnTo>
                      <a:lnTo>
                        <a:pt x="561" y="301"/>
                      </a:lnTo>
                      <a:lnTo>
                        <a:pt x="553" y="288"/>
                      </a:lnTo>
                      <a:lnTo>
                        <a:pt x="546" y="280"/>
                      </a:lnTo>
                      <a:lnTo>
                        <a:pt x="544" y="278"/>
                      </a:lnTo>
                      <a:close/>
                    </a:path>
                  </a:pathLst>
                </a:custGeom>
                <a:solidFill>
                  <a:srgbClr val="BAE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2" name="Freeform 111"/>
                <p:cNvSpPr>
                  <a:spLocks/>
                </p:cNvSpPr>
                <p:nvPr/>
              </p:nvSpPr>
              <p:spPr bwMode="auto">
                <a:xfrm>
                  <a:off x="4251" y="3055"/>
                  <a:ext cx="529" cy="432"/>
                </a:xfrm>
                <a:custGeom>
                  <a:avLst/>
                  <a:gdLst>
                    <a:gd name="T0" fmla="*/ 357 w 522"/>
                    <a:gd name="T1" fmla="*/ 194 h 625"/>
                    <a:gd name="T2" fmla="*/ 356 w 522"/>
                    <a:gd name="T3" fmla="*/ 196 h 625"/>
                    <a:gd name="T4" fmla="*/ 352 w 522"/>
                    <a:gd name="T5" fmla="*/ 200 h 625"/>
                    <a:gd name="T6" fmla="*/ 344 w 522"/>
                    <a:gd name="T7" fmla="*/ 207 h 625"/>
                    <a:gd name="T8" fmla="*/ 333 w 522"/>
                    <a:gd name="T9" fmla="*/ 216 h 625"/>
                    <a:gd name="T10" fmla="*/ 316 w 522"/>
                    <a:gd name="T11" fmla="*/ 225 h 625"/>
                    <a:gd name="T12" fmla="*/ 294 w 522"/>
                    <a:gd name="T13" fmla="*/ 233 h 625"/>
                    <a:gd name="T14" fmla="*/ 262 w 522"/>
                    <a:gd name="T15" fmla="*/ 241 h 625"/>
                    <a:gd name="T16" fmla="*/ 225 w 522"/>
                    <a:gd name="T17" fmla="*/ 247 h 625"/>
                    <a:gd name="T18" fmla="*/ 202 w 522"/>
                    <a:gd name="T19" fmla="*/ 250 h 625"/>
                    <a:gd name="T20" fmla="*/ 178 w 522"/>
                    <a:gd name="T21" fmla="*/ 253 h 625"/>
                    <a:gd name="T22" fmla="*/ 157 w 522"/>
                    <a:gd name="T23" fmla="*/ 256 h 625"/>
                    <a:gd name="T24" fmla="*/ 137 w 522"/>
                    <a:gd name="T25" fmla="*/ 258 h 625"/>
                    <a:gd name="T26" fmla="*/ 118 w 522"/>
                    <a:gd name="T27" fmla="*/ 261 h 625"/>
                    <a:gd name="T28" fmla="*/ 98 w 522"/>
                    <a:gd name="T29" fmla="*/ 262 h 625"/>
                    <a:gd name="T30" fmla="*/ 80 w 522"/>
                    <a:gd name="T31" fmla="*/ 264 h 625"/>
                    <a:gd name="T32" fmla="*/ 65 w 522"/>
                    <a:gd name="T33" fmla="*/ 265 h 625"/>
                    <a:gd name="T34" fmla="*/ 52 w 522"/>
                    <a:gd name="T35" fmla="*/ 265 h 625"/>
                    <a:gd name="T36" fmla="*/ 37 w 522"/>
                    <a:gd name="T37" fmla="*/ 267 h 625"/>
                    <a:gd name="T38" fmla="*/ 27 w 522"/>
                    <a:gd name="T39" fmla="*/ 268 h 625"/>
                    <a:gd name="T40" fmla="*/ 17 w 522"/>
                    <a:gd name="T41" fmla="*/ 268 h 625"/>
                    <a:gd name="T42" fmla="*/ 9 w 522"/>
                    <a:gd name="T43" fmla="*/ 269 h 625"/>
                    <a:gd name="T44" fmla="*/ 5 w 522"/>
                    <a:gd name="T45" fmla="*/ 270 h 625"/>
                    <a:gd name="T46" fmla="*/ 1 w 522"/>
                    <a:gd name="T47" fmla="*/ 270 h 625"/>
                    <a:gd name="T48" fmla="*/ 0 w 522"/>
                    <a:gd name="T49" fmla="*/ 270 h 625"/>
                    <a:gd name="T50" fmla="*/ 7 w 522"/>
                    <a:gd name="T51" fmla="*/ 299 h 625"/>
                    <a:gd name="T52" fmla="*/ 8 w 522"/>
                    <a:gd name="T53" fmla="*/ 299 h 625"/>
                    <a:gd name="T54" fmla="*/ 12 w 522"/>
                    <a:gd name="T55" fmla="*/ 298 h 625"/>
                    <a:gd name="T56" fmla="*/ 17 w 522"/>
                    <a:gd name="T57" fmla="*/ 298 h 625"/>
                    <a:gd name="T58" fmla="*/ 25 w 522"/>
                    <a:gd name="T59" fmla="*/ 297 h 625"/>
                    <a:gd name="T60" fmla="*/ 36 w 522"/>
                    <a:gd name="T61" fmla="*/ 297 h 625"/>
                    <a:gd name="T62" fmla="*/ 49 w 522"/>
                    <a:gd name="T63" fmla="*/ 296 h 625"/>
                    <a:gd name="T64" fmla="*/ 63 w 522"/>
                    <a:gd name="T65" fmla="*/ 294 h 625"/>
                    <a:gd name="T66" fmla="*/ 79 w 522"/>
                    <a:gd name="T67" fmla="*/ 293 h 625"/>
                    <a:gd name="T68" fmla="*/ 95 w 522"/>
                    <a:gd name="T69" fmla="*/ 291 h 625"/>
                    <a:gd name="T70" fmla="*/ 116 w 522"/>
                    <a:gd name="T71" fmla="*/ 290 h 625"/>
                    <a:gd name="T72" fmla="*/ 134 w 522"/>
                    <a:gd name="T73" fmla="*/ 288 h 625"/>
                    <a:gd name="T74" fmla="*/ 155 w 522"/>
                    <a:gd name="T75" fmla="*/ 285 h 625"/>
                    <a:gd name="T76" fmla="*/ 176 w 522"/>
                    <a:gd name="T77" fmla="*/ 283 h 625"/>
                    <a:gd name="T78" fmla="*/ 200 w 522"/>
                    <a:gd name="T79" fmla="*/ 281 h 625"/>
                    <a:gd name="T80" fmla="*/ 223 w 522"/>
                    <a:gd name="T81" fmla="*/ 279 h 625"/>
                    <a:gd name="T82" fmla="*/ 246 w 522"/>
                    <a:gd name="T83" fmla="*/ 276 h 625"/>
                    <a:gd name="T84" fmla="*/ 277 w 522"/>
                    <a:gd name="T85" fmla="*/ 271 h 625"/>
                    <a:gd name="T86" fmla="*/ 301 w 522"/>
                    <a:gd name="T87" fmla="*/ 263 h 625"/>
                    <a:gd name="T88" fmla="*/ 319 w 522"/>
                    <a:gd name="T89" fmla="*/ 254 h 625"/>
                    <a:gd name="T90" fmla="*/ 334 w 522"/>
                    <a:gd name="T91" fmla="*/ 245 h 625"/>
                    <a:gd name="T92" fmla="*/ 347 w 522"/>
                    <a:gd name="T93" fmla="*/ 236 h 625"/>
                    <a:gd name="T94" fmla="*/ 353 w 522"/>
                    <a:gd name="T95" fmla="*/ 229 h 625"/>
                    <a:gd name="T96" fmla="*/ 357 w 522"/>
                    <a:gd name="T97" fmla="*/ 224 h 625"/>
                    <a:gd name="T98" fmla="*/ 358 w 522"/>
                    <a:gd name="T99" fmla="*/ 222 h 625"/>
                    <a:gd name="T100" fmla="*/ 536 w 522"/>
                    <a:gd name="T101" fmla="*/ 0 h 625"/>
                    <a:gd name="T102" fmla="*/ 357 w 522"/>
                    <a:gd name="T103" fmla="*/ 194 h 6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2"/>
                    <a:gd name="T157" fmla="*/ 0 h 625"/>
                    <a:gd name="T158" fmla="*/ 522 w 522"/>
                    <a:gd name="T159" fmla="*/ 625 h 6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2" h="625">
                      <a:moveTo>
                        <a:pt x="347" y="407"/>
                      </a:moveTo>
                      <a:lnTo>
                        <a:pt x="346" y="410"/>
                      </a:lnTo>
                      <a:lnTo>
                        <a:pt x="342" y="419"/>
                      </a:lnTo>
                      <a:lnTo>
                        <a:pt x="335" y="434"/>
                      </a:lnTo>
                      <a:lnTo>
                        <a:pt x="325" y="451"/>
                      </a:lnTo>
                      <a:lnTo>
                        <a:pt x="308" y="470"/>
                      </a:lnTo>
                      <a:lnTo>
                        <a:pt x="286" y="488"/>
                      </a:lnTo>
                      <a:lnTo>
                        <a:pt x="256" y="504"/>
                      </a:lnTo>
                      <a:lnTo>
                        <a:pt x="219" y="518"/>
                      </a:lnTo>
                      <a:lnTo>
                        <a:pt x="196" y="524"/>
                      </a:lnTo>
                      <a:lnTo>
                        <a:pt x="174" y="530"/>
                      </a:lnTo>
                      <a:lnTo>
                        <a:pt x="153" y="536"/>
                      </a:lnTo>
                      <a:lnTo>
                        <a:pt x="133" y="540"/>
                      </a:lnTo>
                      <a:lnTo>
                        <a:pt x="114" y="545"/>
                      </a:lnTo>
                      <a:lnTo>
                        <a:pt x="96" y="548"/>
                      </a:lnTo>
                      <a:lnTo>
                        <a:pt x="78" y="552"/>
                      </a:lnTo>
                      <a:lnTo>
                        <a:pt x="63" y="554"/>
                      </a:lnTo>
                      <a:lnTo>
                        <a:pt x="50" y="556"/>
                      </a:lnTo>
                      <a:lnTo>
                        <a:pt x="37" y="559"/>
                      </a:lnTo>
                      <a:lnTo>
                        <a:pt x="27" y="561"/>
                      </a:lnTo>
                      <a:lnTo>
                        <a:pt x="17" y="562"/>
                      </a:lnTo>
                      <a:lnTo>
                        <a:pt x="9" y="563"/>
                      </a:lnTo>
                      <a:lnTo>
                        <a:pt x="5" y="564"/>
                      </a:lnTo>
                      <a:lnTo>
                        <a:pt x="1" y="564"/>
                      </a:lnTo>
                      <a:lnTo>
                        <a:pt x="0" y="564"/>
                      </a:lnTo>
                      <a:lnTo>
                        <a:pt x="7" y="625"/>
                      </a:lnTo>
                      <a:lnTo>
                        <a:pt x="8" y="625"/>
                      </a:lnTo>
                      <a:lnTo>
                        <a:pt x="12" y="624"/>
                      </a:lnTo>
                      <a:lnTo>
                        <a:pt x="17" y="623"/>
                      </a:lnTo>
                      <a:lnTo>
                        <a:pt x="25" y="622"/>
                      </a:lnTo>
                      <a:lnTo>
                        <a:pt x="36" y="621"/>
                      </a:lnTo>
                      <a:lnTo>
                        <a:pt x="47" y="619"/>
                      </a:lnTo>
                      <a:lnTo>
                        <a:pt x="61" y="616"/>
                      </a:lnTo>
                      <a:lnTo>
                        <a:pt x="77" y="613"/>
                      </a:lnTo>
                      <a:lnTo>
                        <a:pt x="93" y="609"/>
                      </a:lnTo>
                      <a:lnTo>
                        <a:pt x="112" y="606"/>
                      </a:lnTo>
                      <a:lnTo>
                        <a:pt x="130" y="602"/>
                      </a:lnTo>
                      <a:lnTo>
                        <a:pt x="151" y="598"/>
                      </a:lnTo>
                      <a:lnTo>
                        <a:pt x="172" y="593"/>
                      </a:lnTo>
                      <a:lnTo>
                        <a:pt x="194" y="589"/>
                      </a:lnTo>
                      <a:lnTo>
                        <a:pt x="217" y="583"/>
                      </a:lnTo>
                      <a:lnTo>
                        <a:pt x="240" y="577"/>
                      </a:lnTo>
                      <a:lnTo>
                        <a:pt x="269" y="567"/>
                      </a:lnTo>
                      <a:lnTo>
                        <a:pt x="293" y="551"/>
                      </a:lnTo>
                      <a:lnTo>
                        <a:pt x="311" y="532"/>
                      </a:lnTo>
                      <a:lnTo>
                        <a:pt x="326" y="514"/>
                      </a:lnTo>
                      <a:lnTo>
                        <a:pt x="337" y="495"/>
                      </a:lnTo>
                      <a:lnTo>
                        <a:pt x="343" y="480"/>
                      </a:lnTo>
                      <a:lnTo>
                        <a:pt x="347" y="469"/>
                      </a:lnTo>
                      <a:lnTo>
                        <a:pt x="348" y="465"/>
                      </a:lnTo>
                      <a:lnTo>
                        <a:pt x="522" y="0"/>
                      </a:lnTo>
                      <a:lnTo>
                        <a:pt x="347" y="407"/>
                      </a:lnTo>
                      <a:close/>
                    </a:path>
                  </a:pathLst>
                </a:custGeom>
                <a:solidFill>
                  <a:srgbClr val="0591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3" name="Freeform 112"/>
                <p:cNvSpPr>
                  <a:spLocks/>
                </p:cNvSpPr>
                <p:nvPr/>
              </p:nvSpPr>
              <p:spPr bwMode="auto">
                <a:xfrm>
                  <a:off x="3984" y="3312"/>
                  <a:ext cx="310" cy="273"/>
                </a:xfrm>
                <a:custGeom>
                  <a:avLst/>
                  <a:gdLst>
                    <a:gd name="T0" fmla="*/ 313 w 307"/>
                    <a:gd name="T1" fmla="*/ 189 h 395"/>
                    <a:gd name="T2" fmla="*/ 293 w 307"/>
                    <a:gd name="T3" fmla="*/ 147 h 395"/>
                    <a:gd name="T4" fmla="*/ 0 w 307"/>
                    <a:gd name="T5" fmla="*/ 0 h 395"/>
                    <a:gd name="T6" fmla="*/ 13 w 307"/>
                    <a:gd name="T7" fmla="*/ 38 h 395"/>
                    <a:gd name="T8" fmla="*/ 313 w 307"/>
                    <a:gd name="T9" fmla="*/ 189 h 395"/>
                    <a:gd name="T10" fmla="*/ 0 60000 65536"/>
                    <a:gd name="T11" fmla="*/ 0 60000 65536"/>
                    <a:gd name="T12" fmla="*/ 0 60000 65536"/>
                    <a:gd name="T13" fmla="*/ 0 60000 65536"/>
                    <a:gd name="T14" fmla="*/ 0 60000 65536"/>
                    <a:gd name="T15" fmla="*/ 0 w 307"/>
                    <a:gd name="T16" fmla="*/ 0 h 395"/>
                    <a:gd name="T17" fmla="*/ 307 w 307"/>
                    <a:gd name="T18" fmla="*/ 395 h 395"/>
                  </a:gdLst>
                  <a:ahLst/>
                  <a:cxnLst>
                    <a:cxn ang="T10">
                      <a:pos x="T0" y="T1"/>
                    </a:cxn>
                    <a:cxn ang="T11">
                      <a:pos x="T2" y="T3"/>
                    </a:cxn>
                    <a:cxn ang="T12">
                      <a:pos x="T4" y="T5"/>
                    </a:cxn>
                    <a:cxn ang="T13">
                      <a:pos x="T6" y="T7"/>
                    </a:cxn>
                    <a:cxn ang="T14">
                      <a:pos x="T8" y="T9"/>
                    </a:cxn>
                  </a:cxnLst>
                  <a:rect l="T15" t="T16" r="T17" b="T18"/>
                  <a:pathLst>
                    <a:path w="307" h="395">
                      <a:moveTo>
                        <a:pt x="307" y="395"/>
                      </a:moveTo>
                      <a:lnTo>
                        <a:pt x="287" y="307"/>
                      </a:lnTo>
                      <a:lnTo>
                        <a:pt x="0" y="0"/>
                      </a:lnTo>
                      <a:lnTo>
                        <a:pt x="13" y="79"/>
                      </a:lnTo>
                      <a:lnTo>
                        <a:pt x="307" y="395"/>
                      </a:lnTo>
                      <a:close/>
                    </a:path>
                  </a:pathLst>
                </a:custGeom>
                <a:solidFill>
                  <a:srgbClr val="75CE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4" name="Freeform 113"/>
                <p:cNvSpPr>
                  <a:spLocks/>
                </p:cNvSpPr>
                <p:nvPr/>
              </p:nvSpPr>
              <p:spPr bwMode="auto">
                <a:xfrm>
                  <a:off x="4493" y="2799"/>
                  <a:ext cx="344" cy="307"/>
                </a:xfrm>
                <a:custGeom>
                  <a:avLst/>
                  <a:gdLst>
                    <a:gd name="T0" fmla="*/ 304 w 340"/>
                    <a:gd name="T1" fmla="*/ 10 h 446"/>
                    <a:gd name="T2" fmla="*/ 283 w 340"/>
                    <a:gd name="T3" fmla="*/ 0 h 446"/>
                    <a:gd name="T4" fmla="*/ 285 w 340"/>
                    <a:gd name="T5" fmla="*/ 2 h 446"/>
                    <a:gd name="T6" fmla="*/ 302 w 340"/>
                    <a:gd name="T7" fmla="*/ 28 h 446"/>
                    <a:gd name="T8" fmla="*/ 309 w 340"/>
                    <a:gd name="T9" fmla="*/ 50 h 446"/>
                    <a:gd name="T10" fmla="*/ 304 w 340"/>
                    <a:gd name="T11" fmla="*/ 69 h 446"/>
                    <a:gd name="T12" fmla="*/ 292 w 340"/>
                    <a:gd name="T13" fmla="*/ 87 h 446"/>
                    <a:gd name="T14" fmla="*/ 275 w 340"/>
                    <a:gd name="T15" fmla="*/ 103 h 446"/>
                    <a:gd name="T16" fmla="*/ 255 w 340"/>
                    <a:gd name="T17" fmla="*/ 118 h 446"/>
                    <a:gd name="T18" fmla="*/ 233 w 340"/>
                    <a:gd name="T19" fmla="*/ 133 h 446"/>
                    <a:gd name="T20" fmla="*/ 208 w 340"/>
                    <a:gd name="T21" fmla="*/ 147 h 446"/>
                    <a:gd name="T22" fmla="*/ 196 w 340"/>
                    <a:gd name="T23" fmla="*/ 155 h 446"/>
                    <a:gd name="T24" fmla="*/ 181 w 340"/>
                    <a:gd name="T25" fmla="*/ 162 h 446"/>
                    <a:gd name="T26" fmla="*/ 167 w 340"/>
                    <a:gd name="T27" fmla="*/ 169 h 446"/>
                    <a:gd name="T28" fmla="*/ 152 w 340"/>
                    <a:gd name="T29" fmla="*/ 176 h 446"/>
                    <a:gd name="T30" fmla="*/ 136 w 340"/>
                    <a:gd name="T31" fmla="*/ 180 h 446"/>
                    <a:gd name="T32" fmla="*/ 119 w 340"/>
                    <a:gd name="T33" fmla="*/ 185 h 446"/>
                    <a:gd name="T34" fmla="*/ 104 w 340"/>
                    <a:gd name="T35" fmla="*/ 190 h 446"/>
                    <a:gd name="T36" fmla="*/ 89 w 340"/>
                    <a:gd name="T37" fmla="*/ 194 h 446"/>
                    <a:gd name="T38" fmla="*/ 74 w 340"/>
                    <a:gd name="T39" fmla="*/ 198 h 446"/>
                    <a:gd name="T40" fmla="*/ 60 w 340"/>
                    <a:gd name="T41" fmla="*/ 201 h 446"/>
                    <a:gd name="T42" fmla="*/ 47 w 340"/>
                    <a:gd name="T43" fmla="*/ 203 h 446"/>
                    <a:gd name="T44" fmla="*/ 34 w 340"/>
                    <a:gd name="T45" fmla="*/ 206 h 446"/>
                    <a:gd name="T46" fmla="*/ 22 w 340"/>
                    <a:gd name="T47" fmla="*/ 207 h 446"/>
                    <a:gd name="T48" fmla="*/ 14 w 340"/>
                    <a:gd name="T49" fmla="*/ 209 h 446"/>
                    <a:gd name="T50" fmla="*/ 6 w 340"/>
                    <a:gd name="T51" fmla="*/ 210 h 446"/>
                    <a:gd name="T52" fmla="*/ 0 w 340"/>
                    <a:gd name="T53" fmla="*/ 211 h 446"/>
                    <a:gd name="T54" fmla="*/ 80 w 340"/>
                    <a:gd name="T55" fmla="*/ 204 h 446"/>
                    <a:gd name="T56" fmla="*/ 82 w 340"/>
                    <a:gd name="T57" fmla="*/ 204 h 446"/>
                    <a:gd name="T58" fmla="*/ 87 w 340"/>
                    <a:gd name="T59" fmla="*/ 204 h 446"/>
                    <a:gd name="T60" fmla="*/ 96 w 340"/>
                    <a:gd name="T61" fmla="*/ 203 h 446"/>
                    <a:gd name="T62" fmla="*/ 107 w 340"/>
                    <a:gd name="T63" fmla="*/ 202 h 446"/>
                    <a:gd name="T64" fmla="*/ 121 w 340"/>
                    <a:gd name="T65" fmla="*/ 199 h 446"/>
                    <a:gd name="T66" fmla="*/ 138 w 340"/>
                    <a:gd name="T67" fmla="*/ 195 h 446"/>
                    <a:gd name="T68" fmla="*/ 155 w 340"/>
                    <a:gd name="T69" fmla="*/ 192 h 446"/>
                    <a:gd name="T70" fmla="*/ 175 w 340"/>
                    <a:gd name="T71" fmla="*/ 188 h 446"/>
                    <a:gd name="T72" fmla="*/ 193 w 340"/>
                    <a:gd name="T73" fmla="*/ 183 h 446"/>
                    <a:gd name="T74" fmla="*/ 213 w 340"/>
                    <a:gd name="T75" fmla="*/ 177 h 446"/>
                    <a:gd name="T76" fmla="*/ 235 w 340"/>
                    <a:gd name="T77" fmla="*/ 169 h 446"/>
                    <a:gd name="T78" fmla="*/ 254 w 340"/>
                    <a:gd name="T79" fmla="*/ 161 h 446"/>
                    <a:gd name="T80" fmla="*/ 271 w 340"/>
                    <a:gd name="T81" fmla="*/ 151 h 446"/>
                    <a:gd name="T82" fmla="*/ 289 w 340"/>
                    <a:gd name="T83" fmla="*/ 141 h 446"/>
                    <a:gd name="T84" fmla="*/ 306 w 340"/>
                    <a:gd name="T85" fmla="*/ 129 h 446"/>
                    <a:gd name="T86" fmla="*/ 320 w 340"/>
                    <a:gd name="T87" fmla="*/ 116 h 446"/>
                    <a:gd name="T88" fmla="*/ 343 w 340"/>
                    <a:gd name="T89" fmla="*/ 90 h 446"/>
                    <a:gd name="T90" fmla="*/ 345 w 340"/>
                    <a:gd name="T91" fmla="*/ 87 h 446"/>
                    <a:gd name="T92" fmla="*/ 348 w 340"/>
                    <a:gd name="T93" fmla="*/ 70 h 446"/>
                    <a:gd name="T94" fmla="*/ 346 w 340"/>
                    <a:gd name="T95" fmla="*/ 54 h 446"/>
                    <a:gd name="T96" fmla="*/ 340 w 340"/>
                    <a:gd name="T97" fmla="*/ 41 h 446"/>
                    <a:gd name="T98" fmla="*/ 331 w 340"/>
                    <a:gd name="T99" fmla="*/ 30 h 446"/>
                    <a:gd name="T100" fmla="*/ 322 w 340"/>
                    <a:gd name="T101" fmla="*/ 22 h 446"/>
                    <a:gd name="T102" fmla="*/ 314 w 340"/>
                    <a:gd name="T103" fmla="*/ 15 h 446"/>
                    <a:gd name="T104" fmla="*/ 307 w 340"/>
                    <a:gd name="T105" fmla="*/ 12 h 446"/>
                    <a:gd name="T106" fmla="*/ 304 w 340"/>
                    <a:gd name="T107" fmla="*/ 10 h 4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0"/>
                    <a:gd name="T163" fmla="*/ 0 h 446"/>
                    <a:gd name="T164" fmla="*/ 340 w 340"/>
                    <a:gd name="T165" fmla="*/ 446 h 4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0" h="446">
                      <a:moveTo>
                        <a:pt x="297" y="21"/>
                      </a:moveTo>
                      <a:lnTo>
                        <a:pt x="277" y="0"/>
                      </a:lnTo>
                      <a:lnTo>
                        <a:pt x="279" y="5"/>
                      </a:lnTo>
                      <a:lnTo>
                        <a:pt x="295" y="58"/>
                      </a:lnTo>
                      <a:lnTo>
                        <a:pt x="301" y="104"/>
                      </a:lnTo>
                      <a:lnTo>
                        <a:pt x="297" y="146"/>
                      </a:lnTo>
                      <a:lnTo>
                        <a:pt x="286" y="183"/>
                      </a:lnTo>
                      <a:lnTo>
                        <a:pt x="269" y="217"/>
                      </a:lnTo>
                      <a:lnTo>
                        <a:pt x="249" y="249"/>
                      </a:lnTo>
                      <a:lnTo>
                        <a:pt x="227" y="280"/>
                      </a:lnTo>
                      <a:lnTo>
                        <a:pt x="204" y="310"/>
                      </a:lnTo>
                      <a:lnTo>
                        <a:pt x="192" y="327"/>
                      </a:lnTo>
                      <a:lnTo>
                        <a:pt x="177" y="342"/>
                      </a:lnTo>
                      <a:lnTo>
                        <a:pt x="163" y="356"/>
                      </a:lnTo>
                      <a:lnTo>
                        <a:pt x="148" y="370"/>
                      </a:lnTo>
                      <a:lnTo>
                        <a:pt x="132" y="381"/>
                      </a:lnTo>
                      <a:lnTo>
                        <a:pt x="117" y="391"/>
                      </a:lnTo>
                      <a:lnTo>
                        <a:pt x="102" y="401"/>
                      </a:lnTo>
                      <a:lnTo>
                        <a:pt x="87" y="410"/>
                      </a:lnTo>
                      <a:lnTo>
                        <a:pt x="72" y="417"/>
                      </a:lnTo>
                      <a:lnTo>
                        <a:pt x="58" y="424"/>
                      </a:lnTo>
                      <a:lnTo>
                        <a:pt x="45" y="429"/>
                      </a:lnTo>
                      <a:lnTo>
                        <a:pt x="34" y="434"/>
                      </a:lnTo>
                      <a:lnTo>
                        <a:pt x="22" y="438"/>
                      </a:lnTo>
                      <a:lnTo>
                        <a:pt x="14" y="441"/>
                      </a:lnTo>
                      <a:lnTo>
                        <a:pt x="6" y="443"/>
                      </a:lnTo>
                      <a:lnTo>
                        <a:pt x="0" y="446"/>
                      </a:lnTo>
                      <a:lnTo>
                        <a:pt x="78" y="432"/>
                      </a:lnTo>
                      <a:lnTo>
                        <a:pt x="80" y="432"/>
                      </a:lnTo>
                      <a:lnTo>
                        <a:pt x="85" y="431"/>
                      </a:lnTo>
                      <a:lnTo>
                        <a:pt x="94" y="428"/>
                      </a:lnTo>
                      <a:lnTo>
                        <a:pt x="105" y="425"/>
                      </a:lnTo>
                      <a:lnTo>
                        <a:pt x="119" y="420"/>
                      </a:lnTo>
                      <a:lnTo>
                        <a:pt x="134" y="413"/>
                      </a:lnTo>
                      <a:lnTo>
                        <a:pt x="151" y="406"/>
                      </a:lnTo>
                      <a:lnTo>
                        <a:pt x="171" y="397"/>
                      </a:lnTo>
                      <a:lnTo>
                        <a:pt x="189" y="386"/>
                      </a:lnTo>
                      <a:lnTo>
                        <a:pt x="209" y="373"/>
                      </a:lnTo>
                      <a:lnTo>
                        <a:pt x="229" y="357"/>
                      </a:lnTo>
                      <a:lnTo>
                        <a:pt x="248" y="340"/>
                      </a:lnTo>
                      <a:lnTo>
                        <a:pt x="265" y="320"/>
                      </a:lnTo>
                      <a:lnTo>
                        <a:pt x="283" y="298"/>
                      </a:lnTo>
                      <a:lnTo>
                        <a:pt x="298" y="273"/>
                      </a:lnTo>
                      <a:lnTo>
                        <a:pt x="312" y="245"/>
                      </a:lnTo>
                      <a:lnTo>
                        <a:pt x="335" y="190"/>
                      </a:lnTo>
                      <a:lnTo>
                        <a:pt x="337" y="185"/>
                      </a:lnTo>
                      <a:lnTo>
                        <a:pt x="340" y="147"/>
                      </a:lnTo>
                      <a:lnTo>
                        <a:pt x="338" y="115"/>
                      </a:lnTo>
                      <a:lnTo>
                        <a:pt x="332" y="87"/>
                      </a:lnTo>
                      <a:lnTo>
                        <a:pt x="323" y="63"/>
                      </a:lnTo>
                      <a:lnTo>
                        <a:pt x="314" y="46"/>
                      </a:lnTo>
                      <a:lnTo>
                        <a:pt x="306" y="32"/>
                      </a:lnTo>
                      <a:lnTo>
                        <a:pt x="299" y="24"/>
                      </a:lnTo>
                      <a:lnTo>
                        <a:pt x="297"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5" name="Freeform 114"/>
                <p:cNvSpPr>
                  <a:spLocks/>
                </p:cNvSpPr>
                <p:nvPr/>
              </p:nvSpPr>
              <p:spPr bwMode="auto">
                <a:xfrm>
                  <a:off x="3984" y="2928"/>
                  <a:ext cx="849" cy="595"/>
                </a:xfrm>
                <a:custGeom>
                  <a:avLst/>
                  <a:gdLst>
                    <a:gd name="T0" fmla="*/ 860 w 838"/>
                    <a:gd name="T1" fmla="*/ 0 h 863"/>
                    <a:gd name="T2" fmla="*/ 856 w 838"/>
                    <a:gd name="T3" fmla="*/ 10 h 863"/>
                    <a:gd name="T4" fmla="*/ 851 w 838"/>
                    <a:gd name="T5" fmla="*/ 21 h 863"/>
                    <a:gd name="T6" fmla="*/ 845 w 838"/>
                    <a:gd name="T7" fmla="*/ 33 h 863"/>
                    <a:gd name="T8" fmla="*/ 837 w 838"/>
                    <a:gd name="T9" fmla="*/ 46 h 863"/>
                    <a:gd name="T10" fmla="*/ 829 w 838"/>
                    <a:gd name="T11" fmla="*/ 59 h 863"/>
                    <a:gd name="T12" fmla="*/ 817 w 838"/>
                    <a:gd name="T13" fmla="*/ 74 h 863"/>
                    <a:gd name="T14" fmla="*/ 805 w 838"/>
                    <a:gd name="T15" fmla="*/ 90 h 863"/>
                    <a:gd name="T16" fmla="*/ 791 w 838"/>
                    <a:gd name="T17" fmla="*/ 106 h 863"/>
                    <a:gd name="T18" fmla="*/ 627 w 838"/>
                    <a:gd name="T19" fmla="*/ 281 h 863"/>
                    <a:gd name="T20" fmla="*/ 626 w 838"/>
                    <a:gd name="T21" fmla="*/ 283 h 863"/>
                    <a:gd name="T22" fmla="*/ 622 w 838"/>
                    <a:gd name="T23" fmla="*/ 287 h 863"/>
                    <a:gd name="T24" fmla="*/ 615 w 838"/>
                    <a:gd name="T25" fmla="*/ 294 h 863"/>
                    <a:gd name="T26" fmla="*/ 605 w 838"/>
                    <a:gd name="T27" fmla="*/ 302 h 863"/>
                    <a:gd name="T28" fmla="*/ 588 w 838"/>
                    <a:gd name="T29" fmla="*/ 311 h 863"/>
                    <a:gd name="T30" fmla="*/ 564 w 838"/>
                    <a:gd name="T31" fmla="*/ 319 h 863"/>
                    <a:gd name="T32" fmla="*/ 534 w 838"/>
                    <a:gd name="T33" fmla="*/ 327 h 863"/>
                    <a:gd name="T34" fmla="*/ 495 w 838"/>
                    <a:gd name="T35" fmla="*/ 334 h 863"/>
                    <a:gd name="T36" fmla="*/ 472 w 838"/>
                    <a:gd name="T37" fmla="*/ 336 h 863"/>
                    <a:gd name="T38" fmla="*/ 450 w 838"/>
                    <a:gd name="T39" fmla="*/ 339 h 863"/>
                    <a:gd name="T40" fmla="*/ 428 w 838"/>
                    <a:gd name="T41" fmla="*/ 342 h 863"/>
                    <a:gd name="T42" fmla="*/ 407 w 838"/>
                    <a:gd name="T43" fmla="*/ 344 h 863"/>
                    <a:gd name="T44" fmla="*/ 388 w 838"/>
                    <a:gd name="T45" fmla="*/ 347 h 863"/>
                    <a:gd name="T46" fmla="*/ 370 w 838"/>
                    <a:gd name="T47" fmla="*/ 348 h 863"/>
                    <a:gd name="T48" fmla="*/ 351 w 838"/>
                    <a:gd name="T49" fmla="*/ 350 h 863"/>
                    <a:gd name="T50" fmla="*/ 335 w 838"/>
                    <a:gd name="T51" fmla="*/ 351 h 863"/>
                    <a:gd name="T52" fmla="*/ 322 w 838"/>
                    <a:gd name="T53" fmla="*/ 352 h 863"/>
                    <a:gd name="T54" fmla="*/ 309 w 838"/>
                    <a:gd name="T55" fmla="*/ 353 h 863"/>
                    <a:gd name="T56" fmla="*/ 299 w 838"/>
                    <a:gd name="T57" fmla="*/ 354 h 863"/>
                    <a:gd name="T58" fmla="*/ 289 w 838"/>
                    <a:gd name="T59" fmla="*/ 354 h 863"/>
                    <a:gd name="T60" fmla="*/ 281 w 838"/>
                    <a:gd name="T61" fmla="*/ 355 h 863"/>
                    <a:gd name="T62" fmla="*/ 277 w 838"/>
                    <a:gd name="T63" fmla="*/ 356 h 863"/>
                    <a:gd name="T64" fmla="*/ 272 w 838"/>
                    <a:gd name="T65" fmla="*/ 356 h 863"/>
                    <a:gd name="T66" fmla="*/ 271 w 838"/>
                    <a:gd name="T67" fmla="*/ 356 h 863"/>
                    <a:gd name="T68" fmla="*/ 294 w 838"/>
                    <a:gd name="T69" fmla="*/ 410 h 863"/>
                    <a:gd name="T70" fmla="*/ 0 w 838"/>
                    <a:gd name="T71" fmla="*/ 264 h 863"/>
                    <a:gd name="T72" fmla="*/ 202 w 838"/>
                    <a:gd name="T73" fmla="*/ 99 h 863"/>
                    <a:gd name="T74" fmla="*/ 218 w 838"/>
                    <a:gd name="T75" fmla="*/ 146 h 863"/>
                    <a:gd name="T76" fmla="*/ 595 w 838"/>
                    <a:gd name="T77" fmla="*/ 117 h 863"/>
                    <a:gd name="T78" fmla="*/ 597 w 838"/>
                    <a:gd name="T79" fmla="*/ 117 h 863"/>
                    <a:gd name="T80" fmla="*/ 602 w 838"/>
                    <a:gd name="T81" fmla="*/ 116 h 863"/>
                    <a:gd name="T82" fmla="*/ 611 w 838"/>
                    <a:gd name="T83" fmla="*/ 114 h 863"/>
                    <a:gd name="T84" fmla="*/ 622 w 838"/>
                    <a:gd name="T85" fmla="*/ 113 h 863"/>
                    <a:gd name="T86" fmla="*/ 636 w 838"/>
                    <a:gd name="T87" fmla="*/ 111 h 863"/>
                    <a:gd name="T88" fmla="*/ 651 w 838"/>
                    <a:gd name="T89" fmla="*/ 108 h 863"/>
                    <a:gd name="T90" fmla="*/ 670 w 838"/>
                    <a:gd name="T91" fmla="*/ 104 h 863"/>
                    <a:gd name="T92" fmla="*/ 690 w 838"/>
                    <a:gd name="T93" fmla="*/ 100 h 863"/>
                    <a:gd name="T94" fmla="*/ 708 w 838"/>
                    <a:gd name="T95" fmla="*/ 94 h 863"/>
                    <a:gd name="T96" fmla="*/ 728 w 838"/>
                    <a:gd name="T97" fmla="*/ 88 h 863"/>
                    <a:gd name="T98" fmla="*/ 750 w 838"/>
                    <a:gd name="T99" fmla="*/ 81 h 863"/>
                    <a:gd name="T100" fmla="*/ 769 w 838"/>
                    <a:gd name="T101" fmla="*/ 72 h 863"/>
                    <a:gd name="T102" fmla="*/ 786 w 838"/>
                    <a:gd name="T103" fmla="*/ 63 h 863"/>
                    <a:gd name="T104" fmla="*/ 804 w 838"/>
                    <a:gd name="T105" fmla="*/ 53 h 863"/>
                    <a:gd name="T106" fmla="*/ 820 w 838"/>
                    <a:gd name="T107" fmla="*/ 41 h 863"/>
                    <a:gd name="T108" fmla="*/ 835 w 838"/>
                    <a:gd name="T109" fmla="*/ 28 h 863"/>
                    <a:gd name="T110" fmla="*/ 860 w 838"/>
                    <a:gd name="T111" fmla="*/ 0 h 8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63"/>
                    <a:gd name="T170" fmla="*/ 838 w 838"/>
                    <a:gd name="T171" fmla="*/ 863 h 8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63">
                      <a:moveTo>
                        <a:pt x="838" y="0"/>
                      </a:moveTo>
                      <a:lnTo>
                        <a:pt x="834" y="21"/>
                      </a:lnTo>
                      <a:lnTo>
                        <a:pt x="829" y="44"/>
                      </a:lnTo>
                      <a:lnTo>
                        <a:pt x="823" y="70"/>
                      </a:lnTo>
                      <a:lnTo>
                        <a:pt x="815" y="96"/>
                      </a:lnTo>
                      <a:lnTo>
                        <a:pt x="807" y="125"/>
                      </a:lnTo>
                      <a:lnTo>
                        <a:pt x="796" y="156"/>
                      </a:lnTo>
                      <a:lnTo>
                        <a:pt x="785" y="188"/>
                      </a:lnTo>
                      <a:lnTo>
                        <a:pt x="771" y="224"/>
                      </a:lnTo>
                      <a:lnTo>
                        <a:pt x="611" y="591"/>
                      </a:lnTo>
                      <a:lnTo>
                        <a:pt x="610" y="594"/>
                      </a:lnTo>
                      <a:lnTo>
                        <a:pt x="606" y="603"/>
                      </a:lnTo>
                      <a:lnTo>
                        <a:pt x="599" y="618"/>
                      </a:lnTo>
                      <a:lnTo>
                        <a:pt x="589" y="635"/>
                      </a:lnTo>
                      <a:lnTo>
                        <a:pt x="572" y="654"/>
                      </a:lnTo>
                      <a:lnTo>
                        <a:pt x="550" y="672"/>
                      </a:lnTo>
                      <a:lnTo>
                        <a:pt x="520" y="688"/>
                      </a:lnTo>
                      <a:lnTo>
                        <a:pt x="483" y="702"/>
                      </a:lnTo>
                      <a:lnTo>
                        <a:pt x="460" y="708"/>
                      </a:lnTo>
                      <a:lnTo>
                        <a:pt x="438" y="714"/>
                      </a:lnTo>
                      <a:lnTo>
                        <a:pt x="417" y="720"/>
                      </a:lnTo>
                      <a:lnTo>
                        <a:pt x="397" y="724"/>
                      </a:lnTo>
                      <a:lnTo>
                        <a:pt x="378" y="729"/>
                      </a:lnTo>
                      <a:lnTo>
                        <a:pt x="360" y="732"/>
                      </a:lnTo>
                      <a:lnTo>
                        <a:pt x="342" y="736"/>
                      </a:lnTo>
                      <a:lnTo>
                        <a:pt x="327" y="738"/>
                      </a:lnTo>
                      <a:lnTo>
                        <a:pt x="314" y="740"/>
                      </a:lnTo>
                      <a:lnTo>
                        <a:pt x="301" y="743"/>
                      </a:lnTo>
                      <a:lnTo>
                        <a:pt x="291" y="745"/>
                      </a:lnTo>
                      <a:lnTo>
                        <a:pt x="281" y="746"/>
                      </a:lnTo>
                      <a:lnTo>
                        <a:pt x="273" y="747"/>
                      </a:lnTo>
                      <a:lnTo>
                        <a:pt x="269" y="748"/>
                      </a:lnTo>
                      <a:lnTo>
                        <a:pt x="265" y="748"/>
                      </a:lnTo>
                      <a:lnTo>
                        <a:pt x="264" y="748"/>
                      </a:lnTo>
                      <a:lnTo>
                        <a:pt x="286" y="863"/>
                      </a:lnTo>
                      <a:lnTo>
                        <a:pt x="0" y="556"/>
                      </a:lnTo>
                      <a:lnTo>
                        <a:pt x="196" y="209"/>
                      </a:lnTo>
                      <a:lnTo>
                        <a:pt x="212" y="307"/>
                      </a:lnTo>
                      <a:lnTo>
                        <a:pt x="579" y="245"/>
                      </a:lnTo>
                      <a:lnTo>
                        <a:pt x="581" y="245"/>
                      </a:lnTo>
                      <a:lnTo>
                        <a:pt x="586" y="244"/>
                      </a:lnTo>
                      <a:lnTo>
                        <a:pt x="595" y="241"/>
                      </a:lnTo>
                      <a:lnTo>
                        <a:pt x="606" y="238"/>
                      </a:lnTo>
                      <a:lnTo>
                        <a:pt x="620" y="233"/>
                      </a:lnTo>
                      <a:lnTo>
                        <a:pt x="635" y="226"/>
                      </a:lnTo>
                      <a:lnTo>
                        <a:pt x="652" y="219"/>
                      </a:lnTo>
                      <a:lnTo>
                        <a:pt x="672" y="210"/>
                      </a:lnTo>
                      <a:lnTo>
                        <a:pt x="690" y="199"/>
                      </a:lnTo>
                      <a:lnTo>
                        <a:pt x="710" y="186"/>
                      </a:lnTo>
                      <a:lnTo>
                        <a:pt x="730" y="170"/>
                      </a:lnTo>
                      <a:lnTo>
                        <a:pt x="749" y="153"/>
                      </a:lnTo>
                      <a:lnTo>
                        <a:pt x="766" y="133"/>
                      </a:lnTo>
                      <a:lnTo>
                        <a:pt x="784" y="111"/>
                      </a:lnTo>
                      <a:lnTo>
                        <a:pt x="799" y="86"/>
                      </a:lnTo>
                      <a:lnTo>
                        <a:pt x="813" y="58"/>
                      </a:lnTo>
                      <a:lnTo>
                        <a:pt x="838" y="0"/>
                      </a:lnTo>
                      <a:close/>
                    </a:path>
                  </a:pathLst>
                </a:custGeom>
                <a:solidFill>
                  <a:srgbClr val="BAE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67" name="Group 115"/>
              <p:cNvGrpSpPr>
                <a:grpSpLocks/>
              </p:cNvGrpSpPr>
              <p:nvPr/>
            </p:nvGrpSpPr>
            <p:grpSpPr bwMode="auto">
              <a:xfrm>
                <a:off x="912" y="2784"/>
                <a:ext cx="1440" cy="435"/>
                <a:chOff x="816" y="2016"/>
                <a:chExt cx="817" cy="192"/>
              </a:xfrm>
            </p:grpSpPr>
            <p:sp>
              <p:nvSpPr>
                <p:cNvPr id="20568" name="Freeform 116"/>
                <p:cNvSpPr>
                  <a:spLocks/>
                </p:cNvSpPr>
                <p:nvPr/>
              </p:nvSpPr>
              <p:spPr bwMode="auto">
                <a:xfrm>
                  <a:off x="816" y="2016"/>
                  <a:ext cx="817" cy="144"/>
                </a:xfrm>
                <a:custGeom>
                  <a:avLst/>
                  <a:gdLst>
                    <a:gd name="T0" fmla="*/ 1 w 2498"/>
                    <a:gd name="T1" fmla="*/ 1 h 255"/>
                    <a:gd name="T2" fmla="*/ 9 w 2498"/>
                    <a:gd name="T3" fmla="*/ 2 h 255"/>
                    <a:gd name="T4" fmla="*/ 25 w 2498"/>
                    <a:gd name="T5" fmla="*/ 3 h 255"/>
                    <a:gd name="T6" fmla="*/ 46 w 2498"/>
                    <a:gd name="T7" fmla="*/ 5 h 255"/>
                    <a:gd name="T8" fmla="*/ 73 w 2498"/>
                    <a:gd name="T9" fmla="*/ 10 h 255"/>
                    <a:gd name="T10" fmla="*/ 103 w 2498"/>
                    <a:gd name="T11" fmla="*/ 16 h 255"/>
                    <a:gd name="T12" fmla="*/ 135 w 2498"/>
                    <a:gd name="T13" fmla="*/ 24 h 255"/>
                    <a:gd name="T14" fmla="*/ 169 w 2498"/>
                    <a:gd name="T15" fmla="*/ 37 h 255"/>
                    <a:gd name="T16" fmla="*/ 187 w 2498"/>
                    <a:gd name="T17" fmla="*/ 44 h 255"/>
                    <a:gd name="T18" fmla="*/ 191 w 2498"/>
                    <a:gd name="T19" fmla="*/ 46 h 255"/>
                    <a:gd name="T20" fmla="*/ 198 w 2498"/>
                    <a:gd name="T21" fmla="*/ 49 h 255"/>
                    <a:gd name="T22" fmla="*/ 207 w 2498"/>
                    <a:gd name="T23" fmla="*/ 51 h 255"/>
                    <a:gd name="T24" fmla="*/ 219 w 2498"/>
                    <a:gd name="T25" fmla="*/ 51 h 255"/>
                    <a:gd name="T26" fmla="*/ 232 w 2498"/>
                    <a:gd name="T27" fmla="*/ 48 h 255"/>
                    <a:gd name="T28" fmla="*/ 246 w 2498"/>
                    <a:gd name="T29" fmla="*/ 41 h 255"/>
                    <a:gd name="T30" fmla="*/ 260 w 2498"/>
                    <a:gd name="T31" fmla="*/ 29 h 255"/>
                    <a:gd name="T32" fmla="*/ 267 w 2498"/>
                    <a:gd name="T33" fmla="*/ 19 h 255"/>
                    <a:gd name="T34" fmla="*/ 263 w 2498"/>
                    <a:gd name="T35" fmla="*/ 29 h 255"/>
                    <a:gd name="T36" fmla="*/ 257 w 2498"/>
                    <a:gd name="T37" fmla="*/ 41 h 255"/>
                    <a:gd name="T38" fmla="*/ 246 w 2498"/>
                    <a:gd name="T39" fmla="*/ 56 h 255"/>
                    <a:gd name="T40" fmla="*/ 232 w 2498"/>
                    <a:gd name="T41" fmla="*/ 70 h 255"/>
                    <a:gd name="T42" fmla="*/ 215 w 2498"/>
                    <a:gd name="T43" fmla="*/ 79 h 255"/>
                    <a:gd name="T44" fmla="*/ 193 w 2498"/>
                    <a:gd name="T45" fmla="*/ 81 h 255"/>
                    <a:gd name="T46" fmla="*/ 167 w 2498"/>
                    <a:gd name="T47" fmla="*/ 73 h 255"/>
                    <a:gd name="T48" fmla="*/ 151 w 2498"/>
                    <a:gd name="T49" fmla="*/ 63 h 255"/>
                    <a:gd name="T50" fmla="*/ 142 w 2498"/>
                    <a:gd name="T51" fmla="*/ 58 h 255"/>
                    <a:gd name="T52" fmla="*/ 126 w 2498"/>
                    <a:gd name="T53" fmla="*/ 48 h 255"/>
                    <a:gd name="T54" fmla="*/ 105 w 2498"/>
                    <a:gd name="T55" fmla="*/ 36 h 255"/>
                    <a:gd name="T56" fmla="*/ 81 w 2498"/>
                    <a:gd name="T57" fmla="*/ 23 h 255"/>
                    <a:gd name="T58" fmla="*/ 55 w 2498"/>
                    <a:gd name="T59" fmla="*/ 11 h 255"/>
                    <a:gd name="T60" fmla="*/ 31 w 2498"/>
                    <a:gd name="T61" fmla="*/ 3 h 255"/>
                    <a:gd name="T62" fmla="*/ 9 w 2498"/>
                    <a:gd name="T63" fmla="*/ 0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8"/>
                    <a:gd name="T97" fmla="*/ 0 h 255"/>
                    <a:gd name="T98" fmla="*/ 2498 w 2498"/>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8" h="255">
                      <a:moveTo>
                        <a:pt x="0" y="3"/>
                      </a:moveTo>
                      <a:lnTo>
                        <a:pt x="8" y="3"/>
                      </a:lnTo>
                      <a:lnTo>
                        <a:pt x="38" y="3"/>
                      </a:lnTo>
                      <a:lnTo>
                        <a:pt x="86" y="6"/>
                      </a:lnTo>
                      <a:lnTo>
                        <a:pt x="152" y="6"/>
                      </a:lnTo>
                      <a:lnTo>
                        <a:pt x="230" y="9"/>
                      </a:lnTo>
                      <a:lnTo>
                        <a:pt x="326" y="13"/>
                      </a:lnTo>
                      <a:lnTo>
                        <a:pt x="434" y="16"/>
                      </a:lnTo>
                      <a:lnTo>
                        <a:pt x="554" y="22"/>
                      </a:lnTo>
                      <a:lnTo>
                        <a:pt x="682" y="32"/>
                      </a:lnTo>
                      <a:lnTo>
                        <a:pt x="817" y="38"/>
                      </a:lnTo>
                      <a:lnTo>
                        <a:pt x="964" y="52"/>
                      </a:lnTo>
                      <a:lnTo>
                        <a:pt x="1114" y="64"/>
                      </a:lnTo>
                      <a:lnTo>
                        <a:pt x="1266" y="77"/>
                      </a:lnTo>
                      <a:lnTo>
                        <a:pt x="1429" y="97"/>
                      </a:lnTo>
                      <a:lnTo>
                        <a:pt x="1584" y="116"/>
                      </a:lnTo>
                      <a:lnTo>
                        <a:pt x="1745" y="138"/>
                      </a:lnTo>
                      <a:lnTo>
                        <a:pt x="1752" y="138"/>
                      </a:lnTo>
                      <a:lnTo>
                        <a:pt x="1764" y="142"/>
                      </a:lnTo>
                      <a:lnTo>
                        <a:pt x="1785" y="145"/>
                      </a:lnTo>
                      <a:lnTo>
                        <a:pt x="1815" y="149"/>
                      </a:lnTo>
                      <a:lnTo>
                        <a:pt x="1848" y="154"/>
                      </a:lnTo>
                      <a:lnTo>
                        <a:pt x="1889" y="158"/>
                      </a:lnTo>
                      <a:lnTo>
                        <a:pt x="1940" y="161"/>
                      </a:lnTo>
                      <a:lnTo>
                        <a:pt x="1992" y="161"/>
                      </a:lnTo>
                      <a:lnTo>
                        <a:pt x="2045" y="161"/>
                      </a:lnTo>
                      <a:lnTo>
                        <a:pt x="2105" y="158"/>
                      </a:lnTo>
                      <a:lnTo>
                        <a:pt x="2168" y="151"/>
                      </a:lnTo>
                      <a:lnTo>
                        <a:pt x="2234" y="142"/>
                      </a:lnTo>
                      <a:lnTo>
                        <a:pt x="2297" y="129"/>
                      </a:lnTo>
                      <a:lnTo>
                        <a:pt x="2363" y="113"/>
                      </a:lnTo>
                      <a:lnTo>
                        <a:pt x="2429" y="90"/>
                      </a:lnTo>
                      <a:lnTo>
                        <a:pt x="2498" y="57"/>
                      </a:lnTo>
                      <a:lnTo>
                        <a:pt x="2494" y="61"/>
                      </a:lnTo>
                      <a:lnTo>
                        <a:pt x="2483" y="70"/>
                      </a:lnTo>
                      <a:lnTo>
                        <a:pt x="2462" y="90"/>
                      </a:lnTo>
                      <a:lnTo>
                        <a:pt x="2434" y="109"/>
                      </a:lnTo>
                      <a:lnTo>
                        <a:pt x="2399" y="129"/>
                      </a:lnTo>
                      <a:lnTo>
                        <a:pt x="2357" y="151"/>
                      </a:lnTo>
                      <a:lnTo>
                        <a:pt x="2303" y="177"/>
                      </a:lnTo>
                      <a:lnTo>
                        <a:pt x="2243" y="199"/>
                      </a:lnTo>
                      <a:lnTo>
                        <a:pt x="2172" y="219"/>
                      </a:lnTo>
                      <a:lnTo>
                        <a:pt x="2093" y="235"/>
                      </a:lnTo>
                      <a:lnTo>
                        <a:pt x="2007" y="248"/>
                      </a:lnTo>
                      <a:lnTo>
                        <a:pt x="1908" y="255"/>
                      </a:lnTo>
                      <a:lnTo>
                        <a:pt x="1803" y="255"/>
                      </a:lnTo>
                      <a:lnTo>
                        <a:pt x="1689" y="248"/>
                      </a:lnTo>
                      <a:lnTo>
                        <a:pt x="1560" y="231"/>
                      </a:lnTo>
                      <a:lnTo>
                        <a:pt x="1425" y="203"/>
                      </a:lnTo>
                      <a:lnTo>
                        <a:pt x="1414" y="199"/>
                      </a:lnTo>
                      <a:lnTo>
                        <a:pt x="1384" y="193"/>
                      </a:lnTo>
                      <a:lnTo>
                        <a:pt x="1330" y="183"/>
                      </a:lnTo>
                      <a:lnTo>
                        <a:pt x="1260" y="167"/>
                      </a:lnTo>
                      <a:lnTo>
                        <a:pt x="1180" y="151"/>
                      </a:lnTo>
                      <a:lnTo>
                        <a:pt x="1084" y="132"/>
                      </a:lnTo>
                      <a:lnTo>
                        <a:pt x="982" y="113"/>
                      </a:lnTo>
                      <a:lnTo>
                        <a:pt x="871" y="93"/>
                      </a:lnTo>
                      <a:lnTo>
                        <a:pt x="755" y="70"/>
                      </a:lnTo>
                      <a:lnTo>
                        <a:pt x="637" y="52"/>
                      </a:lnTo>
                      <a:lnTo>
                        <a:pt x="515" y="36"/>
                      </a:lnTo>
                      <a:lnTo>
                        <a:pt x="401" y="19"/>
                      </a:lnTo>
                      <a:lnTo>
                        <a:pt x="287" y="9"/>
                      </a:lnTo>
                      <a:lnTo>
                        <a:pt x="180" y="3"/>
                      </a:lnTo>
                      <a:lnTo>
                        <a:pt x="83" y="0"/>
                      </a:lnTo>
                      <a:lnTo>
                        <a:pt x="0" y="3"/>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9" name="Freeform 117"/>
                <p:cNvSpPr>
                  <a:spLocks/>
                </p:cNvSpPr>
                <p:nvPr/>
              </p:nvSpPr>
              <p:spPr bwMode="auto">
                <a:xfrm>
                  <a:off x="864" y="2160"/>
                  <a:ext cx="480" cy="48"/>
                </a:xfrm>
                <a:custGeom>
                  <a:avLst/>
                  <a:gdLst>
                    <a:gd name="T0" fmla="*/ 0 w 1404"/>
                    <a:gd name="T1" fmla="*/ 0 h 122"/>
                    <a:gd name="T2" fmla="*/ 1 w 1404"/>
                    <a:gd name="T3" fmla="*/ 0 h 122"/>
                    <a:gd name="T4" fmla="*/ 4 w 1404"/>
                    <a:gd name="T5" fmla="*/ 1 h 122"/>
                    <a:gd name="T6" fmla="*/ 10 w 1404"/>
                    <a:gd name="T7" fmla="*/ 2 h 122"/>
                    <a:gd name="T8" fmla="*/ 16 w 1404"/>
                    <a:gd name="T9" fmla="*/ 4 h 122"/>
                    <a:gd name="T10" fmla="*/ 25 w 1404"/>
                    <a:gd name="T11" fmla="*/ 6 h 122"/>
                    <a:gd name="T12" fmla="*/ 35 w 1404"/>
                    <a:gd name="T13" fmla="*/ 7 h 122"/>
                    <a:gd name="T14" fmla="*/ 45 w 1404"/>
                    <a:gd name="T15" fmla="*/ 9 h 122"/>
                    <a:gd name="T16" fmla="*/ 57 w 1404"/>
                    <a:gd name="T17" fmla="*/ 11 h 122"/>
                    <a:gd name="T18" fmla="*/ 70 w 1404"/>
                    <a:gd name="T19" fmla="*/ 13 h 122"/>
                    <a:gd name="T20" fmla="*/ 83 w 1404"/>
                    <a:gd name="T21" fmla="*/ 13 h 122"/>
                    <a:gd name="T22" fmla="*/ 97 w 1404"/>
                    <a:gd name="T23" fmla="*/ 15 h 122"/>
                    <a:gd name="T24" fmla="*/ 111 w 1404"/>
                    <a:gd name="T25" fmla="*/ 15 h 122"/>
                    <a:gd name="T26" fmla="*/ 125 w 1404"/>
                    <a:gd name="T27" fmla="*/ 15 h 122"/>
                    <a:gd name="T28" fmla="*/ 138 w 1404"/>
                    <a:gd name="T29" fmla="*/ 14 h 122"/>
                    <a:gd name="T30" fmla="*/ 151 w 1404"/>
                    <a:gd name="T31" fmla="*/ 13 h 122"/>
                    <a:gd name="T32" fmla="*/ 164 w 1404"/>
                    <a:gd name="T33" fmla="*/ 10 h 122"/>
                    <a:gd name="T34" fmla="*/ 163 w 1404"/>
                    <a:gd name="T35" fmla="*/ 10 h 122"/>
                    <a:gd name="T36" fmla="*/ 159 w 1404"/>
                    <a:gd name="T37" fmla="*/ 11 h 122"/>
                    <a:gd name="T38" fmla="*/ 154 w 1404"/>
                    <a:gd name="T39" fmla="*/ 12 h 122"/>
                    <a:gd name="T40" fmla="*/ 146 w 1404"/>
                    <a:gd name="T41" fmla="*/ 13 h 122"/>
                    <a:gd name="T42" fmla="*/ 136 w 1404"/>
                    <a:gd name="T43" fmla="*/ 15 h 122"/>
                    <a:gd name="T44" fmla="*/ 125 w 1404"/>
                    <a:gd name="T45" fmla="*/ 16 h 122"/>
                    <a:gd name="T46" fmla="*/ 113 w 1404"/>
                    <a:gd name="T47" fmla="*/ 17 h 122"/>
                    <a:gd name="T48" fmla="*/ 100 w 1404"/>
                    <a:gd name="T49" fmla="*/ 18 h 122"/>
                    <a:gd name="T50" fmla="*/ 87 w 1404"/>
                    <a:gd name="T51" fmla="*/ 19 h 122"/>
                    <a:gd name="T52" fmla="*/ 73 w 1404"/>
                    <a:gd name="T53" fmla="*/ 19 h 122"/>
                    <a:gd name="T54" fmla="*/ 59 w 1404"/>
                    <a:gd name="T55" fmla="*/ 18 h 122"/>
                    <a:gd name="T56" fmla="*/ 46 w 1404"/>
                    <a:gd name="T57" fmla="*/ 17 h 122"/>
                    <a:gd name="T58" fmla="*/ 33 w 1404"/>
                    <a:gd name="T59" fmla="*/ 14 h 122"/>
                    <a:gd name="T60" fmla="*/ 21 w 1404"/>
                    <a:gd name="T61" fmla="*/ 10 h 122"/>
                    <a:gd name="T62" fmla="*/ 10 w 1404"/>
                    <a:gd name="T63" fmla="*/ 6 h 122"/>
                    <a:gd name="T64" fmla="*/ 0 w 1404"/>
                    <a:gd name="T65" fmla="*/ 0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4"/>
                    <a:gd name="T100" fmla="*/ 0 h 122"/>
                    <a:gd name="T101" fmla="*/ 1404 w 1404"/>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4" h="122">
                      <a:moveTo>
                        <a:pt x="0" y="0"/>
                      </a:moveTo>
                      <a:lnTo>
                        <a:pt x="9" y="2"/>
                      </a:lnTo>
                      <a:lnTo>
                        <a:pt x="36" y="6"/>
                      </a:lnTo>
                      <a:lnTo>
                        <a:pt x="81" y="16"/>
                      </a:lnTo>
                      <a:lnTo>
                        <a:pt x="138" y="22"/>
                      </a:lnTo>
                      <a:lnTo>
                        <a:pt x="213" y="35"/>
                      </a:lnTo>
                      <a:lnTo>
                        <a:pt x="296" y="48"/>
                      </a:lnTo>
                      <a:lnTo>
                        <a:pt x="386" y="58"/>
                      </a:lnTo>
                      <a:lnTo>
                        <a:pt x="491" y="70"/>
                      </a:lnTo>
                      <a:lnTo>
                        <a:pt x="599" y="81"/>
                      </a:lnTo>
                      <a:lnTo>
                        <a:pt x="713" y="86"/>
                      </a:lnTo>
                      <a:lnTo>
                        <a:pt x="829" y="93"/>
                      </a:lnTo>
                      <a:lnTo>
                        <a:pt x="947" y="97"/>
                      </a:lnTo>
                      <a:lnTo>
                        <a:pt x="1067" y="97"/>
                      </a:lnTo>
                      <a:lnTo>
                        <a:pt x="1180" y="90"/>
                      </a:lnTo>
                      <a:lnTo>
                        <a:pt x="1297" y="81"/>
                      </a:lnTo>
                      <a:lnTo>
                        <a:pt x="1404" y="64"/>
                      </a:lnTo>
                      <a:lnTo>
                        <a:pt x="1393" y="67"/>
                      </a:lnTo>
                      <a:lnTo>
                        <a:pt x="1363" y="70"/>
                      </a:lnTo>
                      <a:lnTo>
                        <a:pt x="1312" y="77"/>
                      </a:lnTo>
                      <a:lnTo>
                        <a:pt x="1247" y="86"/>
                      </a:lnTo>
                      <a:lnTo>
                        <a:pt x="1162" y="97"/>
                      </a:lnTo>
                      <a:lnTo>
                        <a:pt x="1069" y="102"/>
                      </a:lnTo>
                      <a:lnTo>
                        <a:pt x="964" y="113"/>
                      </a:lnTo>
                      <a:lnTo>
                        <a:pt x="857" y="119"/>
                      </a:lnTo>
                      <a:lnTo>
                        <a:pt x="743" y="122"/>
                      </a:lnTo>
                      <a:lnTo>
                        <a:pt x="626" y="122"/>
                      </a:lnTo>
                      <a:lnTo>
                        <a:pt x="509" y="115"/>
                      </a:lnTo>
                      <a:lnTo>
                        <a:pt x="393" y="106"/>
                      </a:lnTo>
                      <a:lnTo>
                        <a:pt x="281" y="90"/>
                      </a:lnTo>
                      <a:lnTo>
                        <a:pt x="180" y="67"/>
                      </a:lnTo>
                      <a:lnTo>
                        <a:pt x="84" y="38"/>
                      </a:lnTo>
                      <a:lnTo>
                        <a:pt x="0" y="0"/>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0540" name="Group 118"/>
            <p:cNvGrpSpPr>
              <a:grpSpLocks/>
            </p:cNvGrpSpPr>
            <p:nvPr/>
          </p:nvGrpSpPr>
          <p:grpSpPr bwMode="auto">
            <a:xfrm>
              <a:off x="864" y="2208"/>
              <a:ext cx="576" cy="576"/>
              <a:chOff x="2990" y="1824"/>
              <a:chExt cx="914" cy="874"/>
            </a:xfrm>
          </p:grpSpPr>
          <p:sp>
            <p:nvSpPr>
              <p:cNvPr id="20541" name="Freeform 119"/>
              <p:cNvSpPr>
                <a:spLocks/>
              </p:cNvSpPr>
              <p:nvPr/>
            </p:nvSpPr>
            <p:spPr bwMode="auto">
              <a:xfrm>
                <a:off x="2990" y="2056"/>
                <a:ext cx="196" cy="222"/>
              </a:xfrm>
              <a:custGeom>
                <a:avLst/>
                <a:gdLst>
                  <a:gd name="T0" fmla="*/ 24 w 392"/>
                  <a:gd name="T1" fmla="*/ 49 h 444"/>
                  <a:gd name="T2" fmla="*/ 25 w 392"/>
                  <a:gd name="T3" fmla="*/ 40 h 444"/>
                  <a:gd name="T4" fmla="*/ 29 w 392"/>
                  <a:gd name="T5" fmla="*/ 31 h 444"/>
                  <a:gd name="T6" fmla="*/ 34 w 392"/>
                  <a:gd name="T7" fmla="*/ 24 h 444"/>
                  <a:gd name="T8" fmla="*/ 41 w 392"/>
                  <a:gd name="T9" fmla="*/ 18 h 444"/>
                  <a:gd name="T10" fmla="*/ 48 w 392"/>
                  <a:gd name="T11" fmla="*/ 13 h 444"/>
                  <a:gd name="T12" fmla="*/ 57 w 392"/>
                  <a:gd name="T13" fmla="*/ 9 h 444"/>
                  <a:gd name="T14" fmla="*/ 66 w 392"/>
                  <a:gd name="T15" fmla="*/ 7 h 444"/>
                  <a:gd name="T16" fmla="*/ 73 w 392"/>
                  <a:gd name="T17" fmla="*/ 7 h 444"/>
                  <a:gd name="T18" fmla="*/ 77 w 392"/>
                  <a:gd name="T19" fmla="*/ 7 h 444"/>
                  <a:gd name="T20" fmla="*/ 82 w 392"/>
                  <a:gd name="T21" fmla="*/ 9 h 444"/>
                  <a:gd name="T22" fmla="*/ 86 w 392"/>
                  <a:gd name="T23" fmla="*/ 10 h 444"/>
                  <a:gd name="T24" fmla="*/ 84 w 392"/>
                  <a:gd name="T25" fmla="*/ 8 h 444"/>
                  <a:gd name="T26" fmla="*/ 77 w 392"/>
                  <a:gd name="T27" fmla="*/ 4 h 444"/>
                  <a:gd name="T28" fmla="*/ 69 w 392"/>
                  <a:gd name="T29" fmla="*/ 2 h 444"/>
                  <a:gd name="T30" fmla="*/ 60 w 392"/>
                  <a:gd name="T31" fmla="*/ 1 h 444"/>
                  <a:gd name="T32" fmla="*/ 50 w 392"/>
                  <a:gd name="T33" fmla="*/ 1 h 444"/>
                  <a:gd name="T34" fmla="*/ 39 w 392"/>
                  <a:gd name="T35" fmla="*/ 3 h 444"/>
                  <a:gd name="T36" fmla="*/ 29 w 392"/>
                  <a:gd name="T37" fmla="*/ 7 h 444"/>
                  <a:gd name="T38" fmla="*/ 20 w 392"/>
                  <a:gd name="T39" fmla="*/ 13 h 444"/>
                  <a:gd name="T40" fmla="*/ 13 w 392"/>
                  <a:gd name="T41" fmla="*/ 21 h 444"/>
                  <a:gd name="T42" fmla="*/ 7 w 392"/>
                  <a:gd name="T43" fmla="*/ 29 h 444"/>
                  <a:gd name="T44" fmla="*/ 3 w 392"/>
                  <a:gd name="T45" fmla="*/ 39 h 444"/>
                  <a:gd name="T46" fmla="*/ 1 w 392"/>
                  <a:gd name="T47" fmla="*/ 50 h 444"/>
                  <a:gd name="T48" fmla="*/ 1 w 392"/>
                  <a:gd name="T49" fmla="*/ 61 h 444"/>
                  <a:gd name="T50" fmla="*/ 3 w 392"/>
                  <a:gd name="T51" fmla="*/ 72 h 444"/>
                  <a:gd name="T52" fmla="*/ 7 w 392"/>
                  <a:gd name="T53" fmla="*/ 82 h 444"/>
                  <a:gd name="T54" fmla="*/ 13 w 392"/>
                  <a:gd name="T55" fmla="*/ 91 h 444"/>
                  <a:gd name="T56" fmla="*/ 20 w 392"/>
                  <a:gd name="T57" fmla="*/ 99 h 444"/>
                  <a:gd name="T58" fmla="*/ 29 w 392"/>
                  <a:gd name="T59" fmla="*/ 105 h 444"/>
                  <a:gd name="T60" fmla="*/ 39 w 392"/>
                  <a:gd name="T61" fmla="*/ 109 h 444"/>
                  <a:gd name="T62" fmla="*/ 50 w 392"/>
                  <a:gd name="T63" fmla="*/ 111 h 444"/>
                  <a:gd name="T64" fmla="*/ 62 w 392"/>
                  <a:gd name="T65" fmla="*/ 111 h 444"/>
                  <a:gd name="T66" fmla="*/ 74 w 392"/>
                  <a:gd name="T67" fmla="*/ 108 h 444"/>
                  <a:gd name="T68" fmla="*/ 85 w 392"/>
                  <a:gd name="T69" fmla="*/ 103 h 444"/>
                  <a:gd name="T70" fmla="*/ 94 w 392"/>
                  <a:gd name="T71" fmla="*/ 96 h 444"/>
                  <a:gd name="T72" fmla="*/ 95 w 392"/>
                  <a:gd name="T73" fmla="*/ 93 h 444"/>
                  <a:gd name="T74" fmla="*/ 89 w 392"/>
                  <a:gd name="T75" fmla="*/ 97 h 444"/>
                  <a:gd name="T76" fmla="*/ 82 w 392"/>
                  <a:gd name="T77" fmla="*/ 99 h 444"/>
                  <a:gd name="T78" fmla="*/ 74 w 392"/>
                  <a:gd name="T79" fmla="*/ 100 h 444"/>
                  <a:gd name="T80" fmla="*/ 66 w 392"/>
                  <a:gd name="T81" fmla="*/ 100 h 444"/>
                  <a:gd name="T82" fmla="*/ 57 w 392"/>
                  <a:gd name="T83" fmla="*/ 99 h 444"/>
                  <a:gd name="T84" fmla="*/ 48 w 392"/>
                  <a:gd name="T85" fmla="*/ 95 h 444"/>
                  <a:gd name="T86" fmla="*/ 41 w 392"/>
                  <a:gd name="T87" fmla="*/ 90 h 444"/>
                  <a:gd name="T88" fmla="*/ 34 w 392"/>
                  <a:gd name="T89" fmla="*/ 84 h 444"/>
                  <a:gd name="T90" fmla="*/ 29 w 392"/>
                  <a:gd name="T91" fmla="*/ 76 h 444"/>
                  <a:gd name="T92" fmla="*/ 25 w 392"/>
                  <a:gd name="T93" fmla="*/ 68 h 444"/>
                  <a:gd name="T94" fmla="*/ 24 w 392"/>
                  <a:gd name="T95" fmla="*/ 58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4"/>
                  <a:gd name="T146" fmla="*/ 392 w 392"/>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4">
                    <a:moveTo>
                      <a:pt x="93" y="215"/>
                    </a:moveTo>
                    <a:lnTo>
                      <a:pt x="94" y="195"/>
                    </a:lnTo>
                    <a:lnTo>
                      <a:pt x="97" y="177"/>
                    </a:lnTo>
                    <a:lnTo>
                      <a:pt x="101" y="159"/>
                    </a:lnTo>
                    <a:lnTo>
                      <a:pt x="108" y="142"/>
                    </a:lnTo>
                    <a:lnTo>
                      <a:pt x="116" y="125"/>
                    </a:lnTo>
                    <a:lnTo>
                      <a:pt x="125" y="110"/>
                    </a:lnTo>
                    <a:lnTo>
                      <a:pt x="136" y="95"/>
                    </a:lnTo>
                    <a:lnTo>
                      <a:pt x="148" y="82"/>
                    </a:lnTo>
                    <a:lnTo>
                      <a:pt x="161" y="69"/>
                    </a:lnTo>
                    <a:lnTo>
                      <a:pt x="176" y="59"/>
                    </a:lnTo>
                    <a:lnTo>
                      <a:pt x="191" y="50"/>
                    </a:lnTo>
                    <a:lnTo>
                      <a:pt x="208" y="42"/>
                    </a:lnTo>
                    <a:lnTo>
                      <a:pt x="226" y="35"/>
                    </a:lnTo>
                    <a:lnTo>
                      <a:pt x="243" y="30"/>
                    </a:lnTo>
                    <a:lnTo>
                      <a:pt x="261" y="28"/>
                    </a:lnTo>
                    <a:lnTo>
                      <a:pt x="281" y="27"/>
                    </a:lnTo>
                    <a:lnTo>
                      <a:pt x="290" y="27"/>
                    </a:lnTo>
                    <a:lnTo>
                      <a:pt x="299" y="28"/>
                    </a:lnTo>
                    <a:lnTo>
                      <a:pt x="307" y="29"/>
                    </a:lnTo>
                    <a:lnTo>
                      <a:pt x="317" y="30"/>
                    </a:lnTo>
                    <a:lnTo>
                      <a:pt x="325" y="33"/>
                    </a:lnTo>
                    <a:lnTo>
                      <a:pt x="333" y="35"/>
                    </a:lnTo>
                    <a:lnTo>
                      <a:pt x="341" y="37"/>
                    </a:lnTo>
                    <a:lnTo>
                      <a:pt x="349" y="41"/>
                    </a:lnTo>
                    <a:lnTo>
                      <a:pt x="335" y="31"/>
                    </a:lnTo>
                    <a:lnTo>
                      <a:pt x="320" y="23"/>
                    </a:lnTo>
                    <a:lnTo>
                      <a:pt x="305" y="16"/>
                    </a:lnTo>
                    <a:lnTo>
                      <a:pt x="290" y="11"/>
                    </a:lnTo>
                    <a:lnTo>
                      <a:pt x="273" y="6"/>
                    </a:lnTo>
                    <a:lnTo>
                      <a:pt x="257" y="3"/>
                    </a:lnTo>
                    <a:lnTo>
                      <a:pt x="239" y="1"/>
                    </a:lnTo>
                    <a:lnTo>
                      <a:pt x="221" y="0"/>
                    </a:lnTo>
                    <a:lnTo>
                      <a:pt x="198" y="1"/>
                    </a:lnTo>
                    <a:lnTo>
                      <a:pt x="176" y="5"/>
                    </a:lnTo>
                    <a:lnTo>
                      <a:pt x="155" y="11"/>
                    </a:lnTo>
                    <a:lnTo>
                      <a:pt x="135" y="18"/>
                    </a:lnTo>
                    <a:lnTo>
                      <a:pt x="115" y="27"/>
                    </a:lnTo>
                    <a:lnTo>
                      <a:pt x="98" y="38"/>
                    </a:lnTo>
                    <a:lnTo>
                      <a:pt x="80" y="51"/>
                    </a:lnTo>
                    <a:lnTo>
                      <a:pt x="64" y="65"/>
                    </a:lnTo>
                    <a:lnTo>
                      <a:pt x="50" y="81"/>
                    </a:lnTo>
                    <a:lnTo>
                      <a:pt x="38" y="98"/>
                    </a:lnTo>
                    <a:lnTo>
                      <a:pt x="26" y="116"/>
                    </a:lnTo>
                    <a:lnTo>
                      <a:pt x="17" y="135"/>
                    </a:lnTo>
                    <a:lnTo>
                      <a:pt x="10" y="156"/>
                    </a:lnTo>
                    <a:lnTo>
                      <a:pt x="4" y="177"/>
                    </a:lnTo>
                    <a:lnTo>
                      <a:pt x="1" y="199"/>
                    </a:lnTo>
                    <a:lnTo>
                      <a:pt x="0" y="222"/>
                    </a:lnTo>
                    <a:lnTo>
                      <a:pt x="1" y="245"/>
                    </a:lnTo>
                    <a:lnTo>
                      <a:pt x="4" y="266"/>
                    </a:lnTo>
                    <a:lnTo>
                      <a:pt x="10" y="288"/>
                    </a:lnTo>
                    <a:lnTo>
                      <a:pt x="17" y="308"/>
                    </a:lnTo>
                    <a:lnTo>
                      <a:pt x="26" y="328"/>
                    </a:lnTo>
                    <a:lnTo>
                      <a:pt x="38" y="346"/>
                    </a:lnTo>
                    <a:lnTo>
                      <a:pt x="50" y="363"/>
                    </a:lnTo>
                    <a:lnTo>
                      <a:pt x="64" y="379"/>
                    </a:lnTo>
                    <a:lnTo>
                      <a:pt x="80" y="393"/>
                    </a:lnTo>
                    <a:lnTo>
                      <a:pt x="98" y="406"/>
                    </a:lnTo>
                    <a:lnTo>
                      <a:pt x="115" y="417"/>
                    </a:lnTo>
                    <a:lnTo>
                      <a:pt x="135" y="427"/>
                    </a:lnTo>
                    <a:lnTo>
                      <a:pt x="155" y="434"/>
                    </a:lnTo>
                    <a:lnTo>
                      <a:pt x="176" y="439"/>
                    </a:lnTo>
                    <a:lnTo>
                      <a:pt x="198" y="443"/>
                    </a:lnTo>
                    <a:lnTo>
                      <a:pt x="221" y="444"/>
                    </a:lnTo>
                    <a:lnTo>
                      <a:pt x="246" y="443"/>
                    </a:lnTo>
                    <a:lnTo>
                      <a:pt x="272" y="438"/>
                    </a:lnTo>
                    <a:lnTo>
                      <a:pt x="295" y="431"/>
                    </a:lnTo>
                    <a:lnTo>
                      <a:pt x="317" y="422"/>
                    </a:lnTo>
                    <a:lnTo>
                      <a:pt x="339" y="411"/>
                    </a:lnTo>
                    <a:lnTo>
                      <a:pt x="358" y="397"/>
                    </a:lnTo>
                    <a:lnTo>
                      <a:pt x="375" y="382"/>
                    </a:lnTo>
                    <a:lnTo>
                      <a:pt x="392" y="364"/>
                    </a:lnTo>
                    <a:lnTo>
                      <a:pt x="380" y="372"/>
                    </a:lnTo>
                    <a:lnTo>
                      <a:pt x="367" y="379"/>
                    </a:lnTo>
                    <a:lnTo>
                      <a:pt x="354" y="386"/>
                    </a:lnTo>
                    <a:lnTo>
                      <a:pt x="340" y="391"/>
                    </a:lnTo>
                    <a:lnTo>
                      <a:pt x="326" y="396"/>
                    </a:lnTo>
                    <a:lnTo>
                      <a:pt x="311" y="399"/>
                    </a:lnTo>
                    <a:lnTo>
                      <a:pt x="296" y="400"/>
                    </a:lnTo>
                    <a:lnTo>
                      <a:pt x="281" y="401"/>
                    </a:lnTo>
                    <a:lnTo>
                      <a:pt x="261" y="400"/>
                    </a:lnTo>
                    <a:lnTo>
                      <a:pt x="243" y="398"/>
                    </a:lnTo>
                    <a:lnTo>
                      <a:pt x="226" y="393"/>
                    </a:lnTo>
                    <a:lnTo>
                      <a:pt x="208" y="386"/>
                    </a:lnTo>
                    <a:lnTo>
                      <a:pt x="191" y="378"/>
                    </a:lnTo>
                    <a:lnTo>
                      <a:pt x="176" y="369"/>
                    </a:lnTo>
                    <a:lnTo>
                      <a:pt x="161" y="359"/>
                    </a:lnTo>
                    <a:lnTo>
                      <a:pt x="148" y="346"/>
                    </a:lnTo>
                    <a:lnTo>
                      <a:pt x="136" y="333"/>
                    </a:lnTo>
                    <a:lnTo>
                      <a:pt x="125" y="318"/>
                    </a:lnTo>
                    <a:lnTo>
                      <a:pt x="116" y="303"/>
                    </a:lnTo>
                    <a:lnTo>
                      <a:pt x="108" y="287"/>
                    </a:lnTo>
                    <a:lnTo>
                      <a:pt x="101" y="270"/>
                    </a:lnTo>
                    <a:lnTo>
                      <a:pt x="97" y="253"/>
                    </a:lnTo>
                    <a:lnTo>
                      <a:pt x="94" y="233"/>
                    </a:lnTo>
                    <a:lnTo>
                      <a:pt x="93"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2" name="Freeform 120"/>
              <p:cNvSpPr>
                <a:spLocks/>
              </p:cNvSpPr>
              <p:nvPr/>
            </p:nvSpPr>
            <p:spPr bwMode="auto">
              <a:xfrm>
                <a:off x="3185" y="1852"/>
                <a:ext cx="196" cy="222"/>
              </a:xfrm>
              <a:custGeom>
                <a:avLst/>
                <a:gdLst>
                  <a:gd name="T0" fmla="*/ 24 w 392"/>
                  <a:gd name="T1" fmla="*/ 49 h 445"/>
                  <a:gd name="T2" fmla="*/ 26 w 392"/>
                  <a:gd name="T3" fmla="*/ 39 h 445"/>
                  <a:gd name="T4" fmla="*/ 29 w 392"/>
                  <a:gd name="T5" fmla="*/ 31 h 445"/>
                  <a:gd name="T6" fmla="*/ 34 w 392"/>
                  <a:gd name="T7" fmla="*/ 24 h 445"/>
                  <a:gd name="T8" fmla="*/ 41 w 392"/>
                  <a:gd name="T9" fmla="*/ 17 h 445"/>
                  <a:gd name="T10" fmla="*/ 48 w 392"/>
                  <a:gd name="T11" fmla="*/ 12 h 445"/>
                  <a:gd name="T12" fmla="*/ 56 w 392"/>
                  <a:gd name="T13" fmla="*/ 9 h 445"/>
                  <a:gd name="T14" fmla="*/ 66 w 392"/>
                  <a:gd name="T15" fmla="*/ 7 h 445"/>
                  <a:gd name="T16" fmla="*/ 73 w 392"/>
                  <a:gd name="T17" fmla="*/ 7 h 445"/>
                  <a:gd name="T18" fmla="*/ 77 w 392"/>
                  <a:gd name="T19" fmla="*/ 7 h 445"/>
                  <a:gd name="T20" fmla="*/ 81 w 392"/>
                  <a:gd name="T21" fmla="*/ 8 h 445"/>
                  <a:gd name="T22" fmla="*/ 85 w 392"/>
                  <a:gd name="T23" fmla="*/ 9 h 445"/>
                  <a:gd name="T24" fmla="*/ 84 w 392"/>
                  <a:gd name="T25" fmla="*/ 7 h 445"/>
                  <a:gd name="T26" fmla="*/ 77 w 392"/>
                  <a:gd name="T27" fmla="*/ 4 h 445"/>
                  <a:gd name="T28" fmla="*/ 69 w 392"/>
                  <a:gd name="T29" fmla="*/ 1 h 445"/>
                  <a:gd name="T30" fmla="*/ 60 w 392"/>
                  <a:gd name="T31" fmla="*/ 0 h 445"/>
                  <a:gd name="T32" fmla="*/ 50 w 392"/>
                  <a:gd name="T33" fmla="*/ 0 h 445"/>
                  <a:gd name="T34" fmla="*/ 39 w 392"/>
                  <a:gd name="T35" fmla="*/ 2 h 445"/>
                  <a:gd name="T36" fmla="*/ 29 w 392"/>
                  <a:gd name="T37" fmla="*/ 6 h 445"/>
                  <a:gd name="T38" fmla="*/ 21 w 392"/>
                  <a:gd name="T39" fmla="*/ 12 h 445"/>
                  <a:gd name="T40" fmla="*/ 13 w 392"/>
                  <a:gd name="T41" fmla="*/ 20 h 445"/>
                  <a:gd name="T42" fmla="*/ 7 w 392"/>
                  <a:gd name="T43" fmla="*/ 29 h 445"/>
                  <a:gd name="T44" fmla="*/ 3 w 392"/>
                  <a:gd name="T45" fmla="*/ 39 h 445"/>
                  <a:gd name="T46" fmla="*/ 1 w 392"/>
                  <a:gd name="T47" fmla="*/ 50 h 445"/>
                  <a:gd name="T48" fmla="*/ 1 w 392"/>
                  <a:gd name="T49" fmla="*/ 61 h 445"/>
                  <a:gd name="T50" fmla="*/ 3 w 392"/>
                  <a:gd name="T51" fmla="*/ 72 h 445"/>
                  <a:gd name="T52" fmla="*/ 7 w 392"/>
                  <a:gd name="T53" fmla="*/ 82 h 445"/>
                  <a:gd name="T54" fmla="*/ 13 w 392"/>
                  <a:gd name="T55" fmla="*/ 91 h 445"/>
                  <a:gd name="T56" fmla="*/ 21 w 392"/>
                  <a:gd name="T57" fmla="*/ 98 h 445"/>
                  <a:gd name="T58" fmla="*/ 29 w 392"/>
                  <a:gd name="T59" fmla="*/ 104 h 445"/>
                  <a:gd name="T60" fmla="*/ 39 w 392"/>
                  <a:gd name="T61" fmla="*/ 108 h 445"/>
                  <a:gd name="T62" fmla="*/ 50 w 392"/>
                  <a:gd name="T63" fmla="*/ 111 h 445"/>
                  <a:gd name="T64" fmla="*/ 62 w 392"/>
                  <a:gd name="T65" fmla="*/ 111 h 445"/>
                  <a:gd name="T66" fmla="*/ 74 w 392"/>
                  <a:gd name="T67" fmla="*/ 108 h 445"/>
                  <a:gd name="T68" fmla="*/ 85 w 392"/>
                  <a:gd name="T69" fmla="*/ 103 h 445"/>
                  <a:gd name="T70" fmla="*/ 94 w 392"/>
                  <a:gd name="T71" fmla="*/ 95 h 445"/>
                  <a:gd name="T72" fmla="*/ 96 w 392"/>
                  <a:gd name="T73" fmla="*/ 93 h 445"/>
                  <a:gd name="T74" fmla="*/ 89 w 392"/>
                  <a:gd name="T75" fmla="*/ 96 h 445"/>
                  <a:gd name="T76" fmla="*/ 82 w 392"/>
                  <a:gd name="T77" fmla="*/ 99 h 445"/>
                  <a:gd name="T78" fmla="*/ 74 w 392"/>
                  <a:gd name="T79" fmla="*/ 100 h 445"/>
                  <a:gd name="T80" fmla="*/ 66 w 392"/>
                  <a:gd name="T81" fmla="*/ 100 h 445"/>
                  <a:gd name="T82" fmla="*/ 56 w 392"/>
                  <a:gd name="T83" fmla="*/ 98 h 445"/>
                  <a:gd name="T84" fmla="*/ 48 w 392"/>
                  <a:gd name="T85" fmla="*/ 94 h 445"/>
                  <a:gd name="T86" fmla="*/ 41 w 392"/>
                  <a:gd name="T87" fmla="*/ 90 h 445"/>
                  <a:gd name="T88" fmla="*/ 34 w 392"/>
                  <a:gd name="T89" fmla="*/ 83 h 445"/>
                  <a:gd name="T90" fmla="*/ 29 w 392"/>
                  <a:gd name="T91" fmla="*/ 76 h 445"/>
                  <a:gd name="T92" fmla="*/ 26 w 392"/>
                  <a:gd name="T93" fmla="*/ 67 h 445"/>
                  <a:gd name="T94" fmla="*/ 24 w 392"/>
                  <a:gd name="T95" fmla="*/ 58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5"/>
                  <a:gd name="T146" fmla="*/ 392 w 392"/>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5">
                    <a:moveTo>
                      <a:pt x="95" y="215"/>
                    </a:moveTo>
                    <a:lnTo>
                      <a:pt x="96" y="196"/>
                    </a:lnTo>
                    <a:lnTo>
                      <a:pt x="98" y="177"/>
                    </a:lnTo>
                    <a:lnTo>
                      <a:pt x="103" y="159"/>
                    </a:lnTo>
                    <a:lnTo>
                      <a:pt x="110" y="142"/>
                    </a:lnTo>
                    <a:lnTo>
                      <a:pt x="117" y="126"/>
                    </a:lnTo>
                    <a:lnTo>
                      <a:pt x="126" y="111"/>
                    </a:lnTo>
                    <a:lnTo>
                      <a:pt x="136" y="96"/>
                    </a:lnTo>
                    <a:lnTo>
                      <a:pt x="149" y="83"/>
                    </a:lnTo>
                    <a:lnTo>
                      <a:pt x="162" y="71"/>
                    </a:lnTo>
                    <a:lnTo>
                      <a:pt x="177" y="60"/>
                    </a:lnTo>
                    <a:lnTo>
                      <a:pt x="192" y="51"/>
                    </a:lnTo>
                    <a:lnTo>
                      <a:pt x="208" y="43"/>
                    </a:lnTo>
                    <a:lnTo>
                      <a:pt x="225" y="36"/>
                    </a:lnTo>
                    <a:lnTo>
                      <a:pt x="242" y="31"/>
                    </a:lnTo>
                    <a:lnTo>
                      <a:pt x="261" y="29"/>
                    </a:lnTo>
                    <a:lnTo>
                      <a:pt x="280" y="28"/>
                    </a:lnTo>
                    <a:lnTo>
                      <a:pt x="290" y="28"/>
                    </a:lnTo>
                    <a:lnTo>
                      <a:pt x="299" y="29"/>
                    </a:lnTo>
                    <a:lnTo>
                      <a:pt x="307" y="30"/>
                    </a:lnTo>
                    <a:lnTo>
                      <a:pt x="316" y="31"/>
                    </a:lnTo>
                    <a:lnTo>
                      <a:pt x="324" y="33"/>
                    </a:lnTo>
                    <a:lnTo>
                      <a:pt x="332" y="35"/>
                    </a:lnTo>
                    <a:lnTo>
                      <a:pt x="340" y="38"/>
                    </a:lnTo>
                    <a:lnTo>
                      <a:pt x="348" y="41"/>
                    </a:lnTo>
                    <a:lnTo>
                      <a:pt x="334" y="31"/>
                    </a:lnTo>
                    <a:lnTo>
                      <a:pt x="321" y="23"/>
                    </a:lnTo>
                    <a:lnTo>
                      <a:pt x="305" y="16"/>
                    </a:lnTo>
                    <a:lnTo>
                      <a:pt x="290" y="11"/>
                    </a:lnTo>
                    <a:lnTo>
                      <a:pt x="273" y="6"/>
                    </a:lnTo>
                    <a:lnTo>
                      <a:pt x="256" y="3"/>
                    </a:lnTo>
                    <a:lnTo>
                      <a:pt x="239" y="1"/>
                    </a:lnTo>
                    <a:lnTo>
                      <a:pt x="222" y="0"/>
                    </a:lnTo>
                    <a:lnTo>
                      <a:pt x="198" y="1"/>
                    </a:lnTo>
                    <a:lnTo>
                      <a:pt x="177" y="5"/>
                    </a:lnTo>
                    <a:lnTo>
                      <a:pt x="156" y="11"/>
                    </a:lnTo>
                    <a:lnTo>
                      <a:pt x="135" y="18"/>
                    </a:lnTo>
                    <a:lnTo>
                      <a:pt x="116" y="27"/>
                    </a:lnTo>
                    <a:lnTo>
                      <a:pt x="98" y="38"/>
                    </a:lnTo>
                    <a:lnTo>
                      <a:pt x="81" y="51"/>
                    </a:lnTo>
                    <a:lnTo>
                      <a:pt x="65" y="66"/>
                    </a:lnTo>
                    <a:lnTo>
                      <a:pt x="51" y="81"/>
                    </a:lnTo>
                    <a:lnTo>
                      <a:pt x="38" y="98"/>
                    </a:lnTo>
                    <a:lnTo>
                      <a:pt x="27" y="117"/>
                    </a:lnTo>
                    <a:lnTo>
                      <a:pt x="18" y="136"/>
                    </a:lnTo>
                    <a:lnTo>
                      <a:pt x="11" y="157"/>
                    </a:lnTo>
                    <a:lnTo>
                      <a:pt x="5" y="178"/>
                    </a:lnTo>
                    <a:lnTo>
                      <a:pt x="1" y="200"/>
                    </a:lnTo>
                    <a:lnTo>
                      <a:pt x="0" y="223"/>
                    </a:lnTo>
                    <a:lnTo>
                      <a:pt x="1" y="246"/>
                    </a:lnTo>
                    <a:lnTo>
                      <a:pt x="5" y="268"/>
                    </a:lnTo>
                    <a:lnTo>
                      <a:pt x="11" y="288"/>
                    </a:lnTo>
                    <a:lnTo>
                      <a:pt x="18" y="309"/>
                    </a:lnTo>
                    <a:lnTo>
                      <a:pt x="27" y="329"/>
                    </a:lnTo>
                    <a:lnTo>
                      <a:pt x="38" y="347"/>
                    </a:lnTo>
                    <a:lnTo>
                      <a:pt x="51" y="364"/>
                    </a:lnTo>
                    <a:lnTo>
                      <a:pt x="65" y="379"/>
                    </a:lnTo>
                    <a:lnTo>
                      <a:pt x="81" y="394"/>
                    </a:lnTo>
                    <a:lnTo>
                      <a:pt x="98" y="407"/>
                    </a:lnTo>
                    <a:lnTo>
                      <a:pt x="116" y="419"/>
                    </a:lnTo>
                    <a:lnTo>
                      <a:pt x="135" y="428"/>
                    </a:lnTo>
                    <a:lnTo>
                      <a:pt x="156" y="435"/>
                    </a:lnTo>
                    <a:lnTo>
                      <a:pt x="177" y="440"/>
                    </a:lnTo>
                    <a:lnTo>
                      <a:pt x="198" y="444"/>
                    </a:lnTo>
                    <a:lnTo>
                      <a:pt x="222" y="445"/>
                    </a:lnTo>
                    <a:lnTo>
                      <a:pt x="247" y="444"/>
                    </a:lnTo>
                    <a:lnTo>
                      <a:pt x="271" y="439"/>
                    </a:lnTo>
                    <a:lnTo>
                      <a:pt x="294" y="432"/>
                    </a:lnTo>
                    <a:lnTo>
                      <a:pt x="317" y="423"/>
                    </a:lnTo>
                    <a:lnTo>
                      <a:pt x="338" y="412"/>
                    </a:lnTo>
                    <a:lnTo>
                      <a:pt x="358" y="398"/>
                    </a:lnTo>
                    <a:lnTo>
                      <a:pt x="376" y="382"/>
                    </a:lnTo>
                    <a:lnTo>
                      <a:pt x="392" y="364"/>
                    </a:lnTo>
                    <a:lnTo>
                      <a:pt x="381" y="372"/>
                    </a:lnTo>
                    <a:lnTo>
                      <a:pt x="368" y="381"/>
                    </a:lnTo>
                    <a:lnTo>
                      <a:pt x="354" y="386"/>
                    </a:lnTo>
                    <a:lnTo>
                      <a:pt x="340" y="392"/>
                    </a:lnTo>
                    <a:lnTo>
                      <a:pt x="325" y="397"/>
                    </a:lnTo>
                    <a:lnTo>
                      <a:pt x="311" y="400"/>
                    </a:lnTo>
                    <a:lnTo>
                      <a:pt x="295" y="401"/>
                    </a:lnTo>
                    <a:lnTo>
                      <a:pt x="280" y="402"/>
                    </a:lnTo>
                    <a:lnTo>
                      <a:pt x="261" y="401"/>
                    </a:lnTo>
                    <a:lnTo>
                      <a:pt x="242" y="399"/>
                    </a:lnTo>
                    <a:lnTo>
                      <a:pt x="225" y="394"/>
                    </a:lnTo>
                    <a:lnTo>
                      <a:pt x="208" y="387"/>
                    </a:lnTo>
                    <a:lnTo>
                      <a:pt x="192" y="379"/>
                    </a:lnTo>
                    <a:lnTo>
                      <a:pt x="177" y="370"/>
                    </a:lnTo>
                    <a:lnTo>
                      <a:pt x="162" y="360"/>
                    </a:lnTo>
                    <a:lnTo>
                      <a:pt x="149" y="347"/>
                    </a:lnTo>
                    <a:lnTo>
                      <a:pt x="136" y="334"/>
                    </a:lnTo>
                    <a:lnTo>
                      <a:pt x="126" y="319"/>
                    </a:lnTo>
                    <a:lnTo>
                      <a:pt x="117" y="304"/>
                    </a:lnTo>
                    <a:lnTo>
                      <a:pt x="110" y="287"/>
                    </a:lnTo>
                    <a:lnTo>
                      <a:pt x="103" y="270"/>
                    </a:lnTo>
                    <a:lnTo>
                      <a:pt x="98" y="253"/>
                    </a:lnTo>
                    <a:lnTo>
                      <a:pt x="96" y="234"/>
                    </a:lnTo>
                    <a:lnTo>
                      <a:pt x="95"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3" name="Freeform 121"/>
              <p:cNvSpPr>
                <a:spLocks/>
              </p:cNvSpPr>
              <p:nvPr/>
            </p:nvSpPr>
            <p:spPr bwMode="auto">
              <a:xfrm>
                <a:off x="3621" y="1824"/>
                <a:ext cx="196" cy="222"/>
              </a:xfrm>
              <a:custGeom>
                <a:avLst/>
                <a:gdLst>
                  <a:gd name="T0" fmla="*/ 23 w 393"/>
                  <a:gd name="T1" fmla="*/ 49 h 444"/>
                  <a:gd name="T2" fmla="*/ 25 w 393"/>
                  <a:gd name="T3" fmla="*/ 40 h 444"/>
                  <a:gd name="T4" fmla="*/ 29 w 393"/>
                  <a:gd name="T5" fmla="*/ 32 h 444"/>
                  <a:gd name="T6" fmla="*/ 34 w 393"/>
                  <a:gd name="T7" fmla="*/ 24 h 444"/>
                  <a:gd name="T8" fmla="*/ 40 w 393"/>
                  <a:gd name="T9" fmla="*/ 18 h 444"/>
                  <a:gd name="T10" fmla="*/ 48 w 393"/>
                  <a:gd name="T11" fmla="*/ 13 h 444"/>
                  <a:gd name="T12" fmla="*/ 56 w 393"/>
                  <a:gd name="T13" fmla="*/ 9 h 444"/>
                  <a:gd name="T14" fmla="*/ 65 w 393"/>
                  <a:gd name="T15" fmla="*/ 7 h 444"/>
                  <a:gd name="T16" fmla="*/ 72 w 393"/>
                  <a:gd name="T17" fmla="*/ 7 h 444"/>
                  <a:gd name="T18" fmla="*/ 76 w 393"/>
                  <a:gd name="T19" fmla="*/ 8 h 444"/>
                  <a:gd name="T20" fmla="*/ 81 w 393"/>
                  <a:gd name="T21" fmla="*/ 8 h 444"/>
                  <a:gd name="T22" fmla="*/ 85 w 393"/>
                  <a:gd name="T23" fmla="*/ 10 h 444"/>
                  <a:gd name="T24" fmla="*/ 83 w 393"/>
                  <a:gd name="T25" fmla="*/ 8 h 444"/>
                  <a:gd name="T26" fmla="*/ 76 w 393"/>
                  <a:gd name="T27" fmla="*/ 4 h 444"/>
                  <a:gd name="T28" fmla="*/ 68 w 393"/>
                  <a:gd name="T29" fmla="*/ 2 h 444"/>
                  <a:gd name="T30" fmla="*/ 59 w 393"/>
                  <a:gd name="T31" fmla="*/ 1 h 444"/>
                  <a:gd name="T32" fmla="*/ 49 w 393"/>
                  <a:gd name="T33" fmla="*/ 1 h 444"/>
                  <a:gd name="T34" fmla="*/ 38 w 393"/>
                  <a:gd name="T35" fmla="*/ 3 h 444"/>
                  <a:gd name="T36" fmla="*/ 29 w 393"/>
                  <a:gd name="T37" fmla="*/ 7 h 444"/>
                  <a:gd name="T38" fmla="*/ 20 w 393"/>
                  <a:gd name="T39" fmla="*/ 13 h 444"/>
                  <a:gd name="T40" fmla="*/ 12 w 393"/>
                  <a:gd name="T41" fmla="*/ 21 h 444"/>
                  <a:gd name="T42" fmla="*/ 6 w 393"/>
                  <a:gd name="T43" fmla="*/ 29 h 444"/>
                  <a:gd name="T44" fmla="*/ 2 w 393"/>
                  <a:gd name="T45" fmla="*/ 39 h 444"/>
                  <a:gd name="T46" fmla="*/ 0 w 393"/>
                  <a:gd name="T47" fmla="*/ 50 h 444"/>
                  <a:gd name="T48" fmla="*/ 0 w 393"/>
                  <a:gd name="T49" fmla="*/ 61 h 444"/>
                  <a:gd name="T50" fmla="*/ 2 w 393"/>
                  <a:gd name="T51" fmla="*/ 72 h 444"/>
                  <a:gd name="T52" fmla="*/ 6 w 393"/>
                  <a:gd name="T53" fmla="*/ 82 h 444"/>
                  <a:gd name="T54" fmla="*/ 12 w 393"/>
                  <a:gd name="T55" fmla="*/ 91 h 444"/>
                  <a:gd name="T56" fmla="*/ 20 w 393"/>
                  <a:gd name="T57" fmla="*/ 99 h 444"/>
                  <a:gd name="T58" fmla="*/ 29 w 393"/>
                  <a:gd name="T59" fmla="*/ 105 h 444"/>
                  <a:gd name="T60" fmla="*/ 38 w 393"/>
                  <a:gd name="T61" fmla="*/ 109 h 444"/>
                  <a:gd name="T62" fmla="*/ 49 w 393"/>
                  <a:gd name="T63" fmla="*/ 111 h 444"/>
                  <a:gd name="T64" fmla="*/ 61 w 393"/>
                  <a:gd name="T65" fmla="*/ 111 h 444"/>
                  <a:gd name="T66" fmla="*/ 73 w 393"/>
                  <a:gd name="T67" fmla="*/ 108 h 444"/>
                  <a:gd name="T68" fmla="*/ 84 w 393"/>
                  <a:gd name="T69" fmla="*/ 103 h 444"/>
                  <a:gd name="T70" fmla="*/ 94 w 393"/>
                  <a:gd name="T71" fmla="*/ 96 h 444"/>
                  <a:gd name="T72" fmla="*/ 95 w 393"/>
                  <a:gd name="T73" fmla="*/ 93 h 444"/>
                  <a:gd name="T74" fmla="*/ 88 w 393"/>
                  <a:gd name="T75" fmla="*/ 97 h 444"/>
                  <a:gd name="T76" fmla="*/ 81 w 393"/>
                  <a:gd name="T77" fmla="*/ 99 h 444"/>
                  <a:gd name="T78" fmla="*/ 74 w 393"/>
                  <a:gd name="T79" fmla="*/ 100 h 444"/>
                  <a:gd name="T80" fmla="*/ 65 w 393"/>
                  <a:gd name="T81" fmla="*/ 100 h 444"/>
                  <a:gd name="T82" fmla="*/ 56 w 393"/>
                  <a:gd name="T83" fmla="*/ 99 h 444"/>
                  <a:gd name="T84" fmla="*/ 48 w 393"/>
                  <a:gd name="T85" fmla="*/ 95 h 444"/>
                  <a:gd name="T86" fmla="*/ 40 w 393"/>
                  <a:gd name="T87" fmla="*/ 90 h 444"/>
                  <a:gd name="T88" fmla="*/ 34 w 393"/>
                  <a:gd name="T89" fmla="*/ 84 h 444"/>
                  <a:gd name="T90" fmla="*/ 29 w 393"/>
                  <a:gd name="T91" fmla="*/ 76 h 444"/>
                  <a:gd name="T92" fmla="*/ 25 w 393"/>
                  <a:gd name="T93" fmla="*/ 68 h 444"/>
                  <a:gd name="T94" fmla="*/ 23 w 393"/>
                  <a:gd name="T95" fmla="*/ 59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444"/>
                  <a:gd name="T146" fmla="*/ 393 w 393"/>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444">
                    <a:moveTo>
                      <a:pt x="94" y="214"/>
                    </a:moveTo>
                    <a:lnTo>
                      <a:pt x="95" y="195"/>
                    </a:lnTo>
                    <a:lnTo>
                      <a:pt x="98" y="176"/>
                    </a:lnTo>
                    <a:lnTo>
                      <a:pt x="102" y="159"/>
                    </a:lnTo>
                    <a:lnTo>
                      <a:pt x="109" y="142"/>
                    </a:lnTo>
                    <a:lnTo>
                      <a:pt x="116" y="126"/>
                    </a:lnTo>
                    <a:lnTo>
                      <a:pt x="126" y="109"/>
                    </a:lnTo>
                    <a:lnTo>
                      <a:pt x="137" y="96"/>
                    </a:lnTo>
                    <a:lnTo>
                      <a:pt x="148" y="82"/>
                    </a:lnTo>
                    <a:lnTo>
                      <a:pt x="162" y="70"/>
                    </a:lnTo>
                    <a:lnTo>
                      <a:pt x="176" y="60"/>
                    </a:lnTo>
                    <a:lnTo>
                      <a:pt x="192" y="50"/>
                    </a:lnTo>
                    <a:lnTo>
                      <a:pt x="208" y="43"/>
                    </a:lnTo>
                    <a:lnTo>
                      <a:pt x="226" y="36"/>
                    </a:lnTo>
                    <a:lnTo>
                      <a:pt x="243" y="31"/>
                    </a:lnTo>
                    <a:lnTo>
                      <a:pt x="261" y="29"/>
                    </a:lnTo>
                    <a:lnTo>
                      <a:pt x="281" y="28"/>
                    </a:lnTo>
                    <a:lnTo>
                      <a:pt x="290" y="28"/>
                    </a:lnTo>
                    <a:lnTo>
                      <a:pt x="299" y="29"/>
                    </a:lnTo>
                    <a:lnTo>
                      <a:pt x="307" y="30"/>
                    </a:lnTo>
                    <a:lnTo>
                      <a:pt x="317" y="31"/>
                    </a:lnTo>
                    <a:lnTo>
                      <a:pt x="325" y="32"/>
                    </a:lnTo>
                    <a:lnTo>
                      <a:pt x="333" y="35"/>
                    </a:lnTo>
                    <a:lnTo>
                      <a:pt x="341" y="38"/>
                    </a:lnTo>
                    <a:lnTo>
                      <a:pt x="349" y="40"/>
                    </a:lnTo>
                    <a:lnTo>
                      <a:pt x="335" y="31"/>
                    </a:lnTo>
                    <a:lnTo>
                      <a:pt x="321" y="23"/>
                    </a:lnTo>
                    <a:lnTo>
                      <a:pt x="305" y="16"/>
                    </a:lnTo>
                    <a:lnTo>
                      <a:pt x="290" y="10"/>
                    </a:lnTo>
                    <a:lnTo>
                      <a:pt x="274" y="6"/>
                    </a:lnTo>
                    <a:lnTo>
                      <a:pt x="257" y="2"/>
                    </a:lnTo>
                    <a:lnTo>
                      <a:pt x="239" y="1"/>
                    </a:lnTo>
                    <a:lnTo>
                      <a:pt x="222" y="0"/>
                    </a:lnTo>
                    <a:lnTo>
                      <a:pt x="199" y="1"/>
                    </a:lnTo>
                    <a:lnTo>
                      <a:pt x="177" y="5"/>
                    </a:lnTo>
                    <a:lnTo>
                      <a:pt x="155" y="10"/>
                    </a:lnTo>
                    <a:lnTo>
                      <a:pt x="136" y="17"/>
                    </a:lnTo>
                    <a:lnTo>
                      <a:pt x="116" y="27"/>
                    </a:lnTo>
                    <a:lnTo>
                      <a:pt x="98" y="38"/>
                    </a:lnTo>
                    <a:lnTo>
                      <a:pt x="80" y="51"/>
                    </a:lnTo>
                    <a:lnTo>
                      <a:pt x="64" y="65"/>
                    </a:lnTo>
                    <a:lnTo>
                      <a:pt x="50" y="81"/>
                    </a:lnTo>
                    <a:lnTo>
                      <a:pt x="38" y="98"/>
                    </a:lnTo>
                    <a:lnTo>
                      <a:pt x="26" y="116"/>
                    </a:lnTo>
                    <a:lnTo>
                      <a:pt x="17" y="136"/>
                    </a:lnTo>
                    <a:lnTo>
                      <a:pt x="10" y="156"/>
                    </a:lnTo>
                    <a:lnTo>
                      <a:pt x="4" y="177"/>
                    </a:lnTo>
                    <a:lnTo>
                      <a:pt x="1" y="199"/>
                    </a:lnTo>
                    <a:lnTo>
                      <a:pt x="0" y="222"/>
                    </a:lnTo>
                    <a:lnTo>
                      <a:pt x="1" y="245"/>
                    </a:lnTo>
                    <a:lnTo>
                      <a:pt x="4" y="267"/>
                    </a:lnTo>
                    <a:lnTo>
                      <a:pt x="10" y="288"/>
                    </a:lnTo>
                    <a:lnTo>
                      <a:pt x="17" y="309"/>
                    </a:lnTo>
                    <a:lnTo>
                      <a:pt x="26" y="328"/>
                    </a:lnTo>
                    <a:lnTo>
                      <a:pt x="38" y="346"/>
                    </a:lnTo>
                    <a:lnTo>
                      <a:pt x="50" y="363"/>
                    </a:lnTo>
                    <a:lnTo>
                      <a:pt x="64" y="379"/>
                    </a:lnTo>
                    <a:lnTo>
                      <a:pt x="80" y="393"/>
                    </a:lnTo>
                    <a:lnTo>
                      <a:pt x="98" y="406"/>
                    </a:lnTo>
                    <a:lnTo>
                      <a:pt x="116" y="417"/>
                    </a:lnTo>
                    <a:lnTo>
                      <a:pt x="136" y="426"/>
                    </a:lnTo>
                    <a:lnTo>
                      <a:pt x="155" y="433"/>
                    </a:lnTo>
                    <a:lnTo>
                      <a:pt x="177" y="439"/>
                    </a:lnTo>
                    <a:lnTo>
                      <a:pt x="199" y="442"/>
                    </a:lnTo>
                    <a:lnTo>
                      <a:pt x="222" y="444"/>
                    </a:lnTo>
                    <a:lnTo>
                      <a:pt x="247" y="442"/>
                    </a:lnTo>
                    <a:lnTo>
                      <a:pt x="272" y="438"/>
                    </a:lnTo>
                    <a:lnTo>
                      <a:pt x="295" y="431"/>
                    </a:lnTo>
                    <a:lnTo>
                      <a:pt x="318" y="422"/>
                    </a:lnTo>
                    <a:lnTo>
                      <a:pt x="338" y="410"/>
                    </a:lnTo>
                    <a:lnTo>
                      <a:pt x="358" y="396"/>
                    </a:lnTo>
                    <a:lnTo>
                      <a:pt x="377" y="381"/>
                    </a:lnTo>
                    <a:lnTo>
                      <a:pt x="393" y="364"/>
                    </a:lnTo>
                    <a:lnTo>
                      <a:pt x="381" y="372"/>
                    </a:lnTo>
                    <a:lnTo>
                      <a:pt x="368" y="379"/>
                    </a:lnTo>
                    <a:lnTo>
                      <a:pt x="355" y="386"/>
                    </a:lnTo>
                    <a:lnTo>
                      <a:pt x="341" y="391"/>
                    </a:lnTo>
                    <a:lnTo>
                      <a:pt x="326" y="395"/>
                    </a:lnTo>
                    <a:lnTo>
                      <a:pt x="312" y="399"/>
                    </a:lnTo>
                    <a:lnTo>
                      <a:pt x="296" y="400"/>
                    </a:lnTo>
                    <a:lnTo>
                      <a:pt x="281" y="401"/>
                    </a:lnTo>
                    <a:lnTo>
                      <a:pt x="261" y="400"/>
                    </a:lnTo>
                    <a:lnTo>
                      <a:pt x="243" y="398"/>
                    </a:lnTo>
                    <a:lnTo>
                      <a:pt x="226" y="393"/>
                    </a:lnTo>
                    <a:lnTo>
                      <a:pt x="208" y="386"/>
                    </a:lnTo>
                    <a:lnTo>
                      <a:pt x="192" y="379"/>
                    </a:lnTo>
                    <a:lnTo>
                      <a:pt x="176" y="369"/>
                    </a:lnTo>
                    <a:lnTo>
                      <a:pt x="162" y="358"/>
                    </a:lnTo>
                    <a:lnTo>
                      <a:pt x="148" y="347"/>
                    </a:lnTo>
                    <a:lnTo>
                      <a:pt x="137" y="333"/>
                    </a:lnTo>
                    <a:lnTo>
                      <a:pt x="126" y="319"/>
                    </a:lnTo>
                    <a:lnTo>
                      <a:pt x="116" y="303"/>
                    </a:lnTo>
                    <a:lnTo>
                      <a:pt x="109" y="287"/>
                    </a:lnTo>
                    <a:lnTo>
                      <a:pt x="102" y="270"/>
                    </a:lnTo>
                    <a:lnTo>
                      <a:pt x="98" y="252"/>
                    </a:lnTo>
                    <a:lnTo>
                      <a:pt x="95" y="234"/>
                    </a:lnTo>
                    <a:lnTo>
                      <a:pt x="94"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4" name="Freeform 122"/>
              <p:cNvSpPr>
                <a:spLocks/>
              </p:cNvSpPr>
              <p:nvPr/>
            </p:nvSpPr>
            <p:spPr bwMode="auto">
              <a:xfrm>
                <a:off x="3394" y="2010"/>
                <a:ext cx="197" cy="221"/>
              </a:xfrm>
              <a:custGeom>
                <a:avLst/>
                <a:gdLst>
                  <a:gd name="T0" fmla="*/ 24 w 393"/>
                  <a:gd name="T1" fmla="*/ 48 h 444"/>
                  <a:gd name="T2" fmla="*/ 26 w 393"/>
                  <a:gd name="T3" fmla="*/ 39 h 444"/>
                  <a:gd name="T4" fmla="*/ 29 w 393"/>
                  <a:gd name="T5" fmla="*/ 31 h 444"/>
                  <a:gd name="T6" fmla="*/ 35 w 393"/>
                  <a:gd name="T7" fmla="*/ 23 h 444"/>
                  <a:gd name="T8" fmla="*/ 41 w 393"/>
                  <a:gd name="T9" fmla="*/ 17 h 444"/>
                  <a:gd name="T10" fmla="*/ 48 w 393"/>
                  <a:gd name="T11" fmla="*/ 12 h 444"/>
                  <a:gd name="T12" fmla="*/ 57 w 393"/>
                  <a:gd name="T13" fmla="*/ 8 h 444"/>
                  <a:gd name="T14" fmla="*/ 66 w 393"/>
                  <a:gd name="T15" fmla="*/ 7 h 444"/>
                  <a:gd name="T16" fmla="*/ 73 w 393"/>
                  <a:gd name="T17" fmla="*/ 6 h 444"/>
                  <a:gd name="T18" fmla="*/ 77 w 393"/>
                  <a:gd name="T19" fmla="*/ 7 h 444"/>
                  <a:gd name="T20" fmla="*/ 82 w 393"/>
                  <a:gd name="T21" fmla="*/ 8 h 444"/>
                  <a:gd name="T22" fmla="*/ 86 w 393"/>
                  <a:gd name="T23" fmla="*/ 9 h 444"/>
                  <a:gd name="T24" fmla="*/ 84 w 393"/>
                  <a:gd name="T25" fmla="*/ 7 h 444"/>
                  <a:gd name="T26" fmla="*/ 77 w 393"/>
                  <a:gd name="T27" fmla="*/ 4 h 444"/>
                  <a:gd name="T28" fmla="*/ 69 w 393"/>
                  <a:gd name="T29" fmla="*/ 1 h 444"/>
                  <a:gd name="T30" fmla="*/ 60 w 393"/>
                  <a:gd name="T31" fmla="*/ 0 h 444"/>
                  <a:gd name="T32" fmla="*/ 50 w 393"/>
                  <a:gd name="T33" fmla="*/ 0 h 444"/>
                  <a:gd name="T34" fmla="*/ 39 w 393"/>
                  <a:gd name="T35" fmla="*/ 2 h 444"/>
                  <a:gd name="T36" fmla="*/ 29 w 393"/>
                  <a:gd name="T37" fmla="*/ 6 h 444"/>
                  <a:gd name="T38" fmla="*/ 20 w 393"/>
                  <a:gd name="T39" fmla="*/ 12 h 444"/>
                  <a:gd name="T40" fmla="*/ 13 w 393"/>
                  <a:gd name="T41" fmla="*/ 20 h 444"/>
                  <a:gd name="T42" fmla="*/ 7 w 393"/>
                  <a:gd name="T43" fmla="*/ 29 h 444"/>
                  <a:gd name="T44" fmla="*/ 3 w 393"/>
                  <a:gd name="T45" fmla="*/ 39 h 444"/>
                  <a:gd name="T46" fmla="*/ 1 w 393"/>
                  <a:gd name="T47" fmla="*/ 49 h 444"/>
                  <a:gd name="T48" fmla="*/ 1 w 393"/>
                  <a:gd name="T49" fmla="*/ 61 h 444"/>
                  <a:gd name="T50" fmla="*/ 3 w 393"/>
                  <a:gd name="T51" fmla="*/ 71 h 444"/>
                  <a:gd name="T52" fmla="*/ 7 w 393"/>
                  <a:gd name="T53" fmla="*/ 81 h 444"/>
                  <a:gd name="T54" fmla="*/ 13 w 393"/>
                  <a:gd name="T55" fmla="*/ 90 h 444"/>
                  <a:gd name="T56" fmla="*/ 20 w 393"/>
                  <a:gd name="T57" fmla="*/ 98 h 444"/>
                  <a:gd name="T58" fmla="*/ 29 w 393"/>
                  <a:gd name="T59" fmla="*/ 104 h 444"/>
                  <a:gd name="T60" fmla="*/ 39 w 393"/>
                  <a:gd name="T61" fmla="*/ 108 h 444"/>
                  <a:gd name="T62" fmla="*/ 50 w 393"/>
                  <a:gd name="T63" fmla="*/ 110 h 444"/>
                  <a:gd name="T64" fmla="*/ 62 w 393"/>
                  <a:gd name="T65" fmla="*/ 110 h 444"/>
                  <a:gd name="T66" fmla="*/ 74 w 393"/>
                  <a:gd name="T67" fmla="*/ 107 h 444"/>
                  <a:gd name="T68" fmla="*/ 85 w 393"/>
                  <a:gd name="T69" fmla="*/ 102 h 444"/>
                  <a:gd name="T70" fmla="*/ 95 w 393"/>
                  <a:gd name="T71" fmla="*/ 95 h 444"/>
                  <a:gd name="T72" fmla="*/ 96 w 393"/>
                  <a:gd name="T73" fmla="*/ 92 h 444"/>
                  <a:gd name="T74" fmla="*/ 89 w 393"/>
                  <a:gd name="T75" fmla="*/ 96 h 444"/>
                  <a:gd name="T76" fmla="*/ 82 w 393"/>
                  <a:gd name="T77" fmla="*/ 98 h 444"/>
                  <a:gd name="T78" fmla="*/ 74 w 393"/>
                  <a:gd name="T79" fmla="*/ 99 h 444"/>
                  <a:gd name="T80" fmla="*/ 66 w 393"/>
                  <a:gd name="T81" fmla="*/ 99 h 444"/>
                  <a:gd name="T82" fmla="*/ 57 w 393"/>
                  <a:gd name="T83" fmla="*/ 98 h 444"/>
                  <a:gd name="T84" fmla="*/ 48 w 393"/>
                  <a:gd name="T85" fmla="*/ 94 h 444"/>
                  <a:gd name="T86" fmla="*/ 41 w 393"/>
                  <a:gd name="T87" fmla="*/ 89 h 444"/>
                  <a:gd name="T88" fmla="*/ 35 w 393"/>
                  <a:gd name="T89" fmla="*/ 83 h 444"/>
                  <a:gd name="T90" fmla="*/ 29 w 393"/>
                  <a:gd name="T91" fmla="*/ 75 h 444"/>
                  <a:gd name="T92" fmla="*/ 26 w 393"/>
                  <a:gd name="T93" fmla="*/ 67 h 444"/>
                  <a:gd name="T94" fmla="*/ 24 w 393"/>
                  <a:gd name="T95" fmla="*/ 58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444"/>
                  <a:gd name="T146" fmla="*/ 393 w 393"/>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444">
                    <a:moveTo>
                      <a:pt x="94" y="214"/>
                    </a:moveTo>
                    <a:lnTo>
                      <a:pt x="95" y="195"/>
                    </a:lnTo>
                    <a:lnTo>
                      <a:pt x="98" y="176"/>
                    </a:lnTo>
                    <a:lnTo>
                      <a:pt x="102" y="159"/>
                    </a:lnTo>
                    <a:lnTo>
                      <a:pt x="109" y="142"/>
                    </a:lnTo>
                    <a:lnTo>
                      <a:pt x="116" y="124"/>
                    </a:lnTo>
                    <a:lnTo>
                      <a:pt x="127" y="109"/>
                    </a:lnTo>
                    <a:lnTo>
                      <a:pt x="137" y="94"/>
                    </a:lnTo>
                    <a:lnTo>
                      <a:pt x="148" y="82"/>
                    </a:lnTo>
                    <a:lnTo>
                      <a:pt x="162" y="69"/>
                    </a:lnTo>
                    <a:lnTo>
                      <a:pt x="176" y="59"/>
                    </a:lnTo>
                    <a:lnTo>
                      <a:pt x="192" y="50"/>
                    </a:lnTo>
                    <a:lnTo>
                      <a:pt x="208" y="41"/>
                    </a:lnTo>
                    <a:lnTo>
                      <a:pt x="226" y="35"/>
                    </a:lnTo>
                    <a:lnTo>
                      <a:pt x="243" y="30"/>
                    </a:lnTo>
                    <a:lnTo>
                      <a:pt x="261" y="28"/>
                    </a:lnTo>
                    <a:lnTo>
                      <a:pt x="281" y="27"/>
                    </a:lnTo>
                    <a:lnTo>
                      <a:pt x="290" y="27"/>
                    </a:lnTo>
                    <a:lnTo>
                      <a:pt x="299" y="28"/>
                    </a:lnTo>
                    <a:lnTo>
                      <a:pt x="307" y="29"/>
                    </a:lnTo>
                    <a:lnTo>
                      <a:pt x="317" y="30"/>
                    </a:lnTo>
                    <a:lnTo>
                      <a:pt x="325" y="32"/>
                    </a:lnTo>
                    <a:lnTo>
                      <a:pt x="333" y="35"/>
                    </a:lnTo>
                    <a:lnTo>
                      <a:pt x="341" y="37"/>
                    </a:lnTo>
                    <a:lnTo>
                      <a:pt x="349" y="40"/>
                    </a:lnTo>
                    <a:lnTo>
                      <a:pt x="335" y="31"/>
                    </a:lnTo>
                    <a:lnTo>
                      <a:pt x="321" y="23"/>
                    </a:lnTo>
                    <a:lnTo>
                      <a:pt x="305" y="16"/>
                    </a:lnTo>
                    <a:lnTo>
                      <a:pt x="290" y="10"/>
                    </a:lnTo>
                    <a:lnTo>
                      <a:pt x="274" y="6"/>
                    </a:lnTo>
                    <a:lnTo>
                      <a:pt x="257" y="2"/>
                    </a:lnTo>
                    <a:lnTo>
                      <a:pt x="239" y="1"/>
                    </a:lnTo>
                    <a:lnTo>
                      <a:pt x="222" y="0"/>
                    </a:lnTo>
                    <a:lnTo>
                      <a:pt x="199" y="1"/>
                    </a:lnTo>
                    <a:lnTo>
                      <a:pt x="177" y="5"/>
                    </a:lnTo>
                    <a:lnTo>
                      <a:pt x="155" y="10"/>
                    </a:lnTo>
                    <a:lnTo>
                      <a:pt x="136" y="17"/>
                    </a:lnTo>
                    <a:lnTo>
                      <a:pt x="116" y="27"/>
                    </a:lnTo>
                    <a:lnTo>
                      <a:pt x="98" y="38"/>
                    </a:lnTo>
                    <a:lnTo>
                      <a:pt x="80" y="51"/>
                    </a:lnTo>
                    <a:lnTo>
                      <a:pt x="64" y="65"/>
                    </a:lnTo>
                    <a:lnTo>
                      <a:pt x="50" y="81"/>
                    </a:lnTo>
                    <a:lnTo>
                      <a:pt x="38" y="98"/>
                    </a:lnTo>
                    <a:lnTo>
                      <a:pt x="26" y="116"/>
                    </a:lnTo>
                    <a:lnTo>
                      <a:pt x="17" y="136"/>
                    </a:lnTo>
                    <a:lnTo>
                      <a:pt x="10" y="156"/>
                    </a:lnTo>
                    <a:lnTo>
                      <a:pt x="4" y="177"/>
                    </a:lnTo>
                    <a:lnTo>
                      <a:pt x="1" y="199"/>
                    </a:lnTo>
                    <a:lnTo>
                      <a:pt x="0" y="222"/>
                    </a:lnTo>
                    <a:lnTo>
                      <a:pt x="1" y="245"/>
                    </a:lnTo>
                    <a:lnTo>
                      <a:pt x="4" y="267"/>
                    </a:lnTo>
                    <a:lnTo>
                      <a:pt x="10" y="288"/>
                    </a:lnTo>
                    <a:lnTo>
                      <a:pt x="17" y="309"/>
                    </a:lnTo>
                    <a:lnTo>
                      <a:pt x="26" y="328"/>
                    </a:lnTo>
                    <a:lnTo>
                      <a:pt x="38" y="346"/>
                    </a:lnTo>
                    <a:lnTo>
                      <a:pt x="50" y="363"/>
                    </a:lnTo>
                    <a:lnTo>
                      <a:pt x="64" y="379"/>
                    </a:lnTo>
                    <a:lnTo>
                      <a:pt x="80" y="393"/>
                    </a:lnTo>
                    <a:lnTo>
                      <a:pt x="98" y="406"/>
                    </a:lnTo>
                    <a:lnTo>
                      <a:pt x="116" y="417"/>
                    </a:lnTo>
                    <a:lnTo>
                      <a:pt x="136" y="426"/>
                    </a:lnTo>
                    <a:lnTo>
                      <a:pt x="155" y="433"/>
                    </a:lnTo>
                    <a:lnTo>
                      <a:pt x="177" y="439"/>
                    </a:lnTo>
                    <a:lnTo>
                      <a:pt x="199" y="442"/>
                    </a:lnTo>
                    <a:lnTo>
                      <a:pt x="222" y="444"/>
                    </a:lnTo>
                    <a:lnTo>
                      <a:pt x="248" y="442"/>
                    </a:lnTo>
                    <a:lnTo>
                      <a:pt x="272" y="438"/>
                    </a:lnTo>
                    <a:lnTo>
                      <a:pt x="296" y="431"/>
                    </a:lnTo>
                    <a:lnTo>
                      <a:pt x="318" y="422"/>
                    </a:lnTo>
                    <a:lnTo>
                      <a:pt x="339" y="410"/>
                    </a:lnTo>
                    <a:lnTo>
                      <a:pt x="358" y="396"/>
                    </a:lnTo>
                    <a:lnTo>
                      <a:pt x="377" y="381"/>
                    </a:lnTo>
                    <a:lnTo>
                      <a:pt x="393" y="364"/>
                    </a:lnTo>
                    <a:lnTo>
                      <a:pt x="381" y="372"/>
                    </a:lnTo>
                    <a:lnTo>
                      <a:pt x="369" y="379"/>
                    </a:lnTo>
                    <a:lnTo>
                      <a:pt x="355" y="386"/>
                    </a:lnTo>
                    <a:lnTo>
                      <a:pt x="341" y="391"/>
                    </a:lnTo>
                    <a:lnTo>
                      <a:pt x="326" y="395"/>
                    </a:lnTo>
                    <a:lnTo>
                      <a:pt x="312" y="399"/>
                    </a:lnTo>
                    <a:lnTo>
                      <a:pt x="296" y="400"/>
                    </a:lnTo>
                    <a:lnTo>
                      <a:pt x="281" y="401"/>
                    </a:lnTo>
                    <a:lnTo>
                      <a:pt x="261" y="400"/>
                    </a:lnTo>
                    <a:lnTo>
                      <a:pt x="243" y="398"/>
                    </a:lnTo>
                    <a:lnTo>
                      <a:pt x="226" y="393"/>
                    </a:lnTo>
                    <a:lnTo>
                      <a:pt x="208" y="386"/>
                    </a:lnTo>
                    <a:lnTo>
                      <a:pt x="192" y="378"/>
                    </a:lnTo>
                    <a:lnTo>
                      <a:pt x="176" y="369"/>
                    </a:lnTo>
                    <a:lnTo>
                      <a:pt x="162" y="358"/>
                    </a:lnTo>
                    <a:lnTo>
                      <a:pt x="148" y="346"/>
                    </a:lnTo>
                    <a:lnTo>
                      <a:pt x="137" y="333"/>
                    </a:lnTo>
                    <a:lnTo>
                      <a:pt x="127" y="318"/>
                    </a:lnTo>
                    <a:lnTo>
                      <a:pt x="116" y="303"/>
                    </a:lnTo>
                    <a:lnTo>
                      <a:pt x="109" y="287"/>
                    </a:lnTo>
                    <a:lnTo>
                      <a:pt x="102" y="270"/>
                    </a:lnTo>
                    <a:lnTo>
                      <a:pt x="98" y="252"/>
                    </a:lnTo>
                    <a:lnTo>
                      <a:pt x="95" y="233"/>
                    </a:lnTo>
                    <a:lnTo>
                      <a:pt x="94"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5" name="Freeform 123"/>
              <p:cNvSpPr>
                <a:spLocks/>
              </p:cNvSpPr>
              <p:nvPr/>
            </p:nvSpPr>
            <p:spPr bwMode="auto">
              <a:xfrm>
                <a:off x="3209" y="2200"/>
                <a:ext cx="196" cy="221"/>
              </a:xfrm>
              <a:custGeom>
                <a:avLst/>
                <a:gdLst>
                  <a:gd name="T0" fmla="*/ 24 w 391"/>
                  <a:gd name="T1" fmla="*/ 48 h 443"/>
                  <a:gd name="T2" fmla="*/ 26 w 391"/>
                  <a:gd name="T3" fmla="*/ 39 h 443"/>
                  <a:gd name="T4" fmla="*/ 29 w 391"/>
                  <a:gd name="T5" fmla="*/ 31 h 443"/>
                  <a:gd name="T6" fmla="*/ 34 w 391"/>
                  <a:gd name="T7" fmla="*/ 23 h 443"/>
                  <a:gd name="T8" fmla="*/ 41 w 391"/>
                  <a:gd name="T9" fmla="*/ 17 h 443"/>
                  <a:gd name="T10" fmla="*/ 48 w 391"/>
                  <a:gd name="T11" fmla="*/ 12 h 443"/>
                  <a:gd name="T12" fmla="*/ 57 w 391"/>
                  <a:gd name="T13" fmla="*/ 8 h 443"/>
                  <a:gd name="T14" fmla="*/ 65 w 391"/>
                  <a:gd name="T15" fmla="*/ 7 h 443"/>
                  <a:gd name="T16" fmla="*/ 73 w 391"/>
                  <a:gd name="T17" fmla="*/ 6 h 443"/>
                  <a:gd name="T18" fmla="*/ 77 w 391"/>
                  <a:gd name="T19" fmla="*/ 7 h 443"/>
                  <a:gd name="T20" fmla="*/ 81 w 391"/>
                  <a:gd name="T21" fmla="*/ 8 h 443"/>
                  <a:gd name="T22" fmla="*/ 85 w 391"/>
                  <a:gd name="T23" fmla="*/ 9 h 443"/>
                  <a:gd name="T24" fmla="*/ 84 w 391"/>
                  <a:gd name="T25" fmla="*/ 7 h 443"/>
                  <a:gd name="T26" fmla="*/ 76 w 391"/>
                  <a:gd name="T27" fmla="*/ 4 h 443"/>
                  <a:gd name="T28" fmla="*/ 68 w 391"/>
                  <a:gd name="T29" fmla="*/ 1 h 443"/>
                  <a:gd name="T30" fmla="*/ 60 w 391"/>
                  <a:gd name="T31" fmla="*/ 0 h 443"/>
                  <a:gd name="T32" fmla="*/ 50 w 391"/>
                  <a:gd name="T33" fmla="*/ 0 h 443"/>
                  <a:gd name="T34" fmla="*/ 39 w 391"/>
                  <a:gd name="T35" fmla="*/ 2 h 443"/>
                  <a:gd name="T36" fmla="*/ 29 w 391"/>
                  <a:gd name="T37" fmla="*/ 6 h 443"/>
                  <a:gd name="T38" fmla="*/ 20 w 391"/>
                  <a:gd name="T39" fmla="*/ 12 h 443"/>
                  <a:gd name="T40" fmla="*/ 13 w 391"/>
                  <a:gd name="T41" fmla="*/ 20 h 443"/>
                  <a:gd name="T42" fmla="*/ 7 w 391"/>
                  <a:gd name="T43" fmla="*/ 28 h 443"/>
                  <a:gd name="T44" fmla="*/ 3 w 391"/>
                  <a:gd name="T45" fmla="*/ 39 h 443"/>
                  <a:gd name="T46" fmla="*/ 1 w 391"/>
                  <a:gd name="T47" fmla="*/ 49 h 443"/>
                  <a:gd name="T48" fmla="*/ 1 w 391"/>
                  <a:gd name="T49" fmla="*/ 61 h 443"/>
                  <a:gd name="T50" fmla="*/ 3 w 391"/>
                  <a:gd name="T51" fmla="*/ 71 h 443"/>
                  <a:gd name="T52" fmla="*/ 7 w 391"/>
                  <a:gd name="T53" fmla="*/ 81 h 443"/>
                  <a:gd name="T54" fmla="*/ 13 w 391"/>
                  <a:gd name="T55" fmla="*/ 90 h 443"/>
                  <a:gd name="T56" fmla="*/ 20 w 391"/>
                  <a:gd name="T57" fmla="*/ 98 h 443"/>
                  <a:gd name="T58" fmla="*/ 29 w 391"/>
                  <a:gd name="T59" fmla="*/ 104 h 443"/>
                  <a:gd name="T60" fmla="*/ 39 w 391"/>
                  <a:gd name="T61" fmla="*/ 108 h 443"/>
                  <a:gd name="T62" fmla="*/ 50 w 391"/>
                  <a:gd name="T63" fmla="*/ 110 h 443"/>
                  <a:gd name="T64" fmla="*/ 62 w 391"/>
                  <a:gd name="T65" fmla="*/ 110 h 443"/>
                  <a:gd name="T66" fmla="*/ 74 w 391"/>
                  <a:gd name="T67" fmla="*/ 107 h 443"/>
                  <a:gd name="T68" fmla="*/ 85 w 391"/>
                  <a:gd name="T69" fmla="*/ 102 h 443"/>
                  <a:gd name="T70" fmla="*/ 94 w 391"/>
                  <a:gd name="T71" fmla="*/ 95 h 443"/>
                  <a:gd name="T72" fmla="*/ 95 w 391"/>
                  <a:gd name="T73" fmla="*/ 92 h 443"/>
                  <a:gd name="T74" fmla="*/ 88 w 391"/>
                  <a:gd name="T75" fmla="*/ 96 h 443"/>
                  <a:gd name="T76" fmla="*/ 82 w 391"/>
                  <a:gd name="T77" fmla="*/ 98 h 443"/>
                  <a:gd name="T78" fmla="*/ 74 w 391"/>
                  <a:gd name="T79" fmla="*/ 99 h 443"/>
                  <a:gd name="T80" fmla="*/ 65 w 391"/>
                  <a:gd name="T81" fmla="*/ 99 h 443"/>
                  <a:gd name="T82" fmla="*/ 57 w 391"/>
                  <a:gd name="T83" fmla="*/ 98 h 443"/>
                  <a:gd name="T84" fmla="*/ 48 w 391"/>
                  <a:gd name="T85" fmla="*/ 94 h 443"/>
                  <a:gd name="T86" fmla="*/ 41 w 391"/>
                  <a:gd name="T87" fmla="*/ 89 h 443"/>
                  <a:gd name="T88" fmla="*/ 34 w 391"/>
                  <a:gd name="T89" fmla="*/ 83 h 443"/>
                  <a:gd name="T90" fmla="*/ 29 w 391"/>
                  <a:gd name="T91" fmla="*/ 75 h 443"/>
                  <a:gd name="T92" fmla="*/ 26 w 391"/>
                  <a:gd name="T93" fmla="*/ 67 h 443"/>
                  <a:gd name="T94" fmla="*/ 24 w 391"/>
                  <a:gd name="T95" fmla="*/ 58 h 4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443"/>
                  <a:gd name="T146" fmla="*/ 391 w 391"/>
                  <a:gd name="T147" fmla="*/ 443 h 4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443">
                    <a:moveTo>
                      <a:pt x="93" y="215"/>
                    </a:moveTo>
                    <a:lnTo>
                      <a:pt x="94" y="195"/>
                    </a:lnTo>
                    <a:lnTo>
                      <a:pt x="97" y="177"/>
                    </a:lnTo>
                    <a:lnTo>
                      <a:pt x="101" y="159"/>
                    </a:lnTo>
                    <a:lnTo>
                      <a:pt x="108" y="142"/>
                    </a:lnTo>
                    <a:lnTo>
                      <a:pt x="115" y="125"/>
                    </a:lnTo>
                    <a:lnTo>
                      <a:pt x="125" y="110"/>
                    </a:lnTo>
                    <a:lnTo>
                      <a:pt x="136" y="95"/>
                    </a:lnTo>
                    <a:lnTo>
                      <a:pt x="147" y="82"/>
                    </a:lnTo>
                    <a:lnTo>
                      <a:pt x="161" y="69"/>
                    </a:lnTo>
                    <a:lnTo>
                      <a:pt x="175" y="59"/>
                    </a:lnTo>
                    <a:lnTo>
                      <a:pt x="191" y="50"/>
                    </a:lnTo>
                    <a:lnTo>
                      <a:pt x="207" y="42"/>
                    </a:lnTo>
                    <a:lnTo>
                      <a:pt x="225" y="35"/>
                    </a:lnTo>
                    <a:lnTo>
                      <a:pt x="242" y="30"/>
                    </a:lnTo>
                    <a:lnTo>
                      <a:pt x="260" y="28"/>
                    </a:lnTo>
                    <a:lnTo>
                      <a:pt x="280" y="27"/>
                    </a:lnTo>
                    <a:lnTo>
                      <a:pt x="289" y="27"/>
                    </a:lnTo>
                    <a:lnTo>
                      <a:pt x="297" y="28"/>
                    </a:lnTo>
                    <a:lnTo>
                      <a:pt x="306" y="29"/>
                    </a:lnTo>
                    <a:lnTo>
                      <a:pt x="314" y="30"/>
                    </a:lnTo>
                    <a:lnTo>
                      <a:pt x="324" y="32"/>
                    </a:lnTo>
                    <a:lnTo>
                      <a:pt x="332" y="35"/>
                    </a:lnTo>
                    <a:lnTo>
                      <a:pt x="340" y="37"/>
                    </a:lnTo>
                    <a:lnTo>
                      <a:pt x="348" y="41"/>
                    </a:lnTo>
                    <a:lnTo>
                      <a:pt x="334" y="31"/>
                    </a:lnTo>
                    <a:lnTo>
                      <a:pt x="319" y="23"/>
                    </a:lnTo>
                    <a:lnTo>
                      <a:pt x="304" y="16"/>
                    </a:lnTo>
                    <a:lnTo>
                      <a:pt x="289" y="11"/>
                    </a:lnTo>
                    <a:lnTo>
                      <a:pt x="272" y="6"/>
                    </a:lnTo>
                    <a:lnTo>
                      <a:pt x="256" y="3"/>
                    </a:lnTo>
                    <a:lnTo>
                      <a:pt x="238" y="1"/>
                    </a:lnTo>
                    <a:lnTo>
                      <a:pt x="220" y="0"/>
                    </a:lnTo>
                    <a:lnTo>
                      <a:pt x="197" y="1"/>
                    </a:lnTo>
                    <a:lnTo>
                      <a:pt x="175" y="5"/>
                    </a:lnTo>
                    <a:lnTo>
                      <a:pt x="154" y="11"/>
                    </a:lnTo>
                    <a:lnTo>
                      <a:pt x="134" y="18"/>
                    </a:lnTo>
                    <a:lnTo>
                      <a:pt x="115" y="27"/>
                    </a:lnTo>
                    <a:lnTo>
                      <a:pt x="97" y="38"/>
                    </a:lnTo>
                    <a:lnTo>
                      <a:pt x="79" y="51"/>
                    </a:lnTo>
                    <a:lnTo>
                      <a:pt x="64" y="65"/>
                    </a:lnTo>
                    <a:lnTo>
                      <a:pt x="49" y="81"/>
                    </a:lnTo>
                    <a:lnTo>
                      <a:pt x="37" y="98"/>
                    </a:lnTo>
                    <a:lnTo>
                      <a:pt x="26" y="115"/>
                    </a:lnTo>
                    <a:lnTo>
                      <a:pt x="17" y="135"/>
                    </a:lnTo>
                    <a:lnTo>
                      <a:pt x="10" y="156"/>
                    </a:lnTo>
                    <a:lnTo>
                      <a:pt x="4" y="177"/>
                    </a:lnTo>
                    <a:lnTo>
                      <a:pt x="1" y="198"/>
                    </a:lnTo>
                    <a:lnTo>
                      <a:pt x="0" y="221"/>
                    </a:lnTo>
                    <a:lnTo>
                      <a:pt x="1" y="244"/>
                    </a:lnTo>
                    <a:lnTo>
                      <a:pt x="4" y="266"/>
                    </a:lnTo>
                    <a:lnTo>
                      <a:pt x="10" y="287"/>
                    </a:lnTo>
                    <a:lnTo>
                      <a:pt x="17" y="308"/>
                    </a:lnTo>
                    <a:lnTo>
                      <a:pt x="26" y="327"/>
                    </a:lnTo>
                    <a:lnTo>
                      <a:pt x="37" y="345"/>
                    </a:lnTo>
                    <a:lnTo>
                      <a:pt x="49" y="362"/>
                    </a:lnTo>
                    <a:lnTo>
                      <a:pt x="64" y="378"/>
                    </a:lnTo>
                    <a:lnTo>
                      <a:pt x="79" y="392"/>
                    </a:lnTo>
                    <a:lnTo>
                      <a:pt x="97" y="405"/>
                    </a:lnTo>
                    <a:lnTo>
                      <a:pt x="115" y="416"/>
                    </a:lnTo>
                    <a:lnTo>
                      <a:pt x="134" y="425"/>
                    </a:lnTo>
                    <a:lnTo>
                      <a:pt x="154" y="432"/>
                    </a:lnTo>
                    <a:lnTo>
                      <a:pt x="175" y="438"/>
                    </a:lnTo>
                    <a:lnTo>
                      <a:pt x="197" y="442"/>
                    </a:lnTo>
                    <a:lnTo>
                      <a:pt x="220" y="443"/>
                    </a:lnTo>
                    <a:lnTo>
                      <a:pt x="245" y="442"/>
                    </a:lnTo>
                    <a:lnTo>
                      <a:pt x="271" y="437"/>
                    </a:lnTo>
                    <a:lnTo>
                      <a:pt x="294" y="430"/>
                    </a:lnTo>
                    <a:lnTo>
                      <a:pt x="316" y="421"/>
                    </a:lnTo>
                    <a:lnTo>
                      <a:pt x="337" y="409"/>
                    </a:lnTo>
                    <a:lnTo>
                      <a:pt x="357" y="395"/>
                    </a:lnTo>
                    <a:lnTo>
                      <a:pt x="374" y="380"/>
                    </a:lnTo>
                    <a:lnTo>
                      <a:pt x="391" y="363"/>
                    </a:lnTo>
                    <a:lnTo>
                      <a:pt x="379" y="371"/>
                    </a:lnTo>
                    <a:lnTo>
                      <a:pt x="366" y="378"/>
                    </a:lnTo>
                    <a:lnTo>
                      <a:pt x="352" y="385"/>
                    </a:lnTo>
                    <a:lnTo>
                      <a:pt x="339" y="390"/>
                    </a:lnTo>
                    <a:lnTo>
                      <a:pt x="325" y="394"/>
                    </a:lnTo>
                    <a:lnTo>
                      <a:pt x="310" y="398"/>
                    </a:lnTo>
                    <a:lnTo>
                      <a:pt x="295" y="399"/>
                    </a:lnTo>
                    <a:lnTo>
                      <a:pt x="280" y="400"/>
                    </a:lnTo>
                    <a:lnTo>
                      <a:pt x="260" y="399"/>
                    </a:lnTo>
                    <a:lnTo>
                      <a:pt x="242" y="397"/>
                    </a:lnTo>
                    <a:lnTo>
                      <a:pt x="225" y="392"/>
                    </a:lnTo>
                    <a:lnTo>
                      <a:pt x="207" y="385"/>
                    </a:lnTo>
                    <a:lnTo>
                      <a:pt x="191" y="377"/>
                    </a:lnTo>
                    <a:lnTo>
                      <a:pt x="175" y="368"/>
                    </a:lnTo>
                    <a:lnTo>
                      <a:pt x="161" y="357"/>
                    </a:lnTo>
                    <a:lnTo>
                      <a:pt x="147" y="345"/>
                    </a:lnTo>
                    <a:lnTo>
                      <a:pt x="136" y="332"/>
                    </a:lnTo>
                    <a:lnTo>
                      <a:pt x="125" y="318"/>
                    </a:lnTo>
                    <a:lnTo>
                      <a:pt x="115" y="302"/>
                    </a:lnTo>
                    <a:lnTo>
                      <a:pt x="108" y="286"/>
                    </a:lnTo>
                    <a:lnTo>
                      <a:pt x="101" y="270"/>
                    </a:lnTo>
                    <a:lnTo>
                      <a:pt x="97" y="251"/>
                    </a:lnTo>
                    <a:lnTo>
                      <a:pt x="94" y="233"/>
                    </a:lnTo>
                    <a:lnTo>
                      <a:pt x="93"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6" name="Freeform 124"/>
              <p:cNvSpPr>
                <a:spLocks/>
              </p:cNvSpPr>
              <p:nvPr/>
            </p:nvSpPr>
            <p:spPr bwMode="auto">
              <a:xfrm>
                <a:off x="3603" y="2188"/>
                <a:ext cx="196" cy="221"/>
              </a:xfrm>
              <a:custGeom>
                <a:avLst/>
                <a:gdLst>
                  <a:gd name="T0" fmla="*/ 24 w 392"/>
                  <a:gd name="T1" fmla="*/ 48 h 443"/>
                  <a:gd name="T2" fmla="*/ 25 w 392"/>
                  <a:gd name="T3" fmla="*/ 39 h 443"/>
                  <a:gd name="T4" fmla="*/ 29 w 392"/>
                  <a:gd name="T5" fmla="*/ 31 h 443"/>
                  <a:gd name="T6" fmla="*/ 34 w 392"/>
                  <a:gd name="T7" fmla="*/ 23 h 443"/>
                  <a:gd name="T8" fmla="*/ 41 w 392"/>
                  <a:gd name="T9" fmla="*/ 17 h 443"/>
                  <a:gd name="T10" fmla="*/ 48 w 392"/>
                  <a:gd name="T11" fmla="*/ 12 h 443"/>
                  <a:gd name="T12" fmla="*/ 57 w 392"/>
                  <a:gd name="T13" fmla="*/ 8 h 443"/>
                  <a:gd name="T14" fmla="*/ 66 w 392"/>
                  <a:gd name="T15" fmla="*/ 7 h 443"/>
                  <a:gd name="T16" fmla="*/ 73 w 392"/>
                  <a:gd name="T17" fmla="*/ 6 h 443"/>
                  <a:gd name="T18" fmla="*/ 77 w 392"/>
                  <a:gd name="T19" fmla="*/ 7 h 443"/>
                  <a:gd name="T20" fmla="*/ 82 w 392"/>
                  <a:gd name="T21" fmla="*/ 8 h 443"/>
                  <a:gd name="T22" fmla="*/ 86 w 392"/>
                  <a:gd name="T23" fmla="*/ 9 h 443"/>
                  <a:gd name="T24" fmla="*/ 84 w 392"/>
                  <a:gd name="T25" fmla="*/ 7 h 443"/>
                  <a:gd name="T26" fmla="*/ 77 w 392"/>
                  <a:gd name="T27" fmla="*/ 4 h 443"/>
                  <a:gd name="T28" fmla="*/ 69 w 392"/>
                  <a:gd name="T29" fmla="*/ 1 h 443"/>
                  <a:gd name="T30" fmla="*/ 60 w 392"/>
                  <a:gd name="T31" fmla="*/ 0 h 443"/>
                  <a:gd name="T32" fmla="*/ 50 w 392"/>
                  <a:gd name="T33" fmla="*/ 0 h 443"/>
                  <a:gd name="T34" fmla="*/ 39 w 392"/>
                  <a:gd name="T35" fmla="*/ 2 h 443"/>
                  <a:gd name="T36" fmla="*/ 29 w 392"/>
                  <a:gd name="T37" fmla="*/ 6 h 443"/>
                  <a:gd name="T38" fmla="*/ 21 w 392"/>
                  <a:gd name="T39" fmla="*/ 12 h 443"/>
                  <a:gd name="T40" fmla="*/ 13 w 392"/>
                  <a:gd name="T41" fmla="*/ 20 h 443"/>
                  <a:gd name="T42" fmla="*/ 7 w 392"/>
                  <a:gd name="T43" fmla="*/ 28 h 443"/>
                  <a:gd name="T44" fmla="*/ 3 w 392"/>
                  <a:gd name="T45" fmla="*/ 39 h 443"/>
                  <a:gd name="T46" fmla="*/ 1 w 392"/>
                  <a:gd name="T47" fmla="*/ 49 h 443"/>
                  <a:gd name="T48" fmla="*/ 1 w 392"/>
                  <a:gd name="T49" fmla="*/ 61 h 443"/>
                  <a:gd name="T50" fmla="*/ 3 w 392"/>
                  <a:gd name="T51" fmla="*/ 71 h 443"/>
                  <a:gd name="T52" fmla="*/ 7 w 392"/>
                  <a:gd name="T53" fmla="*/ 81 h 443"/>
                  <a:gd name="T54" fmla="*/ 13 w 392"/>
                  <a:gd name="T55" fmla="*/ 90 h 443"/>
                  <a:gd name="T56" fmla="*/ 21 w 392"/>
                  <a:gd name="T57" fmla="*/ 98 h 443"/>
                  <a:gd name="T58" fmla="*/ 29 w 392"/>
                  <a:gd name="T59" fmla="*/ 104 h 443"/>
                  <a:gd name="T60" fmla="*/ 39 w 392"/>
                  <a:gd name="T61" fmla="*/ 108 h 443"/>
                  <a:gd name="T62" fmla="*/ 50 w 392"/>
                  <a:gd name="T63" fmla="*/ 110 h 443"/>
                  <a:gd name="T64" fmla="*/ 62 w 392"/>
                  <a:gd name="T65" fmla="*/ 110 h 443"/>
                  <a:gd name="T66" fmla="*/ 74 w 392"/>
                  <a:gd name="T67" fmla="*/ 107 h 443"/>
                  <a:gd name="T68" fmla="*/ 85 w 392"/>
                  <a:gd name="T69" fmla="*/ 102 h 443"/>
                  <a:gd name="T70" fmla="*/ 94 w 392"/>
                  <a:gd name="T71" fmla="*/ 95 h 443"/>
                  <a:gd name="T72" fmla="*/ 95 w 392"/>
                  <a:gd name="T73" fmla="*/ 92 h 443"/>
                  <a:gd name="T74" fmla="*/ 89 w 392"/>
                  <a:gd name="T75" fmla="*/ 96 h 443"/>
                  <a:gd name="T76" fmla="*/ 82 w 392"/>
                  <a:gd name="T77" fmla="*/ 98 h 443"/>
                  <a:gd name="T78" fmla="*/ 74 w 392"/>
                  <a:gd name="T79" fmla="*/ 99 h 443"/>
                  <a:gd name="T80" fmla="*/ 66 w 392"/>
                  <a:gd name="T81" fmla="*/ 99 h 443"/>
                  <a:gd name="T82" fmla="*/ 57 w 392"/>
                  <a:gd name="T83" fmla="*/ 98 h 443"/>
                  <a:gd name="T84" fmla="*/ 48 w 392"/>
                  <a:gd name="T85" fmla="*/ 94 h 443"/>
                  <a:gd name="T86" fmla="*/ 41 w 392"/>
                  <a:gd name="T87" fmla="*/ 89 h 443"/>
                  <a:gd name="T88" fmla="*/ 34 w 392"/>
                  <a:gd name="T89" fmla="*/ 83 h 443"/>
                  <a:gd name="T90" fmla="*/ 29 w 392"/>
                  <a:gd name="T91" fmla="*/ 75 h 443"/>
                  <a:gd name="T92" fmla="*/ 25 w 392"/>
                  <a:gd name="T93" fmla="*/ 67 h 443"/>
                  <a:gd name="T94" fmla="*/ 24 w 392"/>
                  <a:gd name="T95" fmla="*/ 58 h 4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3"/>
                  <a:gd name="T146" fmla="*/ 392 w 392"/>
                  <a:gd name="T147" fmla="*/ 443 h 4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3">
                    <a:moveTo>
                      <a:pt x="93" y="214"/>
                    </a:moveTo>
                    <a:lnTo>
                      <a:pt x="94" y="195"/>
                    </a:lnTo>
                    <a:lnTo>
                      <a:pt x="97" y="176"/>
                    </a:lnTo>
                    <a:lnTo>
                      <a:pt x="101" y="159"/>
                    </a:lnTo>
                    <a:lnTo>
                      <a:pt x="108" y="142"/>
                    </a:lnTo>
                    <a:lnTo>
                      <a:pt x="116" y="125"/>
                    </a:lnTo>
                    <a:lnTo>
                      <a:pt x="126" y="110"/>
                    </a:lnTo>
                    <a:lnTo>
                      <a:pt x="136" y="95"/>
                    </a:lnTo>
                    <a:lnTo>
                      <a:pt x="149" y="82"/>
                    </a:lnTo>
                    <a:lnTo>
                      <a:pt x="161" y="69"/>
                    </a:lnTo>
                    <a:lnTo>
                      <a:pt x="176" y="59"/>
                    </a:lnTo>
                    <a:lnTo>
                      <a:pt x="191" y="50"/>
                    </a:lnTo>
                    <a:lnTo>
                      <a:pt x="209" y="42"/>
                    </a:lnTo>
                    <a:lnTo>
                      <a:pt x="226" y="35"/>
                    </a:lnTo>
                    <a:lnTo>
                      <a:pt x="243" y="30"/>
                    </a:lnTo>
                    <a:lnTo>
                      <a:pt x="262" y="28"/>
                    </a:lnTo>
                    <a:lnTo>
                      <a:pt x="281" y="27"/>
                    </a:lnTo>
                    <a:lnTo>
                      <a:pt x="290" y="27"/>
                    </a:lnTo>
                    <a:lnTo>
                      <a:pt x="298" y="28"/>
                    </a:lnTo>
                    <a:lnTo>
                      <a:pt x="308" y="29"/>
                    </a:lnTo>
                    <a:lnTo>
                      <a:pt x="316" y="30"/>
                    </a:lnTo>
                    <a:lnTo>
                      <a:pt x="325" y="32"/>
                    </a:lnTo>
                    <a:lnTo>
                      <a:pt x="333" y="35"/>
                    </a:lnTo>
                    <a:lnTo>
                      <a:pt x="341" y="37"/>
                    </a:lnTo>
                    <a:lnTo>
                      <a:pt x="349" y="41"/>
                    </a:lnTo>
                    <a:lnTo>
                      <a:pt x="335" y="31"/>
                    </a:lnTo>
                    <a:lnTo>
                      <a:pt x="320" y="23"/>
                    </a:lnTo>
                    <a:lnTo>
                      <a:pt x="305" y="16"/>
                    </a:lnTo>
                    <a:lnTo>
                      <a:pt x="290" y="11"/>
                    </a:lnTo>
                    <a:lnTo>
                      <a:pt x="273" y="6"/>
                    </a:lnTo>
                    <a:lnTo>
                      <a:pt x="257" y="2"/>
                    </a:lnTo>
                    <a:lnTo>
                      <a:pt x="240" y="1"/>
                    </a:lnTo>
                    <a:lnTo>
                      <a:pt x="221" y="0"/>
                    </a:lnTo>
                    <a:lnTo>
                      <a:pt x="198" y="1"/>
                    </a:lnTo>
                    <a:lnTo>
                      <a:pt x="176" y="5"/>
                    </a:lnTo>
                    <a:lnTo>
                      <a:pt x="156" y="11"/>
                    </a:lnTo>
                    <a:lnTo>
                      <a:pt x="135" y="17"/>
                    </a:lnTo>
                    <a:lnTo>
                      <a:pt x="115" y="27"/>
                    </a:lnTo>
                    <a:lnTo>
                      <a:pt x="98" y="38"/>
                    </a:lnTo>
                    <a:lnTo>
                      <a:pt x="81" y="51"/>
                    </a:lnTo>
                    <a:lnTo>
                      <a:pt x="64" y="65"/>
                    </a:lnTo>
                    <a:lnTo>
                      <a:pt x="51" y="81"/>
                    </a:lnTo>
                    <a:lnTo>
                      <a:pt x="38" y="98"/>
                    </a:lnTo>
                    <a:lnTo>
                      <a:pt x="26" y="115"/>
                    </a:lnTo>
                    <a:lnTo>
                      <a:pt x="17" y="135"/>
                    </a:lnTo>
                    <a:lnTo>
                      <a:pt x="10" y="156"/>
                    </a:lnTo>
                    <a:lnTo>
                      <a:pt x="5" y="176"/>
                    </a:lnTo>
                    <a:lnTo>
                      <a:pt x="1" y="198"/>
                    </a:lnTo>
                    <a:lnTo>
                      <a:pt x="0" y="221"/>
                    </a:lnTo>
                    <a:lnTo>
                      <a:pt x="1" y="244"/>
                    </a:lnTo>
                    <a:lnTo>
                      <a:pt x="5" y="266"/>
                    </a:lnTo>
                    <a:lnTo>
                      <a:pt x="10" y="287"/>
                    </a:lnTo>
                    <a:lnTo>
                      <a:pt x="17" y="308"/>
                    </a:lnTo>
                    <a:lnTo>
                      <a:pt x="26" y="327"/>
                    </a:lnTo>
                    <a:lnTo>
                      <a:pt x="38" y="345"/>
                    </a:lnTo>
                    <a:lnTo>
                      <a:pt x="51" y="362"/>
                    </a:lnTo>
                    <a:lnTo>
                      <a:pt x="64" y="378"/>
                    </a:lnTo>
                    <a:lnTo>
                      <a:pt x="81" y="392"/>
                    </a:lnTo>
                    <a:lnTo>
                      <a:pt x="98" y="405"/>
                    </a:lnTo>
                    <a:lnTo>
                      <a:pt x="115" y="416"/>
                    </a:lnTo>
                    <a:lnTo>
                      <a:pt x="135" y="425"/>
                    </a:lnTo>
                    <a:lnTo>
                      <a:pt x="156" y="432"/>
                    </a:lnTo>
                    <a:lnTo>
                      <a:pt x="176" y="438"/>
                    </a:lnTo>
                    <a:lnTo>
                      <a:pt x="198" y="441"/>
                    </a:lnTo>
                    <a:lnTo>
                      <a:pt x="221" y="443"/>
                    </a:lnTo>
                    <a:lnTo>
                      <a:pt x="247" y="441"/>
                    </a:lnTo>
                    <a:lnTo>
                      <a:pt x="272" y="437"/>
                    </a:lnTo>
                    <a:lnTo>
                      <a:pt x="295" y="430"/>
                    </a:lnTo>
                    <a:lnTo>
                      <a:pt x="317" y="421"/>
                    </a:lnTo>
                    <a:lnTo>
                      <a:pt x="339" y="409"/>
                    </a:lnTo>
                    <a:lnTo>
                      <a:pt x="358" y="395"/>
                    </a:lnTo>
                    <a:lnTo>
                      <a:pt x="376" y="380"/>
                    </a:lnTo>
                    <a:lnTo>
                      <a:pt x="392" y="363"/>
                    </a:lnTo>
                    <a:lnTo>
                      <a:pt x="380" y="371"/>
                    </a:lnTo>
                    <a:lnTo>
                      <a:pt x="368" y="378"/>
                    </a:lnTo>
                    <a:lnTo>
                      <a:pt x="354" y="385"/>
                    </a:lnTo>
                    <a:lnTo>
                      <a:pt x="340" y="390"/>
                    </a:lnTo>
                    <a:lnTo>
                      <a:pt x="326" y="394"/>
                    </a:lnTo>
                    <a:lnTo>
                      <a:pt x="311" y="398"/>
                    </a:lnTo>
                    <a:lnTo>
                      <a:pt x="296" y="399"/>
                    </a:lnTo>
                    <a:lnTo>
                      <a:pt x="281" y="400"/>
                    </a:lnTo>
                    <a:lnTo>
                      <a:pt x="262" y="399"/>
                    </a:lnTo>
                    <a:lnTo>
                      <a:pt x="243" y="397"/>
                    </a:lnTo>
                    <a:lnTo>
                      <a:pt x="226" y="392"/>
                    </a:lnTo>
                    <a:lnTo>
                      <a:pt x="209" y="385"/>
                    </a:lnTo>
                    <a:lnTo>
                      <a:pt x="191" y="377"/>
                    </a:lnTo>
                    <a:lnTo>
                      <a:pt x="176" y="368"/>
                    </a:lnTo>
                    <a:lnTo>
                      <a:pt x="161" y="357"/>
                    </a:lnTo>
                    <a:lnTo>
                      <a:pt x="149" y="345"/>
                    </a:lnTo>
                    <a:lnTo>
                      <a:pt x="136" y="332"/>
                    </a:lnTo>
                    <a:lnTo>
                      <a:pt x="126" y="318"/>
                    </a:lnTo>
                    <a:lnTo>
                      <a:pt x="116" y="302"/>
                    </a:lnTo>
                    <a:lnTo>
                      <a:pt x="108" y="286"/>
                    </a:lnTo>
                    <a:lnTo>
                      <a:pt x="101" y="270"/>
                    </a:lnTo>
                    <a:lnTo>
                      <a:pt x="97" y="251"/>
                    </a:lnTo>
                    <a:lnTo>
                      <a:pt x="94" y="233"/>
                    </a:lnTo>
                    <a:lnTo>
                      <a:pt x="93"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7" name="Freeform 125"/>
              <p:cNvSpPr>
                <a:spLocks/>
              </p:cNvSpPr>
              <p:nvPr/>
            </p:nvSpPr>
            <p:spPr bwMode="auto">
              <a:xfrm>
                <a:off x="3178" y="2476"/>
                <a:ext cx="195" cy="222"/>
              </a:xfrm>
              <a:custGeom>
                <a:avLst/>
                <a:gdLst>
                  <a:gd name="T0" fmla="*/ 23 w 391"/>
                  <a:gd name="T1" fmla="*/ 49 h 444"/>
                  <a:gd name="T2" fmla="*/ 25 w 391"/>
                  <a:gd name="T3" fmla="*/ 40 h 444"/>
                  <a:gd name="T4" fmla="*/ 29 w 391"/>
                  <a:gd name="T5" fmla="*/ 32 h 444"/>
                  <a:gd name="T6" fmla="*/ 34 w 391"/>
                  <a:gd name="T7" fmla="*/ 24 h 444"/>
                  <a:gd name="T8" fmla="*/ 40 w 391"/>
                  <a:gd name="T9" fmla="*/ 18 h 444"/>
                  <a:gd name="T10" fmla="*/ 48 w 391"/>
                  <a:gd name="T11" fmla="*/ 13 h 444"/>
                  <a:gd name="T12" fmla="*/ 56 w 391"/>
                  <a:gd name="T13" fmla="*/ 9 h 444"/>
                  <a:gd name="T14" fmla="*/ 65 w 391"/>
                  <a:gd name="T15" fmla="*/ 7 h 444"/>
                  <a:gd name="T16" fmla="*/ 72 w 391"/>
                  <a:gd name="T17" fmla="*/ 7 h 444"/>
                  <a:gd name="T18" fmla="*/ 76 w 391"/>
                  <a:gd name="T19" fmla="*/ 8 h 444"/>
                  <a:gd name="T20" fmla="*/ 80 w 391"/>
                  <a:gd name="T21" fmla="*/ 9 h 444"/>
                  <a:gd name="T22" fmla="*/ 85 w 391"/>
                  <a:gd name="T23" fmla="*/ 10 h 444"/>
                  <a:gd name="T24" fmla="*/ 83 w 391"/>
                  <a:gd name="T25" fmla="*/ 8 h 444"/>
                  <a:gd name="T26" fmla="*/ 76 w 391"/>
                  <a:gd name="T27" fmla="*/ 4 h 444"/>
                  <a:gd name="T28" fmla="*/ 68 w 391"/>
                  <a:gd name="T29" fmla="*/ 2 h 444"/>
                  <a:gd name="T30" fmla="*/ 59 w 391"/>
                  <a:gd name="T31" fmla="*/ 1 h 444"/>
                  <a:gd name="T32" fmla="*/ 49 w 391"/>
                  <a:gd name="T33" fmla="*/ 1 h 444"/>
                  <a:gd name="T34" fmla="*/ 38 w 391"/>
                  <a:gd name="T35" fmla="*/ 3 h 444"/>
                  <a:gd name="T36" fmla="*/ 29 w 391"/>
                  <a:gd name="T37" fmla="*/ 7 h 444"/>
                  <a:gd name="T38" fmla="*/ 20 w 391"/>
                  <a:gd name="T39" fmla="*/ 13 h 444"/>
                  <a:gd name="T40" fmla="*/ 12 w 391"/>
                  <a:gd name="T41" fmla="*/ 21 h 444"/>
                  <a:gd name="T42" fmla="*/ 6 w 391"/>
                  <a:gd name="T43" fmla="*/ 29 h 444"/>
                  <a:gd name="T44" fmla="*/ 2 w 391"/>
                  <a:gd name="T45" fmla="*/ 39 h 444"/>
                  <a:gd name="T46" fmla="*/ 0 w 391"/>
                  <a:gd name="T47" fmla="*/ 50 h 444"/>
                  <a:gd name="T48" fmla="*/ 0 w 391"/>
                  <a:gd name="T49" fmla="*/ 62 h 444"/>
                  <a:gd name="T50" fmla="*/ 2 w 391"/>
                  <a:gd name="T51" fmla="*/ 72 h 444"/>
                  <a:gd name="T52" fmla="*/ 6 w 391"/>
                  <a:gd name="T53" fmla="*/ 83 h 444"/>
                  <a:gd name="T54" fmla="*/ 12 w 391"/>
                  <a:gd name="T55" fmla="*/ 91 h 444"/>
                  <a:gd name="T56" fmla="*/ 20 w 391"/>
                  <a:gd name="T57" fmla="*/ 99 h 444"/>
                  <a:gd name="T58" fmla="*/ 29 w 391"/>
                  <a:gd name="T59" fmla="*/ 105 h 444"/>
                  <a:gd name="T60" fmla="*/ 38 w 391"/>
                  <a:gd name="T61" fmla="*/ 109 h 444"/>
                  <a:gd name="T62" fmla="*/ 49 w 391"/>
                  <a:gd name="T63" fmla="*/ 111 h 444"/>
                  <a:gd name="T64" fmla="*/ 61 w 391"/>
                  <a:gd name="T65" fmla="*/ 111 h 444"/>
                  <a:gd name="T66" fmla="*/ 73 w 391"/>
                  <a:gd name="T67" fmla="*/ 108 h 444"/>
                  <a:gd name="T68" fmla="*/ 84 w 391"/>
                  <a:gd name="T69" fmla="*/ 103 h 444"/>
                  <a:gd name="T70" fmla="*/ 93 w 391"/>
                  <a:gd name="T71" fmla="*/ 96 h 444"/>
                  <a:gd name="T72" fmla="*/ 95 w 391"/>
                  <a:gd name="T73" fmla="*/ 93 h 444"/>
                  <a:gd name="T74" fmla="*/ 88 w 391"/>
                  <a:gd name="T75" fmla="*/ 97 h 444"/>
                  <a:gd name="T76" fmla="*/ 81 w 391"/>
                  <a:gd name="T77" fmla="*/ 99 h 444"/>
                  <a:gd name="T78" fmla="*/ 73 w 391"/>
                  <a:gd name="T79" fmla="*/ 100 h 444"/>
                  <a:gd name="T80" fmla="*/ 65 w 391"/>
                  <a:gd name="T81" fmla="*/ 100 h 444"/>
                  <a:gd name="T82" fmla="*/ 56 w 391"/>
                  <a:gd name="T83" fmla="*/ 99 h 444"/>
                  <a:gd name="T84" fmla="*/ 48 w 391"/>
                  <a:gd name="T85" fmla="*/ 95 h 444"/>
                  <a:gd name="T86" fmla="*/ 40 w 391"/>
                  <a:gd name="T87" fmla="*/ 90 h 444"/>
                  <a:gd name="T88" fmla="*/ 34 w 391"/>
                  <a:gd name="T89" fmla="*/ 84 h 444"/>
                  <a:gd name="T90" fmla="*/ 29 w 391"/>
                  <a:gd name="T91" fmla="*/ 76 h 444"/>
                  <a:gd name="T92" fmla="*/ 25 w 391"/>
                  <a:gd name="T93" fmla="*/ 68 h 444"/>
                  <a:gd name="T94" fmla="*/ 23 w 391"/>
                  <a:gd name="T95" fmla="*/ 59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444"/>
                  <a:gd name="T146" fmla="*/ 391 w 391"/>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444">
                    <a:moveTo>
                      <a:pt x="94" y="215"/>
                    </a:moveTo>
                    <a:lnTo>
                      <a:pt x="95" y="195"/>
                    </a:lnTo>
                    <a:lnTo>
                      <a:pt x="97" y="177"/>
                    </a:lnTo>
                    <a:lnTo>
                      <a:pt x="102" y="159"/>
                    </a:lnTo>
                    <a:lnTo>
                      <a:pt x="109" y="142"/>
                    </a:lnTo>
                    <a:lnTo>
                      <a:pt x="116" y="126"/>
                    </a:lnTo>
                    <a:lnTo>
                      <a:pt x="126" y="110"/>
                    </a:lnTo>
                    <a:lnTo>
                      <a:pt x="136" y="96"/>
                    </a:lnTo>
                    <a:lnTo>
                      <a:pt x="148" y="82"/>
                    </a:lnTo>
                    <a:lnTo>
                      <a:pt x="162" y="71"/>
                    </a:lnTo>
                    <a:lnTo>
                      <a:pt x="176" y="60"/>
                    </a:lnTo>
                    <a:lnTo>
                      <a:pt x="192" y="50"/>
                    </a:lnTo>
                    <a:lnTo>
                      <a:pt x="208" y="43"/>
                    </a:lnTo>
                    <a:lnTo>
                      <a:pt x="225" y="36"/>
                    </a:lnTo>
                    <a:lnTo>
                      <a:pt x="242" y="31"/>
                    </a:lnTo>
                    <a:lnTo>
                      <a:pt x="261" y="29"/>
                    </a:lnTo>
                    <a:lnTo>
                      <a:pt x="280" y="28"/>
                    </a:lnTo>
                    <a:lnTo>
                      <a:pt x="289" y="28"/>
                    </a:lnTo>
                    <a:lnTo>
                      <a:pt x="298" y="29"/>
                    </a:lnTo>
                    <a:lnTo>
                      <a:pt x="306" y="30"/>
                    </a:lnTo>
                    <a:lnTo>
                      <a:pt x="315" y="31"/>
                    </a:lnTo>
                    <a:lnTo>
                      <a:pt x="323" y="33"/>
                    </a:lnTo>
                    <a:lnTo>
                      <a:pt x="332" y="35"/>
                    </a:lnTo>
                    <a:lnTo>
                      <a:pt x="340" y="38"/>
                    </a:lnTo>
                    <a:lnTo>
                      <a:pt x="348" y="41"/>
                    </a:lnTo>
                    <a:lnTo>
                      <a:pt x="335" y="31"/>
                    </a:lnTo>
                    <a:lnTo>
                      <a:pt x="320" y="23"/>
                    </a:lnTo>
                    <a:lnTo>
                      <a:pt x="305" y="16"/>
                    </a:lnTo>
                    <a:lnTo>
                      <a:pt x="289" y="11"/>
                    </a:lnTo>
                    <a:lnTo>
                      <a:pt x="272" y="6"/>
                    </a:lnTo>
                    <a:lnTo>
                      <a:pt x="255" y="3"/>
                    </a:lnTo>
                    <a:lnTo>
                      <a:pt x="238" y="1"/>
                    </a:lnTo>
                    <a:lnTo>
                      <a:pt x="221" y="0"/>
                    </a:lnTo>
                    <a:lnTo>
                      <a:pt x="199" y="1"/>
                    </a:lnTo>
                    <a:lnTo>
                      <a:pt x="177" y="5"/>
                    </a:lnTo>
                    <a:lnTo>
                      <a:pt x="155" y="11"/>
                    </a:lnTo>
                    <a:lnTo>
                      <a:pt x="135" y="18"/>
                    </a:lnTo>
                    <a:lnTo>
                      <a:pt x="116" y="27"/>
                    </a:lnTo>
                    <a:lnTo>
                      <a:pt x="97" y="38"/>
                    </a:lnTo>
                    <a:lnTo>
                      <a:pt x="81" y="51"/>
                    </a:lnTo>
                    <a:lnTo>
                      <a:pt x="65" y="65"/>
                    </a:lnTo>
                    <a:lnTo>
                      <a:pt x="51" y="81"/>
                    </a:lnTo>
                    <a:lnTo>
                      <a:pt x="38" y="98"/>
                    </a:lnTo>
                    <a:lnTo>
                      <a:pt x="27" y="117"/>
                    </a:lnTo>
                    <a:lnTo>
                      <a:pt x="18" y="136"/>
                    </a:lnTo>
                    <a:lnTo>
                      <a:pt x="11" y="156"/>
                    </a:lnTo>
                    <a:lnTo>
                      <a:pt x="5" y="178"/>
                    </a:lnTo>
                    <a:lnTo>
                      <a:pt x="2" y="200"/>
                    </a:lnTo>
                    <a:lnTo>
                      <a:pt x="0" y="223"/>
                    </a:lnTo>
                    <a:lnTo>
                      <a:pt x="2" y="246"/>
                    </a:lnTo>
                    <a:lnTo>
                      <a:pt x="5" y="268"/>
                    </a:lnTo>
                    <a:lnTo>
                      <a:pt x="11" y="288"/>
                    </a:lnTo>
                    <a:lnTo>
                      <a:pt x="18" y="309"/>
                    </a:lnTo>
                    <a:lnTo>
                      <a:pt x="27" y="329"/>
                    </a:lnTo>
                    <a:lnTo>
                      <a:pt x="38" y="346"/>
                    </a:lnTo>
                    <a:lnTo>
                      <a:pt x="51" y="363"/>
                    </a:lnTo>
                    <a:lnTo>
                      <a:pt x="65" y="379"/>
                    </a:lnTo>
                    <a:lnTo>
                      <a:pt x="81" y="393"/>
                    </a:lnTo>
                    <a:lnTo>
                      <a:pt x="97" y="406"/>
                    </a:lnTo>
                    <a:lnTo>
                      <a:pt x="116" y="417"/>
                    </a:lnTo>
                    <a:lnTo>
                      <a:pt x="135" y="427"/>
                    </a:lnTo>
                    <a:lnTo>
                      <a:pt x="155" y="433"/>
                    </a:lnTo>
                    <a:lnTo>
                      <a:pt x="177" y="439"/>
                    </a:lnTo>
                    <a:lnTo>
                      <a:pt x="199" y="443"/>
                    </a:lnTo>
                    <a:lnTo>
                      <a:pt x="221" y="444"/>
                    </a:lnTo>
                    <a:lnTo>
                      <a:pt x="246" y="443"/>
                    </a:lnTo>
                    <a:lnTo>
                      <a:pt x="271" y="438"/>
                    </a:lnTo>
                    <a:lnTo>
                      <a:pt x="294" y="431"/>
                    </a:lnTo>
                    <a:lnTo>
                      <a:pt x="316" y="422"/>
                    </a:lnTo>
                    <a:lnTo>
                      <a:pt x="338" y="410"/>
                    </a:lnTo>
                    <a:lnTo>
                      <a:pt x="358" y="397"/>
                    </a:lnTo>
                    <a:lnTo>
                      <a:pt x="375" y="382"/>
                    </a:lnTo>
                    <a:lnTo>
                      <a:pt x="391" y="364"/>
                    </a:lnTo>
                    <a:lnTo>
                      <a:pt x="380" y="372"/>
                    </a:lnTo>
                    <a:lnTo>
                      <a:pt x="367" y="379"/>
                    </a:lnTo>
                    <a:lnTo>
                      <a:pt x="353" y="386"/>
                    </a:lnTo>
                    <a:lnTo>
                      <a:pt x="339" y="391"/>
                    </a:lnTo>
                    <a:lnTo>
                      <a:pt x="325" y="395"/>
                    </a:lnTo>
                    <a:lnTo>
                      <a:pt x="310" y="399"/>
                    </a:lnTo>
                    <a:lnTo>
                      <a:pt x="295" y="400"/>
                    </a:lnTo>
                    <a:lnTo>
                      <a:pt x="280" y="401"/>
                    </a:lnTo>
                    <a:lnTo>
                      <a:pt x="261" y="400"/>
                    </a:lnTo>
                    <a:lnTo>
                      <a:pt x="242" y="398"/>
                    </a:lnTo>
                    <a:lnTo>
                      <a:pt x="225" y="393"/>
                    </a:lnTo>
                    <a:lnTo>
                      <a:pt x="208" y="386"/>
                    </a:lnTo>
                    <a:lnTo>
                      <a:pt x="192" y="379"/>
                    </a:lnTo>
                    <a:lnTo>
                      <a:pt x="176" y="369"/>
                    </a:lnTo>
                    <a:lnTo>
                      <a:pt x="162" y="359"/>
                    </a:lnTo>
                    <a:lnTo>
                      <a:pt x="148" y="347"/>
                    </a:lnTo>
                    <a:lnTo>
                      <a:pt x="136" y="333"/>
                    </a:lnTo>
                    <a:lnTo>
                      <a:pt x="126" y="319"/>
                    </a:lnTo>
                    <a:lnTo>
                      <a:pt x="116" y="303"/>
                    </a:lnTo>
                    <a:lnTo>
                      <a:pt x="109" y="287"/>
                    </a:lnTo>
                    <a:lnTo>
                      <a:pt x="102" y="270"/>
                    </a:lnTo>
                    <a:lnTo>
                      <a:pt x="97" y="253"/>
                    </a:lnTo>
                    <a:lnTo>
                      <a:pt x="95" y="234"/>
                    </a:lnTo>
                    <a:lnTo>
                      <a:pt x="94"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8" name="Freeform 126"/>
              <p:cNvSpPr>
                <a:spLocks/>
              </p:cNvSpPr>
              <p:nvPr/>
            </p:nvSpPr>
            <p:spPr bwMode="auto">
              <a:xfrm>
                <a:off x="3681" y="2488"/>
                <a:ext cx="223" cy="191"/>
              </a:xfrm>
              <a:custGeom>
                <a:avLst/>
                <a:gdLst>
                  <a:gd name="T0" fmla="*/ 38 w 445"/>
                  <a:gd name="T1" fmla="*/ 68 h 384"/>
                  <a:gd name="T2" fmla="*/ 23 w 445"/>
                  <a:gd name="T3" fmla="*/ 58 h 384"/>
                  <a:gd name="T4" fmla="*/ 14 w 445"/>
                  <a:gd name="T5" fmla="*/ 43 h 384"/>
                  <a:gd name="T6" fmla="*/ 10 w 445"/>
                  <a:gd name="T7" fmla="*/ 25 h 384"/>
                  <a:gd name="T8" fmla="*/ 12 w 445"/>
                  <a:gd name="T9" fmla="*/ 12 h 384"/>
                  <a:gd name="T10" fmla="*/ 16 w 445"/>
                  <a:gd name="T11" fmla="*/ 3 h 384"/>
                  <a:gd name="T12" fmla="*/ 15 w 445"/>
                  <a:gd name="T13" fmla="*/ 3 h 384"/>
                  <a:gd name="T14" fmla="*/ 10 w 445"/>
                  <a:gd name="T15" fmla="*/ 9 h 384"/>
                  <a:gd name="T16" fmla="*/ 6 w 445"/>
                  <a:gd name="T17" fmla="*/ 16 h 384"/>
                  <a:gd name="T18" fmla="*/ 3 w 445"/>
                  <a:gd name="T19" fmla="*/ 24 h 384"/>
                  <a:gd name="T20" fmla="*/ 1 w 445"/>
                  <a:gd name="T21" fmla="*/ 34 h 384"/>
                  <a:gd name="T22" fmla="*/ 1 w 445"/>
                  <a:gd name="T23" fmla="*/ 46 h 384"/>
                  <a:gd name="T24" fmla="*/ 3 w 445"/>
                  <a:gd name="T25" fmla="*/ 56 h 384"/>
                  <a:gd name="T26" fmla="*/ 7 w 445"/>
                  <a:gd name="T27" fmla="*/ 66 h 384"/>
                  <a:gd name="T28" fmla="*/ 12 w 445"/>
                  <a:gd name="T29" fmla="*/ 75 h 384"/>
                  <a:gd name="T30" fmla="*/ 20 w 445"/>
                  <a:gd name="T31" fmla="*/ 82 h 384"/>
                  <a:gd name="T32" fmla="*/ 29 w 445"/>
                  <a:gd name="T33" fmla="*/ 88 h 384"/>
                  <a:gd name="T34" fmla="*/ 39 w 445"/>
                  <a:gd name="T35" fmla="*/ 93 h 384"/>
                  <a:gd name="T36" fmla="*/ 50 w 445"/>
                  <a:gd name="T37" fmla="*/ 95 h 384"/>
                  <a:gd name="T38" fmla="*/ 61 w 445"/>
                  <a:gd name="T39" fmla="*/ 95 h 384"/>
                  <a:gd name="T40" fmla="*/ 72 w 445"/>
                  <a:gd name="T41" fmla="*/ 93 h 384"/>
                  <a:gd name="T42" fmla="*/ 82 w 445"/>
                  <a:gd name="T43" fmla="*/ 89 h 384"/>
                  <a:gd name="T44" fmla="*/ 90 w 445"/>
                  <a:gd name="T45" fmla="*/ 83 h 384"/>
                  <a:gd name="T46" fmla="*/ 98 w 445"/>
                  <a:gd name="T47" fmla="*/ 76 h 384"/>
                  <a:gd name="T48" fmla="*/ 105 w 445"/>
                  <a:gd name="T49" fmla="*/ 67 h 384"/>
                  <a:gd name="T50" fmla="*/ 109 w 445"/>
                  <a:gd name="T51" fmla="*/ 57 h 384"/>
                  <a:gd name="T52" fmla="*/ 111 w 445"/>
                  <a:gd name="T53" fmla="*/ 46 h 384"/>
                  <a:gd name="T54" fmla="*/ 111 w 445"/>
                  <a:gd name="T55" fmla="*/ 33 h 384"/>
                  <a:gd name="T56" fmla="*/ 108 w 445"/>
                  <a:gd name="T57" fmla="*/ 22 h 384"/>
                  <a:gd name="T58" fmla="*/ 103 w 445"/>
                  <a:gd name="T59" fmla="*/ 11 h 384"/>
                  <a:gd name="T60" fmla="*/ 102 w 445"/>
                  <a:gd name="T61" fmla="*/ 13 h 384"/>
                  <a:gd name="T62" fmla="*/ 104 w 445"/>
                  <a:gd name="T63" fmla="*/ 27 h 384"/>
                  <a:gd name="T64" fmla="*/ 102 w 445"/>
                  <a:gd name="T65" fmla="*/ 40 h 384"/>
                  <a:gd name="T66" fmla="*/ 98 w 445"/>
                  <a:gd name="T67" fmla="*/ 48 h 384"/>
                  <a:gd name="T68" fmla="*/ 93 w 445"/>
                  <a:gd name="T69" fmla="*/ 56 h 384"/>
                  <a:gd name="T70" fmla="*/ 86 w 445"/>
                  <a:gd name="T71" fmla="*/ 62 h 384"/>
                  <a:gd name="T72" fmla="*/ 79 w 445"/>
                  <a:gd name="T73" fmla="*/ 67 h 384"/>
                  <a:gd name="T74" fmla="*/ 70 w 445"/>
                  <a:gd name="T75" fmla="*/ 70 h 384"/>
                  <a:gd name="T76" fmla="*/ 61 w 445"/>
                  <a:gd name="T77" fmla="*/ 72 h 384"/>
                  <a:gd name="T78" fmla="*/ 52 w 445"/>
                  <a:gd name="T79" fmla="*/ 72 h 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
                  <a:gd name="T121" fmla="*/ 0 h 384"/>
                  <a:gd name="T122" fmla="*/ 445 w 445"/>
                  <a:gd name="T123" fmla="*/ 384 h 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 h="384">
                    <a:moveTo>
                      <a:pt x="188" y="286"/>
                    </a:moveTo>
                    <a:lnTo>
                      <a:pt x="152" y="275"/>
                    </a:lnTo>
                    <a:lnTo>
                      <a:pt x="120" y="257"/>
                    </a:lnTo>
                    <a:lnTo>
                      <a:pt x="92" y="234"/>
                    </a:lnTo>
                    <a:lnTo>
                      <a:pt x="70" y="205"/>
                    </a:lnTo>
                    <a:lnTo>
                      <a:pt x="54" y="174"/>
                    </a:lnTo>
                    <a:lnTo>
                      <a:pt x="43" y="140"/>
                    </a:lnTo>
                    <a:lnTo>
                      <a:pt x="40" y="103"/>
                    </a:lnTo>
                    <a:lnTo>
                      <a:pt x="43" y="65"/>
                    </a:lnTo>
                    <a:lnTo>
                      <a:pt x="48" y="48"/>
                    </a:lnTo>
                    <a:lnTo>
                      <a:pt x="54" y="30"/>
                    </a:lnTo>
                    <a:lnTo>
                      <a:pt x="62" y="15"/>
                    </a:lnTo>
                    <a:lnTo>
                      <a:pt x="70" y="0"/>
                    </a:lnTo>
                    <a:lnTo>
                      <a:pt x="58" y="12"/>
                    </a:lnTo>
                    <a:lnTo>
                      <a:pt x="48" y="25"/>
                    </a:lnTo>
                    <a:lnTo>
                      <a:pt x="38" y="38"/>
                    </a:lnTo>
                    <a:lnTo>
                      <a:pt x="28" y="52"/>
                    </a:lnTo>
                    <a:lnTo>
                      <a:pt x="22" y="67"/>
                    </a:lnTo>
                    <a:lnTo>
                      <a:pt x="15" y="83"/>
                    </a:lnTo>
                    <a:lnTo>
                      <a:pt x="9" y="99"/>
                    </a:lnTo>
                    <a:lnTo>
                      <a:pt x="4" y="117"/>
                    </a:lnTo>
                    <a:lnTo>
                      <a:pt x="1" y="139"/>
                    </a:lnTo>
                    <a:lnTo>
                      <a:pt x="0" y="162"/>
                    </a:lnTo>
                    <a:lnTo>
                      <a:pt x="1" y="184"/>
                    </a:lnTo>
                    <a:lnTo>
                      <a:pt x="3" y="204"/>
                    </a:lnTo>
                    <a:lnTo>
                      <a:pt x="9" y="226"/>
                    </a:lnTo>
                    <a:lnTo>
                      <a:pt x="16" y="246"/>
                    </a:lnTo>
                    <a:lnTo>
                      <a:pt x="25" y="265"/>
                    </a:lnTo>
                    <a:lnTo>
                      <a:pt x="35" y="284"/>
                    </a:lnTo>
                    <a:lnTo>
                      <a:pt x="48" y="301"/>
                    </a:lnTo>
                    <a:lnTo>
                      <a:pt x="62" y="317"/>
                    </a:lnTo>
                    <a:lnTo>
                      <a:pt x="78" y="331"/>
                    </a:lnTo>
                    <a:lnTo>
                      <a:pt x="95" y="345"/>
                    </a:lnTo>
                    <a:lnTo>
                      <a:pt x="114" y="356"/>
                    </a:lnTo>
                    <a:lnTo>
                      <a:pt x="133" y="366"/>
                    </a:lnTo>
                    <a:lnTo>
                      <a:pt x="154" y="374"/>
                    </a:lnTo>
                    <a:lnTo>
                      <a:pt x="176" y="379"/>
                    </a:lnTo>
                    <a:lnTo>
                      <a:pt x="198" y="383"/>
                    </a:lnTo>
                    <a:lnTo>
                      <a:pt x="221" y="384"/>
                    </a:lnTo>
                    <a:lnTo>
                      <a:pt x="243" y="383"/>
                    </a:lnTo>
                    <a:lnTo>
                      <a:pt x="265" y="381"/>
                    </a:lnTo>
                    <a:lnTo>
                      <a:pt x="285" y="375"/>
                    </a:lnTo>
                    <a:lnTo>
                      <a:pt x="305" y="368"/>
                    </a:lnTo>
                    <a:lnTo>
                      <a:pt x="325" y="360"/>
                    </a:lnTo>
                    <a:lnTo>
                      <a:pt x="343" y="348"/>
                    </a:lnTo>
                    <a:lnTo>
                      <a:pt x="360" y="336"/>
                    </a:lnTo>
                    <a:lnTo>
                      <a:pt x="377" y="322"/>
                    </a:lnTo>
                    <a:lnTo>
                      <a:pt x="391" y="307"/>
                    </a:lnTo>
                    <a:lnTo>
                      <a:pt x="405" y="290"/>
                    </a:lnTo>
                    <a:lnTo>
                      <a:pt x="417" y="271"/>
                    </a:lnTo>
                    <a:lnTo>
                      <a:pt x="426" y="251"/>
                    </a:lnTo>
                    <a:lnTo>
                      <a:pt x="434" y="231"/>
                    </a:lnTo>
                    <a:lnTo>
                      <a:pt x="440" y="209"/>
                    </a:lnTo>
                    <a:lnTo>
                      <a:pt x="443" y="184"/>
                    </a:lnTo>
                    <a:lnTo>
                      <a:pt x="445" y="159"/>
                    </a:lnTo>
                    <a:lnTo>
                      <a:pt x="442" y="135"/>
                    </a:lnTo>
                    <a:lnTo>
                      <a:pt x="438" y="111"/>
                    </a:lnTo>
                    <a:lnTo>
                      <a:pt x="431" y="88"/>
                    </a:lnTo>
                    <a:lnTo>
                      <a:pt x="421" y="66"/>
                    </a:lnTo>
                    <a:lnTo>
                      <a:pt x="410" y="45"/>
                    </a:lnTo>
                    <a:lnTo>
                      <a:pt x="396" y="26"/>
                    </a:lnTo>
                    <a:lnTo>
                      <a:pt x="406" y="52"/>
                    </a:lnTo>
                    <a:lnTo>
                      <a:pt x="412" y="81"/>
                    </a:lnTo>
                    <a:lnTo>
                      <a:pt x="413" y="111"/>
                    </a:lnTo>
                    <a:lnTo>
                      <a:pt x="410" y="142"/>
                    </a:lnTo>
                    <a:lnTo>
                      <a:pt x="405" y="160"/>
                    </a:lnTo>
                    <a:lnTo>
                      <a:pt x="398" y="178"/>
                    </a:lnTo>
                    <a:lnTo>
                      <a:pt x="390" y="195"/>
                    </a:lnTo>
                    <a:lnTo>
                      <a:pt x="380" y="210"/>
                    </a:lnTo>
                    <a:lnTo>
                      <a:pt x="370" y="225"/>
                    </a:lnTo>
                    <a:lnTo>
                      <a:pt x="357" y="238"/>
                    </a:lnTo>
                    <a:lnTo>
                      <a:pt x="343" y="250"/>
                    </a:lnTo>
                    <a:lnTo>
                      <a:pt x="328" y="261"/>
                    </a:lnTo>
                    <a:lnTo>
                      <a:pt x="313" y="269"/>
                    </a:lnTo>
                    <a:lnTo>
                      <a:pt x="297" y="277"/>
                    </a:lnTo>
                    <a:lnTo>
                      <a:pt x="280" y="283"/>
                    </a:lnTo>
                    <a:lnTo>
                      <a:pt x="262" y="287"/>
                    </a:lnTo>
                    <a:lnTo>
                      <a:pt x="244" y="290"/>
                    </a:lnTo>
                    <a:lnTo>
                      <a:pt x="226" y="291"/>
                    </a:lnTo>
                    <a:lnTo>
                      <a:pt x="206" y="290"/>
                    </a:lnTo>
                    <a:lnTo>
                      <a:pt x="188" y="286"/>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49" name="Freeform 127"/>
              <p:cNvSpPr>
                <a:spLocks/>
              </p:cNvSpPr>
              <p:nvPr/>
            </p:nvSpPr>
            <p:spPr bwMode="auto">
              <a:xfrm>
                <a:off x="3419" y="2379"/>
                <a:ext cx="205" cy="222"/>
              </a:xfrm>
              <a:custGeom>
                <a:avLst/>
                <a:gdLst>
                  <a:gd name="T0" fmla="*/ 73 w 412"/>
                  <a:gd name="T1" fmla="*/ 75 h 443"/>
                  <a:gd name="T2" fmla="*/ 68 w 412"/>
                  <a:gd name="T3" fmla="*/ 82 h 443"/>
                  <a:gd name="T4" fmla="*/ 61 w 412"/>
                  <a:gd name="T5" fmla="*/ 89 h 443"/>
                  <a:gd name="T6" fmla="*/ 53 w 412"/>
                  <a:gd name="T7" fmla="*/ 93 h 443"/>
                  <a:gd name="T8" fmla="*/ 45 w 412"/>
                  <a:gd name="T9" fmla="*/ 97 h 443"/>
                  <a:gd name="T10" fmla="*/ 37 w 412"/>
                  <a:gd name="T11" fmla="*/ 98 h 443"/>
                  <a:gd name="T12" fmla="*/ 27 w 412"/>
                  <a:gd name="T13" fmla="*/ 98 h 443"/>
                  <a:gd name="T14" fmla="*/ 18 w 412"/>
                  <a:gd name="T15" fmla="*/ 96 h 443"/>
                  <a:gd name="T16" fmla="*/ 12 w 412"/>
                  <a:gd name="T17" fmla="*/ 94 h 443"/>
                  <a:gd name="T18" fmla="*/ 8 w 412"/>
                  <a:gd name="T19" fmla="*/ 91 h 443"/>
                  <a:gd name="T20" fmla="*/ 5 w 412"/>
                  <a:gd name="T21" fmla="*/ 89 h 443"/>
                  <a:gd name="T22" fmla="*/ 1 w 412"/>
                  <a:gd name="T23" fmla="*/ 86 h 443"/>
                  <a:gd name="T24" fmla="*/ 2 w 412"/>
                  <a:gd name="T25" fmla="*/ 88 h 443"/>
                  <a:gd name="T26" fmla="*/ 7 w 412"/>
                  <a:gd name="T27" fmla="*/ 94 h 443"/>
                  <a:gd name="T28" fmla="*/ 13 w 412"/>
                  <a:gd name="T29" fmla="*/ 100 h 443"/>
                  <a:gd name="T30" fmla="*/ 21 w 412"/>
                  <a:gd name="T31" fmla="*/ 105 h 443"/>
                  <a:gd name="T32" fmla="*/ 30 w 412"/>
                  <a:gd name="T33" fmla="*/ 109 h 443"/>
                  <a:gd name="T34" fmla="*/ 41 w 412"/>
                  <a:gd name="T35" fmla="*/ 111 h 443"/>
                  <a:gd name="T36" fmla="*/ 51 w 412"/>
                  <a:gd name="T37" fmla="*/ 111 h 443"/>
                  <a:gd name="T38" fmla="*/ 62 w 412"/>
                  <a:gd name="T39" fmla="*/ 109 h 443"/>
                  <a:gd name="T40" fmla="*/ 72 w 412"/>
                  <a:gd name="T41" fmla="*/ 105 h 443"/>
                  <a:gd name="T42" fmla="*/ 81 w 412"/>
                  <a:gd name="T43" fmla="*/ 100 h 443"/>
                  <a:gd name="T44" fmla="*/ 89 w 412"/>
                  <a:gd name="T45" fmla="*/ 92 h 443"/>
                  <a:gd name="T46" fmla="*/ 95 w 412"/>
                  <a:gd name="T47" fmla="*/ 84 h 443"/>
                  <a:gd name="T48" fmla="*/ 101 w 412"/>
                  <a:gd name="T49" fmla="*/ 68 h 443"/>
                  <a:gd name="T50" fmla="*/ 101 w 412"/>
                  <a:gd name="T51" fmla="*/ 46 h 443"/>
                  <a:gd name="T52" fmla="*/ 94 w 412"/>
                  <a:gd name="T53" fmla="*/ 26 h 443"/>
                  <a:gd name="T54" fmla="*/ 79 w 412"/>
                  <a:gd name="T55" fmla="*/ 10 h 443"/>
                  <a:gd name="T56" fmla="*/ 66 w 412"/>
                  <a:gd name="T57" fmla="*/ 4 h 443"/>
                  <a:gd name="T58" fmla="*/ 60 w 412"/>
                  <a:gd name="T59" fmla="*/ 2 h 443"/>
                  <a:gd name="T60" fmla="*/ 54 w 412"/>
                  <a:gd name="T61" fmla="*/ 1 h 443"/>
                  <a:gd name="T62" fmla="*/ 48 w 412"/>
                  <a:gd name="T63" fmla="*/ 0 h 443"/>
                  <a:gd name="T64" fmla="*/ 42 w 412"/>
                  <a:gd name="T65" fmla="*/ 1 h 443"/>
                  <a:gd name="T66" fmla="*/ 37 w 412"/>
                  <a:gd name="T67" fmla="*/ 1 h 443"/>
                  <a:gd name="T68" fmla="*/ 31 w 412"/>
                  <a:gd name="T69" fmla="*/ 3 h 443"/>
                  <a:gd name="T70" fmla="*/ 25 w 412"/>
                  <a:gd name="T71" fmla="*/ 5 h 443"/>
                  <a:gd name="T72" fmla="*/ 26 w 412"/>
                  <a:gd name="T73" fmla="*/ 5 h 443"/>
                  <a:gd name="T74" fmla="*/ 33 w 412"/>
                  <a:gd name="T75" fmla="*/ 5 h 443"/>
                  <a:gd name="T76" fmla="*/ 41 w 412"/>
                  <a:gd name="T77" fmla="*/ 5 h 443"/>
                  <a:gd name="T78" fmla="*/ 48 w 412"/>
                  <a:gd name="T79" fmla="*/ 7 h 443"/>
                  <a:gd name="T80" fmla="*/ 60 w 412"/>
                  <a:gd name="T81" fmla="*/ 14 h 443"/>
                  <a:gd name="T82" fmla="*/ 72 w 412"/>
                  <a:gd name="T83" fmla="*/ 27 h 443"/>
                  <a:gd name="T84" fmla="*/ 79 w 412"/>
                  <a:gd name="T85" fmla="*/ 43 h 443"/>
                  <a:gd name="T86" fmla="*/ 78 w 412"/>
                  <a:gd name="T87" fmla="*/ 62 h 4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2"/>
                  <a:gd name="T133" fmla="*/ 0 h 443"/>
                  <a:gd name="T134" fmla="*/ 412 w 412"/>
                  <a:gd name="T135" fmla="*/ 443 h 4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2" h="443">
                    <a:moveTo>
                      <a:pt x="303" y="281"/>
                    </a:moveTo>
                    <a:lnTo>
                      <a:pt x="295" y="298"/>
                    </a:lnTo>
                    <a:lnTo>
                      <a:pt x="285" y="314"/>
                    </a:lnTo>
                    <a:lnTo>
                      <a:pt x="273" y="328"/>
                    </a:lnTo>
                    <a:lnTo>
                      <a:pt x="261" y="342"/>
                    </a:lnTo>
                    <a:lnTo>
                      <a:pt x="247" y="353"/>
                    </a:lnTo>
                    <a:lnTo>
                      <a:pt x="232" y="364"/>
                    </a:lnTo>
                    <a:lnTo>
                      <a:pt x="216" y="372"/>
                    </a:lnTo>
                    <a:lnTo>
                      <a:pt x="200" y="380"/>
                    </a:lnTo>
                    <a:lnTo>
                      <a:pt x="182" y="386"/>
                    </a:lnTo>
                    <a:lnTo>
                      <a:pt x="165" y="389"/>
                    </a:lnTo>
                    <a:lnTo>
                      <a:pt x="148" y="391"/>
                    </a:lnTo>
                    <a:lnTo>
                      <a:pt x="129" y="392"/>
                    </a:lnTo>
                    <a:lnTo>
                      <a:pt x="111" y="391"/>
                    </a:lnTo>
                    <a:lnTo>
                      <a:pt x="92" y="388"/>
                    </a:lnTo>
                    <a:lnTo>
                      <a:pt x="75" y="383"/>
                    </a:lnTo>
                    <a:lnTo>
                      <a:pt x="57" y="376"/>
                    </a:lnTo>
                    <a:lnTo>
                      <a:pt x="49" y="373"/>
                    </a:lnTo>
                    <a:lnTo>
                      <a:pt x="40" y="368"/>
                    </a:lnTo>
                    <a:lnTo>
                      <a:pt x="34" y="364"/>
                    </a:lnTo>
                    <a:lnTo>
                      <a:pt x="27" y="359"/>
                    </a:lnTo>
                    <a:lnTo>
                      <a:pt x="20" y="354"/>
                    </a:lnTo>
                    <a:lnTo>
                      <a:pt x="13" y="349"/>
                    </a:lnTo>
                    <a:lnTo>
                      <a:pt x="6" y="343"/>
                    </a:lnTo>
                    <a:lnTo>
                      <a:pt x="0" y="337"/>
                    </a:lnTo>
                    <a:lnTo>
                      <a:pt x="9" y="351"/>
                    </a:lnTo>
                    <a:lnTo>
                      <a:pt x="19" y="364"/>
                    </a:lnTo>
                    <a:lnTo>
                      <a:pt x="30" y="376"/>
                    </a:lnTo>
                    <a:lnTo>
                      <a:pt x="42" y="388"/>
                    </a:lnTo>
                    <a:lnTo>
                      <a:pt x="55" y="398"/>
                    </a:lnTo>
                    <a:lnTo>
                      <a:pt x="69" y="409"/>
                    </a:lnTo>
                    <a:lnTo>
                      <a:pt x="84" y="417"/>
                    </a:lnTo>
                    <a:lnTo>
                      <a:pt x="100" y="425"/>
                    </a:lnTo>
                    <a:lnTo>
                      <a:pt x="121" y="433"/>
                    </a:lnTo>
                    <a:lnTo>
                      <a:pt x="143" y="439"/>
                    </a:lnTo>
                    <a:lnTo>
                      <a:pt x="165" y="442"/>
                    </a:lnTo>
                    <a:lnTo>
                      <a:pt x="187" y="443"/>
                    </a:lnTo>
                    <a:lnTo>
                      <a:pt x="208" y="443"/>
                    </a:lnTo>
                    <a:lnTo>
                      <a:pt x="229" y="440"/>
                    </a:lnTo>
                    <a:lnTo>
                      <a:pt x="250" y="435"/>
                    </a:lnTo>
                    <a:lnTo>
                      <a:pt x="270" y="428"/>
                    </a:lnTo>
                    <a:lnTo>
                      <a:pt x="289" y="420"/>
                    </a:lnTo>
                    <a:lnTo>
                      <a:pt x="308" y="410"/>
                    </a:lnTo>
                    <a:lnTo>
                      <a:pt x="326" y="397"/>
                    </a:lnTo>
                    <a:lnTo>
                      <a:pt x="342" y="383"/>
                    </a:lnTo>
                    <a:lnTo>
                      <a:pt x="357" y="368"/>
                    </a:lnTo>
                    <a:lnTo>
                      <a:pt x="371" y="351"/>
                    </a:lnTo>
                    <a:lnTo>
                      <a:pt x="383" y="333"/>
                    </a:lnTo>
                    <a:lnTo>
                      <a:pt x="393" y="312"/>
                    </a:lnTo>
                    <a:lnTo>
                      <a:pt x="407" y="269"/>
                    </a:lnTo>
                    <a:lnTo>
                      <a:pt x="412" y="225"/>
                    </a:lnTo>
                    <a:lnTo>
                      <a:pt x="408" y="183"/>
                    </a:lnTo>
                    <a:lnTo>
                      <a:pt x="397" y="141"/>
                    </a:lnTo>
                    <a:lnTo>
                      <a:pt x="378" y="103"/>
                    </a:lnTo>
                    <a:lnTo>
                      <a:pt x="352" y="69"/>
                    </a:lnTo>
                    <a:lnTo>
                      <a:pt x="318" y="40"/>
                    </a:lnTo>
                    <a:lnTo>
                      <a:pt x="279" y="18"/>
                    </a:lnTo>
                    <a:lnTo>
                      <a:pt x="268" y="13"/>
                    </a:lnTo>
                    <a:lnTo>
                      <a:pt x="256" y="9"/>
                    </a:lnTo>
                    <a:lnTo>
                      <a:pt x="243" y="5"/>
                    </a:lnTo>
                    <a:lnTo>
                      <a:pt x="232" y="3"/>
                    </a:lnTo>
                    <a:lnTo>
                      <a:pt x="219" y="1"/>
                    </a:lnTo>
                    <a:lnTo>
                      <a:pt x="208" y="0"/>
                    </a:lnTo>
                    <a:lnTo>
                      <a:pt x="195" y="0"/>
                    </a:lnTo>
                    <a:lnTo>
                      <a:pt x="183" y="0"/>
                    </a:lnTo>
                    <a:lnTo>
                      <a:pt x="171" y="1"/>
                    </a:lnTo>
                    <a:lnTo>
                      <a:pt x="159" y="2"/>
                    </a:lnTo>
                    <a:lnTo>
                      <a:pt x="148" y="4"/>
                    </a:lnTo>
                    <a:lnTo>
                      <a:pt x="136" y="6"/>
                    </a:lnTo>
                    <a:lnTo>
                      <a:pt x="125" y="10"/>
                    </a:lnTo>
                    <a:lnTo>
                      <a:pt x="113" y="13"/>
                    </a:lnTo>
                    <a:lnTo>
                      <a:pt x="102" y="18"/>
                    </a:lnTo>
                    <a:lnTo>
                      <a:pt x="91" y="23"/>
                    </a:lnTo>
                    <a:lnTo>
                      <a:pt x="105" y="20"/>
                    </a:lnTo>
                    <a:lnTo>
                      <a:pt x="120" y="18"/>
                    </a:lnTo>
                    <a:lnTo>
                      <a:pt x="135" y="18"/>
                    </a:lnTo>
                    <a:lnTo>
                      <a:pt x="150" y="19"/>
                    </a:lnTo>
                    <a:lnTo>
                      <a:pt x="164" y="20"/>
                    </a:lnTo>
                    <a:lnTo>
                      <a:pt x="179" y="24"/>
                    </a:lnTo>
                    <a:lnTo>
                      <a:pt x="194" y="28"/>
                    </a:lnTo>
                    <a:lnTo>
                      <a:pt x="208" y="34"/>
                    </a:lnTo>
                    <a:lnTo>
                      <a:pt x="241" y="53"/>
                    </a:lnTo>
                    <a:lnTo>
                      <a:pt x="269" y="77"/>
                    </a:lnTo>
                    <a:lnTo>
                      <a:pt x="291" y="106"/>
                    </a:lnTo>
                    <a:lnTo>
                      <a:pt x="307" y="138"/>
                    </a:lnTo>
                    <a:lnTo>
                      <a:pt x="317" y="172"/>
                    </a:lnTo>
                    <a:lnTo>
                      <a:pt x="319" y="208"/>
                    </a:lnTo>
                    <a:lnTo>
                      <a:pt x="315" y="245"/>
                    </a:lnTo>
                    <a:lnTo>
                      <a:pt x="303" y="281"/>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0" name="Freeform 128"/>
              <p:cNvSpPr>
                <a:spLocks/>
              </p:cNvSpPr>
              <p:nvPr/>
            </p:nvSpPr>
            <p:spPr bwMode="auto">
              <a:xfrm>
                <a:off x="3118" y="2046"/>
                <a:ext cx="136" cy="147"/>
              </a:xfrm>
              <a:custGeom>
                <a:avLst/>
                <a:gdLst>
                  <a:gd name="T0" fmla="*/ 0 w 272"/>
                  <a:gd name="T1" fmla="*/ 54 h 292"/>
                  <a:gd name="T2" fmla="*/ 10 w 272"/>
                  <a:gd name="T3" fmla="*/ 74 h 292"/>
                  <a:gd name="T4" fmla="*/ 68 w 272"/>
                  <a:gd name="T5" fmla="*/ 0 h 292"/>
                  <a:gd name="T6" fmla="*/ 0 w 272"/>
                  <a:gd name="T7" fmla="*/ 54 h 292"/>
                  <a:gd name="T8" fmla="*/ 0 60000 65536"/>
                  <a:gd name="T9" fmla="*/ 0 60000 65536"/>
                  <a:gd name="T10" fmla="*/ 0 60000 65536"/>
                  <a:gd name="T11" fmla="*/ 0 60000 65536"/>
                  <a:gd name="T12" fmla="*/ 0 w 272"/>
                  <a:gd name="T13" fmla="*/ 0 h 292"/>
                  <a:gd name="T14" fmla="*/ 272 w 272"/>
                  <a:gd name="T15" fmla="*/ 292 h 292"/>
                </a:gdLst>
                <a:ahLst/>
                <a:cxnLst>
                  <a:cxn ang="T8">
                    <a:pos x="T0" y="T1"/>
                  </a:cxn>
                  <a:cxn ang="T9">
                    <a:pos x="T2" y="T3"/>
                  </a:cxn>
                  <a:cxn ang="T10">
                    <a:pos x="T4" y="T5"/>
                  </a:cxn>
                  <a:cxn ang="T11">
                    <a:pos x="T6" y="T7"/>
                  </a:cxn>
                </a:cxnLst>
                <a:rect l="T12" t="T13" r="T14" b="T15"/>
                <a:pathLst>
                  <a:path w="272" h="292">
                    <a:moveTo>
                      <a:pt x="0" y="213"/>
                    </a:moveTo>
                    <a:lnTo>
                      <a:pt x="40" y="292"/>
                    </a:lnTo>
                    <a:lnTo>
                      <a:pt x="272" y="0"/>
                    </a:lnTo>
                    <a:lnTo>
                      <a:pt x="0" y="213"/>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1" name="Freeform 129"/>
              <p:cNvSpPr>
                <a:spLocks/>
              </p:cNvSpPr>
              <p:nvPr/>
            </p:nvSpPr>
            <p:spPr bwMode="auto">
              <a:xfrm>
                <a:off x="3326" y="1924"/>
                <a:ext cx="110" cy="121"/>
              </a:xfrm>
              <a:custGeom>
                <a:avLst/>
                <a:gdLst>
                  <a:gd name="T0" fmla="*/ 0 w 220"/>
                  <a:gd name="T1" fmla="*/ 28 h 241"/>
                  <a:gd name="T2" fmla="*/ 0 w 220"/>
                  <a:gd name="T3" fmla="*/ 0 h 241"/>
                  <a:gd name="T4" fmla="*/ 55 w 220"/>
                  <a:gd name="T5" fmla="*/ 61 h 241"/>
                  <a:gd name="T6" fmla="*/ 0 w 220"/>
                  <a:gd name="T7" fmla="*/ 28 h 241"/>
                  <a:gd name="T8" fmla="*/ 0 60000 65536"/>
                  <a:gd name="T9" fmla="*/ 0 60000 65536"/>
                  <a:gd name="T10" fmla="*/ 0 60000 65536"/>
                  <a:gd name="T11" fmla="*/ 0 60000 65536"/>
                  <a:gd name="T12" fmla="*/ 0 w 220"/>
                  <a:gd name="T13" fmla="*/ 0 h 241"/>
                  <a:gd name="T14" fmla="*/ 220 w 220"/>
                  <a:gd name="T15" fmla="*/ 241 h 241"/>
                </a:gdLst>
                <a:ahLst/>
                <a:cxnLst>
                  <a:cxn ang="T8">
                    <a:pos x="T0" y="T1"/>
                  </a:cxn>
                  <a:cxn ang="T9">
                    <a:pos x="T2" y="T3"/>
                  </a:cxn>
                  <a:cxn ang="T10">
                    <a:pos x="T4" y="T5"/>
                  </a:cxn>
                  <a:cxn ang="T11">
                    <a:pos x="T6" y="T7"/>
                  </a:cxn>
                </a:cxnLst>
                <a:rect l="T12" t="T13" r="T14" b="T15"/>
                <a:pathLst>
                  <a:path w="220" h="241">
                    <a:moveTo>
                      <a:pt x="0" y="110"/>
                    </a:moveTo>
                    <a:lnTo>
                      <a:pt x="0" y="0"/>
                    </a:lnTo>
                    <a:lnTo>
                      <a:pt x="220" y="241"/>
                    </a:lnTo>
                    <a:lnTo>
                      <a:pt x="0" y="11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2" name="Freeform 130"/>
              <p:cNvSpPr>
                <a:spLocks/>
              </p:cNvSpPr>
              <p:nvPr/>
            </p:nvSpPr>
            <p:spPr bwMode="auto">
              <a:xfrm>
                <a:off x="3525" y="1999"/>
                <a:ext cx="155" cy="94"/>
              </a:xfrm>
              <a:custGeom>
                <a:avLst/>
                <a:gdLst>
                  <a:gd name="T0" fmla="*/ 0 w 309"/>
                  <a:gd name="T1" fmla="*/ 47 h 189"/>
                  <a:gd name="T2" fmla="*/ 78 w 309"/>
                  <a:gd name="T3" fmla="*/ 0 h 189"/>
                  <a:gd name="T4" fmla="*/ 3 w 309"/>
                  <a:gd name="T5" fmla="*/ 26 h 189"/>
                  <a:gd name="T6" fmla="*/ 0 w 309"/>
                  <a:gd name="T7" fmla="*/ 47 h 189"/>
                  <a:gd name="T8" fmla="*/ 0 60000 65536"/>
                  <a:gd name="T9" fmla="*/ 0 60000 65536"/>
                  <a:gd name="T10" fmla="*/ 0 60000 65536"/>
                  <a:gd name="T11" fmla="*/ 0 60000 65536"/>
                  <a:gd name="T12" fmla="*/ 0 w 309"/>
                  <a:gd name="T13" fmla="*/ 0 h 189"/>
                  <a:gd name="T14" fmla="*/ 309 w 309"/>
                  <a:gd name="T15" fmla="*/ 189 h 189"/>
                </a:gdLst>
                <a:ahLst/>
                <a:cxnLst>
                  <a:cxn ang="T8">
                    <a:pos x="T0" y="T1"/>
                  </a:cxn>
                  <a:cxn ang="T9">
                    <a:pos x="T2" y="T3"/>
                  </a:cxn>
                  <a:cxn ang="T10">
                    <a:pos x="T4" y="T5"/>
                  </a:cxn>
                  <a:cxn ang="T11">
                    <a:pos x="T6" y="T7"/>
                  </a:cxn>
                </a:cxnLst>
                <a:rect l="T12" t="T13" r="T14" b="T15"/>
                <a:pathLst>
                  <a:path w="309" h="189">
                    <a:moveTo>
                      <a:pt x="0" y="189"/>
                    </a:moveTo>
                    <a:lnTo>
                      <a:pt x="309" y="0"/>
                    </a:lnTo>
                    <a:lnTo>
                      <a:pt x="11" y="106"/>
                    </a:lnTo>
                    <a:lnTo>
                      <a:pt x="0" y="189"/>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3" name="Freeform 131"/>
              <p:cNvSpPr>
                <a:spLocks/>
              </p:cNvSpPr>
              <p:nvPr/>
            </p:nvSpPr>
            <p:spPr bwMode="auto">
              <a:xfrm>
                <a:off x="3512" y="2116"/>
                <a:ext cx="123" cy="139"/>
              </a:xfrm>
              <a:custGeom>
                <a:avLst/>
                <a:gdLst>
                  <a:gd name="T0" fmla="*/ 0 w 246"/>
                  <a:gd name="T1" fmla="*/ 15 h 280"/>
                  <a:gd name="T2" fmla="*/ 11 w 246"/>
                  <a:gd name="T3" fmla="*/ 0 h 280"/>
                  <a:gd name="T4" fmla="*/ 62 w 246"/>
                  <a:gd name="T5" fmla="*/ 69 h 280"/>
                  <a:gd name="T6" fmla="*/ 0 w 246"/>
                  <a:gd name="T7" fmla="*/ 15 h 280"/>
                  <a:gd name="T8" fmla="*/ 0 60000 65536"/>
                  <a:gd name="T9" fmla="*/ 0 60000 65536"/>
                  <a:gd name="T10" fmla="*/ 0 60000 65536"/>
                  <a:gd name="T11" fmla="*/ 0 60000 65536"/>
                  <a:gd name="T12" fmla="*/ 0 w 246"/>
                  <a:gd name="T13" fmla="*/ 0 h 280"/>
                  <a:gd name="T14" fmla="*/ 246 w 246"/>
                  <a:gd name="T15" fmla="*/ 280 h 280"/>
                </a:gdLst>
                <a:ahLst/>
                <a:cxnLst>
                  <a:cxn ang="T8">
                    <a:pos x="T0" y="T1"/>
                  </a:cxn>
                  <a:cxn ang="T9">
                    <a:pos x="T2" y="T3"/>
                  </a:cxn>
                  <a:cxn ang="T10">
                    <a:pos x="T4" y="T5"/>
                  </a:cxn>
                  <a:cxn ang="T11">
                    <a:pos x="T6" y="T7"/>
                  </a:cxn>
                </a:cxnLst>
                <a:rect l="T12" t="T13" r="T14" b="T15"/>
                <a:pathLst>
                  <a:path w="246" h="280">
                    <a:moveTo>
                      <a:pt x="0" y="62"/>
                    </a:moveTo>
                    <a:lnTo>
                      <a:pt x="44" y="0"/>
                    </a:lnTo>
                    <a:lnTo>
                      <a:pt x="246" y="280"/>
                    </a:lnTo>
                    <a:lnTo>
                      <a:pt x="0" y="62"/>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4" name="Freeform 132"/>
              <p:cNvSpPr>
                <a:spLocks/>
              </p:cNvSpPr>
              <p:nvPr/>
            </p:nvSpPr>
            <p:spPr bwMode="auto">
              <a:xfrm>
                <a:off x="3322" y="2197"/>
                <a:ext cx="117" cy="122"/>
              </a:xfrm>
              <a:custGeom>
                <a:avLst/>
                <a:gdLst>
                  <a:gd name="T0" fmla="*/ 0 w 234"/>
                  <a:gd name="T1" fmla="*/ 44 h 244"/>
                  <a:gd name="T2" fmla="*/ 59 w 234"/>
                  <a:gd name="T3" fmla="*/ 0 h 244"/>
                  <a:gd name="T4" fmla="*/ 11 w 234"/>
                  <a:gd name="T5" fmla="*/ 61 h 244"/>
                  <a:gd name="T6" fmla="*/ 0 w 234"/>
                  <a:gd name="T7" fmla="*/ 44 h 244"/>
                  <a:gd name="T8" fmla="*/ 0 60000 65536"/>
                  <a:gd name="T9" fmla="*/ 0 60000 65536"/>
                  <a:gd name="T10" fmla="*/ 0 60000 65536"/>
                  <a:gd name="T11" fmla="*/ 0 60000 65536"/>
                  <a:gd name="T12" fmla="*/ 0 w 234"/>
                  <a:gd name="T13" fmla="*/ 0 h 244"/>
                  <a:gd name="T14" fmla="*/ 234 w 234"/>
                  <a:gd name="T15" fmla="*/ 244 h 244"/>
                </a:gdLst>
                <a:ahLst/>
                <a:cxnLst>
                  <a:cxn ang="T8">
                    <a:pos x="T0" y="T1"/>
                  </a:cxn>
                  <a:cxn ang="T9">
                    <a:pos x="T2" y="T3"/>
                  </a:cxn>
                  <a:cxn ang="T10">
                    <a:pos x="T4" y="T5"/>
                  </a:cxn>
                  <a:cxn ang="T11">
                    <a:pos x="T6" y="T7"/>
                  </a:cxn>
                </a:cxnLst>
                <a:rect l="T12" t="T13" r="T14" b="T15"/>
                <a:pathLst>
                  <a:path w="234" h="244">
                    <a:moveTo>
                      <a:pt x="0" y="174"/>
                    </a:moveTo>
                    <a:lnTo>
                      <a:pt x="234" y="0"/>
                    </a:lnTo>
                    <a:lnTo>
                      <a:pt x="42" y="244"/>
                    </a:lnTo>
                    <a:lnTo>
                      <a:pt x="0" y="17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5" name="Freeform 133"/>
              <p:cNvSpPr>
                <a:spLocks/>
              </p:cNvSpPr>
              <p:nvPr/>
            </p:nvSpPr>
            <p:spPr bwMode="auto">
              <a:xfrm>
                <a:off x="3296" y="2503"/>
                <a:ext cx="201" cy="106"/>
              </a:xfrm>
              <a:custGeom>
                <a:avLst/>
                <a:gdLst>
                  <a:gd name="T0" fmla="*/ 1 w 402"/>
                  <a:gd name="T1" fmla="*/ 26 h 211"/>
                  <a:gd name="T2" fmla="*/ 0 w 402"/>
                  <a:gd name="T3" fmla="*/ 53 h 211"/>
                  <a:gd name="T4" fmla="*/ 101 w 402"/>
                  <a:gd name="T5" fmla="*/ 0 h 211"/>
                  <a:gd name="T6" fmla="*/ 1 w 402"/>
                  <a:gd name="T7" fmla="*/ 26 h 211"/>
                  <a:gd name="T8" fmla="*/ 0 60000 65536"/>
                  <a:gd name="T9" fmla="*/ 0 60000 65536"/>
                  <a:gd name="T10" fmla="*/ 0 60000 65536"/>
                  <a:gd name="T11" fmla="*/ 0 60000 65536"/>
                  <a:gd name="T12" fmla="*/ 0 w 402"/>
                  <a:gd name="T13" fmla="*/ 0 h 211"/>
                  <a:gd name="T14" fmla="*/ 402 w 402"/>
                  <a:gd name="T15" fmla="*/ 211 h 211"/>
                </a:gdLst>
                <a:ahLst/>
                <a:cxnLst>
                  <a:cxn ang="T8">
                    <a:pos x="T0" y="T1"/>
                  </a:cxn>
                  <a:cxn ang="T9">
                    <a:pos x="T2" y="T3"/>
                  </a:cxn>
                  <a:cxn ang="T10">
                    <a:pos x="T4" y="T5"/>
                  </a:cxn>
                  <a:cxn ang="T11">
                    <a:pos x="T6" y="T7"/>
                  </a:cxn>
                </a:cxnLst>
                <a:rect l="T12" t="T13" r="T14" b="T15"/>
                <a:pathLst>
                  <a:path w="402" h="211">
                    <a:moveTo>
                      <a:pt x="2" y="103"/>
                    </a:moveTo>
                    <a:lnTo>
                      <a:pt x="0" y="211"/>
                    </a:lnTo>
                    <a:lnTo>
                      <a:pt x="402" y="0"/>
                    </a:lnTo>
                    <a:lnTo>
                      <a:pt x="2" y="103"/>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6" name="Freeform 134"/>
              <p:cNvSpPr>
                <a:spLocks/>
              </p:cNvSpPr>
              <p:nvPr/>
            </p:nvSpPr>
            <p:spPr bwMode="auto">
              <a:xfrm>
                <a:off x="3575" y="2514"/>
                <a:ext cx="210" cy="54"/>
              </a:xfrm>
              <a:custGeom>
                <a:avLst/>
                <a:gdLst>
                  <a:gd name="T0" fmla="*/ 14 w 419"/>
                  <a:gd name="T1" fmla="*/ 0 h 107"/>
                  <a:gd name="T2" fmla="*/ 105 w 419"/>
                  <a:gd name="T3" fmla="*/ 22 h 107"/>
                  <a:gd name="T4" fmla="*/ 0 w 419"/>
                  <a:gd name="T5" fmla="*/ 27 h 107"/>
                  <a:gd name="T6" fmla="*/ 14 w 419"/>
                  <a:gd name="T7" fmla="*/ 0 h 107"/>
                  <a:gd name="T8" fmla="*/ 0 60000 65536"/>
                  <a:gd name="T9" fmla="*/ 0 60000 65536"/>
                  <a:gd name="T10" fmla="*/ 0 60000 65536"/>
                  <a:gd name="T11" fmla="*/ 0 60000 65536"/>
                  <a:gd name="T12" fmla="*/ 0 w 419"/>
                  <a:gd name="T13" fmla="*/ 0 h 107"/>
                  <a:gd name="T14" fmla="*/ 419 w 419"/>
                  <a:gd name="T15" fmla="*/ 107 h 107"/>
                </a:gdLst>
                <a:ahLst/>
                <a:cxnLst>
                  <a:cxn ang="T8">
                    <a:pos x="T0" y="T1"/>
                  </a:cxn>
                  <a:cxn ang="T9">
                    <a:pos x="T2" y="T3"/>
                  </a:cxn>
                  <a:cxn ang="T10">
                    <a:pos x="T4" y="T5"/>
                  </a:cxn>
                  <a:cxn ang="T11">
                    <a:pos x="T6" y="T7"/>
                  </a:cxn>
                </a:cxnLst>
                <a:rect l="T12" t="T13" r="T14" b="T15"/>
                <a:pathLst>
                  <a:path w="419" h="107">
                    <a:moveTo>
                      <a:pt x="55" y="0"/>
                    </a:moveTo>
                    <a:lnTo>
                      <a:pt x="419" y="87"/>
                    </a:lnTo>
                    <a:lnTo>
                      <a:pt x="0" y="107"/>
                    </a:lnTo>
                    <a:lnTo>
                      <a:pt x="55" y="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7" name="Freeform 135"/>
              <p:cNvSpPr>
                <a:spLocks/>
              </p:cNvSpPr>
              <p:nvPr/>
            </p:nvSpPr>
            <p:spPr bwMode="auto">
              <a:xfrm>
                <a:off x="3557" y="2313"/>
                <a:ext cx="159" cy="123"/>
              </a:xfrm>
              <a:custGeom>
                <a:avLst/>
                <a:gdLst>
                  <a:gd name="T0" fmla="*/ 15 w 319"/>
                  <a:gd name="T1" fmla="*/ 61 h 248"/>
                  <a:gd name="T2" fmla="*/ 79 w 319"/>
                  <a:gd name="T3" fmla="*/ 0 h 248"/>
                  <a:gd name="T4" fmla="*/ 0 w 319"/>
                  <a:gd name="T5" fmla="*/ 43 h 248"/>
                  <a:gd name="T6" fmla="*/ 15 w 319"/>
                  <a:gd name="T7" fmla="*/ 61 h 248"/>
                  <a:gd name="T8" fmla="*/ 0 60000 65536"/>
                  <a:gd name="T9" fmla="*/ 0 60000 65536"/>
                  <a:gd name="T10" fmla="*/ 0 60000 65536"/>
                  <a:gd name="T11" fmla="*/ 0 60000 65536"/>
                  <a:gd name="T12" fmla="*/ 0 w 319"/>
                  <a:gd name="T13" fmla="*/ 0 h 248"/>
                  <a:gd name="T14" fmla="*/ 319 w 319"/>
                  <a:gd name="T15" fmla="*/ 248 h 248"/>
                </a:gdLst>
                <a:ahLst/>
                <a:cxnLst>
                  <a:cxn ang="T8">
                    <a:pos x="T0" y="T1"/>
                  </a:cxn>
                  <a:cxn ang="T9">
                    <a:pos x="T2" y="T3"/>
                  </a:cxn>
                  <a:cxn ang="T10">
                    <a:pos x="T4" y="T5"/>
                  </a:cxn>
                  <a:cxn ang="T11">
                    <a:pos x="T6" y="T7"/>
                  </a:cxn>
                </a:cxnLst>
                <a:rect l="T12" t="T13" r="T14" b="T15"/>
                <a:pathLst>
                  <a:path w="319" h="248">
                    <a:moveTo>
                      <a:pt x="61" y="248"/>
                    </a:moveTo>
                    <a:lnTo>
                      <a:pt x="319" y="0"/>
                    </a:lnTo>
                    <a:lnTo>
                      <a:pt x="0" y="175"/>
                    </a:lnTo>
                    <a:lnTo>
                      <a:pt x="61" y="248"/>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58" name="Freeform 136"/>
              <p:cNvSpPr>
                <a:spLocks/>
              </p:cNvSpPr>
              <p:nvPr/>
            </p:nvSpPr>
            <p:spPr bwMode="auto">
              <a:xfrm>
                <a:off x="3344" y="2325"/>
                <a:ext cx="133" cy="152"/>
              </a:xfrm>
              <a:custGeom>
                <a:avLst/>
                <a:gdLst>
                  <a:gd name="T0" fmla="*/ 0 w 265"/>
                  <a:gd name="T1" fmla="*/ 17 h 305"/>
                  <a:gd name="T2" fmla="*/ 11 w 265"/>
                  <a:gd name="T3" fmla="*/ 0 h 305"/>
                  <a:gd name="T4" fmla="*/ 67 w 265"/>
                  <a:gd name="T5" fmla="*/ 76 h 305"/>
                  <a:gd name="T6" fmla="*/ 0 w 265"/>
                  <a:gd name="T7" fmla="*/ 17 h 305"/>
                  <a:gd name="T8" fmla="*/ 0 60000 65536"/>
                  <a:gd name="T9" fmla="*/ 0 60000 65536"/>
                  <a:gd name="T10" fmla="*/ 0 60000 65536"/>
                  <a:gd name="T11" fmla="*/ 0 60000 65536"/>
                  <a:gd name="T12" fmla="*/ 0 w 265"/>
                  <a:gd name="T13" fmla="*/ 0 h 305"/>
                  <a:gd name="T14" fmla="*/ 265 w 265"/>
                  <a:gd name="T15" fmla="*/ 305 h 305"/>
                </a:gdLst>
                <a:ahLst/>
                <a:cxnLst>
                  <a:cxn ang="T8">
                    <a:pos x="T0" y="T1"/>
                  </a:cxn>
                  <a:cxn ang="T9">
                    <a:pos x="T2" y="T3"/>
                  </a:cxn>
                  <a:cxn ang="T10">
                    <a:pos x="T4" y="T5"/>
                  </a:cxn>
                  <a:cxn ang="T11">
                    <a:pos x="T6" y="T7"/>
                  </a:cxn>
                </a:cxnLst>
                <a:rect l="T12" t="T13" r="T14" b="T15"/>
                <a:pathLst>
                  <a:path w="265" h="305">
                    <a:moveTo>
                      <a:pt x="0" y="70"/>
                    </a:moveTo>
                    <a:lnTo>
                      <a:pt x="44" y="0"/>
                    </a:lnTo>
                    <a:lnTo>
                      <a:pt x="265" y="305"/>
                    </a:lnTo>
                    <a:lnTo>
                      <a:pt x="0" y="7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37"/>
          <p:cNvGrpSpPr>
            <a:grpSpLocks/>
          </p:cNvGrpSpPr>
          <p:nvPr/>
        </p:nvGrpSpPr>
        <p:grpSpPr bwMode="auto">
          <a:xfrm>
            <a:off x="2133600" y="3802063"/>
            <a:ext cx="838200" cy="685800"/>
            <a:chOff x="864" y="2160"/>
            <a:chExt cx="1488" cy="1093"/>
          </a:xfrm>
        </p:grpSpPr>
        <p:grpSp>
          <p:nvGrpSpPr>
            <p:cNvPr id="20502" name="Group 138"/>
            <p:cNvGrpSpPr>
              <a:grpSpLocks/>
            </p:cNvGrpSpPr>
            <p:nvPr/>
          </p:nvGrpSpPr>
          <p:grpSpPr bwMode="auto">
            <a:xfrm>
              <a:off x="912" y="2160"/>
              <a:ext cx="1440" cy="1093"/>
              <a:chOff x="912" y="2160"/>
              <a:chExt cx="1440" cy="1093"/>
            </a:xfrm>
          </p:grpSpPr>
          <p:sp>
            <p:nvSpPr>
              <p:cNvPr id="20522" name="Freeform 139"/>
              <p:cNvSpPr>
                <a:spLocks/>
              </p:cNvSpPr>
              <p:nvPr/>
            </p:nvSpPr>
            <p:spPr bwMode="auto">
              <a:xfrm>
                <a:off x="1792" y="2545"/>
                <a:ext cx="304" cy="337"/>
              </a:xfrm>
              <a:custGeom>
                <a:avLst/>
                <a:gdLst>
                  <a:gd name="T0" fmla="*/ 0 w 300"/>
                  <a:gd name="T1" fmla="*/ 0 h 486"/>
                  <a:gd name="T2" fmla="*/ 16 w 300"/>
                  <a:gd name="T3" fmla="*/ 44 h 486"/>
                  <a:gd name="T4" fmla="*/ 219 w 300"/>
                  <a:gd name="T5" fmla="*/ 166 h 486"/>
                  <a:gd name="T6" fmla="*/ 221 w 300"/>
                  <a:gd name="T7" fmla="*/ 167 h 486"/>
                  <a:gd name="T8" fmla="*/ 228 w 300"/>
                  <a:gd name="T9" fmla="*/ 170 h 486"/>
                  <a:gd name="T10" fmla="*/ 237 w 300"/>
                  <a:gd name="T11" fmla="*/ 175 h 486"/>
                  <a:gd name="T12" fmla="*/ 249 w 300"/>
                  <a:gd name="T13" fmla="*/ 182 h 486"/>
                  <a:gd name="T14" fmla="*/ 259 w 300"/>
                  <a:gd name="T15" fmla="*/ 192 h 486"/>
                  <a:gd name="T16" fmla="*/ 268 w 300"/>
                  <a:gd name="T17" fmla="*/ 202 h 486"/>
                  <a:gd name="T18" fmla="*/ 274 w 300"/>
                  <a:gd name="T19" fmla="*/ 214 h 486"/>
                  <a:gd name="T20" fmla="*/ 274 w 300"/>
                  <a:gd name="T21" fmla="*/ 226 h 486"/>
                  <a:gd name="T22" fmla="*/ 290 w 300"/>
                  <a:gd name="T23" fmla="*/ 234 h 486"/>
                  <a:gd name="T24" fmla="*/ 304 w 300"/>
                  <a:gd name="T25" fmla="*/ 220 h 486"/>
                  <a:gd name="T26" fmla="*/ 308 w 300"/>
                  <a:gd name="T27" fmla="*/ 207 h 486"/>
                  <a:gd name="T28" fmla="*/ 305 w 300"/>
                  <a:gd name="T29" fmla="*/ 193 h 486"/>
                  <a:gd name="T30" fmla="*/ 297 w 300"/>
                  <a:gd name="T31" fmla="*/ 182 h 486"/>
                  <a:gd name="T32" fmla="*/ 285 w 300"/>
                  <a:gd name="T33" fmla="*/ 172 h 486"/>
                  <a:gd name="T34" fmla="*/ 275 w 300"/>
                  <a:gd name="T35" fmla="*/ 164 h 486"/>
                  <a:gd name="T36" fmla="*/ 265 w 300"/>
                  <a:gd name="T37" fmla="*/ 158 h 486"/>
                  <a:gd name="T38" fmla="*/ 261 w 300"/>
                  <a:gd name="T39" fmla="*/ 157 h 486"/>
                  <a:gd name="T40" fmla="*/ 0 w 300"/>
                  <a:gd name="T41" fmla="*/ 0 h 4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0"/>
                  <a:gd name="T64" fmla="*/ 0 h 486"/>
                  <a:gd name="T65" fmla="*/ 300 w 300"/>
                  <a:gd name="T66" fmla="*/ 486 h 4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0" h="486">
                    <a:moveTo>
                      <a:pt x="0" y="0"/>
                    </a:moveTo>
                    <a:lnTo>
                      <a:pt x="16" y="93"/>
                    </a:lnTo>
                    <a:lnTo>
                      <a:pt x="213" y="344"/>
                    </a:lnTo>
                    <a:lnTo>
                      <a:pt x="215" y="347"/>
                    </a:lnTo>
                    <a:lnTo>
                      <a:pt x="222" y="354"/>
                    </a:lnTo>
                    <a:lnTo>
                      <a:pt x="231" y="365"/>
                    </a:lnTo>
                    <a:lnTo>
                      <a:pt x="243" y="380"/>
                    </a:lnTo>
                    <a:lnTo>
                      <a:pt x="253" y="399"/>
                    </a:lnTo>
                    <a:lnTo>
                      <a:pt x="261" y="419"/>
                    </a:lnTo>
                    <a:lnTo>
                      <a:pt x="266" y="444"/>
                    </a:lnTo>
                    <a:lnTo>
                      <a:pt x="266" y="470"/>
                    </a:lnTo>
                    <a:lnTo>
                      <a:pt x="282" y="486"/>
                    </a:lnTo>
                    <a:lnTo>
                      <a:pt x="296" y="457"/>
                    </a:lnTo>
                    <a:lnTo>
                      <a:pt x="300" y="430"/>
                    </a:lnTo>
                    <a:lnTo>
                      <a:pt x="297" y="402"/>
                    </a:lnTo>
                    <a:lnTo>
                      <a:pt x="289" y="378"/>
                    </a:lnTo>
                    <a:lnTo>
                      <a:pt x="277" y="357"/>
                    </a:lnTo>
                    <a:lnTo>
                      <a:pt x="267" y="341"/>
                    </a:lnTo>
                    <a:lnTo>
                      <a:pt x="259" y="329"/>
                    </a:lnTo>
                    <a:lnTo>
                      <a:pt x="255" y="326"/>
                    </a:lnTo>
                    <a:lnTo>
                      <a:pt x="0" y="0"/>
                    </a:lnTo>
                    <a:close/>
                  </a:path>
                </a:pathLst>
              </a:custGeom>
              <a:solidFill>
                <a:srgbClr val="59B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3" name="Freeform 140"/>
              <p:cNvSpPr>
                <a:spLocks/>
              </p:cNvSpPr>
              <p:nvPr/>
            </p:nvSpPr>
            <p:spPr bwMode="auto">
              <a:xfrm>
                <a:off x="1056" y="2352"/>
                <a:ext cx="1117" cy="879"/>
              </a:xfrm>
              <a:custGeom>
                <a:avLst/>
                <a:gdLst>
                  <a:gd name="T0" fmla="*/ 514 w 2234"/>
                  <a:gd name="T1" fmla="*/ 431 h 1757"/>
                  <a:gd name="T2" fmla="*/ 525 w 2234"/>
                  <a:gd name="T3" fmla="*/ 413 h 1757"/>
                  <a:gd name="T4" fmla="*/ 534 w 2234"/>
                  <a:gd name="T5" fmla="*/ 394 h 1757"/>
                  <a:gd name="T6" fmla="*/ 542 w 2234"/>
                  <a:gd name="T7" fmla="*/ 375 h 1757"/>
                  <a:gd name="T8" fmla="*/ 549 w 2234"/>
                  <a:gd name="T9" fmla="*/ 355 h 1757"/>
                  <a:gd name="T10" fmla="*/ 554 w 2234"/>
                  <a:gd name="T11" fmla="*/ 334 h 1757"/>
                  <a:gd name="T12" fmla="*/ 557 w 2234"/>
                  <a:gd name="T13" fmla="*/ 313 h 1757"/>
                  <a:gd name="T14" fmla="*/ 559 w 2234"/>
                  <a:gd name="T15" fmla="*/ 291 h 1757"/>
                  <a:gd name="T16" fmla="*/ 559 w 2234"/>
                  <a:gd name="T17" fmla="*/ 265 h 1757"/>
                  <a:gd name="T18" fmla="*/ 556 w 2234"/>
                  <a:gd name="T19" fmla="*/ 237 h 1757"/>
                  <a:gd name="T20" fmla="*/ 550 w 2234"/>
                  <a:gd name="T21" fmla="*/ 210 h 1757"/>
                  <a:gd name="T22" fmla="*/ 542 w 2234"/>
                  <a:gd name="T23" fmla="*/ 184 h 1757"/>
                  <a:gd name="T24" fmla="*/ 531 w 2234"/>
                  <a:gd name="T25" fmla="*/ 159 h 1757"/>
                  <a:gd name="T26" fmla="*/ 518 w 2234"/>
                  <a:gd name="T27" fmla="*/ 135 h 1757"/>
                  <a:gd name="T28" fmla="*/ 503 w 2234"/>
                  <a:gd name="T29" fmla="*/ 113 h 1757"/>
                  <a:gd name="T30" fmla="*/ 486 w 2234"/>
                  <a:gd name="T31" fmla="*/ 92 h 1757"/>
                  <a:gd name="T32" fmla="*/ 467 w 2234"/>
                  <a:gd name="T33" fmla="*/ 73 h 1757"/>
                  <a:gd name="T34" fmla="*/ 446 w 2234"/>
                  <a:gd name="T35" fmla="*/ 56 h 1757"/>
                  <a:gd name="T36" fmla="*/ 424 w 2234"/>
                  <a:gd name="T37" fmla="*/ 41 h 1757"/>
                  <a:gd name="T38" fmla="*/ 400 w 2234"/>
                  <a:gd name="T39" fmla="*/ 28 h 1757"/>
                  <a:gd name="T40" fmla="*/ 375 w 2234"/>
                  <a:gd name="T41" fmla="*/ 17 h 1757"/>
                  <a:gd name="T42" fmla="*/ 349 w 2234"/>
                  <a:gd name="T43" fmla="*/ 9 h 1757"/>
                  <a:gd name="T44" fmla="*/ 322 w 2234"/>
                  <a:gd name="T45" fmla="*/ 4 h 1757"/>
                  <a:gd name="T46" fmla="*/ 294 w 2234"/>
                  <a:gd name="T47" fmla="*/ 1 h 1757"/>
                  <a:gd name="T48" fmla="*/ 265 w 2234"/>
                  <a:gd name="T49" fmla="*/ 1 h 1757"/>
                  <a:gd name="T50" fmla="*/ 237 w 2234"/>
                  <a:gd name="T51" fmla="*/ 4 h 1757"/>
                  <a:gd name="T52" fmla="*/ 209 w 2234"/>
                  <a:gd name="T53" fmla="*/ 9 h 1757"/>
                  <a:gd name="T54" fmla="*/ 183 w 2234"/>
                  <a:gd name="T55" fmla="*/ 17 h 1757"/>
                  <a:gd name="T56" fmla="*/ 158 w 2234"/>
                  <a:gd name="T57" fmla="*/ 28 h 1757"/>
                  <a:gd name="T58" fmla="*/ 135 w 2234"/>
                  <a:gd name="T59" fmla="*/ 41 h 1757"/>
                  <a:gd name="T60" fmla="*/ 112 w 2234"/>
                  <a:gd name="T61" fmla="*/ 56 h 1757"/>
                  <a:gd name="T62" fmla="*/ 92 w 2234"/>
                  <a:gd name="T63" fmla="*/ 73 h 1757"/>
                  <a:gd name="T64" fmla="*/ 73 w 2234"/>
                  <a:gd name="T65" fmla="*/ 92 h 1757"/>
                  <a:gd name="T66" fmla="*/ 56 w 2234"/>
                  <a:gd name="T67" fmla="*/ 113 h 1757"/>
                  <a:gd name="T68" fmla="*/ 40 w 2234"/>
                  <a:gd name="T69" fmla="*/ 135 h 1757"/>
                  <a:gd name="T70" fmla="*/ 28 w 2234"/>
                  <a:gd name="T71" fmla="*/ 159 h 1757"/>
                  <a:gd name="T72" fmla="*/ 17 w 2234"/>
                  <a:gd name="T73" fmla="*/ 184 h 1757"/>
                  <a:gd name="T74" fmla="*/ 9 w 2234"/>
                  <a:gd name="T75" fmla="*/ 210 h 1757"/>
                  <a:gd name="T76" fmla="*/ 3 w 2234"/>
                  <a:gd name="T77" fmla="*/ 237 h 1757"/>
                  <a:gd name="T78" fmla="*/ 1 w 2234"/>
                  <a:gd name="T79" fmla="*/ 265 h 1757"/>
                  <a:gd name="T80" fmla="*/ 1 w 2234"/>
                  <a:gd name="T81" fmla="*/ 291 h 1757"/>
                  <a:gd name="T82" fmla="*/ 2 w 2234"/>
                  <a:gd name="T83" fmla="*/ 313 h 1757"/>
                  <a:gd name="T84" fmla="*/ 5 w 2234"/>
                  <a:gd name="T85" fmla="*/ 334 h 1757"/>
                  <a:gd name="T86" fmla="*/ 10 w 2234"/>
                  <a:gd name="T87" fmla="*/ 355 h 1757"/>
                  <a:gd name="T88" fmla="*/ 17 w 2234"/>
                  <a:gd name="T89" fmla="*/ 375 h 1757"/>
                  <a:gd name="T90" fmla="*/ 25 w 2234"/>
                  <a:gd name="T91" fmla="*/ 394 h 1757"/>
                  <a:gd name="T92" fmla="*/ 34 w 2234"/>
                  <a:gd name="T93" fmla="*/ 413 h 1757"/>
                  <a:gd name="T94" fmla="*/ 45 w 2234"/>
                  <a:gd name="T95" fmla="*/ 431 h 1757"/>
                  <a:gd name="T96" fmla="*/ 508 w 2234"/>
                  <a:gd name="T97" fmla="*/ 440 h 1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4"/>
                  <a:gd name="T148" fmla="*/ 0 h 1757"/>
                  <a:gd name="T149" fmla="*/ 2234 w 2234"/>
                  <a:gd name="T150" fmla="*/ 1757 h 1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4" h="1757">
                    <a:moveTo>
                      <a:pt x="2033" y="1757"/>
                    </a:moveTo>
                    <a:lnTo>
                      <a:pt x="2056" y="1722"/>
                    </a:lnTo>
                    <a:lnTo>
                      <a:pt x="2078" y="1688"/>
                    </a:lnTo>
                    <a:lnTo>
                      <a:pt x="2098" y="1651"/>
                    </a:lnTo>
                    <a:lnTo>
                      <a:pt x="2118" y="1614"/>
                    </a:lnTo>
                    <a:lnTo>
                      <a:pt x="2135" y="1576"/>
                    </a:lnTo>
                    <a:lnTo>
                      <a:pt x="2153" y="1538"/>
                    </a:lnTo>
                    <a:lnTo>
                      <a:pt x="2168" y="1499"/>
                    </a:lnTo>
                    <a:lnTo>
                      <a:pt x="2181" y="1459"/>
                    </a:lnTo>
                    <a:lnTo>
                      <a:pt x="2193" y="1418"/>
                    </a:lnTo>
                    <a:lnTo>
                      <a:pt x="2204" y="1377"/>
                    </a:lnTo>
                    <a:lnTo>
                      <a:pt x="2214" y="1334"/>
                    </a:lnTo>
                    <a:lnTo>
                      <a:pt x="2221" y="1293"/>
                    </a:lnTo>
                    <a:lnTo>
                      <a:pt x="2226" y="1249"/>
                    </a:lnTo>
                    <a:lnTo>
                      <a:pt x="2231" y="1206"/>
                    </a:lnTo>
                    <a:lnTo>
                      <a:pt x="2233" y="1161"/>
                    </a:lnTo>
                    <a:lnTo>
                      <a:pt x="2234" y="1118"/>
                    </a:lnTo>
                    <a:lnTo>
                      <a:pt x="2233" y="1060"/>
                    </a:lnTo>
                    <a:lnTo>
                      <a:pt x="2229" y="1004"/>
                    </a:lnTo>
                    <a:lnTo>
                      <a:pt x="2222" y="947"/>
                    </a:lnTo>
                    <a:lnTo>
                      <a:pt x="2211" y="893"/>
                    </a:lnTo>
                    <a:lnTo>
                      <a:pt x="2199" y="839"/>
                    </a:lnTo>
                    <a:lnTo>
                      <a:pt x="2184" y="786"/>
                    </a:lnTo>
                    <a:lnTo>
                      <a:pt x="2166" y="734"/>
                    </a:lnTo>
                    <a:lnTo>
                      <a:pt x="2147" y="683"/>
                    </a:lnTo>
                    <a:lnTo>
                      <a:pt x="2124" y="634"/>
                    </a:lnTo>
                    <a:lnTo>
                      <a:pt x="2100" y="585"/>
                    </a:lnTo>
                    <a:lnTo>
                      <a:pt x="2072" y="538"/>
                    </a:lnTo>
                    <a:lnTo>
                      <a:pt x="2043" y="493"/>
                    </a:lnTo>
                    <a:lnTo>
                      <a:pt x="2012" y="449"/>
                    </a:lnTo>
                    <a:lnTo>
                      <a:pt x="1979" y="407"/>
                    </a:lnTo>
                    <a:lnTo>
                      <a:pt x="1944" y="366"/>
                    </a:lnTo>
                    <a:lnTo>
                      <a:pt x="1907" y="327"/>
                    </a:lnTo>
                    <a:lnTo>
                      <a:pt x="1868" y="290"/>
                    </a:lnTo>
                    <a:lnTo>
                      <a:pt x="1828" y="256"/>
                    </a:lnTo>
                    <a:lnTo>
                      <a:pt x="1785" y="222"/>
                    </a:lnTo>
                    <a:lnTo>
                      <a:pt x="1741" y="191"/>
                    </a:lnTo>
                    <a:lnTo>
                      <a:pt x="1695" y="162"/>
                    </a:lnTo>
                    <a:lnTo>
                      <a:pt x="1649" y="135"/>
                    </a:lnTo>
                    <a:lnTo>
                      <a:pt x="1601" y="111"/>
                    </a:lnTo>
                    <a:lnTo>
                      <a:pt x="1551" y="88"/>
                    </a:lnTo>
                    <a:lnTo>
                      <a:pt x="1501" y="68"/>
                    </a:lnTo>
                    <a:lnTo>
                      <a:pt x="1449" y="51"/>
                    </a:lnTo>
                    <a:lnTo>
                      <a:pt x="1396" y="36"/>
                    </a:lnTo>
                    <a:lnTo>
                      <a:pt x="1342" y="23"/>
                    </a:lnTo>
                    <a:lnTo>
                      <a:pt x="1286" y="13"/>
                    </a:lnTo>
                    <a:lnTo>
                      <a:pt x="1230" y="6"/>
                    </a:lnTo>
                    <a:lnTo>
                      <a:pt x="1174" y="1"/>
                    </a:lnTo>
                    <a:lnTo>
                      <a:pt x="1116" y="0"/>
                    </a:lnTo>
                    <a:lnTo>
                      <a:pt x="1058" y="1"/>
                    </a:lnTo>
                    <a:lnTo>
                      <a:pt x="1002" y="6"/>
                    </a:lnTo>
                    <a:lnTo>
                      <a:pt x="946" y="13"/>
                    </a:lnTo>
                    <a:lnTo>
                      <a:pt x="891" y="23"/>
                    </a:lnTo>
                    <a:lnTo>
                      <a:pt x="837" y="36"/>
                    </a:lnTo>
                    <a:lnTo>
                      <a:pt x="784" y="51"/>
                    </a:lnTo>
                    <a:lnTo>
                      <a:pt x="732" y="68"/>
                    </a:lnTo>
                    <a:lnTo>
                      <a:pt x="682" y="88"/>
                    </a:lnTo>
                    <a:lnTo>
                      <a:pt x="632" y="111"/>
                    </a:lnTo>
                    <a:lnTo>
                      <a:pt x="584" y="135"/>
                    </a:lnTo>
                    <a:lnTo>
                      <a:pt x="538" y="162"/>
                    </a:lnTo>
                    <a:lnTo>
                      <a:pt x="492" y="191"/>
                    </a:lnTo>
                    <a:lnTo>
                      <a:pt x="448" y="222"/>
                    </a:lnTo>
                    <a:lnTo>
                      <a:pt x="407" y="256"/>
                    </a:lnTo>
                    <a:lnTo>
                      <a:pt x="366" y="290"/>
                    </a:lnTo>
                    <a:lnTo>
                      <a:pt x="327" y="327"/>
                    </a:lnTo>
                    <a:lnTo>
                      <a:pt x="290" y="366"/>
                    </a:lnTo>
                    <a:lnTo>
                      <a:pt x="255" y="407"/>
                    </a:lnTo>
                    <a:lnTo>
                      <a:pt x="222" y="449"/>
                    </a:lnTo>
                    <a:lnTo>
                      <a:pt x="191" y="493"/>
                    </a:lnTo>
                    <a:lnTo>
                      <a:pt x="161" y="538"/>
                    </a:lnTo>
                    <a:lnTo>
                      <a:pt x="135" y="585"/>
                    </a:lnTo>
                    <a:lnTo>
                      <a:pt x="111" y="634"/>
                    </a:lnTo>
                    <a:lnTo>
                      <a:pt x="88" y="683"/>
                    </a:lnTo>
                    <a:lnTo>
                      <a:pt x="68" y="734"/>
                    </a:lnTo>
                    <a:lnTo>
                      <a:pt x="51" y="786"/>
                    </a:lnTo>
                    <a:lnTo>
                      <a:pt x="36" y="839"/>
                    </a:lnTo>
                    <a:lnTo>
                      <a:pt x="23" y="893"/>
                    </a:lnTo>
                    <a:lnTo>
                      <a:pt x="13" y="947"/>
                    </a:lnTo>
                    <a:lnTo>
                      <a:pt x="6" y="1004"/>
                    </a:lnTo>
                    <a:lnTo>
                      <a:pt x="1" y="1060"/>
                    </a:lnTo>
                    <a:lnTo>
                      <a:pt x="0" y="1118"/>
                    </a:lnTo>
                    <a:lnTo>
                      <a:pt x="1" y="1161"/>
                    </a:lnTo>
                    <a:lnTo>
                      <a:pt x="3" y="1206"/>
                    </a:lnTo>
                    <a:lnTo>
                      <a:pt x="8" y="1249"/>
                    </a:lnTo>
                    <a:lnTo>
                      <a:pt x="14" y="1293"/>
                    </a:lnTo>
                    <a:lnTo>
                      <a:pt x="21" y="1334"/>
                    </a:lnTo>
                    <a:lnTo>
                      <a:pt x="30" y="1377"/>
                    </a:lnTo>
                    <a:lnTo>
                      <a:pt x="41" y="1418"/>
                    </a:lnTo>
                    <a:lnTo>
                      <a:pt x="53" y="1459"/>
                    </a:lnTo>
                    <a:lnTo>
                      <a:pt x="67" y="1499"/>
                    </a:lnTo>
                    <a:lnTo>
                      <a:pt x="82" y="1538"/>
                    </a:lnTo>
                    <a:lnTo>
                      <a:pt x="99" y="1576"/>
                    </a:lnTo>
                    <a:lnTo>
                      <a:pt x="116" y="1614"/>
                    </a:lnTo>
                    <a:lnTo>
                      <a:pt x="136" y="1651"/>
                    </a:lnTo>
                    <a:lnTo>
                      <a:pt x="157" y="1688"/>
                    </a:lnTo>
                    <a:lnTo>
                      <a:pt x="179" y="1722"/>
                    </a:lnTo>
                    <a:lnTo>
                      <a:pt x="202" y="1757"/>
                    </a:lnTo>
                    <a:lnTo>
                      <a:pt x="2033" y="1757"/>
                    </a:lnTo>
                    <a:close/>
                  </a:path>
                </a:pathLst>
              </a:custGeom>
              <a:solidFill>
                <a:srgbClr val="969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4" name="Rectangle 141"/>
              <p:cNvSpPr>
                <a:spLocks noChangeArrowheads="1"/>
              </p:cNvSpPr>
              <p:nvPr/>
            </p:nvSpPr>
            <p:spPr bwMode="auto">
              <a:xfrm>
                <a:off x="1089" y="3194"/>
                <a:ext cx="1050" cy="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sp>
            <p:nvSpPr>
              <p:cNvPr id="20525" name="Freeform 142"/>
              <p:cNvSpPr>
                <a:spLocks/>
              </p:cNvSpPr>
              <p:nvPr/>
            </p:nvSpPr>
            <p:spPr bwMode="auto">
              <a:xfrm>
                <a:off x="1106" y="2160"/>
                <a:ext cx="953" cy="1074"/>
              </a:xfrm>
              <a:custGeom>
                <a:avLst/>
                <a:gdLst>
                  <a:gd name="T0" fmla="*/ 792 w 953"/>
                  <a:gd name="T1" fmla="*/ 286 h 1074"/>
                  <a:gd name="T2" fmla="*/ 752 w 953"/>
                  <a:gd name="T3" fmla="*/ 179 h 1074"/>
                  <a:gd name="T4" fmla="*/ 716 w 953"/>
                  <a:gd name="T5" fmla="*/ 155 h 1074"/>
                  <a:gd name="T6" fmla="*/ 714 w 953"/>
                  <a:gd name="T7" fmla="*/ 137 h 1074"/>
                  <a:gd name="T8" fmla="*/ 743 w 953"/>
                  <a:gd name="T9" fmla="*/ 116 h 1074"/>
                  <a:gd name="T10" fmla="*/ 743 w 953"/>
                  <a:gd name="T11" fmla="*/ 52 h 1074"/>
                  <a:gd name="T12" fmla="*/ 761 w 953"/>
                  <a:gd name="T13" fmla="*/ 18 h 1074"/>
                  <a:gd name="T14" fmla="*/ 741 w 953"/>
                  <a:gd name="T15" fmla="*/ 6 h 1074"/>
                  <a:gd name="T16" fmla="*/ 720 w 953"/>
                  <a:gd name="T17" fmla="*/ 0 h 1074"/>
                  <a:gd name="T18" fmla="*/ 701 w 953"/>
                  <a:gd name="T19" fmla="*/ 1 h 1074"/>
                  <a:gd name="T20" fmla="*/ 651 w 953"/>
                  <a:gd name="T21" fmla="*/ 30 h 1074"/>
                  <a:gd name="T22" fmla="*/ 622 w 953"/>
                  <a:gd name="T23" fmla="*/ 113 h 1074"/>
                  <a:gd name="T24" fmla="*/ 600 w 953"/>
                  <a:gd name="T25" fmla="*/ 124 h 1074"/>
                  <a:gd name="T26" fmla="*/ 530 w 953"/>
                  <a:gd name="T27" fmla="*/ 124 h 1074"/>
                  <a:gd name="T28" fmla="*/ 417 w 953"/>
                  <a:gd name="T29" fmla="*/ 151 h 1074"/>
                  <a:gd name="T30" fmla="*/ 331 w 953"/>
                  <a:gd name="T31" fmla="*/ 214 h 1074"/>
                  <a:gd name="T32" fmla="*/ 316 w 953"/>
                  <a:gd name="T33" fmla="*/ 325 h 1074"/>
                  <a:gd name="T34" fmla="*/ 351 w 953"/>
                  <a:gd name="T35" fmla="*/ 414 h 1074"/>
                  <a:gd name="T36" fmla="*/ 399 w 953"/>
                  <a:gd name="T37" fmla="*/ 387 h 1074"/>
                  <a:gd name="T38" fmla="*/ 403 w 953"/>
                  <a:gd name="T39" fmla="*/ 366 h 1074"/>
                  <a:gd name="T40" fmla="*/ 414 w 953"/>
                  <a:gd name="T41" fmla="*/ 284 h 1074"/>
                  <a:gd name="T42" fmla="*/ 452 w 953"/>
                  <a:gd name="T43" fmla="*/ 253 h 1074"/>
                  <a:gd name="T44" fmla="*/ 479 w 953"/>
                  <a:gd name="T45" fmla="*/ 282 h 1074"/>
                  <a:gd name="T46" fmla="*/ 420 w 953"/>
                  <a:gd name="T47" fmla="*/ 487 h 1074"/>
                  <a:gd name="T48" fmla="*/ 363 w 953"/>
                  <a:gd name="T49" fmla="*/ 605 h 1074"/>
                  <a:gd name="T50" fmla="*/ 272 w 953"/>
                  <a:gd name="T51" fmla="*/ 735 h 1074"/>
                  <a:gd name="T52" fmla="*/ 165 w 953"/>
                  <a:gd name="T53" fmla="*/ 867 h 1074"/>
                  <a:gd name="T54" fmla="*/ 69 w 953"/>
                  <a:gd name="T55" fmla="*/ 977 h 1074"/>
                  <a:gd name="T56" fmla="*/ 9 w 953"/>
                  <a:gd name="T57" fmla="*/ 1044 h 1074"/>
                  <a:gd name="T58" fmla="*/ 106 w 953"/>
                  <a:gd name="T59" fmla="*/ 1051 h 1074"/>
                  <a:gd name="T60" fmla="*/ 159 w 953"/>
                  <a:gd name="T61" fmla="*/ 1010 h 1074"/>
                  <a:gd name="T62" fmla="*/ 254 w 953"/>
                  <a:gd name="T63" fmla="*/ 937 h 1074"/>
                  <a:gd name="T64" fmla="*/ 364 w 953"/>
                  <a:gd name="T65" fmla="*/ 854 h 1074"/>
                  <a:gd name="T66" fmla="*/ 462 w 953"/>
                  <a:gd name="T67" fmla="*/ 781 h 1074"/>
                  <a:gd name="T68" fmla="*/ 523 w 953"/>
                  <a:gd name="T69" fmla="*/ 740 h 1074"/>
                  <a:gd name="T70" fmla="*/ 604 w 953"/>
                  <a:gd name="T71" fmla="*/ 704 h 1074"/>
                  <a:gd name="T72" fmla="*/ 685 w 953"/>
                  <a:gd name="T73" fmla="*/ 718 h 1074"/>
                  <a:gd name="T74" fmla="*/ 739 w 953"/>
                  <a:gd name="T75" fmla="*/ 867 h 1074"/>
                  <a:gd name="T76" fmla="*/ 689 w 953"/>
                  <a:gd name="T77" fmla="*/ 1068 h 1074"/>
                  <a:gd name="T78" fmla="*/ 809 w 953"/>
                  <a:gd name="T79" fmla="*/ 1025 h 1074"/>
                  <a:gd name="T80" fmla="*/ 876 w 953"/>
                  <a:gd name="T81" fmla="*/ 883 h 1074"/>
                  <a:gd name="T82" fmla="*/ 887 w 953"/>
                  <a:gd name="T83" fmla="*/ 726 h 1074"/>
                  <a:gd name="T84" fmla="*/ 808 w 953"/>
                  <a:gd name="T85" fmla="*/ 593 h 1074"/>
                  <a:gd name="T86" fmla="*/ 724 w 953"/>
                  <a:gd name="T87" fmla="*/ 520 h 1074"/>
                  <a:gd name="T88" fmla="*/ 729 w 953"/>
                  <a:gd name="T89" fmla="*/ 452 h 1074"/>
                  <a:gd name="T90" fmla="*/ 772 w 953"/>
                  <a:gd name="T91" fmla="*/ 479 h 1074"/>
                  <a:gd name="T92" fmla="*/ 829 w 953"/>
                  <a:gd name="T93" fmla="*/ 491 h 1074"/>
                  <a:gd name="T94" fmla="*/ 872 w 953"/>
                  <a:gd name="T95" fmla="*/ 487 h 1074"/>
                  <a:gd name="T96" fmla="*/ 872 w 953"/>
                  <a:gd name="T97" fmla="*/ 416 h 1074"/>
                  <a:gd name="T98" fmla="*/ 846 w 953"/>
                  <a:gd name="T99" fmla="*/ 416 h 1074"/>
                  <a:gd name="T100" fmla="*/ 903 w 953"/>
                  <a:gd name="T101" fmla="*/ 392 h 1074"/>
                  <a:gd name="T102" fmla="*/ 882 w 953"/>
                  <a:gd name="T103" fmla="*/ 412 h 1074"/>
                  <a:gd name="T104" fmla="*/ 948 w 953"/>
                  <a:gd name="T105" fmla="*/ 416 h 10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3"/>
                  <a:gd name="T160" fmla="*/ 0 h 1074"/>
                  <a:gd name="T161" fmla="*/ 953 w 953"/>
                  <a:gd name="T162" fmla="*/ 1074 h 10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3" h="1074">
                    <a:moveTo>
                      <a:pt x="834" y="420"/>
                    </a:moveTo>
                    <a:lnTo>
                      <a:pt x="796" y="351"/>
                    </a:lnTo>
                    <a:lnTo>
                      <a:pt x="794" y="336"/>
                    </a:lnTo>
                    <a:lnTo>
                      <a:pt x="794" y="322"/>
                    </a:lnTo>
                    <a:lnTo>
                      <a:pt x="793" y="310"/>
                    </a:lnTo>
                    <a:lnTo>
                      <a:pt x="792" y="286"/>
                    </a:lnTo>
                    <a:lnTo>
                      <a:pt x="790" y="263"/>
                    </a:lnTo>
                    <a:lnTo>
                      <a:pt x="786" y="242"/>
                    </a:lnTo>
                    <a:lnTo>
                      <a:pt x="780" y="223"/>
                    </a:lnTo>
                    <a:lnTo>
                      <a:pt x="773" y="206"/>
                    </a:lnTo>
                    <a:lnTo>
                      <a:pt x="763" y="192"/>
                    </a:lnTo>
                    <a:lnTo>
                      <a:pt x="752" y="179"/>
                    </a:lnTo>
                    <a:lnTo>
                      <a:pt x="738" y="169"/>
                    </a:lnTo>
                    <a:lnTo>
                      <a:pt x="733" y="166"/>
                    </a:lnTo>
                    <a:lnTo>
                      <a:pt x="729" y="163"/>
                    </a:lnTo>
                    <a:lnTo>
                      <a:pt x="724" y="161"/>
                    </a:lnTo>
                    <a:lnTo>
                      <a:pt x="720" y="158"/>
                    </a:lnTo>
                    <a:lnTo>
                      <a:pt x="716" y="155"/>
                    </a:lnTo>
                    <a:lnTo>
                      <a:pt x="711" y="153"/>
                    </a:lnTo>
                    <a:lnTo>
                      <a:pt x="707" y="151"/>
                    </a:lnTo>
                    <a:lnTo>
                      <a:pt x="702" y="148"/>
                    </a:lnTo>
                    <a:lnTo>
                      <a:pt x="706" y="145"/>
                    </a:lnTo>
                    <a:lnTo>
                      <a:pt x="710" y="141"/>
                    </a:lnTo>
                    <a:lnTo>
                      <a:pt x="714" y="137"/>
                    </a:lnTo>
                    <a:lnTo>
                      <a:pt x="717" y="132"/>
                    </a:lnTo>
                    <a:lnTo>
                      <a:pt x="721" y="128"/>
                    </a:lnTo>
                    <a:lnTo>
                      <a:pt x="724" y="123"/>
                    </a:lnTo>
                    <a:lnTo>
                      <a:pt x="727" y="118"/>
                    </a:lnTo>
                    <a:lnTo>
                      <a:pt x="730" y="113"/>
                    </a:lnTo>
                    <a:lnTo>
                      <a:pt x="743" y="116"/>
                    </a:lnTo>
                    <a:lnTo>
                      <a:pt x="741" y="79"/>
                    </a:lnTo>
                    <a:lnTo>
                      <a:pt x="743" y="72"/>
                    </a:lnTo>
                    <a:lnTo>
                      <a:pt x="743" y="65"/>
                    </a:lnTo>
                    <a:lnTo>
                      <a:pt x="743" y="58"/>
                    </a:lnTo>
                    <a:lnTo>
                      <a:pt x="743" y="52"/>
                    </a:lnTo>
                    <a:lnTo>
                      <a:pt x="770" y="27"/>
                    </a:lnTo>
                    <a:lnTo>
                      <a:pt x="770" y="26"/>
                    </a:lnTo>
                    <a:lnTo>
                      <a:pt x="769" y="25"/>
                    </a:lnTo>
                    <a:lnTo>
                      <a:pt x="766" y="23"/>
                    </a:lnTo>
                    <a:lnTo>
                      <a:pt x="764" y="21"/>
                    </a:lnTo>
                    <a:lnTo>
                      <a:pt x="761" y="18"/>
                    </a:lnTo>
                    <a:lnTo>
                      <a:pt x="758" y="15"/>
                    </a:lnTo>
                    <a:lnTo>
                      <a:pt x="754" y="13"/>
                    </a:lnTo>
                    <a:lnTo>
                      <a:pt x="750" y="11"/>
                    </a:lnTo>
                    <a:lnTo>
                      <a:pt x="747" y="9"/>
                    </a:lnTo>
                    <a:lnTo>
                      <a:pt x="744" y="7"/>
                    </a:lnTo>
                    <a:lnTo>
                      <a:pt x="741" y="6"/>
                    </a:lnTo>
                    <a:lnTo>
                      <a:pt x="738" y="5"/>
                    </a:lnTo>
                    <a:lnTo>
                      <a:pt x="735" y="4"/>
                    </a:lnTo>
                    <a:lnTo>
                      <a:pt x="732" y="3"/>
                    </a:lnTo>
                    <a:lnTo>
                      <a:pt x="728" y="2"/>
                    </a:lnTo>
                    <a:lnTo>
                      <a:pt x="723" y="1"/>
                    </a:lnTo>
                    <a:lnTo>
                      <a:pt x="720" y="0"/>
                    </a:lnTo>
                    <a:lnTo>
                      <a:pt x="717" y="0"/>
                    </a:lnTo>
                    <a:lnTo>
                      <a:pt x="714" y="0"/>
                    </a:lnTo>
                    <a:lnTo>
                      <a:pt x="711" y="0"/>
                    </a:lnTo>
                    <a:lnTo>
                      <a:pt x="708" y="0"/>
                    </a:lnTo>
                    <a:lnTo>
                      <a:pt x="704" y="0"/>
                    </a:lnTo>
                    <a:lnTo>
                      <a:pt x="701" y="1"/>
                    </a:lnTo>
                    <a:lnTo>
                      <a:pt x="697" y="2"/>
                    </a:lnTo>
                    <a:lnTo>
                      <a:pt x="687" y="4"/>
                    </a:lnTo>
                    <a:lnTo>
                      <a:pt x="678" y="8"/>
                    </a:lnTo>
                    <a:lnTo>
                      <a:pt x="668" y="14"/>
                    </a:lnTo>
                    <a:lnTo>
                      <a:pt x="659" y="21"/>
                    </a:lnTo>
                    <a:lnTo>
                      <a:pt x="651" y="30"/>
                    </a:lnTo>
                    <a:lnTo>
                      <a:pt x="642" y="41"/>
                    </a:lnTo>
                    <a:lnTo>
                      <a:pt x="636" y="53"/>
                    </a:lnTo>
                    <a:lnTo>
                      <a:pt x="630" y="67"/>
                    </a:lnTo>
                    <a:lnTo>
                      <a:pt x="625" y="83"/>
                    </a:lnTo>
                    <a:lnTo>
                      <a:pt x="623" y="98"/>
                    </a:lnTo>
                    <a:lnTo>
                      <a:pt x="622" y="113"/>
                    </a:lnTo>
                    <a:lnTo>
                      <a:pt x="625" y="127"/>
                    </a:lnTo>
                    <a:lnTo>
                      <a:pt x="620" y="126"/>
                    </a:lnTo>
                    <a:lnTo>
                      <a:pt x="615" y="125"/>
                    </a:lnTo>
                    <a:lnTo>
                      <a:pt x="610" y="125"/>
                    </a:lnTo>
                    <a:lnTo>
                      <a:pt x="605" y="124"/>
                    </a:lnTo>
                    <a:lnTo>
                      <a:pt x="600" y="124"/>
                    </a:lnTo>
                    <a:lnTo>
                      <a:pt x="594" y="124"/>
                    </a:lnTo>
                    <a:lnTo>
                      <a:pt x="588" y="123"/>
                    </a:lnTo>
                    <a:lnTo>
                      <a:pt x="583" y="123"/>
                    </a:lnTo>
                    <a:lnTo>
                      <a:pt x="566" y="123"/>
                    </a:lnTo>
                    <a:lnTo>
                      <a:pt x="548" y="123"/>
                    </a:lnTo>
                    <a:lnTo>
                      <a:pt x="530" y="124"/>
                    </a:lnTo>
                    <a:lnTo>
                      <a:pt x="511" y="127"/>
                    </a:lnTo>
                    <a:lnTo>
                      <a:pt x="492" y="129"/>
                    </a:lnTo>
                    <a:lnTo>
                      <a:pt x="473" y="133"/>
                    </a:lnTo>
                    <a:lnTo>
                      <a:pt x="454" y="138"/>
                    </a:lnTo>
                    <a:lnTo>
                      <a:pt x="436" y="144"/>
                    </a:lnTo>
                    <a:lnTo>
                      <a:pt x="417" y="151"/>
                    </a:lnTo>
                    <a:lnTo>
                      <a:pt x="400" y="158"/>
                    </a:lnTo>
                    <a:lnTo>
                      <a:pt x="384" y="167"/>
                    </a:lnTo>
                    <a:lnTo>
                      <a:pt x="368" y="177"/>
                    </a:lnTo>
                    <a:lnTo>
                      <a:pt x="355" y="188"/>
                    </a:lnTo>
                    <a:lnTo>
                      <a:pt x="342" y="200"/>
                    </a:lnTo>
                    <a:lnTo>
                      <a:pt x="331" y="214"/>
                    </a:lnTo>
                    <a:lnTo>
                      <a:pt x="323" y="229"/>
                    </a:lnTo>
                    <a:lnTo>
                      <a:pt x="316" y="245"/>
                    </a:lnTo>
                    <a:lnTo>
                      <a:pt x="314" y="263"/>
                    </a:lnTo>
                    <a:lnTo>
                      <a:pt x="312" y="283"/>
                    </a:lnTo>
                    <a:lnTo>
                      <a:pt x="314" y="303"/>
                    </a:lnTo>
                    <a:lnTo>
                      <a:pt x="316" y="325"/>
                    </a:lnTo>
                    <a:lnTo>
                      <a:pt x="321" y="347"/>
                    </a:lnTo>
                    <a:lnTo>
                      <a:pt x="326" y="369"/>
                    </a:lnTo>
                    <a:lnTo>
                      <a:pt x="333" y="402"/>
                    </a:lnTo>
                    <a:lnTo>
                      <a:pt x="342" y="411"/>
                    </a:lnTo>
                    <a:lnTo>
                      <a:pt x="333" y="402"/>
                    </a:lnTo>
                    <a:lnTo>
                      <a:pt x="351" y="414"/>
                    </a:lnTo>
                    <a:lnTo>
                      <a:pt x="360" y="414"/>
                    </a:lnTo>
                    <a:lnTo>
                      <a:pt x="378" y="408"/>
                    </a:lnTo>
                    <a:lnTo>
                      <a:pt x="390" y="393"/>
                    </a:lnTo>
                    <a:lnTo>
                      <a:pt x="396" y="387"/>
                    </a:lnTo>
                    <a:lnTo>
                      <a:pt x="405" y="375"/>
                    </a:lnTo>
                    <a:lnTo>
                      <a:pt x="399" y="387"/>
                    </a:lnTo>
                    <a:lnTo>
                      <a:pt x="402" y="369"/>
                    </a:lnTo>
                    <a:lnTo>
                      <a:pt x="405" y="372"/>
                    </a:lnTo>
                    <a:lnTo>
                      <a:pt x="402" y="363"/>
                    </a:lnTo>
                    <a:lnTo>
                      <a:pt x="402" y="378"/>
                    </a:lnTo>
                    <a:lnTo>
                      <a:pt x="399" y="366"/>
                    </a:lnTo>
                    <a:lnTo>
                      <a:pt x="403" y="366"/>
                    </a:lnTo>
                    <a:lnTo>
                      <a:pt x="407" y="367"/>
                    </a:lnTo>
                    <a:lnTo>
                      <a:pt x="406" y="349"/>
                    </a:lnTo>
                    <a:lnTo>
                      <a:pt x="407" y="332"/>
                    </a:lnTo>
                    <a:lnTo>
                      <a:pt x="408" y="314"/>
                    </a:lnTo>
                    <a:lnTo>
                      <a:pt x="410" y="298"/>
                    </a:lnTo>
                    <a:lnTo>
                      <a:pt x="414" y="284"/>
                    </a:lnTo>
                    <a:lnTo>
                      <a:pt x="419" y="272"/>
                    </a:lnTo>
                    <a:lnTo>
                      <a:pt x="426" y="264"/>
                    </a:lnTo>
                    <a:lnTo>
                      <a:pt x="435" y="257"/>
                    </a:lnTo>
                    <a:lnTo>
                      <a:pt x="440" y="256"/>
                    </a:lnTo>
                    <a:lnTo>
                      <a:pt x="446" y="254"/>
                    </a:lnTo>
                    <a:lnTo>
                      <a:pt x="452" y="253"/>
                    </a:lnTo>
                    <a:lnTo>
                      <a:pt x="459" y="252"/>
                    </a:lnTo>
                    <a:lnTo>
                      <a:pt x="466" y="252"/>
                    </a:lnTo>
                    <a:lnTo>
                      <a:pt x="473" y="252"/>
                    </a:lnTo>
                    <a:lnTo>
                      <a:pt x="480" y="252"/>
                    </a:lnTo>
                    <a:lnTo>
                      <a:pt x="488" y="253"/>
                    </a:lnTo>
                    <a:lnTo>
                      <a:pt x="479" y="282"/>
                    </a:lnTo>
                    <a:lnTo>
                      <a:pt x="471" y="315"/>
                    </a:lnTo>
                    <a:lnTo>
                      <a:pt x="461" y="350"/>
                    </a:lnTo>
                    <a:lnTo>
                      <a:pt x="451" y="386"/>
                    </a:lnTo>
                    <a:lnTo>
                      <a:pt x="440" y="422"/>
                    </a:lnTo>
                    <a:lnTo>
                      <a:pt x="429" y="456"/>
                    </a:lnTo>
                    <a:lnTo>
                      <a:pt x="420" y="487"/>
                    </a:lnTo>
                    <a:lnTo>
                      <a:pt x="410" y="514"/>
                    </a:lnTo>
                    <a:lnTo>
                      <a:pt x="403" y="530"/>
                    </a:lnTo>
                    <a:lnTo>
                      <a:pt x="395" y="548"/>
                    </a:lnTo>
                    <a:lnTo>
                      <a:pt x="386" y="566"/>
                    </a:lnTo>
                    <a:lnTo>
                      <a:pt x="375" y="585"/>
                    </a:lnTo>
                    <a:lnTo>
                      <a:pt x="363" y="605"/>
                    </a:lnTo>
                    <a:lnTo>
                      <a:pt x="350" y="625"/>
                    </a:lnTo>
                    <a:lnTo>
                      <a:pt x="336" y="647"/>
                    </a:lnTo>
                    <a:lnTo>
                      <a:pt x="321" y="668"/>
                    </a:lnTo>
                    <a:lnTo>
                      <a:pt x="305" y="690"/>
                    </a:lnTo>
                    <a:lnTo>
                      <a:pt x="288" y="712"/>
                    </a:lnTo>
                    <a:lnTo>
                      <a:pt x="272" y="735"/>
                    </a:lnTo>
                    <a:lnTo>
                      <a:pt x="254" y="757"/>
                    </a:lnTo>
                    <a:lnTo>
                      <a:pt x="236" y="780"/>
                    </a:lnTo>
                    <a:lnTo>
                      <a:pt x="219" y="802"/>
                    </a:lnTo>
                    <a:lnTo>
                      <a:pt x="201" y="824"/>
                    </a:lnTo>
                    <a:lnTo>
                      <a:pt x="183" y="846"/>
                    </a:lnTo>
                    <a:lnTo>
                      <a:pt x="165" y="867"/>
                    </a:lnTo>
                    <a:lnTo>
                      <a:pt x="148" y="887"/>
                    </a:lnTo>
                    <a:lnTo>
                      <a:pt x="130" y="907"/>
                    </a:lnTo>
                    <a:lnTo>
                      <a:pt x="114" y="926"/>
                    </a:lnTo>
                    <a:lnTo>
                      <a:pt x="98" y="944"/>
                    </a:lnTo>
                    <a:lnTo>
                      <a:pt x="83" y="961"/>
                    </a:lnTo>
                    <a:lnTo>
                      <a:pt x="69" y="977"/>
                    </a:lnTo>
                    <a:lnTo>
                      <a:pt x="56" y="992"/>
                    </a:lnTo>
                    <a:lnTo>
                      <a:pt x="44" y="1006"/>
                    </a:lnTo>
                    <a:lnTo>
                      <a:pt x="33" y="1017"/>
                    </a:lnTo>
                    <a:lnTo>
                      <a:pt x="23" y="1028"/>
                    </a:lnTo>
                    <a:lnTo>
                      <a:pt x="15" y="1037"/>
                    </a:lnTo>
                    <a:lnTo>
                      <a:pt x="9" y="1044"/>
                    </a:lnTo>
                    <a:lnTo>
                      <a:pt x="4" y="1049"/>
                    </a:lnTo>
                    <a:lnTo>
                      <a:pt x="2" y="1052"/>
                    </a:lnTo>
                    <a:lnTo>
                      <a:pt x="0" y="1053"/>
                    </a:lnTo>
                    <a:lnTo>
                      <a:pt x="102" y="1055"/>
                    </a:lnTo>
                    <a:lnTo>
                      <a:pt x="103" y="1054"/>
                    </a:lnTo>
                    <a:lnTo>
                      <a:pt x="106" y="1051"/>
                    </a:lnTo>
                    <a:lnTo>
                      <a:pt x="111" y="1048"/>
                    </a:lnTo>
                    <a:lnTo>
                      <a:pt x="117" y="1043"/>
                    </a:lnTo>
                    <a:lnTo>
                      <a:pt x="126" y="1036"/>
                    </a:lnTo>
                    <a:lnTo>
                      <a:pt x="136" y="1028"/>
                    </a:lnTo>
                    <a:lnTo>
                      <a:pt x="147" y="1020"/>
                    </a:lnTo>
                    <a:lnTo>
                      <a:pt x="159" y="1010"/>
                    </a:lnTo>
                    <a:lnTo>
                      <a:pt x="173" y="999"/>
                    </a:lnTo>
                    <a:lnTo>
                      <a:pt x="188" y="988"/>
                    </a:lnTo>
                    <a:lnTo>
                      <a:pt x="203" y="976"/>
                    </a:lnTo>
                    <a:lnTo>
                      <a:pt x="219" y="964"/>
                    </a:lnTo>
                    <a:lnTo>
                      <a:pt x="236" y="951"/>
                    </a:lnTo>
                    <a:lnTo>
                      <a:pt x="254" y="937"/>
                    </a:lnTo>
                    <a:lnTo>
                      <a:pt x="272" y="923"/>
                    </a:lnTo>
                    <a:lnTo>
                      <a:pt x="290" y="909"/>
                    </a:lnTo>
                    <a:lnTo>
                      <a:pt x="308" y="896"/>
                    </a:lnTo>
                    <a:lnTo>
                      <a:pt x="327" y="882"/>
                    </a:lnTo>
                    <a:lnTo>
                      <a:pt x="345" y="867"/>
                    </a:lnTo>
                    <a:lnTo>
                      <a:pt x="364" y="854"/>
                    </a:lnTo>
                    <a:lnTo>
                      <a:pt x="382" y="840"/>
                    </a:lnTo>
                    <a:lnTo>
                      <a:pt x="399" y="828"/>
                    </a:lnTo>
                    <a:lnTo>
                      <a:pt x="416" y="815"/>
                    </a:lnTo>
                    <a:lnTo>
                      <a:pt x="432" y="803"/>
                    </a:lnTo>
                    <a:lnTo>
                      <a:pt x="448" y="791"/>
                    </a:lnTo>
                    <a:lnTo>
                      <a:pt x="462" y="781"/>
                    </a:lnTo>
                    <a:lnTo>
                      <a:pt x="475" y="771"/>
                    </a:lnTo>
                    <a:lnTo>
                      <a:pt x="488" y="763"/>
                    </a:lnTo>
                    <a:lnTo>
                      <a:pt x="498" y="755"/>
                    </a:lnTo>
                    <a:lnTo>
                      <a:pt x="508" y="749"/>
                    </a:lnTo>
                    <a:lnTo>
                      <a:pt x="516" y="744"/>
                    </a:lnTo>
                    <a:lnTo>
                      <a:pt x="523" y="740"/>
                    </a:lnTo>
                    <a:lnTo>
                      <a:pt x="535" y="733"/>
                    </a:lnTo>
                    <a:lnTo>
                      <a:pt x="549" y="726"/>
                    </a:lnTo>
                    <a:lnTo>
                      <a:pt x="562" y="719"/>
                    </a:lnTo>
                    <a:lnTo>
                      <a:pt x="576" y="714"/>
                    </a:lnTo>
                    <a:lnTo>
                      <a:pt x="590" y="708"/>
                    </a:lnTo>
                    <a:lnTo>
                      <a:pt x="604" y="704"/>
                    </a:lnTo>
                    <a:lnTo>
                      <a:pt x="618" y="702"/>
                    </a:lnTo>
                    <a:lnTo>
                      <a:pt x="632" y="701"/>
                    </a:lnTo>
                    <a:lnTo>
                      <a:pt x="646" y="702"/>
                    </a:lnTo>
                    <a:lnTo>
                      <a:pt x="660" y="705"/>
                    </a:lnTo>
                    <a:lnTo>
                      <a:pt x="672" y="710"/>
                    </a:lnTo>
                    <a:lnTo>
                      <a:pt x="685" y="718"/>
                    </a:lnTo>
                    <a:lnTo>
                      <a:pt x="697" y="729"/>
                    </a:lnTo>
                    <a:lnTo>
                      <a:pt x="708" y="742"/>
                    </a:lnTo>
                    <a:lnTo>
                      <a:pt x="718" y="759"/>
                    </a:lnTo>
                    <a:lnTo>
                      <a:pt x="728" y="780"/>
                    </a:lnTo>
                    <a:lnTo>
                      <a:pt x="737" y="821"/>
                    </a:lnTo>
                    <a:lnTo>
                      <a:pt x="739" y="867"/>
                    </a:lnTo>
                    <a:lnTo>
                      <a:pt x="733" y="915"/>
                    </a:lnTo>
                    <a:lnTo>
                      <a:pt x="723" y="962"/>
                    </a:lnTo>
                    <a:lnTo>
                      <a:pt x="712" y="1003"/>
                    </a:lnTo>
                    <a:lnTo>
                      <a:pt x="701" y="1037"/>
                    </a:lnTo>
                    <a:lnTo>
                      <a:pt x="693" y="1060"/>
                    </a:lnTo>
                    <a:lnTo>
                      <a:pt x="689" y="1068"/>
                    </a:lnTo>
                    <a:lnTo>
                      <a:pt x="779" y="1074"/>
                    </a:lnTo>
                    <a:lnTo>
                      <a:pt x="781" y="1072"/>
                    </a:lnTo>
                    <a:lnTo>
                      <a:pt x="785" y="1066"/>
                    </a:lnTo>
                    <a:lnTo>
                      <a:pt x="791" y="1055"/>
                    </a:lnTo>
                    <a:lnTo>
                      <a:pt x="800" y="1041"/>
                    </a:lnTo>
                    <a:lnTo>
                      <a:pt x="809" y="1025"/>
                    </a:lnTo>
                    <a:lnTo>
                      <a:pt x="820" y="1006"/>
                    </a:lnTo>
                    <a:lnTo>
                      <a:pt x="832" y="984"/>
                    </a:lnTo>
                    <a:lnTo>
                      <a:pt x="844" y="960"/>
                    </a:lnTo>
                    <a:lnTo>
                      <a:pt x="856" y="935"/>
                    </a:lnTo>
                    <a:lnTo>
                      <a:pt x="866" y="909"/>
                    </a:lnTo>
                    <a:lnTo>
                      <a:pt x="876" y="883"/>
                    </a:lnTo>
                    <a:lnTo>
                      <a:pt x="884" y="856"/>
                    </a:lnTo>
                    <a:lnTo>
                      <a:pt x="890" y="829"/>
                    </a:lnTo>
                    <a:lnTo>
                      <a:pt x="894" y="803"/>
                    </a:lnTo>
                    <a:lnTo>
                      <a:pt x="895" y="778"/>
                    </a:lnTo>
                    <a:lnTo>
                      <a:pt x="893" y="753"/>
                    </a:lnTo>
                    <a:lnTo>
                      <a:pt x="887" y="726"/>
                    </a:lnTo>
                    <a:lnTo>
                      <a:pt x="878" y="701"/>
                    </a:lnTo>
                    <a:lnTo>
                      <a:pt x="866" y="676"/>
                    </a:lnTo>
                    <a:lnTo>
                      <a:pt x="854" y="653"/>
                    </a:lnTo>
                    <a:lnTo>
                      <a:pt x="839" y="632"/>
                    </a:lnTo>
                    <a:lnTo>
                      <a:pt x="824" y="612"/>
                    </a:lnTo>
                    <a:lnTo>
                      <a:pt x="808" y="593"/>
                    </a:lnTo>
                    <a:lnTo>
                      <a:pt x="792" y="576"/>
                    </a:lnTo>
                    <a:lnTo>
                      <a:pt x="776" y="562"/>
                    </a:lnTo>
                    <a:lnTo>
                      <a:pt x="760" y="548"/>
                    </a:lnTo>
                    <a:lnTo>
                      <a:pt x="747" y="537"/>
                    </a:lnTo>
                    <a:lnTo>
                      <a:pt x="735" y="528"/>
                    </a:lnTo>
                    <a:lnTo>
                      <a:pt x="724" y="520"/>
                    </a:lnTo>
                    <a:lnTo>
                      <a:pt x="716" y="515"/>
                    </a:lnTo>
                    <a:lnTo>
                      <a:pt x="711" y="511"/>
                    </a:lnTo>
                    <a:lnTo>
                      <a:pt x="709" y="510"/>
                    </a:lnTo>
                    <a:lnTo>
                      <a:pt x="717" y="441"/>
                    </a:lnTo>
                    <a:lnTo>
                      <a:pt x="722" y="446"/>
                    </a:lnTo>
                    <a:lnTo>
                      <a:pt x="729" y="452"/>
                    </a:lnTo>
                    <a:lnTo>
                      <a:pt x="735" y="457"/>
                    </a:lnTo>
                    <a:lnTo>
                      <a:pt x="741" y="462"/>
                    </a:lnTo>
                    <a:lnTo>
                      <a:pt x="748" y="466"/>
                    </a:lnTo>
                    <a:lnTo>
                      <a:pt x="756" y="471"/>
                    </a:lnTo>
                    <a:lnTo>
                      <a:pt x="764" y="475"/>
                    </a:lnTo>
                    <a:lnTo>
                      <a:pt x="772" y="479"/>
                    </a:lnTo>
                    <a:lnTo>
                      <a:pt x="780" y="482"/>
                    </a:lnTo>
                    <a:lnTo>
                      <a:pt x="789" y="485"/>
                    </a:lnTo>
                    <a:lnTo>
                      <a:pt x="798" y="487"/>
                    </a:lnTo>
                    <a:lnTo>
                      <a:pt x="808" y="489"/>
                    </a:lnTo>
                    <a:lnTo>
                      <a:pt x="818" y="490"/>
                    </a:lnTo>
                    <a:lnTo>
                      <a:pt x="829" y="491"/>
                    </a:lnTo>
                    <a:lnTo>
                      <a:pt x="840" y="491"/>
                    </a:lnTo>
                    <a:lnTo>
                      <a:pt x="851" y="490"/>
                    </a:lnTo>
                    <a:lnTo>
                      <a:pt x="857" y="490"/>
                    </a:lnTo>
                    <a:lnTo>
                      <a:pt x="862" y="489"/>
                    </a:lnTo>
                    <a:lnTo>
                      <a:pt x="867" y="488"/>
                    </a:lnTo>
                    <a:lnTo>
                      <a:pt x="872" y="487"/>
                    </a:lnTo>
                    <a:lnTo>
                      <a:pt x="876" y="485"/>
                    </a:lnTo>
                    <a:lnTo>
                      <a:pt x="881" y="484"/>
                    </a:lnTo>
                    <a:lnTo>
                      <a:pt x="885" y="482"/>
                    </a:lnTo>
                    <a:lnTo>
                      <a:pt x="889" y="480"/>
                    </a:lnTo>
                    <a:lnTo>
                      <a:pt x="875" y="415"/>
                    </a:lnTo>
                    <a:lnTo>
                      <a:pt x="872" y="416"/>
                    </a:lnTo>
                    <a:lnTo>
                      <a:pt x="869" y="417"/>
                    </a:lnTo>
                    <a:lnTo>
                      <a:pt x="865" y="418"/>
                    </a:lnTo>
                    <a:lnTo>
                      <a:pt x="862" y="418"/>
                    </a:lnTo>
                    <a:lnTo>
                      <a:pt x="856" y="418"/>
                    </a:lnTo>
                    <a:lnTo>
                      <a:pt x="851" y="417"/>
                    </a:lnTo>
                    <a:lnTo>
                      <a:pt x="846" y="416"/>
                    </a:lnTo>
                    <a:lnTo>
                      <a:pt x="841" y="415"/>
                    </a:lnTo>
                    <a:lnTo>
                      <a:pt x="837" y="413"/>
                    </a:lnTo>
                    <a:lnTo>
                      <a:pt x="832" y="412"/>
                    </a:lnTo>
                    <a:lnTo>
                      <a:pt x="828" y="409"/>
                    </a:lnTo>
                    <a:lnTo>
                      <a:pt x="824" y="407"/>
                    </a:lnTo>
                    <a:lnTo>
                      <a:pt x="903" y="392"/>
                    </a:lnTo>
                    <a:lnTo>
                      <a:pt x="900" y="396"/>
                    </a:lnTo>
                    <a:lnTo>
                      <a:pt x="896" y="399"/>
                    </a:lnTo>
                    <a:lnTo>
                      <a:pt x="893" y="403"/>
                    </a:lnTo>
                    <a:lnTo>
                      <a:pt x="889" y="406"/>
                    </a:lnTo>
                    <a:lnTo>
                      <a:pt x="885" y="409"/>
                    </a:lnTo>
                    <a:lnTo>
                      <a:pt x="882" y="412"/>
                    </a:lnTo>
                    <a:lnTo>
                      <a:pt x="878" y="414"/>
                    </a:lnTo>
                    <a:lnTo>
                      <a:pt x="903" y="473"/>
                    </a:lnTo>
                    <a:lnTo>
                      <a:pt x="918" y="460"/>
                    </a:lnTo>
                    <a:lnTo>
                      <a:pt x="931" y="446"/>
                    </a:lnTo>
                    <a:lnTo>
                      <a:pt x="941" y="431"/>
                    </a:lnTo>
                    <a:lnTo>
                      <a:pt x="948" y="416"/>
                    </a:lnTo>
                    <a:lnTo>
                      <a:pt x="953" y="403"/>
                    </a:lnTo>
                    <a:lnTo>
                      <a:pt x="945" y="381"/>
                    </a:lnTo>
                    <a:lnTo>
                      <a:pt x="921" y="375"/>
                    </a:lnTo>
                    <a:lnTo>
                      <a:pt x="834" y="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6" name="Freeform 143"/>
              <p:cNvSpPr>
                <a:spLocks/>
              </p:cNvSpPr>
              <p:nvPr/>
            </p:nvSpPr>
            <p:spPr bwMode="auto">
              <a:xfrm>
                <a:off x="1981" y="2574"/>
                <a:ext cx="27" cy="66"/>
              </a:xfrm>
              <a:custGeom>
                <a:avLst/>
                <a:gdLst>
                  <a:gd name="T0" fmla="*/ 0 w 55"/>
                  <a:gd name="T1" fmla="*/ 1 h 132"/>
                  <a:gd name="T2" fmla="*/ 7 w 55"/>
                  <a:gd name="T3" fmla="*/ 33 h 132"/>
                  <a:gd name="T4" fmla="*/ 8 w 55"/>
                  <a:gd name="T5" fmla="*/ 33 h 132"/>
                  <a:gd name="T6" fmla="*/ 10 w 55"/>
                  <a:gd name="T7" fmla="*/ 31 h 132"/>
                  <a:gd name="T8" fmla="*/ 12 w 55"/>
                  <a:gd name="T9" fmla="*/ 31 h 132"/>
                  <a:gd name="T10" fmla="*/ 13 w 55"/>
                  <a:gd name="T11" fmla="*/ 29 h 132"/>
                  <a:gd name="T12" fmla="*/ 1 w 55"/>
                  <a:gd name="T13" fmla="*/ 0 h 132"/>
                  <a:gd name="T14" fmla="*/ 1 w 55"/>
                  <a:gd name="T15" fmla="*/ 1 h 132"/>
                  <a:gd name="T16" fmla="*/ 0 w 55"/>
                  <a:gd name="T17" fmla="*/ 1 h 132"/>
                  <a:gd name="T18" fmla="*/ 0 w 55"/>
                  <a:gd name="T19" fmla="*/ 1 h 132"/>
                  <a:gd name="T20" fmla="*/ 0 w 55"/>
                  <a:gd name="T21" fmla="*/ 1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2"/>
                  <a:gd name="T35" fmla="*/ 55 w 55"/>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2">
                    <a:moveTo>
                      <a:pt x="0" y="2"/>
                    </a:moveTo>
                    <a:lnTo>
                      <a:pt x="28" y="132"/>
                    </a:lnTo>
                    <a:lnTo>
                      <a:pt x="35" y="129"/>
                    </a:lnTo>
                    <a:lnTo>
                      <a:pt x="42" y="125"/>
                    </a:lnTo>
                    <a:lnTo>
                      <a:pt x="49" y="122"/>
                    </a:lnTo>
                    <a:lnTo>
                      <a:pt x="55" y="117"/>
                    </a:lnTo>
                    <a:lnTo>
                      <a:pt x="5" y="0"/>
                    </a:lnTo>
                    <a:lnTo>
                      <a:pt x="4" y="1"/>
                    </a:lnTo>
                    <a:lnTo>
                      <a:pt x="3" y="1"/>
                    </a:lnTo>
                    <a:lnTo>
                      <a:pt x="1" y="1"/>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7" name="Freeform 144"/>
              <p:cNvSpPr>
                <a:spLocks/>
              </p:cNvSpPr>
              <p:nvPr/>
            </p:nvSpPr>
            <p:spPr bwMode="auto">
              <a:xfrm>
                <a:off x="1573" y="2589"/>
                <a:ext cx="59" cy="60"/>
              </a:xfrm>
              <a:custGeom>
                <a:avLst/>
                <a:gdLst>
                  <a:gd name="T0" fmla="*/ 14 w 119"/>
                  <a:gd name="T1" fmla="*/ 30 h 119"/>
                  <a:gd name="T2" fmla="*/ 18 w 119"/>
                  <a:gd name="T3" fmla="*/ 30 h 119"/>
                  <a:gd name="T4" fmla="*/ 20 w 119"/>
                  <a:gd name="T5" fmla="*/ 29 h 119"/>
                  <a:gd name="T6" fmla="*/ 23 w 119"/>
                  <a:gd name="T7" fmla="*/ 28 h 119"/>
                  <a:gd name="T8" fmla="*/ 25 w 119"/>
                  <a:gd name="T9" fmla="*/ 26 h 119"/>
                  <a:gd name="T10" fmla="*/ 27 w 119"/>
                  <a:gd name="T11" fmla="*/ 24 h 119"/>
                  <a:gd name="T12" fmla="*/ 28 w 119"/>
                  <a:gd name="T13" fmla="*/ 21 h 119"/>
                  <a:gd name="T14" fmla="*/ 29 w 119"/>
                  <a:gd name="T15" fmla="*/ 18 h 119"/>
                  <a:gd name="T16" fmla="*/ 29 w 119"/>
                  <a:gd name="T17" fmla="*/ 15 h 119"/>
                  <a:gd name="T18" fmla="*/ 29 w 119"/>
                  <a:gd name="T19" fmla="*/ 12 h 119"/>
                  <a:gd name="T20" fmla="*/ 28 w 119"/>
                  <a:gd name="T21" fmla="*/ 9 h 119"/>
                  <a:gd name="T22" fmla="*/ 27 w 119"/>
                  <a:gd name="T23" fmla="*/ 7 h 119"/>
                  <a:gd name="T24" fmla="*/ 25 w 119"/>
                  <a:gd name="T25" fmla="*/ 5 h 119"/>
                  <a:gd name="T26" fmla="*/ 23 w 119"/>
                  <a:gd name="T27" fmla="*/ 3 h 119"/>
                  <a:gd name="T28" fmla="*/ 20 w 119"/>
                  <a:gd name="T29" fmla="*/ 1 h 119"/>
                  <a:gd name="T30" fmla="*/ 18 w 119"/>
                  <a:gd name="T31" fmla="*/ 1 h 119"/>
                  <a:gd name="T32" fmla="*/ 14 w 119"/>
                  <a:gd name="T33" fmla="*/ 0 h 119"/>
                  <a:gd name="T34" fmla="*/ 11 w 119"/>
                  <a:gd name="T35" fmla="*/ 1 h 119"/>
                  <a:gd name="T36" fmla="*/ 9 w 119"/>
                  <a:gd name="T37" fmla="*/ 1 h 119"/>
                  <a:gd name="T38" fmla="*/ 6 w 119"/>
                  <a:gd name="T39" fmla="*/ 3 h 119"/>
                  <a:gd name="T40" fmla="*/ 4 w 119"/>
                  <a:gd name="T41" fmla="*/ 5 h 119"/>
                  <a:gd name="T42" fmla="*/ 2 w 119"/>
                  <a:gd name="T43" fmla="*/ 7 h 119"/>
                  <a:gd name="T44" fmla="*/ 1 w 119"/>
                  <a:gd name="T45" fmla="*/ 9 h 119"/>
                  <a:gd name="T46" fmla="*/ 0 w 119"/>
                  <a:gd name="T47" fmla="*/ 12 h 119"/>
                  <a:gd name="T48" fmla="*/ 0 w 119"/>
                  <a:gd name="T49" fmla="*/ 15 h 119"/>
                  <a:gd name="T50" fmla="*/ 0 w 119"/>
                  <a:gd name="T51" fmla="*/ 18 h 119"/>
                  <a:gd name="T52" fmla="*/ 1 w 119"/>
                  <a:gd name="T53" fmla="*/ 21 h 119"/>
                  <a:gd name="T54" fmla="*/ 2 w 119"/>
                  <a:gd name="T55" fmla="*/ 24 h 119"/>
                  <a:gd name="T56" fmla="*/ 4 w 119"/>
                  <a:gd name="T57" fmla="*/ 26 h 119"/>
                  <a:gd name="T58" fmla="*/ 6 w 119"/>
                  <a:gd name="T59" fmla="*/ 28 h 119"/>
                  <a:gd name="T60" fmla="*/ 9 w 119"/>
                  <a:gd name="T61" fmla="*/ 29 h 119"/>
                  <a:gd name="T62" fmla="*/ 11 w 119"/>
                  <a:gd name="T63" fmla="*/ 30 h 119"/>
                  <a:gd name="T64" fmla="*/ 14 w 119"/>
                  <a:gd name="T65" fmla="*/ 3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9"/>
                  <a:gd name="T101" fmla="*/ 119 w 119"/>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9">
                    <a:moveTo>
                      <a:pt x="59" y="119"/>
                    </a:moveTo>
                    <a:lnTo>
                      <a:pt x="72" y="118"/>
                    </a:lnTo>
                    <a:lnTo>
                      <a:pt x="82" y="115"/>
                    </a:lnTo>
                    <a:lnTo>
                      <a:pt x="92" y="109"/>
                    </a:lnTo>
                    <a:lnTo>
                      <a:pt x="102" y="102"/>
                    </a:lnTo>
                    <a:lnTo>
                      <a:pt x="109" y="93"/>
                    </a:lnTo>
                    <a:lnTo>
                      <a:pt x="114" y="82"/>
                    </a:lnTo>
                    <a:lnTo>
                      <a:pt x="118" y="72"/>
                    </a:lnTo>
                    <a:lnTo>
                      <a:pt x="119" y="59"/>
                    </a:lnTo>
                    <a:lnTo>
                      <a:pt x="118" y="47"/>
                    </a:lnTo>
                    <a:lnTo>
                      <a:pt x="114" y="36"/>
                    </a:lnTo>
                    <a:lnTo>
                      <a:pt x="109" y="26"/>
                    </a:lnTo>
                    <a:lnTo>
                      <a:pt x="102" y="17"/>
                    </a:lnTo>
                    <a:lnTo>
                      <a:pt x="92" y="10"/>
                    </a:lnTo>
                    <a:lnTo>
                      <a:pt x="82" y="4"/>
                    </a:lnTo>
                    <a:lnTo>
                      <a:pt x="72" y="1"/>
                    </a:lnTo>
                    <a:lnTo>
                      <a:pt x="59" y="0"/>
                    </a:lnTo>
                    <a:lnTo>
                      <a:pt x="47" y="1"/>
                    </a:lnTo>
                    <a:lnTo>
                      <a:pt x="36" y="4"/>
                    </a:lnTo>
                    <a:lnTo>
                      <a:pt x="27" y="10"/>
                    </a:lnTo>
                    <a:lnTo>
                      <a:pt x="18" y="17"/>
                    </a:lnTo>
                    <a:lnTo>
                      <a:pt x="11" y="26"/>
                    </a:lnTo>
                    <a:lnTo>
                      <a:pt x="5" y="36"/>
                    </a:lnTo>
                    <a:lnTo>
                      <a:pt x="1" y="47"/>
                    </a:lnTo>
                    <a:lnTo>
                      <a:pt x="0" y="59"/>
                    </a:lnTo>
                    <a:lnTo>
                      <a:pt x="1" y="72"/>
                    </a:lnTo>
                    <a:lnTo>
                      <a:pt x="5" y="82"/>
                    </a:lnTo>
                    <a:lnTo>
                      <a:pt x="11" y="93"/>
                    </a:lnTo>
                    <a:lnTo>
                      <a:pt x="18" y="102"/>
                    </a:lnTo>
                    <a:lnTo>
                      <a:pt x="27" y="109"/>
                    </a:lnTo>
                    <a:lnTo>
                      <a:pt x="36" y="115"/>
                    </a:lnTo>
                    <a:lnTo>
                      <a:pt x="47" y="118"/>
                    </a:lnTo>
                    <a:lnTo>
                      <a:pt x="59"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8" name="Freeform 145"/>
              <p:cNvSpPr>
                <a:spLocks/>
              </p:cNvSpPr>
              <p:nvPr/>
            </p:nvSpPr>
            <p:spPr bwMode="auto">
              <a:xfrm>
                <a:off x="1730" y="2332"/>
                <a:ext cx="74" cy="150"/>
              </a:xfrm>
              <a:custGeom>
                <a:avLst/>
                <a:gdLst>
                  <a:gd name="T0" fmla="*/ 0 w 148"/>
                  <a:gd name="T1" fmla="*/ 0 h 299"/>
                  <a:gd name="T2" fmla="*/ 7 w 148"/>
                  <a:gd name="T3" fmla="*/ 75 h 299"/>
                  <a:gd name="T4" fmla="*/ 37 w 148"/>
                  <a:gd name="T5" fmla="*/ 4 h 299"/>
                  <a:gd name="T6" fmla="*/ 37 w 148"/>
                  <a:gd name="T7" fmla="*/ 5 h 299"/>
                  <a:gd name="T8" fmla="*/ 35 w 148"/>
                  <a:gd name="T9" fmla="*/ 7 h 299"/>
                  <a:gd name="T10" fmla="*/ 33 w 148"/>
                  <a:gd name="T11" fmla="*/ 9 h 299"/>
                  <a:gd name="T12" fmla="*/ 29 w 148"/>
                  <a:gd name="T13" fmla="*/ 11 h 299"/>
                  <a:gd name="T14" fmla="*/ 26 w 148"/>
                  <a:gd name="T15" fmla="*/ 13 h 299"/>
                  <a:gd name="T16" fmla="*/ 22 w 148"/>
                  <a:gd name="T17" fmla="*/ 14 h 299"/>
                  <a:gd name="T18" fmla="*/ 19 w 148"/>
                  <a:gd name="T19" fmla="*/ 14 h 299"/>
                  <a:gd name="T20" fmla="*/ 16 w 148"/>
                  <a:gd name="T21" fmla="*/ 12 h 299"/>
                  <a:gd name="T22" fmla="*/ 13 w 148"/>
                  <a:gd name="T23" fmla="*/ 10 h 299"/>
                  <a:gd name="T24" fmla="*/ 11 w 148"/>
                  <a:gd name="T25" fmla="*/ 8 h 299"/>
                  <a:gd name="T26" fmla="*/ 8 w 148"/>
                  <a:gd name="T27" fmla="*/ 6 h 299"/>
                  <a:gd name="T28" fmla="*/ 5 w 148"/>
                  <a:gd name="T29" fmla="*/ 4 h 299"/>
                  <a:gd name="T30" fmla="*/ 3 w 148"/>
                  <a:gd name="T31" fmla="*/ 2 h 299"/>
                  <a:gd name="T32" fmla="*/ 1 w 148"/>
                  <a:gd name="T33" fmla="*/ 1 h 299"/>
                  <a:gd name="T34" fmla="*/ 1 w 148"/>
                  <a:gd name="T35" fmla="*/ 1 h 299"/>
                  <a:gd name="T36" fmla="*/ 0 w 148"/>
                  <a:gd name="T37" fmla="*/ 0 h 2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299"/>
                  <a:gd name="T59" fmla="*/ 148 w 148"/>
                  <a:gd name="T60" fmla="*/ 299 h 2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299">
                    <a:moveTo>
                      <a:pt x="0" y="0"/>
                    </a:moveTo>
                    <a:lnTo>
                      <a:pt x="26" y="299"/>
                    </a:lnTo>
                    <a:lnTo>
                      <a:pt x="148" y="16"/>
                    </a:lnTo>
                    <a:lnTo>
                      <a:pt x="146" y="18"/>
                    </a:lnTo>
                    <a:lnTo>
                      <a:pt x="139" y="25"/>
                    </a:lnTo>
                    <a:lnTo>
                      <a:pt x="129" y="33"/>
                    </a:lnTo>
                    <a:lnTo>
                      <a:pt x="116" y="42"/>
                    </a:lnTo>
                    <a:lnTo>
                      <a:pt x="102" y="49"/>
                    </a:lnTo>
                    <a:lnTo>
                      <a:pt x="87" y="54"/>
                    </a:lnTo>
                    <a:lnTo>
                      <a:pt x="74" y="54"/>
                    </a:lnTo>
                    <a:lnTo>
                      <a:pt x="63" y="48"/>
                    </a:lnTo>
                    <a:lnTo>
                      <a:pt x="53" y="39"/>
                    </a:lnTo>
                    <a:lnTo>
                      <a:pt x="42" y="30"/>
                    </a:lnTo>
                    <a:lnTo>
                      <a:pt x="31" y="22"/>
                    </a:lnTo>
                    <a:lnTo>
                      <a:pt x="21" y="13"/>
                    </a:lnTo>
                    <a:lnTo>
                      <a:pt x="12" y="8"/>
                    </a:lnTo>
                    <a:lnTo>
                      <a:pt x="5" y="3"/>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29" name="Group 146"/>
              <p:cNvGrpSpPr>
                <a:grpSpLocks/>
              </p:cNvGrpSpPr>
              <p:nvPr/>
            </p:nvGrpSpPr>
            <p:grpSpPr bwMode="auto">
              <a:xfrm>
                <a:off x="1824" y="2448"/>
                <a:ext cx="277" cy="336"/>
                <a:chOff x="3984" y="2625"/>
                <a:chExt cx="853" cy="960"/>
              </a:xfrm>
            </p:grpSpPr>
            <p:sp>
              <p:nvSpPr>
                <p:cNvPr id="20533" name="Freeform 147"/>
                <p:cNvSpPr>
                  <a:spLocks/>
                </p:cNvSpPr>
                <p:nvPr/>
              </p:nvSpPr>
              <p:spPr bwMode="auto">
                <a:xfrm>
                  <a:off x="4241" y="2800"/>
                  <a:ext cx="304" cy="337"/>
                </a:xfrm>
                <a:custGeom>
                  <a:avLst/>
                  <a:gdLst>
                    <a:gd name="T0" fmla="*/ 0 w 300"/>
                    <a:gd name="T1" fmla="*/ 0 h 486"/>
                    <a:gd name="T2" fmla="*/ 16 w 300"/>
                    <a:gd name="T3" fmla="*/ 44 h 486"/>
                    <a:gd name="T4" fmla="*/ 219 w 300"/>
                    <a:gd name="T5" fmla="*/ 166 h 486"/>
                    <a:gd name="T6" fmla="*/ 221 w 300"/>
                    <a:gd name="T7" fmla="*/ 167 h 486"/>
                    <a:gd name="T8" fmla="*/ 228 w 300"/>
                    <a:gd name="T9" fmla="*/ 170 h 486"/>
                    <a:gd name="T10" fmla="*/ 237 w 300"/>
                    <a:gd name="T11" fmla="*/ 175 h 486"/>
                    <a:gd name="T12" fmla="*/ 249 w 300"/>
                    <a:gd name="T13" fmla="*/ 182 h 486"/>
                    <a:gd name="T14" fmla="*/ 259 w 300"/>
                    <a:gd name="T15" fmla="*/ 192 h 486"/>
                    <a:gd name="T16" fmla="*/ 268 w 300"/>
                    <a:gd name="T17" fmla="*/ 202 h 486"/>
                    <a:gd name="T18" fmla="*/ 274 w 300"/>
                    <a:gd name="T19" fmla="*/ 214 h 486"/>
                    <a:gd name="T20" fmla="*/ 274 w 300"/>
                    <a:gd name="T21" fmla="*/ 226 h 486"/>
                    <a:gd name="T22" fmla="*/ 290 w 300"/>
                    <a:gd name="T23" fmla="*/ 234 h 486"/>
                    <a:gd name="T24" fmla="*/ 304 w 300"/>
                    <a:gd name="T25" fmla="*/ 220 h 486"/>
                    <a:gd name="T26" fmla="*/ 308 w 300"/>
                    <a:gd name="T27" fmla="*/ 207 h 486"/>
                    <a:gd name="T28" fmla="*/ 305 w 300"/>
                    <a:gd name="T29" fmla="*/ 193 h 486"/>
                    <a:gd name="T30" fmla="*/ 297 w 300"/>
                    <a:gd name="T31" fmla="*/ 182 h 486"/>
                    <a:gd name="T32" fmla="*/ 285 w 300"/>
                    <a:gd name="T33" fmla="*/ 172 h 486"/>
                    <a:gd name="T34" fmla="*/ 275 w 300"/>
                    <a:gd name="T35" fmla="*/ 164 h 486"/>
                    <a:gd name="T36" fmla="*/ 265 w 300"/>
                    <a:gd name="T37" fmla="*/ 158 h 486"/>
                    <a:gd name="T38" fmla="*/ 261 w 300"/>
                    <a:gd name="T39" fmla="*/ 157 h 486"/>
                    <a:gd name="T40" fmla="*/ 0 w 300"/>
                    <a:gd name="T41" fmla="*/ 0 h 4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0"/>
                    <a:gd name="T64" fmla="*/ 0 h 486"/>
                    <a:gd name="T65" fmla="*/ 300 w 300"/>
                    <a:gd name="T66" fmla="*/ 486 h 4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0" h="486">
                      <a:moveTo>
                        <a:pt x="0" y="0"/>
                      </a:moveTo>
                      <a:lnTo>
                        <a:pt x="16" y="93"/>
                      </a:lnTo>
                      <a:lnTo>
                        <a:pt x="213" y="344"/>
                      </a:lnTo>
                      <a:lnTo>
                        <a:pt x="215" y="347"/>
                      </a:lnTo>
                      <a:lnTo>
                        <a:pt x="222" y="354"/>
                      </a:lnTo>
                      <a:lnTo>
                        <a:pt x="231" y="365"/>
                      </a:lnTo>
                      <a:lnTo>
                        <a:pt x="243" y="380"/>
                      </a:lnTo>
                      <a:lnTo>
                        <a:pt x="253" y="399"/>
                      </a:lnTo>
                      <a:lnTo>
                        <a:pt x="261" y="419"/>
                      </a:lnTo>
                      <a:lnTo>
                        <a:pt x="266" y="444"/>
                      </a:lnTo>
                      <a:lnTo>
                        <a:pt x="266" y="470"/>
                      </a:lnTo>
                      <a:lnTo>
                        <a:pt x="282" y="486"/>
                      </a:lnTo>
                      <a:lnTo>
                        <a:pt x="296" y="457"/>
                      </a:lnTo>
                      <a:lnTo>
                        <a:pt x="300" y="430"/>
                      </a:lnTo>
                      <a:lnTo>
                        <a:pt x="297" y="402"/>
                      </a:lnTo>
                      <a:lnTo>
                        <a:pt x="289" y="378"/>
                      </a:lnTo>
                      <a:lnTo>
                        <a:pt x="277" y="357"/>
                      </a:lnTo>
                      <a:lnTo>
                        <a:pt x="267" y="341"/>
                      </a:lnTo>
                      <a:lnTo>
                        <a:pt x="259" y="329"/>
                      </a:lnTo>
                      <a:lnTo>
                        <a:pt x="255" y="326"/>
                      </a:lnTo>
                      <a:lnTo>
                        <a:pt x="0" y="0"/>
                      </a:lnTo>
                      <a:close/>
                    </a:path>
                  </a:pathLst>
                </a:custGeom>
                <a:solidFill>
                  <a:srgbClr val="59B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4" name="Freeform 148"/>
                <p:cNvSpPr>
                  <a:spLocks/>
                </p:cNvSpPr>
                <p:nvPr/>
              </p:nvSpPr>
              <p:spPr bwMode="auto">
                <a:xfrm>
                  <a:off x="4241" y="2625"/>
                  <a:ext cx="596" cy="476"/>
                </a:xfrm>
                <a:custGeom>
                  <a:avLst/>
                  <a:gdLst>
                    <a:gd name="T0" fmla="*/ 560 w 587"/>
                    <a:gd name="T1" fmla="*/ 132 h 690"/>
                    <a:gd name="T2" fmla="*/ 308 w 587"/>
                    <a:gd name="T3" fmla="*/ 0 h 690"/>
                    <a:gd name="T4" fmla="*/ 0 w 587"/>
                    <a:gd name="T5" fmla="*/ 122 h 690"/>
                    <a:gd name="T6" fmla="*/ 263 w 587"/>
                    <a:gd name="T7" fmla="*/ 277 h 690"/>
                    <a:gd name="T8" fmla="*/ 266 w 587"/>
                    <a:gd name="T9" fmla="*/ 278 h 690"/>
                    <a:gd name="T10" fmla="*/ 270 w 587"/>
                    <a:gd name="T11" fmla="*/ 281 h 690"/>
                    <a:gd name="T12" fmla="*/ 277 w 587"/>
                    <a:gd name="T13" fmla="*/ 286 h 690"/>
                    <a:gd name="T14" fmla="*/ 287 w 587"/>
                    <a:gd name="T15" fmla="*/ 292 h 690"/>
                    <a:gd name="T16" fmla="*/ 295 w 587"/>
                    <a:gd name="T17" fmla="*/ 299 h 690"/>
                    <a:gd name="T18" fmla="*/ 304 w 587"/>
                    <a:gd name="T19" fmla="*/ 307 h 690"/>
                    <a:gd name="T20" fmla="*/ 308 w 587"/>
                    <a:gd name="T21" fmla="*/ 317 h 690"/>
                    <a:gd name="T22" fmla="*/ 310 w 587"/>
                    <a:gd name="T23" fmla="*/ 326 h 690"/>
                    <a:gd name="T24" fmla="*/ 309 w 587"/>
                    <a:gd name="T25" fmla="*/ 328 h 690"/>
                    <a:gd name="T26" fmla="*/ 335 w 587"/>
                    <a:gd name="T27" fmla="*/ 326 h 690"/>
                    <a:gd name="T28" fmla="*/ 337 w 587"/>
                    <a:gd name="T29" fmla="*/ 326 h 690"/>
                    <a:gd name="T30" fmla="*/ 342 w 587"/>
                    <a:gd name="T31" fmla="*/ 326 h 690"/>
                    <a:gd name="T32" fmla="*/ 351 w 587"/>
                    <a:gd name="T33" fmla="*/ 324 h 690"/>
                    <a:gd name="T34" fmla="*/ 362 w 587"/>
                    <a:gd name="T35" fmla="*/ 323 h 690"/>
                    <a:gd name="T36" fmla="*/ 378 w 587"/>
                    <a:gd name="T37" fmla="*/ 321 h 690"/>
                    <a:gd name="T38" fmla="*/ 393 w 587"/>
                    <a:gd name="T39" fmla="*/ 317 h 690"/>
                    <a:gd name="T40" fmla="*/ 410 w 587"/>
                    <a:gd name="T41" fmla="*/ 314 h 690"/>
                    <a:gd name="T42" fmla="*/ 431 w 587"/>
                    <a:gd name="T43" fmla="*/ 310 h 690"/>
                    <a:gd name="T44" fmla="*/ 450 w 587"/>
                    <a:gd name="T45" fmla="*/ 305 h 690"/>
                    <a:gd name="T46" fmla="*/ 470 w 587"/>
                    <a:gd name="T47" fmla="*/ 299 h 690"/>
                    <a:gd name="T48" fmla="*/ 490 w 587"/>
                    <a:gd name="T49" fmla="*/ 291 h 690"/>
                    <a:gd name="T50" fmla="*/ 511 w 587"/>
                    <a:gd name="T51" fmla="*/ 283 h 690"/>
                    <a:gd name="T52" fmla="*/ 528 w 587"/>
                    <a:gd name="T53" fmla="*/ 273 h 690"/>
                    <a:gd name="T54" fmla="*/ 546 w 587"/>
                    <a:gd name="T55" fmla="*/ 263 h 690"/>
                    <a:gd name="T56" fmla="*/ 561 w 587"/>
                    <a:gd name="T57" fmla="*/ 251 h 690"/>
                    <a:gd name="T58" fmla="*/ 577 w 587"/>
                    <a:gd name="T59" fmla="*/ 237 h 690"/>
                    <a:gd name="T60" fmla="*/ 602 w 587"/>
                    <a:gd name="T61" fmla="*/ 210 h 690"/>
                    <a:gd name="T62" fmla="*/ 605 w 587"/>
                    <a:gd name="T63" fmla="*/ 192 h 690"/>
                    <a:gd name="T64" fmla="*/ 603 w 587"/>
                    <a:gd name="T65" fmla="*/ 176 h 690"/>
                    <a:gd name="T66" fmla="*/ 597 w 587"/>
                    <a:gd name="T67" fmla="*/ 162 h 690"/>
                    <a:gd name="T68" fmla="*/ 589 w 587"/>
                    <a:gd name="T69" fmla="*/ 151 h 690"/>
                    <a:gd name="T70" fmla="*/ 579 w 587"/>
                    <a:gd name="T71" fmla="*/ 143 h 690"/>
                    <a:gd name="T72" fmla="*/ 570 w 587"/>
                    <a:gd name="T73" fmla="*/ 137 h 690"/>
                    <a:gd name="T74" fmla="*/ 562 w 587"/>
                    <a:gd name="T75" fmla="*/ 133 h 690"/>
                    <a:gd name="T76" fmla="*/ 560 w 587"/>
                    <a:gd name="T77" fmla="*/ 132 h 6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7"/>
                    <a:gd name="T118" fmla="*/ 0 h 690"/>
                    <a:gd name="T119" fmla="*/ 587 w 587"/>
                    <a:gd name="T120" fmla="*/ 690 h 6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7" h="690">
                      <a:moveTo>
                        <a:pt x="544" y="278"/>
                      </a:moveTo>
                      <a:lnTo>
                        <a:pt x="298" y="0"/>
                      </a:lnTo>
                      <a:lnTo>
                        <a:pt x="0" y="256"/>
                      </a:lnTo>
                      <a:lnTo>
                        <a:pt x="255" y="582"/>
                      </a:lnTo>
                      <a:lnTo>
                        <a:pt x="258" y="584"/>
                      </a:lnTo>
                      <a:lnTo>
                        <a:pt x="262" y="590"/>
                      </a:lnTo>
                      <a:lnTo>
                        <a:pt x="269" y="600"/>
                      </a:lnTo>
                      <a:lnTo>
                        <a:pt x="279" y="613"/>
                      </a:lnTo>
                      <a:lnTo>
                        <a:pt x="287" y="628"/>
                      </a:lnTo>
                      <a:lnTo>
                        <a:pt x="294" y="645"/>
                      </a:lnTo>
                      <a:lnTo>
                        <a:pt x="298" y="665"/>
                      </a:lnTo>
                      <a:lnTo>
                        <a:pt x="300" y="686"/>
                      </a:lnTo>
                      <a:lnTo>
                        <a:pt x="299" y="690"/>
                      </a:lnTo>
                      <a:lnTo>
                        <a:pt x="325" y="686"/>
                      </a:lnTo>
                      <a:lnTo>
                        <a:pt x="327" y="686"/>
                      </a:lnTo>
                      <a:lnTo>
                        <a:pt x="332" y="685"/>
                      </a:lnTo>
                      <a:lnTo>
                        <a:pt x="341" y="682"/>
                      </a:lnTo>
                      <a:lnTo>
                        <a:pt x="352" y="679"/>
                      </a:lnTo>
                      <a:lnTo>
                        <a:pt x="366" y="674"/>
                      </a:lnTo>
                      <a:lnTo>
                        <a:pt x="381" y="667"/>
                      </a:lnTo>
                      <a:lnTo>
                        <a:pt x="398" y="660"/>
                      </a:lnTo>
                      <a:lnTo>
                        <a:pt x="418" y="651"/>
                      </a:lnTo>
                      <a:lnTo>
                        <a:pt x="436" y="640"/>
                      </a:lnTo>
                      <a:lnTo>
                        <a:pt x="456" y="627"/>
                      </a:lnTo>
                      <a:lnTo>
                        <a:pt x="476" y="611"/>
                      </a:lnTo>
                      <a:lnTo>
                        <a:pt x="495" y="594"/>
                      </a:lnTo>
                      <a:lnTo>
                        <a:pt x="512" y="574"/>
                      </a:lnTo>
                      <a:lnTo>
                        <a:pt x="530" y="552"/>
                      </a:lnTo>
                      <a:lnTo>
                        <a:pt x="545" y="527"/>
                      </a:lnTo>
                      <a:lnTo>
                        <a:pt x="559" y="499"/>
                      </a:lnTo>
                      <a:lnTo>
                        <a:pt x="584" y="441"/>
                      </a:lnTo>
                      <a:lnTo>
                        <a:pt x="587" y="403"/>
                      </a:lnTo>
                      <a:lnTo>
                        <a:pt x="585" y="370"/>
                      </a:lnTo>
                      <a:lnTo>
                        <a:pt x="579" y="341"/>
                      </a:lnTo>
                      <a:lnTo>
                        <a:pt x="571" y="318"/>
                      </a:lnTo>
                      <a:lnTo>
                        <a:pt x="561" y="301"/>
                      </a:lnTo>
                      <a:lnTo>
                        <a:pt x="553" y="288"/>
                      </a:lnTo>
                      <a:lnTo>
                        <a:pt x="546" y="280"/>
                      </a:lnTo>
                      <a:lnTo>
                        <a:pt x="544" y="278"/>
                      </a:lnTo>
                      <a:close/>
                    </a:path>
                  </a:pathLst>
                </a:custGeom>
                <a:solidFill>
                  <a:srgbClr val="BAE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5" name="Freeform 149"/>
                <p:cNvSpPr>
                  <a:spLocks/>
                </p:cNvSpPr>
                <p:nvPr/>
              </p:nvSpPr>
              <p:spPr bwMode="auto">
                <a:xfrm>
                  <a:off x="4251" y="3055"/>
                  <a:ext cx="529" cy="432"/>
                </a:xfrm>
                <a:custGeom>
                  <a:avLst/>
                  <a:gdLst>
                    <a:gd name="T0" fmla="*/ 357 w 522"/>
                    <a:gd name="T1" fmla="*/ 194 h 625"/>
                    <a:gd name="T2" fmla="*/ 356 w 522"/>
                    <a:gd name="T3" fmla="*/ 196 h 625"/>
                    <a:gd name="T4" fmla="*/ 352 w 522"/>
                    <a:gd name="T5" fmla="*/ 200 h 625"/>
                    <a:gd name="T6" fmla="*/ 344 w 522"/>
                    <a:gd name="T7" fmla="*/ 207 h 625"/>
                    <a:gd name="T8" fmla="*/ 333 w 522"/>
                    <a:gd name="T9" fmla="*/ 216 h 625"/>
                    <a:gd name="T10" fmla="*/ 316 w 522"/>
                    <a:gd name="T11" fmla="*/ 225 h 625"/>
                    <a:gd name="T12" fmla="*/ 294 w 522"/>
                    <a:gd name="T13" fmla="*/ 233 h 625"/>
                    <a:gd name="T14" fmla="*/ 262 w 522"/>
                    <a:gd name="T15" fmla="*/ 241 h 625"/>
                    <a:gd name="T16" fmla="*/ 225 w 522"/>
                    <a:gd name="T17" fmla="*/ 247 h 625"/>
                    <a:gd name="T18" fmla="*/ 202 w 522"/>
                    <a:gd name="T19" fmla="*/ 250 h 625"/>
                    <a:gd name="T20" fmla="*/ 178 w 522"/>
                    <a:gd name="T21" fmla="*/ 253 h 625"/>
                    <a:gd name="T22" fmla="*/ 157 w 522"/>
                    <a:gd name="T23" fmla="*/ 256 h 625"/>
                    <a:gd name="T24" fmla="*/ 137 w 522"/>
                    <a:gd name="T25" fmla="*/ 258 h 625"/>
                    <a:gd name="T26" fmla="*/ 118 w 522"/>
                    <a:gd name="T27" fmla="*/ 261 h 625"/>
                    <a:gd name="T28" fmla="*/ 98 w 522"/>
                    <a:gd name="T29" fmla="*/ 262 h 625"/>
                    <a:gd name="T30" fmla="*/ 80 w 522"/>
                    <a:gd name="T31" fmla="*/ 264 h 625"/>
                    <a:gd name="T32" fmla="*/ 65 w 522"/>
                    <a:gd name="T33" fmla="*/ 265 h 625"/>
                    <a:gd name="T34" fmla="*/ 52 w 522"/>
                    <a:gd name="T35" fmla="*/ 265 h 625"/>
                    <a:gd name="T36" fmla="*/ 37 w 522"/>
                    <a:gd name="T37" fmla="*/ 267 h 625"/>
                    <a:gd name="T38" fmla="*/ 27 w 522"/>
                    <a:gd name="T39" fmla="*/ 268 h 625"/>
                    <a:gd name="T40" fmla="*/ 17 w 522"/>
                    <a:gd name="T41" fmla="*/ 268 h 625"/>
                    <a:gd name="T42" fmla="*/ 9 w 522"/>
                    <a:gd name="T43" fmla="*/ 269 h 625"/>
                    <a:gd name="T44" fmla="*/ 5 w 522"/>
                    <a:gd name="T45" fmla="*/ 270 h 625"/>
                    <a:gd name="T46" fmla="*/ 1 w 522"/>
                    <a:gd name="T47" fmla="*/ 270 h 625"/>
                    <a:gd name="T48" fmla="*/ 0 w 522"/>
                    <a:gd name="T49" fmla="*/ 270 h 625"/>
                    <a:gd name="T50" fmla="*/ 7 w 522"/>
                    <a:gd name="T51" fmla="*/ 299 h 625"/>
                    <a:gd name="T52" fmla="*/ 8 w 522"/>
                    <a:gd name="T53" fmla="*/ 299 h 625"/>
                    <a:gd name="T54" fmla="*/ 12 w 522"/>
                    <a:gd name="T55" fmla="*/ 298 h 625"/>
                    <a:gd name="T56" fmla="*/ 17 w 522"/>
                    <a:gd name="T57" fmla="*/ 298 h 625"/>
                    <a:gd name="T58" fmla="*/ 25 w 522"/>
                    <a:gd name="T59" fmla="*/ 297 h 625"/>
                    <a:gd name="T60" fmla="*/ 36 w 522"/>
                    <a:gd name="T61" fmla="*/ 297 h 625"/>
                    <a:gd name="T62" fmla="*/ 49 w 522"/>
                    <a:gd name="T63" fmla="*/ 296 h 625"/>
                    <a:gd name="T64" fmla="*/ 63 w 522"/>
                    <a:gd name="T65" fmla="*/ 294 h 625"/>
                    <a:gd name="T66" fmla="*/ 79 w 522"/>
                    <a:gd name="T67" fmla="*/ 293 h 625"/>
                    <a:gd name="T68" fmla="*/ 95 w 522"/>
                    <a:gd name="T69" fmla="*/ 291 h 625"/>
                    <a:gd name="T70" fmla="*/ 116 w 522"/>
                    <a:gd name="T71" fmla="*/ 290 h 625"/>
                    <a:gd name="T72" fmla="*/ 134 w 522"/>
                    <a:gd name="T73" fmla="*/ 288 h 625"/>
                    <a:gd name="T74" fmla="*/ 155 w 522"/>
                    <a:gd name="T75" fmla="*/ 285 h 625"/>
                    <a:gd name="T76" fmla="*/ 176 w 522"/>
                    <a:gd name="T77" fmla="*/ 283 h 625"/>
                    <a:gd name="T78" fmla="*/ 200 w 522"/>
                    <a:gd name="T79" fmla="*/ 281 h 625"/>
                    <a:gd name="T80" fmla="*/ 223 w 522"/>
                    <a:gd name="T81" fmla="*/ 279 h 625"/>
                    <a:gd name="T82" fmla="*/ 246 w 522"/>
                    <a:gd name="T83" fmla="*/ 276 h 625"/>
                    <a:gd name="T84" fmla="*/ 277 w 522"/>
                    <a:gd name="T85" fmla="*/ 271 h 625"/>
                    <a:gd name="T86" fmla="*/ 301 w 522"/>
                    <a:gd name="T87" fmla="*/ 263 h 625"/>
                    <a:gd name="T88" fmla="*/ 319 w 522"/>
                    <a:gd name="T89" fmla="*/ 254 h 625"/>
                    <a:gd name="T90" fmla="*/ 334 w 522"/>
                    <a:gd name="T91" fmla="*/ 245 h 625"/>
                    <a:gd name="T92" fmla="*/ 347 w 522"/>
                    <a:gd name="T93" fmla="*/ 236 h 625"/>
                    <a:gd name="T94" fmla="*/ 353 w 522"/>
                    <a:gd name="T95" fmla="*/ 229 h 625"/>
                    <a:gd name="T96" fmla="*/ 357 w 522"/>
                    <a:gd name="T97" fmla="*/ 224 h 625"/>
                    <a:gd name="T98" fmla="*/ 358 w 522"/>
                    <a:gd name="T99" fmla="*/ 222 h 625"/>
                    <a:gd name="T100" fmla="*/ 536 w 522"/>
                    <a:gd name="T101" fmla="*/ 0 h 625"/>
                    <a:gd name="T102" fmla="*/ 357 w 522"/>
                    <a:gd name="T103" fmla="*/ 194 h 6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2"/>
                    <a:gd name="T157" fmla="*/ 0 h 625"/>
                    <a:gd name="T158" fmla="*/ 522 w 522"/>
                    <a:gd name="T159" fmla="*/ 625 h 6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2" h="625">
                      <a:moveTo>
                        <a:pt x="347" y="407"/>
                      </a:moveTo>
                      <a:lnTo>
                        <a:pt x="346" y="410"/>
                      </a:lnTo>
                      <a:lnTo>
                        <a:pt x="342" y="419"/>
                      </a:lnTo>
                      <a:lnTo>
                        <a:pt x="335" y="434"/>
                      </a:lnTo>
                      <a:lnTo>
                        <a:pt x="325" y="451"/>
                      </a:lnTo>
                      <a:lnTo>
                        <a:pt x="308" y="470"/>
                      </a:lnTo>
                      <a:lnTo>
                        <a:pt x="286" y="488"/>
                      </a:lnTo>
                      <a:lnTo>
                        <a:pt x="256" y="504"/>
                      </a:lnTo>
                      <a:lnTo>
                        <a:pt x="219" y="518"/>
                      </a:lnTo>
                      <a:lnTo>
                        <a:pt x="196" y="524"/>
                      </a:lnTo>
                      <a:lnTo>
                        <a:pt x="174" y="530"/>
                      </a:lnTo>
                      <a:lnTo>
                        <a:pt x="153" y="536"/>
                      </a:lnTo>
                      <a:lnTo>
                        <a:pt x="133" y="540"/>
                      </a:lnTo>
                      <a:lnTo>
                        <a:pt x="114" y="545"/>
                      </a:lnTo>
                      <a:lnTo>
                        <a:pt x="96" y="548"/>
                      </a:lnTo>
                      <a:lnTo>
                        <a:pt x="78" y="552"/>
                      </a:lnTo>
                      <a:lnTo>
                        <a:pt x="63" y="554"/>
                      </a:lnTo>
                      <a:lnTo>
                        <a:pt x="50" y="556"/>
                      </a:lnTo>
                      <a:lnTo>
                        <a:pt x="37" y="559"/>
                      </a:lnTo>
                      <a:lnTo>
                        <a:pt x="27" y="561"/>
                      </a:lnTo>
                      <a:lnTo>
                        <a:pt x="17" y="562"/>
                      </a:lnTo>
                      <a:lnTo>
                        <a:pt x="9" y="563"/>
                      </a:lnTo>
                      <a:lnTo>
                        <a:pt x="5" y="564"/>
                      </a:lnTo>
                      <a:lnTo>
                        <a:pt x="1" y="564"/>
                      </a:lnTo>
                      <a:lnTo>
                        <a:pt x="0" y="564"/>
                      </a:lnTo>
                      <a:lnTo>
                        <a:pt x="7" y="625"/>
                      </a:lnTo>
                      <a:lnTo>
                        <a:pt x="8" y="625"/>
                      </a:lnTo>
                      <a:lnTo>
                        <a:pt x="12" y="624"/>
                      </a:lnTo>
                      <a:lnTo>
                        <a:pt x="17" y="623"/>
                      </a:lnTo>
                      <a:lnTo>
                        <a:pt x="25" y="622"/>
                      </a:lnTo>
                      <a:lnTo>
                        <a:pt x="36" y="621"/>
                      </a:lnTo>
                      <a:lnTo>
                        <a:pt x="47" y="619"/>
                      </a:lnTo>
                      <a:lnTo>
                        <a:pt x="61" y="616"/>
                      </a:lnTo>
                      <a:lnTo>
                        <a:pt x="77" y="613"/>
                      </a:lnTo>
                      <a:lnTo>
                        <a:pt x="93" y="609"/>
                      </a:lnTo>
                      <a:lnTo>
                        <a:pt x="112" y="606"/>
                      </a:lnTo>
                      <a:lnTo>
                        <a:pt x="130" y="602"/>
                      </a:lnTo>
                      <a:lnTo>
                        <a:pt x="151" y="598"/>
                      </a:lnTo>
                      <a:lnTo>
                        <a:pt x="172" y="593"/>
                      </a:lnTo>
                      <a:lnTo>
                        <a:pt x="194" y="589"/>
                      </a:lnTo>
                      <a:lnTo>
                        <a:pt x="217" y="583"/>
                      </a:lnTo>
                      <a:lnTo>
                        <a:pt x="240" y="577"/>
                      </a:lnTo>
                      <a:lnTo>
                        <a:pt x="269" y="567"/>
                      </a:lnTo>
                      <a:lnTo>
                        <a:pt x="293" y="551"/>
                      </a:lnTo>
                      <a:lnTo>
                        <a:pt x="311" y="532"/>
                      </a:lnTo>
                      <a:lnTo>
                        <a:pt x="326" y="514"/>
                      </a:lnTo>
                      <a:lnTo>
                        <a:pt x="337" y="495"/>
                      </a:lnTo>
                      <a:lnTo>
                        <a:pt x="343" y="480"/>
                      </a:lnTo>
                      <a:lnTo>
                        <a:pt x="347" y="469"/>
                      </a:lnTo>
                      <a:lnTo>
                        <a:pt x="348" y="465"/>
                      </a:lnTo>
                      <a:lnTo>
                        <a:pt x="522" y="0"/>
                      </a:lnTo>
                      <a:lnTo>
                        <a:pt x="347" y="407"/>
                      </a:lnTo>
                      <a:close/>
                    </a:path>
                  </a:pathLst>
                </a:custGeom>
                <a:solidFill>
                  <a:srgbClr val="0591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6" name="Freeform 150"/>
                <p:cNvSpPr>
                  <a:spLocks/>
                </p:cNvSpPr>
                <p:nvPr/>
              </p:nvSpPr>
              <p:spPr bwMode="auto">
                <a:xfrm>
                  <a:off x="3984" y="3312"/>
                  <a:ext cx="310" cy="273"/>
                </a:xfrm>
                <a:custGeom>
                  <a:avLst/>
                  <a:gdLst>
                    <a:gd name="T0" fmla="*/ 313 w 307"/>
                    <a:gd name="T1" fmla="*/ 189 h 395"/>
                    <a:gd name="T2" fmla="*/ 293 w 307"/>
                    <a:gd name="T3" fmla="*/ 147 h 395"/>
                    <a:gd name="T4" fmla="*/ 0 w 307"/>
                    <a:gd name="T5" fmla="*/ 0 h 395"/>
                    <a:gd name="T6" fmla="*/ 13 w 307"/>
                    <a:gd name="T7" fmla="*/ 38 h 395"/>
                    <a:gd name="T8" fmla="*/ 313 w 307"/>
                    <a:gd name="T9" fmla="*/ 189 h 395"/>
                    <a:gd name="T10" fmla="*/ 0 60000 65536"/>
                    <a:gd name="T11" fmla="*/ 0 60000 65536"/>
                    <a:gd name="T12" fmla="*/ 0 60000 65536"/>
                    <a:gd name="T13" fmla="*/ 0 60000 65536"/>
                    <a:gd name="T14" fmla="*/ 0 60000 65536"/>
                    <a:gd name="T15" fmla="*/ 0 w 307"/>
                    <a:gd name="T16" fmla="*/ 0 h 395"/>
                    <a:gd name="T17" fmla="*/ 307 w 307"/>
                    <a:gd name="T18" fmla="*/ 395 h 395"/>
                  </a:gdLst>
                  <a:ahLst/>
                  <a:cxnLst>
                    <a:cxn ang="T10">
                      <a:pos x="T0" y="T1"/>
                    </a:cxn>
                    <a:cxn ang="T11">
                      <a:pos x="T2" y="T3"/>
                    </a:cxn>
                    <a:cxn ang="T12">
                      <a:pos x="T4" y="T5"/>
                    </a:cxn>
                    <a:cxn ang="T13">
                      <a:pos x="T6" y="T7"/>
                    </a:cxn>
                    <a:cxn ang="T14">
                      <a:pos x="T8" y="T9"/>
                    </a:cxn>
                  </a:cxnLst>
                  <a:rect l="T15" t="T16" r="T17" b="T18"/>
                  <a:pathLst>
                    <a:path w="307" h="395">
                      <a:moveTo>
                        <a:pt x="307" y="395"/>
                      </a:moveTo>
                      <a:lnTo>
                        <a:pt x="287" y="307"/>
                      </a:lnTo>
                      <a:lnTo>
                        <a:pt x="0" y="0"/>
                      </a:lnTo>
                      <a:lnTo>
                        <a:pt x="13" y="79"/>
                      </a:lnTo>
                      <a:lnTo>
                        <a:pt x="307" y="395"/>
                      </a:lnTo>
                      <a:close/>
                    </a:path>
                  </a:pathLst>
                </a:custGeom>
                <a:solidFill>
                  <a:srgbClr val="75CE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7" name="Freeform 151"/>
                <p:cNvSpPr>
                  <a:spLocks/>
                </p:cNvSpPr>
                <p:nvPr/>
              </p:nvSpPr>
              <p:spPr bwMode="auto">
                <a:xfrm>
                  <a:off x="4493" y="2799"/>
                  <a:ext cx="344" cy="307"/>
                </a:xfrm>
                <a:custGeom>
                  <a:avLst/>
                  <a:gdLst>
                    <a:gd name="T0" fmla="*/ 304 w 340"/>
                    <a:gd name="T1" fmla="*/ 10 h 446"/>
                    <a:gd name="T2" fmla="*/ 283 w 340"/>
                    <a:gd name="T3" fmla="*/ 0 h 446"/>
                    <a:gd name="T4" fmla="*/ 285 w 340"/>
                    <a:gd name="T5" fmla="*/ 2 h 446"/>
                    <a:gd name="T6" fmla="*/ 302 w 340"/>
                    <a:gd name="T7" fmla="*/ 28 h 446"/>
                    <a:gd name="T8" fmla="*/ 309 w 340"/>
                    <a:gd name="T9" fmla="*/ 50 h 446"/>
                    <a:gd name="T10" fmla="*/ 304 w 340"/>
                    <a:gd name="T11" fmla="*/ 69 h 446"/>
                    <a:gd name="T12" fmla="*/ 292 w 340"/>
                    <a:gd name="T13" fmla="*/ 87 h 446"/>
                    <a:gd name="T14" fmla="*/ 275 w 340"/>
                    <a:gd name="T15" fmla="*/ 103 h 446"/>
                    <a:gd name="T16" fmla="*/ 255 w 340"/>
                    <a:gd name="T17" fmla="*/ 118 h 446"/>
                    <a:gd name="T18" fmla="*/ 233 w 340"/>
                    <a:gd name="T19" fmla="*/ 133 h 446"/>
                    <a:gd name="T20" fmla="*/ 208 w 340"/>
                    <a:gd name="T21" fmla="*/ 147 h 446"/>
                    <a:gd name="T22" fmla="*/ 196 w 340"/>
                    <a:gd name="T23" fmla="*/ 155 h 446"/>
                    <a:gd name="T24" fmla="*/ 181 w 340"/>
                    <a:gd name="T25" fmla="*/ 162 h 446"/>
                    <a:gd name="T26" fmla="*/ 167 w 340"/>
                    <a:gd name="T27" fmla="*/ 169 h 446"/>
                    <a:gd name="T28" fmla="*/ 152 w 340"/>
                    <a:gd name="T29" fmla="*/ 176 h 446"/>
                    <a:gd name="T30" fmla="*/ 136 w 340"/>
                    <a:gd name="T31" fmla="*/ 180 h 446"/>
                    <a:gd name="T32" fmla="*/ 119 w 340"/>
                    <a:gd name="T33" fmla="*/ 185 h 446"/>
                    <a:gd name="T34" fmla="*/ 104 w 340"/>
                    <a:gd name="T35" fmla="*/ 190 h 446"/>
                    <a:gd name="T36" fmla="*/ 89 w 340"/>
                    <a:gd name="T37" fmla="*/ 194 h 446"/>
                    <a:gd name="T38" fmla="*/ 74 w 340"/>
                    <a:gd name="T39" fmla="*/ 198 h 446"/>
                    <a:gd name="T40" fmla="*/ 60 w 340"/>
                    <a:gd name="T41" fmla="*/ 201 h 446"/>
                    <a:gd name="T42" fmla="*/ 47 w 340"/>
                    <a:gd name="T43" fmla="*/ 203 h 446"/>
                    <a:gd name="T44" fmla="*/ 34 w 340"/>
                    <a:gd name="T45" fmla="*/ 206 h 446"/>
                    <a:gd name="T46" fmla="*/ 22 w 340"/>
                    <a:gd name="T47" fmla="*/ 207 h 446"/>
                    <a:gd name="T48" fmla="*/ 14 w 340"/>
                    <a:gd name="T49" fmla="*/ 209 h 446"/>
                    <a:gd name="T50" fmla="*/ 6 w 340"/>
                    <a:gd name="T51" fmla="*/ 210 h 446"/>
                    <a:gd name="T52" fmla="*/ 0 w 340"/>
                    <a:gd name="T53" fmla="*/ 211 h 446"/>
                    <a:gd name="T54" fmla="*/ 80 w 340"/>
                    <a:gd name="T55" fmla="*/ 204 h 446"/>
                    <a:gd name="T56" fmla="*/ 82 w 340"/>
                    <a:gd name="T57" fmla="*/ 204 h 446"/>
                    <a:gd name="T58" fmla="*/ 87 w 340"/>
                    <a:gd name="T59" fmla="*/ 204 h 446"/>
                    <a:gd name="T60" fmla="*/ 96 w 340"/>
                    <a:gd name="T61" fmla="*/ 203 h 446"/>
                    <a:gd name="T62" fmla="*/ 107 w 340"/>
                    <a:gd name="T63" fmla="*/ 202 h 446"/>
                    <a:gd name="T64" fmla="*/ 121 w 340"/>
                    <a:gd name="T65" fmla="*/ 199 h 446"/>
                    <a:gd name="T66" fmla="*/ 138 w 340"/>
                    <a:gd name="T67" fmla="*/ 195 h 446"/>
                    <a:gd name="T68" fmla="*/ 155 w 340"/>
                    <a:gd name="T69" fmla="*/ 192 h 446"/>
                    <a:gd name="T70" fmla="*/ 175 w 340"/>
                    <a:gd name="T71" fmla="*/ 188 h 446"/>
                    <a:gd name="T72" fmla="*/ 193 w 340"/>
                    <a:gd name="T73" fmla="*/ 183 h 446"/>
                    <a:gd name="T74" fmla="*/ 213 w 340"/>
                    <a:gd name="T75" fmla="*/ 177 h 446"/>
                    <a:gd name="T76" fmla="*/ 235 w 340"/>
                    <a:gd name="T77" fmla="*/ 169 h 446"/>
                    <a:gd name="T78" fmla="*/ 254 w 340"/>
                    <a:gd name="T79" fmla="*/ 161 h 446"/>
                    <a:gd name="T80" fmla="*/ 271 w 340"/>
                    <a:gd name="T81" fmla="*/ 151 h 446"/>
                    <a:gd name="T82" fmla="*/ 289 w 340"/>
                    <a:gd name="T83" fmla="*/ 141 h 446"/>
                    <a:gd name="T84" fmla="*/ 306 w 340"/>
                    <a:gd name="T85" fmla="*/ 129 h 446"/>
                    <a:gd name="T86" fmla="*/ 320 w 340"/>
                    <a:gd name="T87" fmla="*/ 116 h 446"/>
                    <a:gd name="T88" fmla="*/ 343 w 340"/>
                    <a:gd name="T89" fmla="*/ 90 h 446"/>
                    <a:gd name="T90" fmla="*/ 345 w 340"/>
                    <a:gd name="T91" fmla="*/ 87 h 446"/>
                    <a:gd name="T92" fmla="*/ 348 w 340"/>
                    <a:gd name="T93" fmla="*/ 70 h 446"/>
                    <a:gd name="T94" fmla="*/ 346 w 340"/>
                    <a:gd name="T95" fmla="*/ 54 h 446"/>
                    <a:gd name="T96" fmla="*/ 340 w 340"/>
                    <a:gd name="T97" fmla="*/ 41 h 446"/>
                    <a:gd name="T98" fmla="*/ 331 w 340"/>
                    <a:gd name="T99" fmla="*/ 30 h 446"/>
                    <a:gd name="T100" fmla="*/ 322 w 340"/>
                    <a:gd name="T101" fmla="*/ 22 h 446"/>
                    <a:gd name="T102" fmla="*/ 314 w 340"/>
                    <a:gd name="T103" fmla="*/ 15 h 446"/>
                    <a:gd name="T104" fmla="*/ 307 w 340"/>
                    <a:gd name="T105" fmla="*/ 12 h 446"/>
                    <a:gd name="T106" fmla="*/ 304 w 340"/>
                    <a:gd name="T107" fmla="*/ 10 h 4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0"/>
                    <a:gd name="T163" fmla="*/ 0 h 446"/>
                    <a:gd name="T164" fmla="*/ 340 w 340"/>
                    <a:gd name="T165" fmla="*/ 446 h 4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0" h="446">
                      <a:moveTo>
                        <a:pt x="297" y="21"/>
                      </a:moveTo>
                      <a:lnTo>
                        <a:pt x="277" y="0"/>
                      </a:lnTo>
                      <a:lnTo>
                        <a:pt x="279" y="5"/>
                      </a:lnTo>
                      <a:lnTo>
                        <a:pt x="295" y="58"/>
                      </a:lnTo>
                      <a:lnTo>
                        <a:pt x="301" y="104"/>
                      </a:lnTo>
                      <a:lnTo>
                        <a:pt x="297" y="146"/>
                      </a:lnTo>
                      <a:lnTo>
                        <a:pt x="286" y="183"/>
                      </a:lnTo>
                      <a:lnTo>
                        <a:pt x="269" y="217"/>
                      </a:lnTo>
                      <a:lnTo>
                        <a:pt x="249" y="249"/>
                      </a:lnTo>
                      <a:lnTo>
                        <a:pt x="227" y="280"/>
                      </a:lnTo>
                      <a:lnTo>
                        <a:pt x="204" y="310"/>
                      </a:lnTo>
                      <a:lnTo>
                        <a:pt x="192" y="327"/>
                      </a:lnTo>
                      <a:lnTo>
                        <a:pt x="177" y="342"/>
                      </a:lnTo>
                      <a:lnTo>
                        <a:pt x="163" y="356"/>
                      </a:lnTo>
                      <a:lnTo>
                        <a:pt x="148" y="370"/>
                      </a:lnTo>
                      <a:lnTo>
                        <a:pt x="132" y="381"/>
                      </a:lnTo>
                      <a:lnTo>
                        <a:pt x="117" y="391"/>
                      </a:lnTo>
                      <a:lnTo>
                        <a:pt x="102" y="401"/>
                      </a:lnTo>
                      <a:lnTo>
                        <a:pt x="87" y="410"/>
                      </a:lnTo>
                      <a:lnTo>
                        <a:pt x="72" y="417"/>
                      </a:lnTo>
                      <a:lnTo>
                        <a:pt x="58" y="424"/>
                      </a:lnTo>
                      <a:lnTo>
                        <a:pt x="45" y="429"/>
                      </a:lnTo>
                      <a:lnTo>
                        <a:pt x="34" y="434"/>
                      </a:lnTo>
                      <a:lnTo>
                        <a:pt x="22" y="438"/>
                      </a:lnTo>
                      <a:lnTo>
                        <a:pt x="14" y="441"/>
                      </a:lnTo>
                      <a:lnTo>
                        <a:pt x="6" y="443"/>
                      </a:lnTo>
                      <a:lnTo>
                        <a:pt x="0" y="446"/>
                      </a:lnTo>
                      <a:lnTo>
                        <a:pt x="78" y="432"/>
                      </a:lnTo>
                      <a:lnTo>
                        <a:pt x="80" y="432"/>
                      </a:lnTo>
                      <a:lnTo>
                        <a:pt x="85" y="431"/>
                      </a:lnTo>
                      <a:lnTo>
                        <a:pt x="94" y="428"/>
                      </a:lnTo>
                      <a:lnTo>
                        <a:pt x="105" y="425"/>
                      </a:lnTo>
                      <a:lnTo>
                        <a:pt x="119" y="420"/>
                      </a:lnTo>
                      <a:lnTo>
                        <a:pt x="134" y="413"/>
                      </a:lnTo>
                      <a:lnTo>
                        <a:pt x="151" y="406"/>
                      </a:lnTo>
                      <a:lnTo>
                        <a:pt x="171" y="397"/>
                      </a:lnTo>
                      <a:lnTo>
                        <a:pt x="189" y="386"/>
                      </a:lnTo>
                      <a:lnTo>
                        <a:pt x="209" y="373"/>
                      </a:lnTo>
                      <a:lnTo>
                        <a:pt x="229" y="357"/>
                      </a:lnTo>
                      <a:lnTo>
                        <a:pt x="248" y="340"/>
                      </a:lnTo>
                      <a:lnTo>
                        <a:pt x="265" y="320"/>
                      </a:lnTo>
                      <a:lnTo>
                        <a:pt x="283" y="298"/>
                      </a:lnTo>
                      <a:lnTo>
                        <a:pt x="298" y="273"/>
                      </a:lnTo>
                      <a:lnTo>
                        <a:pt x="312" y="245"/>
                      </a:lnTo>
                      <a:lnTo>
                        <a:pt x="335" y="190"/>
                      </a:lnTo>
                      <a:lnTo>
                        <a:pt x="337" y="185"/>
                      </a:lnTo>
                      <a:lnTo>
                        <a:pt x="340" y="147"/>
                      </a:lnTo>
                      <a:lnTo>
                        <a:pt x="338" y="115"/>
                      </a:lnTo>
                      <a:lnTo>
                        <a:pt x="332" y="87"/>
                      </a:lnTo>
                      <a:lnTo>
                        <a:pt x="323" y="63"/>
                      </a:lnTo>
                      <a:lnTo>
                        <a:pt x="314" y="46"/>
                      </a:lnTo>
                      <a:lnTo>
                        <a:pt x="306" y="32"/>
                      </a:lnTo>
                      <a:lnTo>
                        <a:pt x="299" y="24"/>
                      </a:lnTo>
                      <a:lnTo>
                        <a:pt x="297"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8" name="Freeform 152"/>
                <p:cNvSpPr>
                  <a:spLocks/>
                </p:cNvSpPr>
                <p:nvPr/>
              </p:nvSpPr>
              <p:spPr bwMode="auto">
                <a:xfrm>
                  <a:off x="3984" y="2928"/>
                  <a:ext cx="849" cy="595"/>
                </a:xfrm>
                <a:custGeom>
                  <a:avLst/>
                  <a:gdLst>
                    <a:gd name="T0" fmla="*/ 860 w 838"/>
                    <a:gd name="T1" fmla="*/ 0 h 863"/>
                    <a:gd name="T2" fmla="*/ 856 w 838"/>
                    <a:gd name="T3" fmla="*/ 10 h 863"/>
                    <a:gd name="T4" fmla="*/ 851 w 838"/>
                    <a:gd name="T5" fmla="*/ 21 h 863"/>
                    <a:gd name="T6" fmla="*/ 845 w 838"/>
                    <a:gd name="T7" fmla="*/ 33 h 863"/>
                    <a:gd name="T8" fmla="*/ 837 w 838"/>
                    <a:gd name="T9" fmla="*/ 46 h 863"/>
                    <a:gd name="T10" fmla="*/ 829 w 838"/>
                    <a:gd name="T11" fmla="*/ 59 h 863"/>
                    <a:gd name="T12" fmla="*/ 817 w 838"/>
                    <a:gd name="T13" fmla="*/ 74 h 863"/>
                    <a:gd name="T14" fmla="*/ 805 w 838"/>
                    <a:gd name="T15" fmla="*/ 90 h 863"/>
                    <a:gd name="T16" fmla="*/ 791 w 838"/>
                    <a:gd name="T17" fmla="*/ 106 h 863"/>
                    <a:gd name="T18" fmla="*/ 627 w 838"/>
                    <a:gd name="T19" fmla="*/ 281 h 863"/>
                    <a:gd name="T20" fmla="*/ 626 w 838"/>
                    <a:gd name="T21" fmla="*/ 283 h 863"/>
                    <a:gd name="T22" fmla="*/ 622 w 838"/>
                    <a:gd name="T23" fmla="*/ 287 h 863"/>
                    <a:gd name="T24" fmla="*/ 615 w 838"/>
                    <a:gd name="T25" fmla="*/ 294 h 863"/>
                    <a:gd name="T26" fmla="*/ 605 w 838"/>
                    <a:gd name="T27" fmla="*/ 302 h 863"/>
                    <a:gd name="T28" fmla="*/ 588 w 838"/>
                    <a:gd name="T29" fmla="*/ 311 h 863"/>
                    <a:gd name="T30" fmla="*/ 564 w 838"/>
                    <a:gd name="T31" fmla="*/ 319 h 863"/>
                    <a:gd name="T32" fmla="*/ 534 w 838"/>
                    <a:gd name="T33" fmla="*/ 327 h 863"/>
                    <a:gd name="T34" fmla="*/ 495 w 838"/>
                    <a:gd name="T35" fmla="*/ 334 h 863"/>
                    <a:gd name="T36" fmla="*/ 472 w 838"/>
                    <a:gd name="T37" fmla="*/ 336 h 863"/>
                    <a:gd name="T38" fmla="*/ 450 w 838"/>
                    <a:gd name="T39" fmla="*/ 339 h 863"/>
                    <a:gd name="T40" fmla="*/ 428 w 838"/>
                    <a:gd name="T41" fmla="*/ 342 h 863"/>
                    <a:gd name="T42" fmla="*/ 407 w 838"/>
                    <a:gd name="T43" fmla="*/ 344 h 863"/>
                    <a:gd name="T44" fmla="*/ 388 w 838"/>
                    <a:gd name="T45" fmla="*/ 347 h 863"/>
                    <a:gd name="T46" fmla="*/ 370 w 838"/>
                    <a:gd name="T47" fmla="*/ 348 h 863"/>
                    <a:gd name="T48" fmla="*/ 351 w 838"/>
                    <a:gd name="T49" fmla="*/ 350 h 863"/>
                    <a:gd name="T50" fmla="*/ 335 w 838"/>
                    <a:gd name="T51" fmla="*/ 351 h 863"/>
                    <a:gd name="T52" fmla="*/ 322 w 838"/>
                    <a:gd name="T53" fmla="*/ 352 h 863"/>
                    <a:gd name="T54" fmla="*/ 309 w 838"/>
                    <a:gd name="T55" fmla="*/ 353 h 863"/>
                    <a:gd name="T56" fmla="*/ 299 w 838"/>
                    <a:gd name="T57" fmla="*/ 354 h 863"/>
                    <a:gd name="T58" fmla="*/ 289 w 838"/>
                    <a:gd name="T59" fmla="*/ 354 h 863"/>
                    <a:gd name="T60" fmla="*/ 281 w 838"/>
                    <a:gd name="T61" fmla="*/ 355 h 863"/>
                    <a:gd name="T62" fmla="*/ 277 w 838"/>
                    <a:gd name="T63" fmla="*/ 356 h 863"/>
                    <a:gd name="T64" fmla="*/ 272 w 838"/>
                    <a:gd name="T65" fmla="*/ 356 h 863"/>
                    <a:gd name="T66" fmla="*/ 271 w 838"/>
                    <a:gd name="T67" fmla="*/ 356 h 863"/>
                    <a:gd name="T68" fmla="*/ 294 w 838"/>
                    <a:gd name="T69" fmla="*/ 410 h 863"/>
                    <a:gd name="T70" fmla="*/ 0 w 838"/>
                    <a:gd name="T71" fmla="*/ 264 h 863"/>
                    <a:gd name="T72" fmla="*/ 202 w 838"/>
                    <a:gd name="T73" fmla="*/ 99 h 863"/>
                    <a:gd name="T74" fmla="*/ 218 w 838"/>
                    <a:gd name="T75" fmla="*/ 146 h 863"/>
                    <a:gd name="T76" fmla="*/ 595 w 838"/>
                    <a:gd name="T77" fmla="*/ 117 h 863"/>
                    <a:gd name="T78" fmla="*/ 597 w 838"/>
                    <a:gd name="T79" fmla="*/ 117 h 863"/>
                    <a:gd name="T80" fmla="*/ 602 w 838"/>
                    <a:gd name="T81" fmla="*/ 116 h 863"/>
                    <a:gd name="T82" fmla="*/ 611 w 838"/>
                    <a:gd name="T83" fmla="*/ 114 h 863"/>
                    <a:gd name="T84" fmla="*/ 622 w 838"/>
                    <a:gd name="T85" fmla="*/ 113 h 863"/>
                    <a:gd name="T86" fmla="*/ 636 w 838"/>
                    <a:gd name="T87" fmla="*/ 111 h 863"/>
                    <a:gd name="T88" fmla="*/ 651 w 838"/>
                    <a:gd name="T89" fmla="*/ 108 h 863"/>
                    <a:gd name="T90" fmla="*/ 670 w 838"/>
                    <a:gd name="T91" fmla="*/ 104 h 863"/>
                    <a:gd name="T92" fmla="*/ 690 w 838"/>
                    <a:gd name="T93" fmla="*/ 100 h 863"/>
                    <a:gd name="T94" fmla="*/ 708 w 838"/>
                    <a:gd name="T95" fmla="*/ 94 h 863"/>
                    <a:gd name="T96" fmla="*/ 728 w 838"/>
                    <a:gd name="T97" fmla="*/ 88 h 863"/>
                    <a:gd name="T98" fmla="*/ 750 w 838"/>
                    <a:gd name="T99" fmla="*/ 81 h 863"/>
                    <a:gd name="T100" fmla="*/ 769 w 838"/>
                    <a:gd name="T101" fmla="*/ 72 h 863"/>
                    <a:gd name="T102" fmla="*/ 786 w 838"/>
                    <a:gd name="T103" fmla="*/ 63 h 863"/>
                    <a:gd name="T104" fmla="*/ 804 w 838"/>
                    <a:gd name="T105" fmla="*/ 53 h 863"/>
                    <a:gd name="T106" fmla="*/ 820 w 838"/>
                    <a:gd name="T107" fmla="*/ 41 h 863"/>
                    <a:gd name="T108" fmla="*/ 835 w 838"/>
                    <a:gd name="T109" fmla="*/ 28 h 863"/>
                    <a:gd name="T110" fmla="*/ 860 w 838"/>
                    <a:gd name="T111" fmla="*/ 0 h 8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63"/>
                    <a:gd name="T170" fmla="*/ 838 w 838"/>
                    <a:gd name="T171" fmla="*/ 863 h 8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63">
                      <a:moveTo>
                        <a:pt x="838" y="0"/>
                      </a:moveTo>
                      <a:lnTo>
                        <a:pt x="834" y="21"/>
                      </a:lnTo>
                      <a:lnTo>
                        <a:pt x="829" y="44"/>
                      </a:lnTo>
                      <a:lnTo>
                        <a:pt x="823" y="70"/>
                      </a:lnTo>
                      <a:lnTo>
                        <a:pt x="815" y="96"/>
                      </a:lnTo>
                      <a:lnTo>
                        <a:pt x="807" y="125"/>
                      </a:lnTo>
                      <a:lnTo>
                        <a:pt x="796" y="156"/>
                      </a:lnTo>
                      <a:lnTo>
                        <a:pt x="785" y="188"/>
                      </a:lnTo>
                      <a:lnTo>
                        <a:pt x="771" y="224"/>
                      </a:lnTo>
                      <a:lnTo>
                        <a:pt x="611" y="591"/>
                      </a:lnTo>
                      <a:lnTo>
                        <a:pt x="610" y="594"/>
                      </a:lnTo>
                      <a:lnTo>
                        <a:pt x="606" y="603"/>
                      </a:lnTo>
                      <a:lnTo>
                        <a:pt x="599" y="618"/>
                      </a:lnTo>
                      <a:lnTo>
                        <a:pt x="589" y="635"/>
                      </a:lnTo>
                      <a:lnTo>
                        <a:pt x="572" y="654"/>
                      </a:lnTo>
                      <a:lnTo>
                        <a:pt x="550" y="672"/>
                      </a:lnTo>
                      <a:lnTo>
                        <a:pt x="520" y="688"/>
                      </a:lnTo>
                      <a:lnTo>
                        <a:pt x="483" y="702"/>
                      </a:lnTo>
                      <a:lnTo>
                        <a:pt x="460" y="708"/>
                      </a:lnTo>
                      <a:lnTo>
                        <a:pt x="438" y="714"/>
                      </a:lnTo>
                      <a:lnTo>
                        <a:pt x="417" y="720"/>
                      </a:lnTo>
                      <a:lnTo>
                        <a:pt x="397" y="724"/>
                      </a:lnTo>
                      <a:lnTo>
                        <a:pt x="378" y="729"/>
                      </a:lnTo>
                      <a:lnTo>
                        <a:pt x="360" y="732"/>
                      </a:lnTo>
                      <a:lnTo>
                        <a:pt x="342" y="736"/>
                      </a:lnTo>
                      <a:lnTo>
                        <a:pt x="327" y="738"/>
                      </a:lnTo>
                      <a:lnTo>
                        <a:pt x="314" y="740"/>
                      </a:lnTo>
                      <a:lnTo>
                        <a:pt x="301" y="743"/>
                      </a:lnTo>
                      <a:lnTo>
                        <a:pt x="291" y="745"/>
                      </a:lnTo>
                      <a:lnTo>
                        <a:pt x="281" y="746"/>
                      </a:lnTo>
                      <a:lnTo>
                        <a:pt x="273" y="747"/>
                      </a:lnTo>
                      <a:lnTo>
                        <a:pt x="269" y="748"/>
                      </a:lnTo>
                      <a:lnTo>
                        <a:pt x="265" y="748"/>
                      </a:lnTo>
                      <a:lnTo>
                        <a:pt x="264" y="748"/>
                      </a:lnTo>
                      <a:lnTo>
                        <a:pt x="286" y="863"/>
                      </a:lnTo>
                      <a:lnTo>
                        <a:pt x="0" y="556"/>
                      </a:lnTo>
                      <a:lnTo>
                        <a:pt x="196" y="209"/>
                      </a:lnTo>
                      <a:lnTo>
                        <a:pt x="212" y="307"/>
                      </a:lnTo>
                      <a:lnTo>
                        <a:pt x="579" y="245"/>
                      </a:lnTo>
                      <a:lnTo>
                        <a:pt x="581" y="245"/>
                      </a:lnTo>
                      <a:lnTo>
                        <a:pt x="586" y="244"/>
                      </a:lnTo>
                      <a:lnTo>
                        <a:pt x="595" y="241"/>
                      </a:lnTo>
                      <a:lnTo>
                        <a:pt x="606" y="238"/>
                      </a:lnTo>
                      <a:lnTo>
                        <a:pt x="620" y="233"/>
                      </a:lnTo>
                      <a:lnTo>
                        <a:pt x="635" y="226"/>
                      </a:lnTo>
                      <a:lnTo>
                        <a:pt x="652" y="219"/>
                      </a:lnTo>
                      <a:lnTo>
                        <a:pt x="672" y="210"/>
                      </a:lnTo>
                      <a:lnTo>
                        <a:pt x="690" y="199"/>
                      </a:lnTo>
                      <a:lnTo>
                        <a:pt x="710" y="186"/>
                      </a:lnTo>
                      <a:lnTo>
                        <a:pt x="730" y="170"/>
                      </a:lnTo>
                      <a:lnTo>
                        <a:pt x="749" y="153"/>
                      </a:lnTo>
                      <a:lnTo>
                        <a:pt x="766" y="133"/>
                      </a:lnTo>
                      <a:lnTo>
                        <a:pt x="784" y="111"/>
                      </a:lnTo>
                      <a:lnTo>
                        <a:pt x="799" y="86"/>
                      </a:lnTo>
                      <a:lnTo>
                        <a:pt x="813" y="58"/>
                      </a:lnTo>
                      <a:lnTo>
                        <a:pt x="838" y="0"/>
                      </a:lnTo>
                      <a:close/>
                    </a:path>
                  </a:pathLst>
                </a:custGeom>
                <a:solidFill>
                  <a:srgbClr val="BAE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30" name="Group 153"/>
              <p:cNvGrpSpPr>
                <a:grpSpLocks/>
              </p:cNvGrpSpPr>
              <p:nvPr/>
            </p:nvGrpSpPr>
            <p:grpSpPr bwMode="auto">
              <a:xfrm>
                <a:off x="912" y="2784"/>
                <a:ext cx="1440" cy="435"/>
                <a:chOff x="816" y="2016"/>
                <a:chExt cx="817" cy="192"/>
              </a:xfrm>
            </p:grpSpPr>
            <p:sp>
              <p:nvSpPr>
                <p:cNvPr id="20531" name="Freeform 154"/>
                <p:cNvSpPr>
                  <a:spLocks/>
                </p:cNvSpPr>
                <p:nvPr/>
              </p:nvSpPr>
              <p:spPr bwMode="auto">
                <a:xfrm>
                  <a:off x="816" y="2016"/>
                  <a:ext cx="817" cy="144"/>
                </a:xfrm>
                <a:custGeom>
                  <a:avLst/>
                  <a:gdLst>
                    <a:gd name="T0" fmla="*/ 1 w 2498"/>
                    <a:gd name="T1" fmla="*/ 1 h 255"/>
                    <a:gd name="T2" fmla="*/ 9 w 2498"/>
                    <a:gd name="T3" fmla="*/ 2 h 255"/>
                    <a:gd name="T4" fmla="*/ 25 w 2498"/>
                    <a:gd name="T5" fmla="*/ 3 h 255"/>
                    <a:gd name="T6" fmla="*/ 46 w 2498"/>
                    <a:gd name="T7" fmla="*/ 5 h 255"/>
                    <a:gd name="T8" fmla="*/ 73 w 2498"/>
                    <a:gd name="T9" fmla="*/ 10 h 255"/>
                    <a:gd name="T10" fmla="*/ 103 w 2498"/>
                    <a:gd name="T11" fmla="*/ 16 h 255"/>
                    <a:gd name="T12" fmla="*/ 135 w 2498"/>
                    <a:gd name="T13" fmla="*/ 24 h 255"/>
                    <a:gd name="T14" fmla="*/ 169 w 2498"/>
                    <a:gd name="T15" fmla="*/ 37 h 255"/>
                    <a:gd name="T16" fmla="*/ 187 w 2498"/>
                    <a:gd name="T17" fmla="*/ 44 h 255"/>
                    <a:gd name="T18" fmla="*/ 191 w 2498"/>
                    <a:gd name="T19" fmla="*/ 46 h 255"/>
                    <a:gd name="T20" fmla="*/ 198 w 2498"/>
                    <a:gd name="T21" fmla="*/ 49 h 255"/>
                    <a:gd name="T22" fmla="*/ 207 w 2498"/>
                    <a:gd name="T23" fmla="*/ 51 h 255"/>
                    <a:gd name="T24" fmla="*/ 219 w 2498"/>
                    <a:gd name="T25" fmla="*/ 51 h 255"/>
                    <a:gd name="T26" fmla="*/ 232 w 2498"/>
                    <a:gd name="T27" fmla="*/ 48 h 255"/>
                    <a:gd name="T28" fmla="*/ 246 w 2498"/>
                    <a:gd name="T29" fmla="*/ 41 h 255"/>
                    <a:gd name="T30" fmla="*/ 260 w 2498"/>
                    <a:gd name="T31" fmla="*/ 29 h 255"/>
                    <a:gd name="T32" fmla="*/ 267 w 2498"/>
                    <a:gd name="T33" fmla="*/ 19 h 255"/>
                    <a:gd name="T34" fmla="*/ 263 w 2498"/>
                    <a:gd name="T35" fmla="*/ 29 h 255"/>
                    <a:gd name="T36" fmla="*/ 257 w 2498"/>
                    <a:gd name="T37" fmla="*/ 41 h 255"/>
                    <a:gd name="T38" fmla="*/ 246 w 2498"/>
                    <a:gd name="T39" fmla="*/ 56 h 255"/>
                    <a:gd name="T40" fmla="*/ 232 w 2498"/>
                    <a:gd name="T41" fmla="*/ 70 h 255"/>
                    <a:gd name="T42" fmla="*/ 215 w 2498"/>
                    <a:gd name="T43" fmla="*/ 79 h 255"/>
                    <a:gd name="T44" fmla="*/ 193 w 2498"/>
                    <a:gd name="T45" fmla="*/ 81 h 255"/>
                    <a:gd name="T46" fmla="*/ 167 w 2498"/>
                    <a:gd name="T47" fmla="*/ 73 h 255"/>
                    <a:gd name="T48" fmla="*/ 151 w 2498"/>
                    <a:gd name="T49" fmla="*/ 63 h 255"/>
                    <a:gd name="T50" fmla="*/ 142 w 2498"/>
                    <a:gd name="T51" fmla="*/ 58 h 255"/>
                    <a:gd name="T52" fmla="*/ 126 w 2498"/>
                    <a:gd name="T53" fmla="*/ 48 h 255"/>
                    <a:gd name="T54" fmla="*/ 105 w 2498"/>
                    <a:gd name="T55" fmla="*/ 36 h 255"/>
                    <a:gd name="T56" fmla="*/ 81 w 2498"/>
                    <a:gd name="T57" fmla="*/ 23 h 255"/>
                    <a:gd name="T58" fmla="*/ 55 w 2498"/>
                    <a:gd name="T59" fmla="*/ 11 h 255"/>
                    <a:gd name="T60" fmla="*/ 31 w 2498"/>
                    <a:gd name="T61" fmla="*/ 3 h 255"/>
                    <a:gd name="T62" fmla="*/ 9 w 2498"/>
                    <a:gd name="T63" fmla="*/ 0 h 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8"/>
                    <a:gd name="T97" fmla="*/ 0 h 255"/>
                    <a:gd name="T98" fmla="*/ 2498 w 2498"/>
                    <a:gd name="T99" fmla="*/ 255 h 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8" h="255">
                      <a:moveTo>
                        <a:pt x="0" y="3"/>
                      </a:moveTo>
                      <a:lnTo>
                        <a:pt x="8" y="3"/>
                      </a:lnTo>
                      <a:lnTo>
                        <a:pt x="38" y="3"/>
                      </a:lnTo>
                      <a:lnTo>
                        <a:pt x="86" y="6"/>
                      </a:lnTo>
                      <a:lnTo>
                        <a:pt x="152" y="6"/>
                      </a:lnTo>
                      <a:lnTo>
                        <a:pt x="230" y="9"/>
                      </a:lnTo>
                      <a:lnTo>
                        <a:pt x="326" y="13"/>
                      </a:lnTo>
                      <a:lnTo>
                        <a:pt x="434" y="16"/>
                      </a:lnTo>
                      <a:lnTo>
                        <a:pt x="554" y="22"/>
                      </a:lnTo>
                      <a:lnTo>
                        <a:pt x="682" y="32"/>
                      </a:lnTo>
                      <a:lnTo>
                        <a:pt x="817" y="38"/>
                      </a:lnTo>
                      <a:lnTo>
                        <a:pt x="964" y="52"/>
                      </a:lnTo>
                      <a:lnTo>
                        <a:pt x="1114" y="64"/>
                      </a:lnTo>
                      <a:lnTo>
                        <a:pt x="1266" y="77"/>
                      </a:lnTo>
                      <a:lnTo>
                        <a:pt x="1429" y="97"/>
                      </a:lnTo>
                      <a:lnTo>
                        <a:pt x="1584" y="116"/>
                      </a:lnTo>
                      <a:lnTo>
                        <a:pt x="1745" y="138"/>
                      </a:lnTo>
                      <a:lnTo>
                        <a:pt x="1752" y="138"/>
                      </a:lnTo>
                      <a:lnTo>
                        <a:pt x="1764" y="142"/>
                      </a:lnTo>
                      <a:lnTo>
                        <a:pt x="1785" y="145"/>
                      </a:lnTo>
                      <a:lnTo>
                        <a:pt x="1815" y="149"/>
                      </a:lnTo>
                      <a:lnTo>
                        <a:pt x="1848" y="154"/>
                      </a:lnTo>
                      <a:lnTo>
                        <a:pt x="1889" y="158"/>
                      </a:lnTo>
                      <a:lnTo>
                        <a:pt x="1940" y="161"/>
                      </a:lnTo>
                      <a:lnTo>
                        <a:pt x="1992" y="161"/>
                      </a:lnTo>
                      <a:lnTo>
                        <a:pt x="2045" y="161"/>
                      </a:lnTo>
                      <a:lnTo>
                        <a:pt x="2105" y="158"/>
                      </a:lnTo>
                      <a:lnTo>
                        <a:pt x="2168" y="151"/>
                      </a:lnTo>
                      <a:lnTo>
                        <a:pt x="2234" y="142"/>
                      </a:lnTo>
                      <a:lnTo>
                        <a:pt x="2297" y="129"/>
                      </a:lnTo>
                      <a:lnTo>
                        <a:pt x="2363" y="113"/>
                      </a:lnTo>
                      <a:lnTo>
                        <a:pt x="2429" y="90"/>
                      </a:lnTo>
                      <a:lnTo>
                        <a:pt x="2498" y="57"/>
                      </a:lnTo>
                      <a:lnTo>
                        <a:pt x="2494" y="61"/>
                      </a:lnTo>
                      <a:lnTo>
                        <a:pt x="2483" y="70"/>
                      </a:lnTo>
                      <a:lnTo>
                        <a:pt x="2462" y="90"/>
                      </a:lnTo>
                      <a:lnTo>
                        <a:pt x="2434" y="109"/>
                      </a:lnTo>
                      <a:lnTo>
                        <a:pt x="2399" y="129"/>
                      </a:lnTo>
                      <a:lnTo>
                        <a:pt x="2357" y="151"/>
                      </a:lnTo>
                      <a:lnTo>
                        <a:pt x="2303" y="177"/>
                      </a:lnTo>
                      <a:lnTo>
                        <a:pt x="2243" y="199"/>
                      </a:lnTo>
                      <a:lnTo>
                        <a:pt x="2172" y="219"/>
                      </a:lnTo>
                      <a:lnTo>
                        <a:pt x="2093" y="235"/>
                      </a:lnTo>
                      <a:lnTo>
                        <a:pt x="2007" y="248"/>
                      </a:lnTo>
                      <a:lnTo>
                        <a:pt x="1908" y="255"/>
                      </a:lnTo>
                      <a:lnTo>
                        <a:pt x="1803" y="255"/>
                      </a:lnTo>
                      <a:lnTo>
                        <a:pt x="1689" y="248"/>
                      </a:lnTo>
                      <a:lnTo>
                        <a:pt x="1560" y="231"/>
                      </a:lnTo>
                      <a:lnTo>
                        <a:pt x="1425" y="203"/>
                      </a:lnTo>
                      <a:lnTo>
                        <a:pt x="1414" y="199"/>
                      </a:lnTo>
                      <a:lnTo>
                        <a:pt x="1384" y="193"/>
                      </a:lnTo>
                      <a:lnTo>
                        <a:pt x="1330" y="183"/>
                      </a:lnTo>
                      <a:lnTo>
                        <a:pt x="1260" y="167"/>
                      </a:lnTo>
                      <a:lnTo>
                        <a:pt x="1180" y="151"/>
                      </a:lnTo>
                      <a:lnTo>
                        <a:pt x="1084" y="132"/>
                      </a:lnTo>
                      <a:lnTo>
                        <a:pt x="982" y="113"/>
                      </a:lnTo>
                      <a:lnTo>
                        <a:pt x="871" y="93"/>
                      </a:lnTo>
                      <a:lnTo>
                        <a:pt x="755" y="70"/>
                      </a:lnTo>
                      <a:lnTo>
                        <a:pt x="637" y="52"/>
                      </a:lnTo>
                      <a:lnTo>
                        <a:pt x="515" y="36"/>
                      </a:lnTo>
                      <a:lnTo>
                        <a:pt x="401" y="19"/>
                      </a:lnTo>
                      <a:lnTo>
                        <a:pt x="287" y="9"/>
                      </a:lnTo>
                      <a:lnTo>
                        <a:pt x="180" y="3"/>
                      </a:lnTo>
                      <a:lnTo>
                        <a:pt x="83" y="0"/>
                      </a:lnTo>
                      <a:lnTo>
                        <a:pt x="0" y="3"/>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2" name="Freeform 155"/>
                <p:cNvSpPr>
                  <a:spLocks/>
                </p:cNvSpPr>
                <p:nvPr/>
              </p:nvSpPr>
              <p:spPr bwMode="auto">
                <a:xfrm>
                  <a:off x="864" y="2160"/>
                  <a:ext cx="480" cy="48"/>
                </a:xfrm>
                <a:custGeom>
                  <a:avLst/>
                  <a:gdLst>
                    <a:gd name="T0" fmla="*/ 0 w 1404"/>
                    <a:gd name="T1" fmla="*/ 0 h 122"/>
                    <a:gd name="T2" fmla="*/ 1 w 1404"/>
                    <a:gd name="T3" fmla="*/ 0 h 122"/>
                    <a:gd name="T4" fmla="*/ 4 w 1404"/>
                    <a:gd name="T5" fmla="*/ 1 h 122"/>
                    <a:gd name="T6" fmla="*/ 10 w 1404"/>
                    <a:gd name="T7" fmla="*/ 2 h 122"/>
                    <a:gd name="T8" fmla="*/ 16 w 1404"/>
                    <a:gd name="T9" fmla="*/ 4 h 122"/>
                    <a:gd name="T10" fmla="*/ 25 w 1404"/>
                    <a:gd name="T11" fmla="*/ 6 h 122"/>
                    <a:gd name="T12" fmla="*/ 35 w 1404"/>
                    <a:gd name="T13" fmla="*/ 7 h 122"/>
                    <a:gd name="T14" fmla="*/ 45 w 1404"/>
                    <a:gd name="T15" fmla="*/ 9 h 122"/>
                    <a:gd name="T16" fmla="*/ 57 w 1404"/>
                    <a:gd name="T17" fmla="*/ 11 h 122"/>
                    <a:gd name="T18" fmla="*/ 70 w 1404"/>
                    <a:gd name="T19" fmla="*/ 13 h 122"/>
                    <a:gd name="T20" fmla="*/ 83 w 1404"/>
                    <a:gd name="T21" fmla="*/ 13 h 122"/>
                    <a:gd name="T22" fmla="*/ 97 w 1404"/>
                    <a:gd name="T23" fmla="*/ 15 h 122"/>
                    <a:gd name="T24" fmla="*/ 111 w 1404"/>
                    <a:gd name="T25" fmla="*/ 15 h 122"/>
                    <a:gd name="T26" fmla="*/ 125 w 1404"/>
                    <a:gd name="T27" fmla="*/ 15 h 122"/>
                    <a:gd name="T28" fmla="*/ 138 w 1404"/>
                    <a:gd name="T29" fmla="*/ 14 h 122"/>
                    <a:gd name="T30" fmla="*/ 151 w 1404"/>
                    <a:gd name="T31" fmla="*/ 13 h 122"/>
                    <a:gd name="T32" fmla="*/ 164 w 1404"/>
                    <a:gd name="T33" fmla="*/ 10 h 122"/>
                    <a:gd name="T34" fmla="*/ 163 w 1404"/>
                    <a:gd name="T35" fmla="*/ 10 h 122"/>
                    <a:gd name="T36" fmla="*/ 159 w 1404"/>
                    <a:gd name="T37" fmla="*/ 11 h 122"/>
                    <a:gd name="T38" fmla="*/ 154 w 1404"/>
                    <a:gd name="T39" fmla="*/ 12 h 122"/>
                    <a:gd name="T40" fmla="*/ 146 w 1404"/>
                    <a:gd name="T41" fmla="*/ 13 h 122"/>
                    <a:gd name="T42" fmla="*/ 136 w 1404"/>
                    <a:gd name="T43" fmla="*/ 15 h 122"/>
                    <a:gd name="T44" fmla="*/ 125 w 1404"/>
                    <a:gd name="T45" fmla="*/ 16 h 122"/>
                    <a:gd name="T46" fmla="*/ 113 w 1404"/>
                    <a:gd name="T47" fmla="*/ 17 h 122"/>
                    <a:gd name="T48" fmla="*/ 100 w 1404"/>
                    <a:gd name="T49" fmla="*/ 18 h 122"/>
                    <a:gd name="T50" fmla="*/ 87 w 1404"/>
                    <a:gd name="T51" fmla="*/ 19 h 122"/>
                    <a:gd name="T52" fmla="*/ 73 w 1404"/>
                    <a:gd name="T53" fmla="*/ 19 h 122"/>
                    <a:gd name="T54" fmla="*/ 59 w 1404"/>
                    <a:gd name="T55" fmla="*/ 18 h 122"/>
                    <a:gd name="T56" fmla="*/ 46 w 1404"/>
                    <a:gd name="T57" fmla="*/ 17 h 122"/>
                    <a:gd name="T58" fmla="*/ 33 w 1404"/>
                    <a:gd name="T59" fmla="*/ 14 h 122"/>
                    <a:gd name="T60" fmla="*/ 21 w 1404"/>
                    <a:gd name="T61" fmla="*/ 10 h 122"/>
                    <a:gd name="T62" fmla="*/ 10 w 1404"/>
                    <a:gd name="T63" fmla="*/ 6 h 122"/>
                    <a:gd name="T64" fmla="*/ 0 w 1404"/>
                    <a:gd name="T65" fmla="*/ 0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4"/>
                    <a:gd name="T100" fmla="*/ 0 h 122"/>
                    <a:gd name="T101" fmla="*/ 1404 w 1404"/>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4" h="122">
                      <a:moveTo>
                        <a:pt x="0" y="0"/>
                      </a:moveTo>
                      <a:lnTo>
                        <a:pt x="9" y="2"/>
                      </a:lnTo>
                      <a:lnTo>
                        <a:pt x="36" y="6"/>
                      </a:lnTo>
                      <a:lnTo>
                        <a:pt x="81" y="16"/>
                      </a:lnTo>
                      <a:lnTo>
                        <a:pt x="138" y="22"/>
                      </a:lnTo>
                      <a:lnTo>
                        <a:pt x="213" y="35"/>
                      </a:lnTo>
                      <a:lnTo>
                        <a:pt x="296" y="48"/>
                      </a:lnTo>
                      <a:lnTo>
                        <a:pt x="386" y="58"/>
                      </a:lnTo>
                      <a:lnTo>
                        <a:pt x="491" y="70"/>
                      </a:lnTo>
                      <a:lnTo>
                        <a:pt x="599" y="81"/>
                      </a:lnTo>
                      <a:lnTo>
                        <a:pt x="713" y="86"/>
                      </a:lnTo>
                      <a:lnTo>
                        <a:pt x="829" y="93"/>
                      </a:lnTo>
                      <a:lnTo>
                        <a:pt x="947" y="97"/>
                      </a:lnTo>
                      <a:lnTo>
                        <a:pt x="1067" y="97"/>
                      </a:lnTo>
                      <a:lnTo>
                        <a:pt x="1180" y="90"/>
                      </a:lnTo>
                      <a:lnTo>
                        <a:pt x="1297" y="81"/>
                      </a:lnTo>
                      <a:lnTo>
                        <a:pt x="1404" y="64"/>
                      </a:lnTo>
                      <a:lnTo>
                        <a:pt x="1393" y="67"/>
                      </a:lnTo>
                      <a:lnTo>
                        <a:pt x="1363" y="70"/>
                      </a:lnTo>
                      <a:lnTo>
                        <a:pt x="1312" y="77"/>
                      </a:lnTo>
                      <a:lnTo>
                        <a:pt x="1247" y="86"/>
                      </a:lnTo>
                      <a:lnTo>
                        <a:pt x="1162" y="97"/>
                      </a:lnTo>
                      <a:lnTo>
                        <a:pt x="1069" y="102"/>
                      </a:lnTo>
                      <a:lnTo>
                        <a:pt x="964" y="113"/>
                      </a:lnTo>
                      <a:lnTo>
                        <a:pt x="857" y="119"/>
                      </a:lnTo>
                      <a:lnTo>
                        <a:pt x="743" y="122"/>
                      </a:lnTo>
                      <a:lnTo>
                        <a:pt x="626" y="122"/>
                      </a:lnTo>
                      <a:lnTo>
                        <a:pt x="509" y="115"/>
                      </a:lnTo>
                      <a:lnTo>
                        <a:pt x="393" y="106"/>
                      </a:lnTo>
                      <a:lnTo>
                        <a:pt x="281" y="90"/>
                      </a:lnTo>
                      <a:lnTo>
                        <a:pt x="180" y="67"/>
                      </a:lnTo>
                      <a:lnTo>
                        <a:pt x="84" y="38"/>
                      </a:lnTo>
                      <a:lnTo>
                        <a:pt x="0" y="0"/>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0503" name="Group 156"/>
            <p:cNvGrpSpPr>
              <a:grpSpLocks/>
            </p:cNvGrpSpPr>
            <p:nvPr/>
          </p:nvGrpSpPr>
          <p:grpSpPr bwMode="auto">
            <a:xfrm>
              <a:off x="864" y="2208"/>
              <a:ext cx="576" cy="576"/>
              <a:chOff x="2990" y="1824"/>
              <a:chExt cx="914" cy="874"/>
            </a:xfrm>
          </p:grpSpPr>
          <p:sp>
            <p:nvSpPr>
              <p:cNvPr id="20504" name="Freeform 157"/>
              <p:cNvSpPr>
                <a:spLocks/>
              </p:cNvSpPr>
              <p:nvPr/>
            </p:nvSpPr>
            <p:spPr bwMode="auto">
              <a:xfrm>
                <a:off x="2990" y="2056"/>
                <a:ext cx="196" cy="222"/>
              </a:xfrm>
              <a:custGeom>
                <a:avLst/>
                <a:gdLst>
                  <a:gd name="T0" fmla="*/ 24 w 392"/>
                  <a:gd name="T1" fmla="*/ 49 h 444"/>
                  <a:gd name="T2" fmla="*/ 25 w 392"/>
                  <a:gd name="T3" fmla="*/ 40 h 444"/>
                  <a:gd name="T4" fmla="*/ 29 w 392"/>
                  <a:gd name="T5" fmla="*/ 31 h 444"/>
                  <a:gd name="T6" fmla="*/ 34 w 392"/>
                  <a:gd name="T7" fmla="*/ 24 h 444"/>
                  <a:gd name="T8" fmla="*/ 41 w 392"/>
                  <a:gd name="T9" fmla="*/ 18 h 444"/>
                  <a:gd name="T10" fmla="*/ 48 w 392"/>
                  <a:gd name="T11" fmla="*/ 13 h 444"/>
                  <a:gd name="T12" fmla="*/ 57 w 392"/>
                  <a:gd name="T13" fmla="*/ 9 h 444"/>
                  <a:gd name="T14" fmla="*/ 66 w 392"/>
                  <a:gd name="T15" fmla="*/ 7 h 444"/>
                  <a:gd name="T16" fmla="*/ 73 w 392"/>
                  <a:gd name="T17" fmla="*/ 7 h 444"/>
                  <a:gd name="T18" fmla="*/ 77 w 392"/>
                  <a:gd name="T19" fmla="*/ 7 h 444"/>
                  <a:gd name="T20" fmla="*/ 82 w 392"/>
                  <a:gd name="T21" fmla="*/ 9 h 444"/>
                  <a:gd name="T22" fmla="*/ 86 w 392"/>
                  <a:gd name="T23" fmla="*/ 10 h 444"/>
                  <a:gd name="T24" fmla="*/ 84 w 392"/>
                  <a:gd name="T25" fmla="*/ 8 h 444"/>
                  <a:gd name="T26" fmla="*/ 77 w 392"/>
                  <a:gd name="T27" fmla="*/ 4 h 444"/>
                  <a:gd name="T28" fmla="*/ 69 w 392"/>
                  <a:gd name="T29" fmla="*/ 2 h 444"/>
                  <a:gd name="T30" fmla="*/ 60 w 392"/>
                  <a:gd name="T31" fmla="*/ 1 h 444"/>
                  <a:gd name="T32" fmla="*/ 50 w 392"/>
                  <a:gd name="T33" fmla="*/ 1 h 444"/>
                  <a:gd name="T34" fmla="*/ 39 w 392"/>
                  <a:gd name="T35" fmla="*/ 3 h 444"/>
                  <a:gd name="T36" fmla="*/ 29 w 392"/>
                  <a:gd name="T37" fmla="*/ 7 h 444"/>
                  <a:gd name="T38" fmla="*/ 20 w 392"/>
                  <a:gd name="T39" fmla="*/ 13 h 444"/>
                  <a:gd name="T40" fmla="*/ 13 w 392"/>
                  <a:gd name="T41" fmla="*/ 21 h 444"/>
                  <a:gd name="T42" fmla="*/ 7 w 392"/>
                  <a:gd name="T43" fmla="*/ 29 h 444"/>
                  <a:gd name="T44" fmla="*/ 3 w 392"/>
                  <a:gd name="T45" fmla="*/ 39 h 444"/>
                  <a:gd name="T46" fmla="*/ 1 w 392"/>
                  <a:gd name="T47" fmla="*/ 50 h 444"/>
                  <a:gd name="T48" fmla="*/ 1 w 392"/>
                  <a:gd name="T49" fmla="*/ 61 h 444"/>
                  <a:gd name="T50" fmla="*/ 3 w 392"/>
                  <a:gd name="T51" fmla="*/ 72 h 444"/>
                  <a:gd name="T52" fmla="*/ 7 w 392"/>
                  <a:gd name="T53" fmla="*/ 82 h 444"/>
                  <a:gd name="T54" fmla="*/ 13 w 392"/>
                  <a:gd name="T55" fmla="*/ 91 h 444"/>
                  <a:gd name="T56" fmla="*/ 20 w 392"/>
                  <a:gd name="T57" fmla="*/ 99 h 444"/>
                  <a:gd name="T58" fmla="*/ 29 w 392"/>
                  <a:gd name="T59" fmla="*/ 105 h 444"/>
                  <a:gd name="T60" fmla="*/ 39 w 392"/>
                  <a:gd name="T61" fmla="*/ 109 h 444"/>
                  <a:gd name="T62" fmla="*/ 50 w 392"/>
                  <a:gd name="T63" fmla="*/ 111 h 444"/>
                  <a:gd name="T64" fmla="*/ 62 w 392"/>
                  <a:gd name="T65" fmla="*/ 111 h 444"/>
                  <a:gd name="T66" fmla="*/ 74 w 392"/>
                  <a:gd name="T67" fmla="*/ 108 h 444"/>
                  <a:gd name="T68" fmla="*/ 85 w 392"/>
                  <a:gd name="T69" fmla="*/ 103 h 444"/>
                  <a:gd name="T70" fmla="*/ 94 w 392"/>
                  <a:gd name="T71" fmla="*/ 96 h 444"/>
                  <a:gd name="T72" fmla="*/ 95 w 392"/>
                  <a:gd name="T73" fmla="*/ 93 h 444"/>
                  <a:gd name="T74" fmla="*/ 89 w 392"/>
                  <a:gd name="T75" fmla="*/ 97 h 444"/>
                  <a:gd name="T76" fmla="*/ 82 w 392"/>
                  <a:gd name="T77" fmla="*/ 99 h 444"/>
                  <a:gd name="T78" fmla="*/ 74 w 392"/>
                  <a:gd name="T79" fmla="*/ 100 h 444"/>
                  <a:gd name="T80" fmla="*/ 66 w 392"/>
                  <a:gd name="T81" fmla="*/ 100 h 444"/>
                  <a:gd name="T82" fmla="*/ 57 w 392"/>
                  <a:gd name="T83" fmla="*/ 99 h 444"/>
                  <a:gd name="T84" fmla="*/ 48 w 392"/>
                  <a:gd name="T85" fmla="*/ 95 h 444"/>
                  <a:gd name="T86" fmla="*/ 41 w 392"/>
                  <a:gd name="T87" fmla="*/ 90 h 444"/>
                  <a:gd name="T88" fmla="*/ 34 w 392"/>
                  <a:gd name="T89" fmla="*/ 84 h 444"/>
                  <a:gd name="T90" fmla="*/ 29 w 392"/>
                  <a:gd name="T91" fmla="*/ 76 h 444"/>
                  <a:gd name="T92" fmla="*/ 25 w 392"/>
                  <a:gd name="T93" fmla="*/ 68 h 444"/>
                  <a:gd name="T94" fmla="*/ 24 w 392"/>
                  <a:gd name="T95" fmla="*/ 58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4"/>
                  <a:gd name="T146" fmla="*/ 392 w 392"/>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4">
                    <a:moveTo>
                      <a:pt x="93" y="215"/>
                    </a:moveTo>
                    <a:lnTo>
                      <a:pt x="94" y="195"/>
                    </a:lnTo>
                    <a:lnTo>
                      <a:pt x="97" y="177"/>
                    </a:lnTo>
                    <a:lnTo>
                      <a:pt x="101" y="159"/>
                    </a:lnTo>
                    <a:lnTo>
                      <a:pt x="108" y="142"/>
                    </a:lnTo>
                    <a:lnTo>
                      <a:pt x="116" y="125"/>
                    </a:lnTo>
                    <a:lnTo>
                      <a:pt x="125" y="110"/>
                    </a:lnTo>
                    <a:lnTo>
                      <a:pt x="136" y="95"/>
                    </a:lnTo>
                    <a:lnTo>
                      <a:pt x="148" y="82"/>
                    </a:lnTo>
                    <a:lnTo>
                      <a:pt x="161" y="69"/>
                    </a:lnTo>
                    <a:lnTo>
                      <a:pt x="176" y="59"/>
                    </a:lnTo>
                    <a:lnTo>
                      <a:pt x="191" y="50"/>
                    </a:lnTo>
                    <a:lnTo>
                      <a:pt x="208" y="42"/>
                    </a:lnTo>
                    <a:lnTo>
                      <a:pt x="226" y="35"/>
                    </a:lnTo>
                    <a:lnTo>
                      <a:pt x="243" y="30"/>
                    </a:lnTo>
                    <a:lnTo>
                      <a:pt x="261" y="28"/>
                    </a:lnTo>
                    <a:lnTo>
                      <a:pt x="281" y="27"/>
                    </a:lnTo>
                    <a:lnTo>
                      <a:pt x="290" y="27"/>
                    </a:lnTo>
                    <a:lnTo>
                      <a:pt x="299" y="28"/>
                    </a:lnTo>
                    <a:lnTo>
                      <a:pt x="307" y="29"/>
                    </a:lnTo>
                    <a:lnTo>
                      <a:pt x="317" y="30"/>
                    </a:lnTo>
                    <a:lnTo>
                      <a:pt x="325" y="33"/>
                    </a:lnTo>
                    <a:lnTo>
                      <a:pt x="333" y="35"/>
                    </a:lnTo>
                    <a:lnTo>
                      <a:pt x="341" y="37"/>
                    </a:lnTo>
                    <a:lnTo>
                      <a:pt x="349" y="41"/>
                    </a:lnTo>
                    <a:lnTo>
                      <a:pt x="335" y="31"/>
                    </a:lnTo>
                    <a:lnTo>
                      <a:pt x="320" y="23"/>
                    </a:lnTo>
                    <a:lnTo>
                      <a:pt x="305" y="16"/>
                    </a:lnTo>
                    <a:lnTo>
                      <a:pt x="290" y="11"/>
                    </a:lnTo>
                    <a:lnTo>
                      <a:pt x="273" y="6"/>
                    </a:lnTo>
                    <a:lnTo>
                      <a:pt x="257" y="3"/>
                    </a:lnTo>
                    <a:lnTo>
                      <a:pt x="239" y="1"/>
                    </a:lnTo>
                    <a:lnTo>
                      <a:pt x="221" y="0"/>
                    </a:lnTo>
                    <a:lnTo>
                      <a:pt x="198" y="1"/>
                    </a:lnTo>
                    <a:lnTo>
                      <a:pt x="176" y="5"/>
                    </a:lnTo>
                    <a:lnTo>
                      <a:pt x="155" y="11"/>
                    </a:lnTo>
                    <a:lnTo>
                      <a:pt x="135" y="18"/>
                    </a:lnTo>
                    <a:lnTo>
                      <a:pt x="115" y="27"/>
                    </a:lnTo>
                    <a:lnTo>
                      <a:pt x="98" y="38"/>
                    </a:lnTo>
                    <a:lnTo>
                      <a:pt x="80" y="51"/>
                    </a:lnTo>
                    <a:lnTo>
                      <a:pt x="64" y="65"/>
                    </a:lnTo>
                    <a:lnTo>
                      <a:pt x="50" y="81"/>
                    </a:lnTo>
                    <a:lnTo>
                      <a:pt x="38" y="98"/>
                    </a:lnTo>
                    <a:lnTo>
                      <a:pt x="26" y="116"/>
                    </a:lnTo>
                    <a:lnTo>
                      <a:pt x="17" y="135"/>
                    </a:lnTo>
                    <a:lnTo>
                      <a:pt x="10" y="156"/>
                    </a:lnTo>
                    <a:lnTo>
                      <a:pt x="4" y="177"/>
                    </a:lnTo>
                    <a:lnTo>
                      <a:pt x="1" y="199"/>
                    </a:lnTo>
                    <a:lnTo>
                      <a:pt x="0" y="222"/>
                    </a:lnTo>
                    <a:lnTo>
                      <a:pt x="1" y="245"/>
                    </a:lnTo>
                    <a:lnTo>
                      <a:pt x="4" y="266"/>
                    </a:lnTo>
                    <a:lnTo>
                      <a:pt x="10" y="288"/>
                    </a:lnTo>
                    <a:lnTo>
                      <a:pt x="17" y="308"/>
                    </a:lnTo>
                    <a:lnTo>
                      <a:pt x="26" y="328"/>
                    </a:lnTo>
                    <a:lnTo>
                      <a:pt x="38" y="346"/>
                    </a:lnTo>
                    <a:lnTo>
                      <a:pt x="50" y="363"/>
                    </a:lnTo>
                    <a:lnTo>
                      <a:pt x="64" y="379"/>
                    </a:lnTo>
                    <a:lnTo>
                      <a:pt x="80" y="393"/>
                    </a:lnTo>
                    <a:lnTo>
                      <a:pt x="98" y="406"/>
                    </a:lnTo>
                    <a:lnTo>
                      <a:pt x="115" y="417"/>
                    </a:lnTo>
                    <a:lnTo>
                      <a:pt x="135" y="427"/>
                    </a:lnTo>
                    <a:lnTo>
                      <a:pt x="155" y="434"/>
                    </a:lnTo>
                    <a:lnTo>
                      <a:pt x="176" y="439"/>
                    </a:lnTo>
                    <a:lnTo>
                      <a:pt x="198" y="443"/>
                    </a:lnTo>
                    <a:lnTo>
                      <a:pt x="221" y="444"/>
                    </a:lnTo>
                    <a:lnTo>
                      <a:pt x="246" y="443"/>
                    </a:lnTo>
                    <a:lnTo>
                      <a:pt x="272" y="438"/>
                    </a:lnTo>
                    <a:lnTo>
                      <a:pt x="295" y="431"/>
                    </a:lnTo>
                    <a:lnTo>
                      <a:pt x="317" y="422"/>
                    </a:lnTo>
                    <a:lnTo>
                      <a:pt x="339" y="411"/>
                    </a:lnTo>
                    <a:lnTo>
                      <a:pt x="358" y="397"/>
                    </a:lnTo>
                    <a:lnTo>
                      <a:pt x="375" y="382"/>
                    </a:lnTo>
                    <a:lnTo>
                      <a:pt x="392" y="364"/>
                    </a:lnTo>
                    <a:lnTo>
                      <a:pt x="380" y="372"/>
                    </a:lnTo>
                    <a:lnTo>
                      <a:pt x="367" y="379"/>
                    </a:lnTo>
                    <a:lnTo>
                      <a:pt x="354" y="386"/>
                    </a:lnTo>
                    <a:lnTo>
                      <a:pt x="340" y="391"/>
                    </a:lnTo>
                    <a:lnTo>
                      <a:pt x="326" y="396"/>
                    </a:lnTo>
                    <a:lnTo>
                      <a:pt x="311" y="399"/>
                    </a:lnTo>
                    <a:lnTo>
                      <a:pt x="296" y="400"/>
                    </a:lnTo>
                    <a:lnTo>
                      <a:pt x="281" y="401"/>
                    </a:lnTo>
                    <a:lnTo>
                      <a:pt x="261" y="400"/>
                    </a:lnTo>
                    <a:lnTo>
                      <a:pt x="243" y="398"/>
                    </a:lnTo>
                    <a:lnTo>
                      <a:pt x="226" y="393"/>
                    </a:lnTo>
                    <a:lnTo>
                      <a:pt x="208" y="386"/>
                    </a:lnTo>
                    <a:lnTo>
                      <a:pt x="191" y="378"/>
                    </a:lnTo>
                    <a:lnTo>
                      <a:pt x="176" y="369"/>
                    </a:lnTo>
                    <a:lnTo>
                      <a:pt x="161" y="359"/>
                    </a:lnTo>
                    <a:lnTo>
                      <a:pt x="148" y="346"/>
                    </a:lnTo>
                    <a:lnTo>
                      <a:pt x="136" y="333"/>
                    </a:lnTo>
                    <a:lnTo>
                      <a:pt x="125" y="318"/>
                    </a:lnTo>
                    <a:lnTo>
                      <a:pt x="116" y="303"/>
                    </a:lnTo>
                    <a:lnTo>
                      <a:pt x="108" y="287"/>
                    </a:lnTo>
                    <a:lnTo>
                      <a:pt x="101" y="270"/>
                    </a:lnTo>
                    <a:lnTo>
                      <a:pt x="97" y="253"/>
                    </a:lnTo>
                    <a:lnTo>
                      <a:pt x="94" y="233"/>
                    </a:lnTo>
                    <a:lnTo>
                      <a:pt x="93"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5" name="Freeform 158"/>
              <p:cNvSpPr>
                <a:spLocks/>
              </p:cNvSpPr>
              <p:nvPr/>
            </p:nvSpPr>
            <p:spPr bwMode="auto">
              <a:xfrm>
                <a:off x="3185" y="1852"/>
                <a:ext cx="196" cy="222"/>
              </a:xfrm>
              <a:custGeom>
                <a:avLst/>
                <a:gdLst>
                  <a:gd name="T0" fmla="*/ 24 w 392"/>
                  <a:gd name="T1" fmla="*/ 49 h 445"/>
                  <a:gd name="T2" fmla="*/ 26 w 392"/>
                  <a:gd name="T3" fmla="*/ 39 h 445"/>
                  <a:gd name="T4" fmla="*/ 29 w 392"/>
                  <a:gd name="T5" fmla="*/ 31 h 445"/>
                  <a:gd name="T6" fmla="*/ 34 w 392"/>
                  <a:gd name="T7" fmla="*/ 24 h 445"/>
                  <a:gd name="T8" fmla="*/ 41 w 392"/>
                  <a:gd name="T9" fmla="*/ 17 h 445"/>
                  <a:gd name="T10" fmla="*/ 48 w 392"/>
                  <a:gd name="T11" fmla="*/ 12 h 445"/>
                  <a:gd name="T12" fmla="*/ 56 w 392"/>
                  <a:gd name="T13" fmla="*/ 9 h 445"/>
                  <a:gd name="T14" fmla="*/ 66 w 392"/>
                  <a:gd name="T15" fmla="*/ 7 h 445"/>
                  <a:gd name="T16" fmla="*/ 73 w 392"/>
                  <a:gd name="T17" fmla="*/ 7 h 445"/>
                  <a:gd name="T18" fmla="*/ 77 w 392"/>
                  <a:gd name="T19" fmla="*/ 7 h 445"/>
                  <a:gd name="T20" fmla="*/ 81 w 392"/>
                  <a:gd name="T21" fmla="*/ 8 h 445"/>
                  <a:gd name="T22" fmla="*/ 85 w 392"/>
                  <a:gd name="T23" fmla="*/ 9 h 445"/>
                  <a:gd name="T24" fmla="*/ 84 w 392"/>
                  <a:gd name="T25" fmla="*/ 7 h 445"/>
                  <a:gd name="T26" fmla="*/ 77 w 392"/>
                  <a:gd name="T27" fmla="*/ 4 h 445"/>
                  <a:gd name="T28" fmla="*/ 69 w 392"/>
                  <a:gd name="T29" fmla="*/ 1 h 445"/>
                  <a:gd name="T30" fmla="*/ 60 w 392"/>
                  <a:gd name="T31" fmla="*/ 0 h 445"/>
                  <a:gd name="T32" fmla="*/ 50 w 392"/>
                  <a:gd name="T33" fmla="*/ 0 h 445"/>
                  <a:gd name="T34" fmla="*/ 39 w 392"/>
                  <a:gd name="T35" fmla="*/ 2 h 445"/>
                  <a:gd name="T36" fmla="*/ 29 w 392"/>
                  <a:gd name="T37" fmla="*/ 6 h 445"/>
                  <a:gd name="T38" fmla="*/ 21 w 392"/>
                  <a:gd name="T39" fmla="*/ 12 h 445"/>
                  <a:gd name="T40" fmla="*/ 13 w 392"/>
                  <a:gd name="T41" fmla="*/ 20 h 445"/>
                  <a:gd name="T42" fmla="*/ 7 w 392"/>
                  <a:gd name="T43" fmla="*/ 29 h 445"/>
                  <a:gd name="T44" fmla="*/ 3 w 392"/>
                  <a:gd name="T45" fmla="*/ 39 h 445"/>
                  <a:gd name="T46" fmla="*/ 1 w 392"/>
                  <a:gd name="T47" fmla="*/ 50 h 445"/>
                  <a:gd name="T48" fmla="*/ 1 w 392"/>
                  <a:gd name="T49" fmla="*/ 61 h 445"/>
                  <a:gd name="T50" fmla="*/ 3 w 392"/>
                  <a:gd name="T51" fmla="*/ 72 h 445"/>
                  <a:gd name="T52" fmla="*/ 7 w 392"/>
                  <a:gd name="T53" fmla="*/ 82 h 445"/>
                  <a:gd name="T54" fmla="*/ 13 w 392"/>
                  <a:gd name="T55" fmla="*/ 91 h 445"/>
                  <a:gd name="T56" fmla="*/ 21 w 392"/>
                  <a:gd name="T57" fmla="*/ 98 h 445"/>
                  <a:gd name="T58" fmla="*/ 29 w 392"/>
                  <a:gd name="T59" fmla="*/ 104 h 445"/>
                  <a:gd name="T60" fmla="*/ 39 w 392"/>
                  <a:gd name="T61" fmla="*/ 108 h 445"/>
                  <a:gd name="T62" fmla="*/ 50 w 392"/>
                  <a:gd name="T63" fmla="*/ 111 h 445"/>
                  <a:gd name="T64" fmla="*/ 62 w 392"/>
                  <a:gd name="T65" fmla="*/ 111 h 445"/>
                  <a:gd name="T66" fmla="*/ 74 w 392"/>
                  <a:gd name="T67" fmla="*/ 108 h 445"/>
                  <a:gd name="T68" fmla="*/ 85 w 392"/>
                  <a:gd name="T69" fmla="*/ 103 h 445"/>
                  <a:gd name="T70" fmla="*/ 94 w 392"/>
                  <a:gd name="T71" fmla="*/ 95 h 445"/>
                  <a:gd name="T72" fmla="*/ 96 w 392"/>
                  <a:gd name="T73" fmla="*/ 93 h 445"/>
                  <a:gd name="T74" fmla="*/ 89 w 392"/>
                  <a:gd name="T75" fmla="*/ 96 h 445"/>
                  <a:gd name="T76" fmla="*/ 82 w 392"/>
                  <a:gd name="T77" fmla="*/ 99 h 445"/>
                  <a:gd name="T78" fmla="*/ 74 w 392"/>
                  <a:gd name="T79" fmla="*/ 100 h 445"/>
                  <a:gd name="T80" fmla="*/ 66 w 392"/>
                  <a:gd name="T81" fmla="*/ 100 h 445"/>
                  <a:gd name="T82" fmla="*/ 56 w 392"/>
                  <a:gd name="T83" fmla="*/ 98 h 445"/>
                  <a:gd name="T84" fmla="*/ 48 w 392"/>
                  <a:gd name="T85" fmla="*/ 94 h 445"/>
                  <a:gd name="T86" fmla="*/ 41 w 392"/>
                  <a:gd name="T87" fmla="*/ 90 h 445"/>
                  <a:gd name="T88" fmla="*/ 34 w 392"/>
                  <a:gd name="T89" fmla="*/ 83 h 445"/>
                  <a:gd name="T90" fmla="*/ 29 w 392"/>
                  <a:gd name="T91" fmla="*/ 76 h 445"/>
                  <a:gd name="T92" fmla="*/ 26 w 392"/>
                  <a:gd name="T93" fmla="*/ 67 h 445"/>
                  <a:gd name="T94" fmla="*/ 24 w 392"/>
                  <a:gd name="T95" fmla="*/ 58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5"/>
                  <a:gd name="T146" fmla="*/ 392 w 392"/>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5">
                    <a:moveTo>
                      <a:pt x="95" y="215"/>
                    </a:moveTo>
                    <a:lnTo>
                      <a:pt x="96" y="196"/>
                    </a:lnTo>
                    <a:lnTo>
                      <a:pt x="98" y="177"/>
                    </a:lnTo>
                    <a:lnTo>
                      <a:pt x="103" y="159"/>
                    </a:lnTo>
                    <a:lnTo>
                      <a:pt x="110" y="142"/>
                    </a:lnTo>
                    <a:lnTo>
                      <a:pt x="117" y="126"/>
                    </a:lnTo>
                    <a:lnTo>
                      <a:pt x="126" y="111"/>
                    </a:lnTo>
                    <a:lnTo>
                      <a:pt x="136" y="96"/>
                    </a:lnTo>
                    <a:lnTo>
                      <a:pt x="149" y="83"/>
                    </a:lnTo>
                    <a:lnTo>
                      <a:pt x="162" y="71"/>
                    </a:lnTo>
                    <a:lnTo>
                      <a:pt x="177" y="60"/>
                    </a:lnTo>
                    <a:lnTo>
                      <a:pt x="192" y="51"/>
                    </a:lnTo>
                    <a:lnTo>
                      <a:pt x="208" y="43"/>
                    </a:lnTo>
                    <a:lnTo>
                      <a:pt x="225" y="36"/>
                    </a:lnTo>
                    <a:lnTo>
                      <a:pt x="242" y="31"/>
                    </a:lnTo>
                    <a:lnTo>
                      <a:pt x="261" y="29"/>
                    </a:lnTo>
                    <a:lnTo>
                      <a:pt x="280" y="28"/>
                    </a:lnTo>
                    <a:lnTo>
                      <a:pt x="290" y="28"/>
                    </a:lnTo>
                    <a:lnTo>
                      <a:pt x="299" y="29"/>
                    </a:lnTo>
                    <a:lnTo>
                      <a:pt x="307" y="30"/>
                    </a:lnTo>
                    <a:lnTo>
                      <a:pt x="316" y="31"/>
                    </a:lnTo>
                    <a:lnTo>
                      <a:pt x="324" y="33"/>
                    </a:lnTo>
                    <a:lnTo>
                      <a:pt x="332" y="35"/>
                    </a:lnTo>
                    <a:lnTo>
                      <a:pt x="340" y="38"/>
                    </a:lnTo>
                    <a:lnTo>
                      <a:pt x="348" y="41"/>
                    </a:lnTo>
                    <a:lnTo>
                      <a:pt x="334" y="31"/>
                    </a:lnTo>
                    <a:lnTo>
                      <a:pt x="321" y="23"/>
                    </a:lnTo>
                    <a:lnTo>
                      <a:pt x="305" y="16"/>
                    </a:lnTo>
                    <a:lnTo>
                      <a:pt x="290" y="11"/>
                    </a:lnTo>
                    <a:lnTo>
                      <a:pt x="273" y="6"/>
                    </a:lnTo>
                    <a:lnTo>
                      <a:pt x="256" y="3"/>
                    </a:lnTo>
                    <a:lnTo>
                      <a:pt x="239" y="1"/>
                    </a:lnTo>
                    <a:lnTo>
                      <a:pt x="222" y="0"/>
                    </a:lnTo>
                    <a:lnTo>
                      <a:pt x="198" y="1"/>
                    </a:lnTo>
                    <a:lnTo>
                      <a:pt x="177" y="5"/>
                    </a:lnTo>
                    <a:lnTo>
                      <a:pt x="156" y="11"/>
                    </a:lnTo>
                    <a:lnTo>
                      <a:pt x="135" y="18"/>
                    </a:lnTo>
                    <a:lnTo>
                      <a:pt x="116" y="27"/>
                    </a:lnTo>
                    <a:lnTo>
                      <a:pt x="98" y="38"/>
                    </a:lnTo>
                    <a:lnTo>
                      <a:pt x="81" y="51"/>
                    </a:lnTo>
                    <a:lnTo>
                      <a:pt x="65" y="66"/>
                    </a:lnTo>
                    <a:lnTo>
                      <a:pt x="51" y="81"/>
                    </a:lnTo>
                    <a:lnTo>
                      <a:pt x="38" y="98"/>
                    </a:lnTo>
                    <a:lnTo>
                      <a:pt x="27" y="117"/>
                    </a:lnTo>
                    <a:lnTo>
                      <a:pt x="18" y="136"/>
                    </a:lnTo>
                    <a:lnTo>
                      <a:pt x="11" y="157"/>
                    </a:lnTo>
                    <a:lnTo>
                      <a:pt x="5" y="178"/>
                    </a:lnTo>
                    <a:lnTo>
                      <a:pt x="1" y="200"/>
                    </a:lnTo>
                    <a:lnTo>
                      <a:pt x="0" y="223"/>
                    </a:lnTo>
                    <a:lnTo>
                      <a:pt x="1" y="246"/>
                    </a:lnTo>
                    <a:lnTo>
                      <a:pt x="5" y="268"/>
                    </a:lnTo>
                    <a:lnTo>
                      <a:pt x="11" y="288"/>
                    </a:lnTo>
                    <a:lnTo>
                      <a:pt x="18" y="309"/>
                    </a:lnTo>
                    <a:lnTo>
                      <a:pt x="27" y="329"/>
                    </a:lnTo>
                    <a:lnTo>
                      <a:pt x="38" y="347"/>
                    </a:lnTo>
                    <a:lnTo>
                      <a:pt x="51" y="364"/>
                    </a:lnTo>
                    <a:lnTo>
                      <a:pt x="65" y="379"/>
                    </a:lnTo>
                    <a:lnTo>
                      <a:pt x="81" y="394"/>
                    </a:lnTo>
                    <a:lnTo>
                      <a:pt x="98" y="407"/>
                    </a:lnTo>
                    <a:lnTo>
                      <a:pt x="116" y="419"/>
                    </a:lnTo>
                    <a:lnTo>
                      <a:pt x="135" y="428"/>
                    </a:lnTo>
                    <a:lnTo>
                      <a:pt x="156" y="435"/>
                    </a:lnTo>
                    <a:lnTo>
                      <a:pt x="177" y="440"/>
                    </a:lnTo>
                    <a:lnTo>
                      <a:pt x="198" y="444"/>
                    </a:lnTo>
                    <a:lnTo>
                      <a:pt x="222" y="445"/>
                    </a:lnTo>
                    <a:lnTo>
                      <a:pt x="247" y="444"/>
                    </a:lnTo>
                    <a:lnTo>
                      <a:pt x="271" y="439"/>
                    </a:lnTo>
                    <a:lnTo>
                      <a:pt x="294" y="432"/>
                    </a:lnTo>
                    <a:lnTo>
                      <a:pt x="317" y="423"/>
                    </a:lnTo>
                    <a:lnTo>
                      <a:pt x="338" y="412"/>
                    </a:lnTo>
                    <a:lnTo>
                      <a:pt x="358" y="398"/>
                    </a:lnTo>
                    <a:lnTo>
                      <a:pt x="376" y="382"/>
                    </a:lnTo>
                    <a:lnTo>
                      <a:pt x="392" y="364"/>
                    </a:lnTo>
                    <a:lnTo>
                      <a:pt x="381" y="372"/>
                    </a:lnTo>
                    <a:lnTo>
                      <a:pt x="368" y="381"/>
                    </a:lnTo>
                    <a:lnTo>
                      <a:pt x="354" y="386"/>
                    </a:lnTo>
                    <a:lnTo>
                      <a:pt x="340" y="392"/>
                    </a:lnTo>
                    <a:lnTo>
                      <a:pt x="325" y="397"/>
                    </a:lnTo>
                    <a:lnTo>
                      <a:pt x="311" y="400"/>
                    </a:lnTo>
                    <a:lnTo>
                      <a:pt x="295" y="401"/>
                    </a:lnTo>
                    <a:lnTo>
                      <a:pt x="280" y="402"/>
                    </a:lnTo>
                    <a:lnTo>
                      <a:pt x="261" y="401"/>
                    </a:lnTo>
                    <a:lnTo>
                      <a:pt x="242" y="399"/>
                    </a:lnTo>
                    <a:lnTo>
                      <a:pt x="225" y="394"/>
                    </a:lnTo>
                    <a:lnTo>
                      <a:pt x="208" y="387"/>
                    </a:lnTo>
                    <a:lnTo>
                      <a:pt x="192" y="379"/>
                    </a:lnTo>
                    <a:lnTo>
                      <a:pt x="177" y="370"/>
                    </a:lnTo>
                    <a:lnTo>
                      <a:pt x="162" y="360"/>
                    </a:lnTo>
                    <a:lnTo>
                      <a:pt x="149" y="347"/>
                    </a:lnTo>
                    <a:lnTo>
                      <a:pt x="136" y="334"/>
                    </a:lnTo>
                    <a:lnTo>
                      <a:pt x="126" y="319"/>
                    </a:lnTo>
                    <a:lnTo>
                      <a:pt x="117" y="304"/>
                    </a:lnTo>
                    <a:lnTo>
                      <a:pt x="110" y="287"/>
                    </a:lnTo>
                    <a:lnTo>
                      <a:pt x="103" y="270"/>
                    </a:lnTo>
                    <a:lnTo>
                      <a:pt x="98" y="253"/>
                    </a:lnTo>
                    <a:lnTo>
                      <a:pt x="96" y="234"/>
                    </a:lnTo>
                    <a:lnTo>
                      <a:pt x="95"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6" name="Freeform 159"/>
              <p:cNvSpPr>
                <a:spLocks/>
              </p:cNvSpPr>
              <p:nvPr/>
            </p:nvSpPr>
            <p:spPr bwMode="auto">
              <a:xfrm>
                <a:off x="3621" y="1824"/>
                <a:ext cx="196" cy="222"/>
              </a:xfrm>
              <a:custGeom>
                <a:avLst/>
                <a:gdLst>
                  <a:gd name="T0" fmla="*/ 23 w 393"/>
                  <a:gd name="T1" fmla="*/ 49 h 444"/>
                  <a:gd name="T2" fmla="*/ 25 w 393"/>
                  <a:gd name="T3" fmla="*/ 40 h 444"/>
                  <a:gd name="T4" fmla="*/ 29 w 393"/>
                  <a:gd name="T5" fmla="*/ 32 h 444"/>
                  <a:gd name="T6" fmla="*/ 34 w 393"/>
                  <a:gd name="T7" fmla="*/ 24 h 444"/>
                  <a:gd name="T8" fmla="*/ 40 w 393"/>
                  <a:gd name="T9" fmla="*/ 18 h 444"/>
                  <a:gd name="T10" fmla="*/ 48 w 393"/>
                  <a:gd name="T11" fmla="*/ 13 h 444"/>
                  <a:gd name="T12" fmla="*/ 56 w 393"/>
                  <a:gd name="T13" fmla="*/ 9 h 444"/>
                  <a:gd name="T14" fmla="*/ 65 w 393"/>
                  <a:gd name="T15" fmla="*/ 7 h 444"/>
                  <a:gd name="T16" fmla="*/ 72 w 393"/>
                  <a:gd name="T17" fmla="*/ 7 h 444"/>
                  <a:gd name="T18" fmla="*/ 76 w 393"/>
                  <a:gd name="T19" fmla="*/ 8 h 444"/>
                  <a:gd name="T20" fmla="*/ 81 w 393"/>
                  <a:gd name="T21" fmla="*/ 8 h 444"/>
                  <a:gd name="T22" fmla="*/ 85 w 393"/>
                  <a:gd name="T23" fmla="*/ 10 h 444"/>
                  <a:gd name="T24" fmla="*/ 83 w 393"/>
                  <a:gd name="T25" fmla="*/ 8 h 444"/>
                  <a:gd name="T26" fmla="*/ 76 w 393"/>
                  <a:gd name="T27" fmla="*/ 4 h 444"/>
                  <a:gd name="T28" fmla="*/ 68 w 393"/>
                  <a:gd name="T29" fmla="*/ 2 h 444"/>
                  <a:gd name="T30" fmla="*/ 59 w 393"/>
                  <a:gd name="T31" fmla="*/ 1 h 444"/>
                  <a:gd name="T32" fmla="*/ 49 w 393"/>
                  <a:gd name="T33" fmla="*/ 1 h 444"/>
                  <a:gd name="T34" fmla="*/ 38 w 393"/>
                  <a:gd name="T35" fmla="*/ 3 h 444"/>
                  <a:gd name="T36" fmla="*/ 29 w 393"/>
                  <a:gd name="T37" fmla="*/ 7 h 444"/>
                  <a:gd name="T38" fmla="*/ 20 w 393"/>
                  <a:gd name="T39" fmla="*/ 13 h 444"/>
                  <a:gd name="T40" fmla="*/ 12 w 393"/>
                  <a:gd name="T41" fmla="*/ 21 h 444"/>
                  <a:gd name="T42" fmla="*/ 6 w 393"/>
                  <a:gd name="T43" fmla="*/ 29 h 444"/>
                  <a:gd name="T44" fmla="*/ 2 w 393"/>
                  <a:gd name="T45" fmla="*/ 39 h 444"/>
                  <a:gd name="T46" fmla="*/ 0 w 393"/>
                  <a:gd name="T47" fmla="*/ 50 h 444"/>
                  <a:gd name="T48" fmla="*/ 0 w 393"/>
                  <a:gd name="T49" fmla="*/ 61 h 444"/>
                  <a:gd name="T50" fmla="*/ 2 w 393"/>
                  <a:gd name="T51" fmla="*/ 72 h 444"/>
                  <a:gd name="T52" fmla="*/ 6 w 393"/>
                  <a:gd name="T53" fmla="*/ 82 h 444"/>
                  <a:gd name="T54" fmla="*/ 12 w 393"/>
                  <a:gd name="T55" fmla="*/ 91 h 444"/>
                  <a:gd name="T56" fmla="*/ 20 w 393"/>
                  <a:gd name="T57" fmla="*/ 99 h 444"/>
                  <a:gd name="T58" fmla="*/ 29 w 393"/>
                  <a:gd name="T59" fmla="*/ 105 h 444"/>
                  <a:gd name="T60" fmla="*/ 38 w 393"/>
                  <a:gd name="T61" fmla="*/ 109 h 444"/>
                  <a:gd name="T62" fmla="*/ 49 w 393"/>
                  <a:gd name="T63" fmla="*/ 111 h 444"/>
                  <a:gd name="T64" fmla="*/ 61 w 393"/>
                  <a:gd name="T65" fmla="*/ 111 h 444"/>
                  <a:gd name="T66" fmla="*/ 73 w 393"/>
                  <a:gd name="T67" fmla="*/ 108 h 444"/>
                  <a:gd name="T68" fmla="*/ 84 w 393"/>
                  <a:gd name="T69" fmla="*/ 103 h 444"/>
                  <a:gd name="T70" fmla="*/ 94 w 393"/>
                  <a:gd name="T71" fmla="*/ 96 h 444"/>
                  <a:gd name="T72" fmla="*/ 95 w 393"/>
                  <a:gd name="T73" fmla="*/ 93 h 444"/>
                  <a:gd name="T74" fmla="*/ 88 w 393"/>
                  <a:gd name="T75" fmla="*/ 97 h 444"/>
                  <a:gd name="T76" fmla="*/ 81 w 393"/>
                  <a:gd name="T77" fmla="*/ 99 h 444"/>
                  <a:gd name="T78" fmla="*/ 74 w 393"/>
                  <a:gd name="T79" fmla="*/ 100 h 444"/>
                  <a:gd name="T80" fmla="*/ 65 w 393"/>
                  <a:gd name="T81" fmla="*/ 100 h 444"/>
                  <a:gd name="T82" fmla="*/ 56 w 393"/>
                  <a:gd name="T83" fmla="*/ 99 h 444"/>
                  <a:gd name="T84" fmla="*/ 48 w 393"/>
                  <a:gd name="T85" fmla="*/ 95 h 444"/>
                  <a:gd name="T86" fmla="*/ 40 w 393"/>
                  <a:gd name="T87" fmla="*/ 90 h 444"/>
                  <a:gd name="T88" fmla="*/ 34 w 393"/>
                  <a:gd name="T89" fmla="*/ 84 h 444"/>
                  <a:gd name="T90" fmla="*/ 29 w 393"/>
                  <a:gd name="T91" fmla="*/ 76 h 444"/>
                  <a:gd name="T92" fmla="*/ 25 w 393"/>
                  <a:gd name="T93" fmla="*/ 68 h 444"/>
                  <a:gd name="T94" fmla="*/ 23 w 393"/>
                  <a:gd name="T95" fmla="*/ 59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444"/>
                  <a:gd name="T146" fmla="*/ 393 w 393"/>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444">
                    <a:moveTo>
                      <a:pt x="94" y="214"/>
                    </a:moveTo>
                    <a:lnTo>
                      <a:pt x="95" y="195"/>
                    </a:lnTo>
                    <a:lnTo>
                      <a:pt x="98" y="176"/>
                    </a:lnTo>
                    <a:lnTo>
                      <a:pt x="102" y="159"/>
                    </a:lnTo>
                    <a:lnTo>
                      <a:pt x="109" y="142"/>
                    </a:lnTo>
                    <a:lnTo>
                      <a:pt x="116" y="126"/>
                    </a:lnTo>
                    <a:lnTo>
                      <a:pt x="126" y="109"/>
                    </a:lnTo>
                    <a:lnTo>
                      <a:pt x="137" y="96"/>
                    </a:lnTo>
                    <a:lnTo>
                      <a:pt x="148" y="82"/>
                    </a:lnTo>
                    <a:lnTo>
                      <a:pt x="162" y="70"/>
                    </a:lnTo>
                    <a:lnTo>
                      <a:pt x="176" y="60"/>
                    </a:lnTo>
                    <a:lnTo>
                      <a:pt x="192" y="50"/>
                    </a:lnTo>
                    <a:lnTo>
                      <a:pt x="208" y="43"/>
                    </a:lnTo>
                    <a:lnTo>
                      <a:pt x="226" y="36"/>
                    </a:lnTo>
                    <a:lnTo>
                      <a:pt x="243" y="31"/>
                    </a:lnTo>
                    <a:lnTo>
                      <a:pt x="261" y="29"/>
                    </a:lnTo>
                    <a:lnTo>
                      <a:pt x="281" y="28"/>
                    </a:lnTo>
                    <a:lnTo>
                      <a:pt x="290" y="28"/>
                    </a:lnTo>
                    <a:lnTo>
                      <a:pt x="299" y="29"/>
                    </a:lnTo>
                    <a:lnTo>
                      <a:pt x="307" y="30"/>
                    </a:lnTo>
                    <a:lnTo>
                      <a:pt x="317" y="31"/>
                    </a:lnTo>
                    <a:lnTo>
                      <a:pt x="325" y="32"/>
                    </a:lnTo>
                    <a:lnTo>
                      <a:pt x="333" y="35"/>
                    </a:lnTo>
                    <a:lnTo>
                      <a:pt x="341" y="38"/>
                    </a:lnTo>
                    <a:lnTo>
                      <a:pt x="349" y="40"/>
                    </a:lnTo>
                    <a:lnTo>
                      <a:pt x="335" y="31"/>
                    </a:lnTo>
                    <a:lnTo>
                      <a:pt x="321" y="23"/>
                    </a:lnTo>
                    <a:lnTo>
                      <a:pt x="305" y="16"/>
                    </a:lnTo>
                    <a:lnTo>
                      <a:pt x="290" y="10"/>
                    </a:lnTo>
                    <a:lnTo>
                      <a:pt x="274" y="6"/>
                    </a:lnTo>
                    <a:lnTo>
                      <a:pt x="257" y="2"/>
                    </a:lnTo>
                    <a:lnTo>
                      <a:pt x="239" y="1"/>
                    </a:lnTo>
                    <a:lnTo>
                      <a:pt x="222" y="0"/>
                    </a:lnTo>
                    <a:lnTo>
                      <a:pt x="199" y="1"/>
                    </a:lnTo>
                    <a:lnTo>
                      <a:pt x="177" y="5"/>
                    </a:lnTo>
                    <a:lnTo>
                      <a:pt x="155" y="10"/>
                    </a:lnTo>
                    <a:lnTo>
                      <a:pt x="136" y="17"/>
                    </a:lnTo>
                    <a:lnTo>
                      <a:pt x="116" y="27"/>
                    </a:lnTo>
                    <a:lnTo>
                      <a:pt x="98" y="38"/>
                    </a:lnTo>
                    <a:lnTo>
                      <a:pt x="80" y="51"/>
                    </a:lnTo>
                    <a:lnTo>
                      <a:pt x="64" y="65"/>
                    </a:lnTo>
                    <a:lnTo>
                      <a:pt x="50" y="81"/>
                    </a:lnTo>
                    <a:lnTo>
                      <a:pt x="38" y="98"/>
                    </a:lnTo>
                    <a:lnTo>
                      <a:pt x="26" y="116"/>
                    </a:lnTo>
                    <a:lnTo>
                      <a:pt x="17" y="136"/>
                    </a:lnTo>
                    <a:lnTo>
                      <a:pt x="10" y="156"/>
                    </a:lnTo>
                    <a:lnTo>
                      <a:pt x="4" y="177"/>
                    </a:lnTo>
                    <a:lnTo>
                      <a:pt x="1" y="199"/>
                    </a:lnTo>
                    <a:lnTo>
                      <a:pt x="0" y="222"/>
                    </a:lnTo>
                    <a:lnTo>
                      <a:pt x="1" y="245"/>
                    </a:lnTo>
                    <a:lnTo>
                      <a:pt x="4" y="267"/>
                    </a:lnTo>
                    <a:lnTo>
                      <a:pt x="10" y="288"/>
                    </a:lnTo>
                    <a:lnTo>
                      <a:pt x="17" y="309"/>
                    </a:lnTo>
                    <a:lnTo>
                      <a:pt x="26" y="328"/>
                    </a:lnTo>
                    <a:lnTo>
                      <a:pt x="38" y="346"/>
                    </a:lnTo>
                    <a:lnTo>
                      <a:pt x="50" y="363"/>
                    </a:lnTo>
                    <a:lnTo>
                      <a:pt x="64" y="379"/>
                    </a:lnTo>
                    <a:lnTo>
                      <a:pt x="80" y="393"/>
                    </a:lnTo>
                    <a:lnTo>
                      <a:pt x="98" y="406"/>
                    </a:lnTo>
                    <a:lnTo>
                      <a:pt x="116" y="417"/>
                    </a:lnTo>
                    <a:lnTo>
                      <a:pt x="136" y="426"/>
                    </a:lnTo>
                    <a:lnTo>
                      <a:pt x="155" y="433"/>
                    </a:lnTo>
                    <a:lnTo>
                      <a:pt x="177" y="439"/>
                    </a:lnTo>
                    <a:lnTo>
                      <a:pt x="199" y="442"/>
                    </a:lnTo>
                    <a:lnTo>
                      <a:pt x="222" y="444"/>
                    </a:lnTo>
                    <a:lnTo>
                      <a:pt x="247" y="442"/>
                    </a:lnTo>
                    <a:lnTo>
                      <a:pt x="272" y="438"/>
                    </a:lnTo>
                    <a:lnTo>
                      <a:pt x="295" y="431"/>
                    </a:lnTo>
                    <a:lnTo>
                      <a:pt x="318" y="422"/>
                    </a:lnTo>
                    <a:lnTo>
                      <a:pt x="338" y="410"/>
                    </a:lnTo>
                    <a:lnTo>
                      <a:pt x="358" y="396"/>
                    </a:lnTo>
                    <a:lnTo>
                      <a:pt x="377" y="381"/>
                    </a:lnTo>
                    <a:lnTo>
                      <a:pt x="393" y="364"/>
                    </a:lnTo>
                    <a:lnTo>
                      <a:pt x="381" y="372"/>
                    </a:lnTo>
                    <a:lnTo>
                      <a:pt x="368" y="379"/>
                    </a:lnTo>
                    <a:lnTo>
                      <a:pt x="355" y="386"/>
                    </a:lnTo>
                    <a:lnTo>
                      <a:pt x="341" y="391"/>
                    </a:lnTo>
                    <a:lnTo>
                      <a:pt x="326" y="395"/>
                    </a:lnTo>
                    <a:lnTo>
                      <a:pt x="312" y="399"/>
                    </a:lnTo>
                    <a:lnTo>
                      <a:pt x="296" y="400"/>
                    </a:lnTo>
                    <a:lnTo>
                      <a:pt x="281" y="401"/>
                    </a:lnTo>
                    <a:lnTo>
                      <a:pt x="261" y="400"/>
                    </a:lnTo>
                    <a:lnTo>
                      <a:pt x="243" y="398"/>
                    </a:lnTo>
                    <a:lnTo>
                      <a:pt x="226" y="393"/>
                    </a:lnTo>
                    <a:lnTo>
                      <a:pt x="208" y="386"/>
                    </a:lnTo>
                    <a:lnTo>
                      <a:pt x="192" y="379"/>
                    </a:lnTo>
                    <a:lnTo>
                      <a:pt x="176" y="369"/>
                    </a:lnTo>
                    <a:lnTo>
                      <a:pt x="162" y="358"/>
                    </a:lnTo>
                    <a:lnTo>
                      <a:pt x="148" y="347"/>
                    </a:lnTo>
                    <a:lnTo>
                      <a:pt x="137" y="333"/>
                    </a:lnTo>
                    <a:lnTo>
                      <a:pt x="126" y="319"/>
                    </a:lnTo>
                    <a:lnTo>
                      <a:pt x="116" y="303"/>
                    </a:lnTo>
                    <a:lnTo>
                      <a:pt x="109" y="287"/>
                    </a:lnTo>
                    <a:lnTo>
                      <a:pt x="102" y="270"/>
                    </a:lnTo>
                    <a:lnTo>
                      <a:pt x="98" y="252"/>
                    </a:lnTo>
                    <a:lnTo>
                      <a:pt x="95" y="234"/>
                    </a:lnTo>
                    <a:lnTo>
                      <a:pt x="94"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7" name="Freeform 160"/>
              <p:cNvSpPr>
                <a:spLocks/>
              </p:cNvSpPr>
              <p:nvPr/>
            </p:nvSpPr>
            <p:spPr bwMode="auto">
              <a:xfrm>
                <a:off x="3394" y="2010"/>
                <a:ext cx="197" cy="221"/>
              </a:xfrm>
              <a:custGeom>
                <a:avLst/>
                <a:gdLst>
                  <a:gd name="T0" fmla="*/ 24 w 393"/>
                  <a:gd name="T1" fmla="*/ 48 h 444"/>
                  <a:gd name="T2" fmla="*/ 26 w 393"/>
                  <a:gd name="T3" fmla="*/ 39 h 444"/>
                  <a:gd name="T4" fmla="*/ 29 w 393"/>
                  <a:gd name="T5" fmla="*/ 31 h 444"/>
                  <a:gd name="T6" fmla="*/ 35 w 393"/>
                  <a:gd name="T7" fmla="*/ 23 h 444"/>
                  <a:gd name="T8" fmla="*/ 41 w 393"/>
                  <a:gd name="T9" fmla="*/ 17 h 444"/>
                  <a:gd name="T10" fmla="*/ 48 w 393"/>
                  <a:gd name="T11" fmla="*/ 12 h 444"/>
                  <a:gd name="T12" fmla="*/ 57 w 393"/>
                  <a:gd name="T13" fmla="*/ 8 h 444"/>
                  <a:gd name="T14" fmla="*/ 66 w 393"/>
                  <a:gd name="T15" fmla="*/ 7 h 444"/>
                  <a:gd name="T16" fmla="*/ 73 w 393"/>
                  <a:gd name="T17" fmla="*/ 6 h 444"/>
                  <a:gd name="T18" fmla="*/ 77 w 393"/>
                  <a:gd name="T19" fmla="*/ 7 h 444"/>
                  <a:gd name="T20" fmla="*/ 82 w 393"/>
                  <a:gd name="T21" fmla="*/ 8 h 444"/>
                  <a:gd name="T22" fmla="*/ 86 w 393"/>
                  <a:gd name="T23" fmla="*/ 9 h 444"/>
                  <a:gd name="T24" fmla="*/ 84 w 393"/>
                  <a:gd name="T25" fmla="*/ 7 h 444"/>
                  <a:gd name="T26" fmla="*/ 77 w 393"/>
                  <a:gd name="T27" fmla="*/ 4 h 444"/>
                  <a:gd name="T28" fmla="*/ 69 w 393"/>
                  <a:gd name="T29" fmla="*/ 1 h 444"/>
                  <a:gd name="T30" fmla="*/ 60 w 393"/>
                  <a:gd name="T31" fmla="*/ 0 h 444"/>
                  <a:gd name="T32" fmla="*/ 50 w 393"/>
                  <a:gd name="T33" fmla="*/ 0 h 444"/>
                  <a:gd name="T34" fmla="*/ 39 w 393"/>
                  <a:gd name="T35" fmla="*/ 2 h 444"/>
                  <a:gd name="T36" fmla="*/ 29 w 393"/>
                  <a:gd name="T37" fmla="*/ 6 h 444"/>
                  <a:gd name="T38" fmla="*/ 20 w 393"/>
                  <a:gd name="T39" fmla="*/ 12 h 444"/>
                  <a:gd name="T40" fmla="*/ 13 w 393"/>
                  <a:gd name="T41" fmla="*/ 20 h 444"/>
                  <a:gd name="T42" fmla="*/ 7 w 393"/>
                  <a:gd name="T43" fmla="*/ 29 h 444"/>
                  <a:gd name="T44" fmla="*/ 3 w 393"/>
                  <a:gd name="T45" fmla="*/ 39 h 444"/>
                  <a:gd name="T46" fmla="*/ 1 w 393"/>
                  <a:gd name="T47" fmla="*/ 49 h 444"/>
                  <a:gd name="T48" fmla="*/ 1 w 393"/>
                  <a:gd name="T49" fmla="*/ 61 h 444"/>
                  <a:gd name="T50" fmla="*/ 3 w 393"/>
                  <a:gd name="T51" fmla="*/ 71 h 444"/>
                  <a:gd name="T52" fmla="*/ 7 w 393"/>
                  <a:gd name="T53" fmla="*/ 81 h 444"/>
                  <a:gd name="T54" fmla="*/ 13 w 393"/>
                  <a:gd name="T55" fmla="*/ 90 h 444"/>
                  <a:gd name="T56" fmla="*/ 20 w 393"/>
                  <a:gd name="T57" fmla="*/ 98 h 444"/>
                  <a:gd name="T58" fmla="*/ 29 w 393"/>
                  <a:gd name="T59" fmla="*/ 104 h 444"/>
                  <a:gd name="T60" fmla="*/ 39 w 393"/>
                  <a:gd name="T61" fmla="*/ 108 h 444"/>
                  <a:gd name="T62" fmla="*/ 50 w 393"/>
                  <a:gd name="T63" fmla="*/ 110 h 444"/>
                  <a:gd name="T64" fmla="*/ 62 w 393"/>
                  <a:gd name="T65" fmla="*/ 110 h 444"/>
                  <a:gd name="T66" fmla="*/ 74 w 393"/>
                  <a:gd name="T67" fmla="*/ 107 h 444"/>
                  <a:gd name="T68" fmla="*/ 85 w 393"/>
                  <a:gd name="T69" fmla="*/ 102 h 444"/>
                  <a:gd name="T70" fmla="*/ 95 w 393"/>
                  <a:gd name="T71" fmla="*/ 95 h 444"/>
                  <a:gd name="T72" fmla="*/ 96 w 393"/>
                  <a:gd name="T73" fmla="*/ 92 h 444"/>
                  <a:gd name="T74" fmla="*/ 89 w 393"/>
                  <a:gd name="T75" fmla="*/ 96 h 444"/>
                  <a:gd name="T76" fmla="*/ 82 w 393"/>
                  <a:gd name="T77" fmla="*/ 98 h 444"/>
                  <a:gd name="T78" fmla="*/ 74 w 393"/>
                  <a:gd name="T79" fmla="*/ 99 h 444"/>
                  <a:gd name="T80" fmla="*/ 66 w 393"/>
                  <a:gd name="T81" fmla="*/ 99 h 444"/>
                  <a:gd name="T82" fmla="*/ 57 w 393"/>
                  <a:gd name="T83" fmla="*/ 98 h 444"/>
                  <a:gd name="T84" fmla="*/ 48 w 393"/>
                  <a:gd name="T85" fmla="*/ 94 h 444"/>
                  <a:gd name="T86" fmla="*/ 41 w 393"/>
                  <a:gd name="T87" fmla="*/ 89 h 444"/>
                  <a:gd name="T88" fmla="*/ 35 w 393"/>
                  <a:gd name="T89" fmla="*/ 83 h 444"/>
                  <a:gd name="T90" fmla="*/ 29 w 393"/>
                  <a:gd name="T91" fmla="*/ 75 h 444"/>
                  <a:gd name="T92" fmla="*/ 26 w 393"/>
                  <a:gd name="T93" fmla="*/ 67 h 444"/>
                  <a:gd name="T94" fmla="*/ 24 w 393"/>
                  <a:gd name="T95" fmla="*/ 58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444"/>
                  <a:gd name="T146" fmla="*/ 393 w 393"/>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444">
                    <a:moveTo>
                      <a:pt x="94" y="214"/>
                    </a:moveTo>
                    <a:lnTo>
                      <a:pt x="95" y="195"/>
                    </a:lnTo>
                    <a:lnTo>
                      <a:pt x="98" y="176"/>
                    </a:lnTo>
                    <a:lnTo>
                      <a:pt x="102" y="159"/>
                    </a:lnTo>
                    <a:lnTo>
                      <a:pt x="109" y="142"/>
                    </a:lnTo>
                    <a:lnTo>
                      <a:pt x="116" y="124"/>
                    </a:lnTo>
                    <a:lnTo>
                      <a:pt x="127" y="109"/>
                    </a:lnTo>
                    <a:lnTo>
                      <a:pt x="137" y="94"/>
                    </a:lnTo>
                    <a:lnTo>
                      <a:pt x="148" y="82"/>
                    </a:lnTo>
                    <a:lnTo>
                      <a:pt x="162" y="69"/>
                    </a:lnTo>
                    <a:lnTo>
                      <a:pt x="176" y="59"/>
                    </a:lnTo>
                    <a:lnTo>
                      <a:pt x="192" y="50"/>
                    </a:lnTo>
                    <a:lnTo>
                      <a:pt x="208" y="41"/>
                    </a:lnTo>
                    <a:lnTo>
                      <a:pt x="226" y="35"/>
                    </a:lnTo>
                    <a:lnTo>
                      <a:pt x="243" y="30"/>
                    </a:lnTo>
                    <a:lnTo>
                      <a:pt x="261" y="28"/>
                    </a:lnTo>
                    <a:lnTo>
                      <a:pt x="281" y="27"/>
                    </a:lnTo>
                    <a:lnTo>
                      <a:pt x="290" y="27"/>
                    </a:lnTo>
                    <a:lnTo>
                      <a:pt x="299" y="28"/>
                    </a:lnTo>
                    <a:lnTo>
                      <a:pt x="307" y="29"/>
                    </a:lnTo>
                    <a:lnTo>
                      <a:pt x="317" y="30"/>
                    </a:lnTo>
                    <a:lnTo>
                      <a:pt x="325" y="32"/>
                    </a:lnTo>
                    <a:lnTo>
                      <a:pt x="333" y="35"/>
                    </a:lnTo>
                    <a:lnTo>
                      <a:pt x="341" y="37"/>
                    </a:lnTo>
                    <a:lnTo>
                      <a:pt x="349" y="40"/>
                    </a:lnTo>
                    <a:lnTo>
                      <a:pt x="335" y="31"/>
                    </a:lnTo>
                    <a:lnTo>
                      <a:pt x="321" y="23"/>
                    </a:lnTo>
                    <a:lnTo>
                      <a:pt x="305" y="16"/>
                    </a:lnTo>
                    <a:lnTo>
                      <a:pt x="290" y="10"/>
                    </a:lnTo>
                    <a:lnTo>
                      <a:pt x="274" y="6"/>
                    </a:lnTo>
                    <a:lnTo>
                      <a:pt x="257" y="2"/>
                    </a:lnTo>
                    <a:lnTo>
                      <a:pt x="239" y="1"/>
                    </a:lnTo>
                    <a:lnTo>
                      <a:pt x="222" y="0"/>
                    </a:lnTo>
                    <a:lnTo>
                      <a:pt x="199" y="1"/>
                    </a:lnTo>
                    <a:lnTo>
                      <a:pt x="177" y="5"/>
                    </a:lnTo>
                    <a:lnTo>
                      <a:pt x="155" y="10"/>
                    </a:lnTo>
                    <a:lnTo>
                      <a:pt x="136" y="17"/>
                    </a:lnTo>
                    <a:lnTo>
                      <a:pt x="116" y="27"/>
                    </a:lnTo>
                    <a:lnTo>
                      <a:pt x="98" y="38"/>
                    </a:lnTo>
                    <a:lnTo>
                      <a:pt x="80" y="51"/>
                    </a:lnTo>
                    <a:lnTo>
                      <a:pt x="64" y="65"/>
                    </a:lnTo>
                    <a:lnTo>
                      <a:pt x="50" y="81"/>
                    </a:lnTo>
                    <a:lnTo>
                      <a:pt x="38" y="98"/>
                    </a:lnTo>
                    <a:lnTo>
                      <a:pt x="26" y="116"/>
                    </a:lnTo>
                    <a:lnTo>
                      <a:pt x="17" y="136"/>
                    </a:lnTo>
                    <a:lnTo>
                      <a:pt x="10" y="156"/>
                    </a:lnTo>
                    <a:lnTo>
                      <a:pt x="4" y="177"/>
                    </a:lnTo>
                    <a:lnTo>
                      <a:pt x="1" y="199"/>
                    </a:lnTo>
                    <a:lnTo>
                      <a:pt x="0" y="222"/>
                    </a:lnTo>
                    <a:lnTo>
                      <a:pt x="1" y="245"/>
                    </a:lnTo>
                    <a:lnTo>
                      <a:pt x="4" y="267"/>
                    </a:lnTo>
                    <a:lnTo>
                      <a:pt x="10" y="288"/>
                    </a:lnTo>
                    <a:lnTo>
                      <a:pt x="17" y="309"/>
                    </a:lnTo>
                    <a:lnTo>
                      <a:pt x="26" y="328"/>
                    </a:lnTo>
                    <a:lnTo>
                      <a:pt x="38" y="346"/>
                    </a:lnTo>
                    <a:lnTo>
                      <a:pt x="50" y="363"/>
                    </a:lnTo>
                    <a:lnTo>
                      <a:pt x="64" y="379"/>
                    </a:lnTo>
                    <a:lnTo>
                      <a:pt x="80" y="393"/>
                    </a:lnTo>
                    <a:lnTo>
                      <a:pt x="98" y="406"/>
                    </a:lnTo>
                    <a:lnTo>
                      <a:pt x="116" y="417"/>
                    </a:lnTo>
                    <a:lnTo>
                      <a:pt x="136" y="426"/>
                    </a:lnTo>
                    <a:lnTo>
                      <a:pt x="155" y="433"/>
                    </a:lnTo>
                    <a:lnTo>
                      <a:pt x="177" y="439"/>
                    </a:lnTo>
                    <a:lnTo>
                      <a:pt x="199" y="442"/>
                    </a:lnTo>
                    <a:lnTo>
                      <a:pt x="222" y="444"/>
                    </a:lnTo>
                    <a:lnTo>
                      <a:pt x="248" y="442"/>
                    </a:lnTo>
                    <a:lnTo>
                      <a:pt x="272" y="438"/>
                    </a:lnTo>
                    <a:lnTo>
                      <a:pt x="296" y="431"/>
                    </a:lnTo>
                    <a:lnTo>
                      <a:pt x="318" y="422"/>
                    </a:lnTo>
                    <a:lnTo>
                      <a:pt x="339" y="410"/>
                    </a:lnTo>
                    <a:lnTo>
                      <a:pt x="358" y="396"/>
                    </a:lnTo>
                    <a:lnTo>
                      <a:pt x="377" y="381"/>
                    </a:lnTo>
                    <a:lnTo>
                      <a:pt x="393" y="364"/>
                    </a:lnTo>
                    <a:lnTo>
                      <a:pt x="381" y="372"/>
                    </a:lnTo>
                    <a:lnTo>
                      <a:pt x="369" y="379"/>
                    </a:lnTo>
                    <a:lnTo>
                      <a:pt x="355" y="386"/>
                    </a:lnTo>
                    <a:lnTo>
                      <a:pt x="341" y="391"/>
                    </a:lnTo>
                    <a:lnTo>
                      <a:pt x="326" y="395"/>
                    </a:lnTo>
                    <a:lnTo>
                      <a:pt x="312" y="399"/>
                    </a:lnTo>
                    <a:lnTo>
                      <a:pt x="296" y="400"/>
                    </a:lnTo>
                    <a:lnTo>
                      <a:pt x="281" y="401"/>
                    </a:lnTo>
                    <a:lnTo>
                      <a:pt x="261" y="400"/>
                    </a:lnTo>
                    <a:lnTo>
                      <a:pt x="243" y="398"/>
                    </a:lnTo>
                    <a:lnTo>
                      <a:pt x="226" y="393"/>
                    </a:lnTo>
                    <a:lnTo>
                      <a:pt x="208" y="386"/>
                    </a:lnTo>
                    <a:lnTo>
                      <a:pt x="192" y="378"/>
                    </a:lnTo>
                    <a:lnTo>
                      <a:pt x="176" y="369"/>
                    </a:lnTo>
                    <a:lnTo>
                      <a:pt x="162" y="358"/>
                    </a:lnTo>
                    <a:lnTo>
                      <a:pt x="148" y="346"/>
                    </a:lnTo>
                    <a:lnTo>
                      <a:pt x="137" y="333"/>
                    </a:lnTo>
                    <a:lnTo>
                      <a:pt x="127" y="318"/>
                    </a:lnTo>
                    <a:lnTo>
                      <a:pt x="116" y="303"/>
                    </a:lnTo>
                    <a:lnTo>
                      <a:pt x="109" y="287"/>
                    </a:lnTo>
                    <a:lnTo>
                      <a:pt x="102" y="270"/>
                    </a:lnTo>
                    <a:lnTo>
                      <a:pt x="98" y="252"/>
                    </a:lnTo>
                    <a:lnTo>
                      <a:pt x="95" y="233"/>
                    </a:lnTo>
                    <a:lnTo>
                      <a:pt x="94"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8" name="Freeform 161"/>
              <p:cNvSpPr>
                <a:spLocks/>
              </p:cNvSpPr>
              <p:nvPr/>
            </p:nvSpPr>
            <p:spPr bwMode="auto">
              <a:xfrm>
                <a:off x="3209" y="2200"/>
                <a:ext cx="196" cy="221"/>
              </a:xfrm>
              <a:custGeom>
                <a:avLst/>
                <a:gdLst>
                  <a:gd name="T0" fmla="*/ 24 w 391"/>
                  <a:gd name="T1" fmla="*/ 48 h 443"/>
                  <a:gd name="T2" fmla="*/ 26 w 391"/>
                  <a:gd name="T3" fmla="*/ 39 h 443"/>
                  <a:gd name="T4" fmla="*/ 29 w 391"/>
                  <a:gd name="T5" fmla="*/ 31 h 443"/>
                  <a:gd name="T6" fmla="*/ 34 w 391"/>
                  <a:gd name="T7" fmla="*/ 23 h 443"/>
                  <a:gd name="T8" fmla="*/ 41 w 391"/>
                  <a:gd name="T9" fmla="*/ 17 h 443"/>
                  <a:gd name="T10" fmla="*/ 48 w 391"/>
                  <a:gd name="T11" fmla="*/ 12 h 443"/>
                  <a:gd name="T12" fmla="*/ 57 w 391"/>
                  <a:gd name="T13" fmla="*/ 8 h 443"/>
                  <a:gd name="T14" fmla="*/ 65 w 391"/>
                  <a:gd name="T15" fmla="*/ 7 h 443"/>
                  <a:gd name="T16" fmla="*/ 73 w 391"/>
                  <a:gd name="T17" fmla="*/ 6 h 443"/>
                  <a:gd name="T18" fmla="*/ 77 w 391"/>
                  <a:gd name="T19" fmla="*/ 7 h 443"/>
                  <a:gd name="T20" fmla="*/ 81 w 391"/>
                  <a:gd name="T21" fmla="*/ 8 h 443"/>
                  <a:gd name="T22" fmla="*/ 85 w 391"/>
                  <a:gd name="T23" fmla="*/ 9 h 443"/>
                  <a:gd name="T24" fmla="*/ 84 w 391"/>
                  <a:gd name="T25" fmla="*/ 7 h 443"/>
                  <a:gd name="T26" fmla="*/ 76 w 391"/>
                  <a:gd name="T27" fmla="*/ 4 h 443"/>
                  <a:gd name="T28" fmla="*/ 68 w 391"/>
                  <a:gd name="T29" fmla="*/ 1 h 443"/>
                  <a:gd name="T30" fmla="*/ 60 w 391"/>
                  <a:gd name="T31" fmla="*/ 0 h 443"/>
                  <a:gd name="T32" fmla="*/ 50 w 391"/>
                  <a:gd name="T33" fmla="*/ 0 h 443"/>
                  <a:gd name="T34" fmla="*/ 39 w 391"/>
                  <a:gd name="T35" fmla="*/ 2 h 443"/>
                  <a:gd name="T36" fmla="*/ 29 w 391"/>
                  <a:gd name="T37" fmla="*/ 6 h 443"/>
                  <a:gd name="T38" fmla="*/ 20 w 391"/>
                  <a:gd name="T39" fmla="*/ 12 h 443"/>
                  <a:gd name="T40" fmla="*/ 13 w 391"/>
                  <a:gd name="T41" fmla="*/ 20 h 443"/>
                  <a:gd name="T42" fmla="*/ 7 w 391"/>
                  <a:gd name="T43" fmla="*/ 28 h 443"/>
                  <a:gd name="T44" fmla="*/ 3 w 391"/>
                  <a:gd name="T45" fmla="*/ 39 h 443"/>
                  <a:gd name="T46" fmla="*/ 1 w 391"/>
                  <a:gd name="T47" fmla="*/ 49 h 443"/>
                  <a:gd name="T48" fmla="*/ 1 w 391"/>
                  <a:gd name="T49" fmla="*/ 61 h 443"/>
                  <a:gd name="T50" fmla="*/ 3 w 391"/>
                  <a:gd name="T51" fmla="*/ 71 h 443"/>
                  <a:gd name="T52" fmla="*/ 7 w 391"/>
                  <a:gd name="T53" fmla="*/ 81 h 443"/>
                  <a:gd name="T54" fmla="*/ 13 w 391"/>
                  <a:gd name="T55" fmla="*/ 90 h 443"/>
                  <a:gd name="T56" fmla="*/ 20 w 391"/>
                  <a:gd name="T57" fmla="*/ 98 h 443"/>
                  <a:gd name="T58" fmla="*/ 29 w 391"/>
                  <a:gd name="T59" fmla="*/ 104 h 443"/>
                  <a:gd name="T60" fmla="*/ 39 w 391"/>
                  <a:gd name="T61" fmla="*/ 108 h 443"/>
                  <a:gd name="T62" fmla="*/ 50 w 391"/>
                  <a:gd name="T63" fmla="*/ 110 h 443"/>
                  <a:gd name="T64" fmla="*/ 62 w 391"/>
                  <a:gd name="T65" fmla="*/ 110 h 443"/>
                  <a:gd name="T66" fmla="*/ 74 w 391"/>
                  <a:gd name="T67" fmla="*/ 107 h 443"/>
                  <a:gd name="T68" fmla="*/ 85 w 391"/>
                  <a:gd name="T69" fmla="*/ 102 h 443"/>
                  <a:gd name="T70" fmla="*/ 94 w 391"/>
                  <a:gd name="T71" fmla="*/ 95 h 443"/>
                  <a:gd name="T72" fmla="*/ 95 w 391"/>
                  <a:gd name="T73" fmla="*/ 92 h 443"/>
                  <a:gd name="T74" fmla="*/ 88 w 391"/>
                  <a:gd name="T75" fmla="*/ 96 h 443"/>
                  <a:gd name="T76" fmla="*/ 82 w 391"/>
                  <a:gd name="T77" fmla="*/ 98 h 443"/>
                  <a:gd name="T78" fmla="*/ 74 w 391"/>
                  <a:gd name="T79" fmla="*/ 99 h 443"/>
                  <a:gd name="T80" fmla="*/ 65 w 391"/>
                  <a:gd name="T81" fmla="*/ 99 h 443"/>
                  <a:gd name="T82" fmla="*/ 57 w 391"/>
                  <a:gd name="T83" fmla="*/ 98 h 443"/>
                  <a:gd name="T84" fmla="*/ 48 w 391"/>
                  <a:gd name="T85" fmla="*/ 94 h 443"/>
                  <a:gd name="T86" fmla="*/ 41 w 391"/>
                  <a:gd name="T87" fmla="*/ 89 h 443"/>
                  <a:gd name="T88" fmla="*/ 34 w 391"/>
                  <a:gd name="T89" fmla="*/ 83 h 443"/>
                  <a:gd name="T90" fmla="*/ 29 w 391"/>
                  <a:gd name="T91" fmla="*/ 75 h 443"/>
                  <a:gd name="T92" fmla="*/ 26 w 391"/>
                  <a:gd name="T93" fmla="*/ 67 h 443"/>
                  <a:gd name="T94" fmla="*/ 24 w 391"/>
                  <a:gd name="T95" fmla="*/ 58 h 4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443"/>
                  <a:gd name="T146" fmla="*/ 391 w 391"/>
                  <a:gd name="T147" fmla="*/ 443 h 4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443">
                    <a:moveTo>
                      <a:pt x="93" y="215"/>
                    </a:moveTo>
                    <a:lnTo>
                      <a:pt x="94" y="195"/>
                    </a:lnTo>
                    <a:lnTo>
                      <a:pt x="97" y="177"/>
                    </a:lnTo>
                    <a:lnTo>
                      <a:pt x="101" y="159"/>
                    </a:lnTo>
                    <a:lnTo>
                      <a:pt x="108" y="142"/>
                    </a:lnTo>
                    <a:lnTo>
                      <a:pt x="115" y="125"/>
                    </a:lnTo>
                    <a:lnTo>
                      <a:pt x="125" y="110"/>
                    </a:lnTo>
                    <a:lnTo>
                      <a:pt x="136" y="95"/>
                    </a:lnTo>
                    <a:lnTo>
                      <a:pt x="147" y="82"/>
                    </a:lnTo>
                    <a:lnTo>
                      <a:pt x="161" y="69"/>
                    </a:lnTo>
                    <a:lnTo>
                      <a:pt x="175" y="59"/>
                    </a:lnTo>
                    <a:lnTo>
                      <a:pt x="191" y="50"/>
                    </a:lnTo>
                    <a:lnTo>
                      <a:pt x="207" y="42"/>
                    </a:lnTo>
                    <a:lnTo>
                      <a:pt x="225" y="35"/>
                    </a:lnTo>
                    <a:lnTo>
                      <a:pt x="242" y="30"/>
                    </a:lnTo>
                    <a:lnTo>
                      <a:pt x="260" y="28"/>
                    </a:lnTo>
                    <a:lnTo>
                      <a:pt x="280" y="27"/>
                    </a:lnTo>
                    <a:lnTo>
                      <a:pt x="289" y="27"/>
                    </a:lnTo>
                    <a:lnTo>
                      <a:pt x="297" y="28"/>
                    </a:lnTo>
                    <a:lnTo>
                      <a:pt x="306" y="29"/>
                    </a:lnTo>
                    <a:lnTo>
                      <a:pt x="314" y="30"/>
                    </a:lnTo>
                    <a:lnTo>
                      <a:pt x="324" y="32"/>
                    </a:lnTo>
                    <a:lnTo>
                      <a:pt x="332" y="35"/>
                    </a:lnTo>
                    <a:lnTo>
                      <a:pt x="340" y="37"/>
                    </a:lnTo>
                    <a:lnTo>
                      <a:pt x="348" y="41"/>
                    </a:lnTo>
                    <a:lnTo>
                      <a:pt x="334" y="31"/>
                    </a:lnTo>
                    <a:lnTo>
                      <a:pt x="319" y="23"/>
                    </a:lnTo>
                    <a:lnTo>
                      <a:pt x="304" y="16"/>
                    </a:lnTo>
                    <a:lnTo>
                      <a:pt x="289" y="11"/>
                    </a:lnTo>
                    <a:lnTo>
                      <a:pt x="272" y="6"/>
                    </a:lnTo>
                    <a:lnTo>
                      <a:pt x="256" y="3"/>
                    </a:lnTo>
                    <a:lnTo>
                      <a:pt x="238" y="1"/>
                    </a:lnTo>
                    <a:lnTo>
                      <a:pt x="220" y="0"/>
                    </a:lnTo>
                    <a:lnTo>
                      <a:pt x="197" y="1"/>
                    </a:lnTo>
                    <a:lnTo>
                      <a:pt x="175" y="5"/>
                    </a:lnTo>
                    <a:lnTo>
                      <a:pt x="154" y="11"/>
                    </a:lnTo>
                    <a:lnTo>
                      <a:pt x="134" y="18"/>
                    </a:lnTo>
                    <a:lnTo>
                      <a:pt x="115" y="27"/>
                    </a:lnTo>
                    <a:lnTo>
                      <a:pt x="97" y="38"/>
                    </a:lnTo>
                    <a:lnTo>
                      <a:pt x="79" y="51"/>
                    </a:lnTo>
                    <a:lnTo>
                      <a:pt x="64" y="65"/>
                    </a:lnTo>
                    <a:lnTo>
                      <a:pt x="49" y="81"/>
                    </a:lnTo>
                    <a:lnTo>
                      <a:pt x="37" y="98"/>
                    </a:lnTo>
                    <a:lnTo>
                      <a:pt x="26" y="115"/>
                    </a:lnTo>
                    <a:lnTo>
                      <a:pt x="17" y="135"/>
                    </a:lnTo>
                    <a:lnTo>
                      <a:pt x="10" y="156"/>
                    </a:lnTo>
                    <a:lnTo>
                      <a:pt x="4" y="177"/>
                    </a:lnTo>
                    <a:lnTo>
                      <a:pt x="1" y="198"/>
                    </a:lnTo>
                    <a:lnTo>
                      <a:pt x="0" y="221"/>
                    </a:lnTo>
                    <a:lnTo>
                      <a:pt x="1" y="244"/>
                    </a:lnTo>
                    <a:lnTo>
                      <a:pt x="4" y="266"/>
                    </a:lnTo>
                    <a:lnTo>
                      <a:pt x="10" y="287"/>
                    </a:lnTo>
                    <a:lnTo>
                      <a:pt x="17" y="308"/>
                    </a:lnTo>
                    <a:lnTo>
                      <a:pt x="26" y="327"/>
                    </a:lnTo>
                    <a:lnTo>
                      <a:pt x="37" y="345"/>
                    </a:lnTo>
                    <a:lnTo>
                      <a:pt x="49" y="362"/>
                    </a:lnTo>
                    <a:lnTo>
                      <a:pt x="64" y="378"/>
                    </a:lnTo>
                    <a:lnTo>
                      <a:pt x="79" y="392"/>
                    </a:lnTo>
                    <a:lnTo>
                      <a:pt x="97" y="405"/>
                    </a:lnTo>
                    <a:lnTo>
                      <a:pt x="115" y="416"/>
                    </a:lnTo>
                    <a:lnTo>
                      <a:pt x="134" y="425"/>
                    </a:lnTo>
                    <a:lnTo>
                      <a:pt x="154" y="432"/>
                    </a:lnTo>
                    <a:lnTo>
                      <a:pt x="175" y="438"/>
                    </a:lnTo>
                    <a:lnTo>
                      <a:pt x="197" y="442"/>
                    </a:lnTo>
                    <a:lnTo>
                      <a:pt x="220" y="443"/>
                    </a:lnTo>
                    <a:lnTo>
                      <a:pt x="245" y="442"/>
                    </a:lnTo>
                    <a:lnTo>
                      <a:pt x="271" y="437"/>
                    </a:lnTo>
                    <a:lnTo>
                      <a:pt x="294" y="430"/>
                    </a:lnTo>
                    <a:lnTo>
                      <a:pt x="316" y="421"/>
                    </a:lnTo>
                    <a:lnTo>
                      <a:pt x="337" y="409"/>
                    </a:lnTo>
                    <a:lnTo>
                      <a:pt x="357" y="395"/>
                    </a:lnTo>
                    <a:lnTo>
                      <a:pt x="374" y="380"/>
                    </a:lnTo>
                    <a:lnTo>
                      <a:pt x="391" y="363"/>
                    </a:lnTo>
                    <a:lnTo>
                      <a:pt x="379" y="371"/>
                    </a:lnTo>
                    <a:lnTo>
                      <a:pt x="366" y="378"/>
                    </a:lnTo>
                    <a:lnTo>
                      <a:pt x="352" y="385"/>
                    </a:lnTo>
                    <a:lnTo>
                      <a:pt x="339" y="390"/>
                    </a:lnTo>
                    <a:lnTo>
                      <a:pt x="325" y="394"/>
                    </a:lnTo>
                    <a:lnTo>
                      <a:pt x="310" y="398"/>
                    </a:lnTo>
                    <a:lnTo>
                      <a:pt x="295" y="399"/>
                    </a:lnTo>
                    <a:lnTo>
                      <a:pt x="280" y="400"/>
                    </a:lnTo>
                    <a:lnTo>
                      <a:pt x="260" y="399"/>
                    </a:lnTo>
                    <a:lnTo>
                      <a:pt x="242" y="397"/>
                    </a:lnTo>
                    <a:lnTo>
                      <a:pt x="225" y="392"/>
                    </a:lnTo>
                    <a:lnTo>
                      <a:pt x="207" y="385"/>
                    </a:lnTo>
                    <a:lnTo>
                      <a:pt x="191" y="377"/>
                    </a:lnTo>
                    <a:lnTo>
                      <a:pt x="175" y="368"/>
                    </a:lnTo>
                    <a:lnTo>
                      <a:pt x="161" y="357"/>
                    </a:lnTo>
                    <a:lnTo>
                      <a:pt x="147" y="345"/>
                    </a:lnTo>
                    <a:lnTo>
                      <a:pt x="136" y="332"/>
                    </a:lnTo>
                    <a:lnTo>
                      <a:pt x="125" y="318"/>
                    </a:lnTo>
                    <a:lnTo>
                      <a:pt x="115" y="302"/>
                    </a:lnTo>
                    <a:lnTo>
                      <a:pt x="108" y="286"/>
                    </a:lnTo>
                    <a:lnTo>
                      <a:pt x="101" y="270"/>
                    </a:lnTo>
                    <a:lnTo>
                      <a:pt x="97" y="251"/>
                    </a:lnTo>
                    <a:lnTo>
                      <a:pt x="94" y="233"/>
                    </a:lnTo>
                    <a:lnTo>
                      <a:pt x="93"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9" name="Freeform 162"/>
              <p:cNvSpPr>
                <a:spLocks/>
              </p:cNvSpPr>
              <p:nvPr/>
            </p:nvSpPr>
            <p:spPr bwMode="auto">
              <a:xfrm>
                <a:off x="3603" y="2188"/>
                <a:ext cx="196" cy="221"/>
              </a:xfrm>
              <a:custGeom>
                <a:avLst/>
                <a:gdLst>
                  <a:gd name="T0" fmla="*/ 24 w 392"/>
                  <a:gd name="T1" fmla="*/ 48 h 443"/>
                  <a:gd name="T2" fmla="*/ 25 w 392"/>
                  <a:gd name="T3" fmla="*/ 39 h 443"/>
                  <a:gd name="T4" fmla="*/ 29 w 392"/>
                  <a:gd name="T5" fmla="*/ 31 h 443"/>
                  <a:gd name="T6" fmla="*/ 34 w 392"/>
                  <a:gd name="T7" fmla="*/ 23 h 443"/>
                  <a:gd name="T8" fmla="*/ 41 w 392"/>
                  <a:gd name="T9" fmla="*/ 17 h 443"/>
                  <a:gd name="T10" fmla="*/ 48 w 392"/>
                  <a:gd name="T11" fmla="*/ 12 h 443"/>
                  <a:gd name="T12" fmla="*/ 57 w 392"/>
                  <a:gd name="T13" fmla="*/ 8 h 443"/>
                  <a:gd name="T14" fmla="*/ 66 w 392"/>
                  <a:gd name="T15" fmla="*/ 7 h 443"/>
                  <a:gd name="T16" fmla="*/ 73 w 392"/>
                  <a:gd name="T17" fmla="*/ 6 h 443"/>
                  <a:gd name="T18" fmla="*/ 77 w 392"/>
                  <a:gd name="T19" fmla="*/ 7 h 443"/>
                  <a:gd name="T20" fmla="*/ 82 w 392"/>
                  <a:gd name="T21" fmla="*/ 8 h 443"/>
                  <a:gd name="T22" fmla="*/ 86 w 392"/>
                  <a:gd name="T23" fmla="*/ 9 h 443"/>
                  <a:gd name="T24" fmla="*/ 84 w 392"/>
                  <a:gd name="T25" fmla="*/ 7 h 443"/>
                  <a:gd name="T26" fmla="*/ 77 w 392"/>
                  <a:gd name="T27" fmla="*/ 4 h 443"/>
                  <a:gd name="T28" fmla="*/ 69 w 392"/>
                  <a:gd name="T29" fmla="*/ 1 h 443"/>
                  <a:gd name="T30" fmla="*/ 60 w 392"/>
                  <a:gd name="T31" fmla="*/ 0 h 443"/>
                  <a:gd name="T32" fmla="*/ 50 w 392"/>
                  <a:gd name="T33" fmla="*/ 0 h 443"/>
                  <a:gd name="T34" fmla="*/ 39 w 392"/>
                  <a:gd name="T35" fmla="*/ 2 h 443"/>
                  <a:gd name="T36" fmla="*/ 29 w 392"/>
                  <a:gd name="T37" fmla="*/ 6 h 443"/>
                  <a:gd name="T38" fmla="*/ 21 w 392"/>
                  <a:gd name="T39" fmla="*/ 12 h 443"/>
                  <a:gd name="T40" fmla="*/ 13 w 392"/>
                  <a:gd name="T41" fmla="*/ 20 h 443"/>
                  <a:gd name="T42" fmla="*/ 7 w 392"/>
                  <a:gd name="T43" fmla="*/ 28 h 443"/>
                  <a:gd name="T44" fmla="*/ 3 w 392"/>
                  <a:gd name="T45" fmla="*/ 39 h 443"/>
                  <a:gd name="T46" fmla="*/ 1 w 392"/>
                  <a:gd name="T47" fmla="*/ 49 h 443"/>
                  <a:gd name="T48" fmla="*/ 1 w 392"/>
                  <a:gd name="T49" fmla="*/ 61 h 443"/>
                  <a:gd name="T50" fmla="*/ 3 w 392"/>
                  <a:gd name="T51" fmla="*/ 71 h 443"/>
                  <a:gd name="T52" fmla="*/ 7 w 392"/>
                  <a:gd name="T53" fmla="*/ 81 h 443"/>
                  <a:gd name="T54" fmla="*/ 13 w 392"/>
                  <a:gd name="T55" fmla="*/ 90 h 443"/>
                  <a:gd name="T56" fmla="*/ 21 w 392"/>
                  <a:gd name="T57" fmla="*/ 98 h 443"/>
                  <a:gd name="T58" fmla="*/ 29 w 392"/>
                  <a:gd name="T59" fmla="*/ 104 h 443"/>
                  <a:gd name="T60" fmla="*/ 39 w 392"/>
                  <a:gd name="T61" fmla="*/ 108 h 443"/>
                  <a:gd name="T62" fmla="*/ 50 w 392"/>
                  <a:gd name="T63" fmla="*/ 110 h 443"/>
                  <a:gd name="T64" fmla="*/ 62 w 392"/>
                  <a:gd name="T65" fmla="*/ 110 h 443"/>
                  <a:gd name="T66" fmla="*/ 74 w 392"/>
                  <a:gd name="T67" fmla="*/ 107 h 443"/>
                  <a:gd name="T68" fmla="*/ 85 w 392"/>
                  <a:gd name="T69" fmla="*/ 102 h 443"/>
                  <a:gd name="T70" fmla="*/ 94 w 392"/>
                  <a:gd name="T71" fmla="*/ 95 h 443"/>
                  <a:gd name="T72" fmla="*/ 95 w 392"/>
                  <a:gd name="T73" fmla="*/ 92 h 443"/>
                  <a:gd name="T74" fmla="*/ 89 w 392"/>
                  <a:gd name="T75" fmla="*/ 96 h 443"/>
                  <a:gd name="T76" fmla="*/ 82 w 392"/>
                  <a:gd name="T77" fmla="*/ 98 h 443"/>
                  <a:gd name="T78" fmla="*/ 74 w 392"/>
                  <a:gd name="T79" fmla="*/ 99 h 443"/>
                  <a:gd name="T80" fmla="*/ 66 w 392"/>
                  <a:gd name="T81" fmla="*/ 99 h 443"/>
                  <a:gd name="T82" fmla="*/ 57 w 392"/>
                  <a:gd name="T83" fmla="*/ 98 h 443"/>
                  <a:gd name="T84" fmla="*/ 48 w 392"/>
                  <a:gd name="T85" fmla="*/ 94 h 443"/>
                  <a:gd name="T86" fmla="*/ 41 w 392"/>
                  <a:gd name="T87" fmla="*/ 89 h 443"/>
                  <a:gd name="T88" fmla="*/ 34 w 392"/>
                  <a:gd name="T89" fmla="*/ 83 h 443"/>
                  <a:gd name="T90" fmla="*/ 29 w 392"/>
                  <a:gd name="T91" fmla="*/ 75 h 443"/>
                  <a:gd name="T92" fmla="*/ 25 w 392"/>
                  <a:gd name="T93" fmla="*/ 67 h 443"/>
                  <a:gd name="T94" fmla="*/ 24 w 392"/>
                  <a:gd name="T95" fmla="*/ 58 h 4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43"/>
                  <a:gd name="T146" fmla="*/ 392 w 392"/>
                  <a:gd name="T147" fmla="*/ 443 h 4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43">
                    <a:moveTo>
                      <a:pt x="93" y="214"/>
                    </a:moveTo>
                    <a:lnTo>
                      <a:pt x="94" y="195"/>
                    </a:lnTo>
                    <a:lnTo>
                      <a:pt x="97" y="176"/>
                    </a:lnTo>
                    <a:lnTo>
                      <a:pt x="101" y="159"/>
                    </a:lnTo>
                    <a:lnTo>
                      <a:pt x="108" y="142"/>
                    </a:lnTo>
                    <a:lnTo>
                      <a:pt x="116" y="125"/>
                    </a:lnTo>
                    <a:lnTo>
                      <a:pt x="126" y="110"/>
                    </a:lnTo>
                    <a:lnTo>
                      <a:pt x="136" y="95"/>
                    </a:lnTo>
                    <a:lnTo>
                      <a:pt x="149" y="82"/>
                    </a:lnTo>
                    <a:lnTo>
                      <a:pt x="161" y="69"/>
                    </a:lnTo>
                    <a:lnTo>
                      <a:pt x="176" y="59"/>
                    </a:lnTo>
                    <a:lnTo>
                      <a:pt x="191" y="50"/>
                    </a:lnTo>
                    <a:lnTo>
                      <a:pt x="209" y="42"/>
                    </a:lnTo>
                    <a:lnTo>
                      <a:pt x="226" y="35"/>
                    </a:lnTo>
                    <a:lnTo>
                      <a:pt x="243" y="30"/>
                    </a:lnTo>
                    <a:lnTo>
                      <a:pt x="262" y="28"/>
                    </a:lnTo>
                    <a:lnTo>
                      <a:pt x="281" y="27"/>
                    </a:lnTo>
                    <a:lnTo>
                      <a:pt x="290" y="27"/>
                    </a:lnTo>
                    <a:lnTo>
                      <a:pt x="298" y="28"/>
                    </a:lnTo>
                    <a:lnTo>
                      <a:pt x="308" y="29"/>
                    </a:lnTo>
                    <a:lnTo>
                      <a:pt x="316" y="30"/>
                    </a:lnTo>
                    <a:lnTo>
                      <a:pt x="325" y="32"/>
                    </a:lnTo>
                    <a:lnTo>
                      <a:pt x="333" y="35"/>
                    </a:lnTo>
                    <a:lnTo>
                      <a:pt x="341" y="37"/>
                    </a:lnTo>
                    <a:lnTo>
                      <a:pt x="349" y="41"/>
                    </a:lnTo>
                    <a:lnTo>
                      <a:pt x="335" y="31"/>
                    </a:lnTo>
                    <a:lnTo>
                      <a:pt x="320" y="23"/>
                    </a:lnTo>
                    <a:lnTo>
                      <a:pt x="305" y="16"/>
                    </a:lnTo>
                    <a:lnTo>
                      <a:pt x="290" y="11"/>
                    </a:lnTo>
                    <a:lnTo>
                      <a:pt x="273" y="6"/>
                    </a:lnTo>
                    <a:lnTo>
                      <a:pt x="257" y="2"/>
                    </a:lnTo>
                    <a:lnTo>
                      <a:pt x="240" y="1"/>
                    </a:lnTo>
                    <a:lnTo>
                      <a:pt x="221" y="0"/>
                    </a:lnTo>
                    <a:lnTo>
                      <a:pt x="198" y="1"/>
                    </a:lnTo>
                    <a:lnTo>
                      <a:pt x="176" y="5"/>
                    </a:lnTo>
                    <a:lnTo>
                      <a:pt x="156" y="11"/>
                    </a:lnTo>
                    <a:lnTo>
                      <a:pt x="135" y="17"/>
                    </a:lnTo>
                    <a:lnTo>
                      <a:pt x="115" y="27"/>
                    </a:lnTo>
                    <a:lnTo>
                      <a:pt x="98" y="38"/>
                    </a:lnTo>
                    <a:lnTo>
                      <a:pt x="81" y="51"/>
                    </a:lnTo>
                    <a:lnTo>
                      <a:pt x="64" y="65"/>
                    </a:lnTo>
                    <a:lnTo>
                      <a:pt x="51" y="81"/>
                    </a:lnTo>
                    <a:lnTo>
                      <a:pt x="38" y="98"/>
                    </a:lnTo>
                    <a:lnTo>
                      <a:pt x="26" y="115"/>
                    </a:lnTo>
                    <a:lnTo>
                      <a:pt x="17" y="135"/>
                    </a:lnTo>
                    <a:lnTo>
                      <a:pt x="10" y="156"/>
                    </a:lnTo>
                    <a:lnTo>
                      <a:pt x="5" y="176"/>
                    </a:lnTo>
                    <a:lnTo>
                      <a:pt x="1" y="198"/>
                    </a:lnTo>
                    <a:lnTo>
                      <a:pt x="0" y="221"/>
                    </a:lnTo>
                    <a:lnTo>
                      <a:pt x="1" y="244"/>
                    </a:lnTo>
                    <a:lnTo>
                      <a:pt x="5" y="266"/>
                    </a:lnTo>
                    <a:lnTo>
                      <a:pt x="10" y="287"/>
                    </a:lnTo>
                    <a:lnTo>
                      <a:pt x="17" y="308"/>
                    </a:lnTo>
                    <a:lnTo>
                      <a:pt x="26" y="327"/>
                    </a:lnTo>
                    <a:lnTo>
                      <a:pt x="38" y="345"/>
                    </a:lnTo>
                    <a:lnTo>
                      <a:pt x="51" y="362"/>
                    </a:lnTo>
                    <a:lnTo>
                      <a:pt x="64" y="378"/>
                    </a:lnTo>
                    <a:lnTo>
                      <a:pt x="81" y="392"/>
                    </a:lnTo>
                    <a:lnTo>
                      <a:pt x="98" y="405"/>
                    </a:lnTo>
                    <a:lnTo>
                      <a:pt x="115" y="416"/>
                    </a:lnTo>
                    <a:lnTo>
                      <a:pt x="135" y="425"/>
                    </a:lnTo>
                    <a:lnTo>
                      <a:pt x="156" y="432"/>
                    </a:lnTo>
                    <a:lnTo>
                      <a:pt x="176" y="438"/>
                    </a:lnTo>
                    <a:lnTo>
                      <a:pt x="198" y="441"/>
                    </a:lnTo>
                    <a:lnTo>
                      <a:pt x="221" y="443"/>
                    </a:lnTo>
                    <a:lnTo>
                      <a:pt x="247" y="441"/>
                    </a:lnTo>
                    <a:lnTo>
                      <a:pt x="272" y="437"/>
                    </a:lnTo>
                    <a:lnTo>
                      <a:pt x="295" y="430"/>
                    </a:lnTo>
                    <a:lnTo>
                      <a:pt x="317" y="421"/>
                    </a:lnTo>
                    <a:lnTo>
                      <a:pt x="339" y="409"/>
                    </a:lnTo>
                    <a:lnTo>
                      <a:pt x="358" y="395"/>
                    </a:lnTo>
                    <a:lnTo>
                      <a:pt x="376" y="380"/>
                    </a:lnTo>
                    <a:lnTo>
                      <a:pt x="392" y="363"/>
                    </a:lnTo>
                    <a:lnTo>
                      <a:pt x="380" y="371"/>
                    </a:lnTo>
                    <a:lnTo>
                      <a:pt x="368" y="378"/>
                    </a:lnTo>
                    <a:lnTo>
                      <a:pt x="354" y="385"/>
                    </a:lnTo>
                    <a:lnTo>
                      <a:pt x="340" y="390"/>
                    </a:lnTo>
                    <a:lnTo>
                      <a:pt x="326" y="394"/>
                    </a:lnTo>
                    <a:lnTo>
                      <a:pt x="311" y="398"/>
                    </a:lnTo>
                    <a:lnTo>
                      <a:pt x="296" y="399"/>
                    </a:lnTo>
                    <a:lnTo>
                      <a:pt x="281" y="400"/>
                    </a:lnTo>
                    <a:lnTo>
                      <a:pt x="262" y="399"/>
                    </a:lnTo>
                    <a:lnTo>
                      <a:pt x="243" y="397"/>
                    </a:lnTo>
                    <a:lnTo>
                      <a:pt x="226" y="392"/>
                    </a:lnTo>
                    <a:lnTo>
                      <a:pt x="209" y="385"/>
                    </a:lnTo>
                    <a:lnTo>
                      <a:pt x="191" y="377"/>
                    </a:lnTo>
                    <a:lnTo>
                      <a:pt x="176" y="368"/>
                    </a:lnTo>
                    <a:lnTo>
                      <a:pt x="161" y="357"/>
                    </a:lnTo>
                    <a:lnTo>
                      <a:pt x="149" y="345"/>
                    </a:lnTo>
                    <a:lnTo>
                      <a:pt x="136" y="332"/>
                    </a:lnTo>
                    <a:lnTo>
                      <a:pt x="126" y="318"/>
                    </a:lnTo>
                    <a:lnTo>
                      <a:pt x="116" y="302"/>
                    </a:lnTo>
                    <a:lnTo>
                      <a:pt x="108" y="286"/>
                    </a:lnTo>
                    <a:lnTo>
                      <a:pt x="101" y="270"/>
                    </a:lnTo>
                    <a:lnTo>
                      <a:pt x="97" y="251"/>
                    </a:lnTo>
                    <a:lnTo>
                      <a:pt x="94" y="233"/>
                    </a:lnTo>
                    <a:lnTo>
                      <a:pt x="93" y="21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0" name="Freeform 163"/>
              <p:cNvSpPr>
                <a:spLocks/>
              </p:cNvSpPr>
              <p:nvPr/>
            </p:nvSpPr>
            <p:spPr bwMode="auto">
              <a:xfrm>
                <a:off x="3178" y="2476"/>
                <a:ext cx="195" cy="222"/>
              </a:xfrm>
              <a:custGeom>
                <a:avLst/>
                <a:gdLst>
                  <a:gd name="T0" fmla="*/ 23 w 391"/>
                  <a:gd name="T1" fmla="*/ 49 h 444"/>
                  <a:gd name="T2" fmla="*/ 25 w 391"/>
                  <a:gd name="T3" fmla="*/ 40 h 444"/>
                  <a:gd name="T4" fmla="*/ 29 w 391"/>
                  <a:gd name="T5" fmla="*/ 32 h 444"/>
                  <a:gd name="T6" fmla="*/ 34 w 391"/>
                  <a:gd name="T7" fmla="*/ 24 h 444"/>
                  <a:gd name="T8" fmla="*/ 40 w 391"/>
                  <a:gd name="T9" fmla="*/ 18 h 444"/>
                  <a:gd name="T10" fmla="*/ 48 w 391"/>
                  <a:gd name="T11" fmla="*/ 13 h 444"/>
                  <a:gd name="T12" fmla="*/ 56 w 391"/>
                  <a:gd name="T13" fmla="*/ 9 h 444"/>
                  <a:gd name="T14" fmla="*/ 65 w 391"/>
                  <a:gd name="T15" fmla="*/ 7 h 444"/>
                  <a:gd name="T16" fmla="*/ 72 w 391"/>
                  <a:gd name="T17" fmla="*/ 7 h 444"/>
                  <a:gd name="T18" fmla="*/ 76 w 391"/>
                  <a:gd name="T19" fmla="*/ 8 h 444"/>
                  <a:gd name="T20" fmla="*/ 80 w 391"/>
                  <a:gd name="T21" fmla="*/ 9 h 444"/>
                  <a:gd name="T22" fmla="*/ 85 w 391"/>
                  <a:gd name="T23" fmla="*/ 10 h 444"/>
                  <a:gd name="T24" fmla="*/ 83 w 391"/>
                  <a:gd name="T25" fmla="*/ 8 h 444"/>
                  <a:gd name="T26" fmla="*/ 76 w 391"/>
                  <a:gd name="T27" fmla="*/ 4 h 444"/>
                  <a:gd name="T28" fmla="*/ 68 w 391"/>
                  <a:gd name="T29" fmla="*/ 2 h 444"/>
                  <a:gd name="T30" fmla="*/ 59 w 391"/>
                  <a:gd name="T31" fmla="*/ 1 h 444"/>
                  <a:gd name="T32" fmla="*/ 49 w 391"/>
                  <a:gd name="T33" fmla="*/ 1 h 444"/>
                  <a:gd name="T34" fmla="*/ 38 w 391"/>
                  <a:gd name="T35" fmla="*/ 3 h 444"/>
                  <a:gd name="T36" fmla="*/ 29 w 391"/>
                  <a:gd name="T37" fmla="*/ 7 h 444"/>
                  <a:gd name="T38" fmla="*/ 20 w 391"/>
                  <a:gd name="T39" fmla="*/ 13 h 444"/>
                  <a:gd name="T40" fmla="*/ 12 w 391"/>
                  <a:gd name="T41" fmla="*/ 21 h 444"/>
                  <a:gd name="T42" fmla="*/ 6 w 391"/>
                  <a:gd name="T43" fmla="*/ 29 h 444"/>
                  <a:gd name="T44" fmla="*/ 2 w 391"/>
                  <a:gd name="T45" fmla="*/ 39 h 444"/>
                  <a:gd name="T46" fmla="*/ 0 w 391"/>
                  <a:gd name="T47" fmla="*/ 50 h 444"/>
                  <a:gd name="T48" fmla="*/ 0 w 391"/>
                  <a:gd name="T49" fmla="*/ 62 h 444"/>
                  <a:gd name="T50" fmla="*/ 2 w 391"/>
                  <a:gd name="T51" fmla="*/ 72 h 444"/>
                  <a:gd name="T52" fmla="*/ 6 w 391"/>
                  <a:gd name="T53" fmla="*/ 83 h 444"/>
                  <a:gd name="T54" fmla="*/ 12 w 391"/>
                  <a:gd name="T55" fmla="*/ 91 h 444"/>
                  <a:gd name="T56" fmla="*/ 20 w 391"/>
                  <a:gd name="T57" fmla="*/ 99 h 444"/>
                  <a:gd name="T58" fmla="*/ 29 w 391"/>
                  <a:gd name="T59" fmla="*/ 105 h 444"/>
                  <a:gd name="T60" fmla="*/ 38 w 391"/>
                  <a:gd name="T61" fmla="*/ 109 h 444"/>
                  <a:gd name="T62" fmla="*/ 49 w 391"/>
                  <a:gd name="T63" fmla="*/ 111 h 444"/>
                  <a:gd name="T64" fmla="*/ 61 w 391"/>
                  <a:gd name="T65" fmla="*/ 111 h 444"/>
                  <a:gd name="T66" fmla="*/ 73 w 391"/>
                  <a:gd name="T67" fmla="*/ 108 h 444"/>
                  <a:gd name="T68" fmla="*/ 84 w 391"/>
                  <a:gd name="T69" fmla="*/ 103 h 444"/>
                  <a:gd name="T70" fmla="*/ 93 w 391"/>
                  <a:gd name="T71" fmla="*/ 96 h 444"/>
                  <a:gd name="T72" fmla="*/ 95 w 391"/>
                  <a:gd name="T73" fmla="*/ 93 h 444"/>
                  <a:gd name="T74" fmla="*/ 88 w 391"/>
                  <a:gd name="T75" fmla="*/ 97 h 444"/>
                  <a:gd name="T76" fmla="*/ 81 w 391"/>
                  <a:gd name="T77" fmla="*/ 99 h 444"/>
                  <a:gd name="T78" fmla="*/ 73 w 391"/>
                  <a:gd name="T79" fmla="*/ 100 h 444"/>
                  <a:gd name="T80" fmla="*/ 65 w 391"/>
                  <a:gd name="T81" fmla="*/ 100 h 444"/>
                  <a:gd name="T82" fmla="*/ 56 w 391"/>
                  <a:gd name="T83" fmla="*/ 99 h 444"/>
                  <a:gd name="T84" fmla="*/ 48 w 391"/>
                  <a:gd name="T85" fmla="*/ 95 h 444"/>
                  <a:gd name="T86" fmla="*/ 40 w 391"/>
                  <a:gd name="T87" fmla="*/ 90 h 444"/>
                  <a:gd name="T88" fmla="*/ 34 w 391"/>
                  <a:gd name="T89" fmla="*/ 84 h 444"/>
                  <a:gd name="T90" fmla="*/ 29 w 391"/>
                  <a:gd name="T91" fmla="*/ 76 h 444"/>
                  <a:gd name="T92" fmla="*/ 25 w 391"/>
                  <a:gd name="T93" fmla="*/ 68 h 444"/>
                  <a:gd name="T94" fmla="*/ 23 w 391"/>
                  <a:gd name="T95" fmla="*/ 59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1"/>
                  <a:gd name="T145" fmla="*/ 0 h 444"/>
                  <a:gd name="T146" fmla="*/ 391 w 391"/>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1" h="444">
                    <a:moveTo>
                      <a:pt x="94" y="215"/>
                    </a:moveTo>
                    <a:lnTo>
                      <a:pt x="95" y="195"/>
                    </a:lnTo>
                    <a:lnTo>
                      <a:pt x="97" y="177"/>
                    </a:lnTo>
                    <a:lnTo>
                      <a:pt x="102" y="159"/>
                    </a:lnTo>
                    <a:lnTo>
                      <a:pt x="109" y="142"/>
                    </a:lnTo>
                    <a:lnTo>
                      <a:pt x="116" y="126"/>
                    </a:lnTo>
                    <a:lnTo>
                      <a:pt x="126" y="110"/>
                    </a:lnTo>
                    <a:lnTo>
                      <a:pt x="136" y="96"/>
                    </a:lnTo>
                    <a:lnTo>
                      <a:pt x="148" y="82"/>
                    </a:lnTo>
                    <a:lnTo>
                      <a:pt x="162" y="71"/>
                    </a:lnTo>
                    <a:lnTo>
                      <a:pt x="176" y="60"/>
                    </a:lnTo>
                    <a:lnTo>
                      <a:pt x="192" y="50"/>
                    </a:lnTo>
                    <a:lnTo>
                      <a:pt x="208" y="43"/>
                    </a:lnTo>
                    <a:lnTo>
                      <a:pt x="225" y="36"/>
                    </a:lnTo>
                    <a:lnTo>
                      <a:pt x="242" y="31"/>
                    </a:lnTo>
                    <a:lnTo>
                      <a:pt x="261" y="29"/>
                    </a:lnTo>
                    <a:lnTo>
                      <a:pt x="280" y="28"/>
                    </a:lnTo>
                    <a:lnTo>
                      <a:pt x="289" y="28"/>
                    </a:lnTo>
                    <a:lnTo>
                      <a:pt x="298" y="29"/>
                    </a:lnTo>
                    <a:lnTo>
                      <a:pt x="306" y="30"/>
                    </a:lnTo>
                    <a:lnTo>
                      <a:pt x="315" y="31"/>
                    </a:lnTo>
                    <a:lnTo>
                      <a:pt x="323" y="33"/>
                    </a:lnTo>
                    <a:lnTo>
                      <a:pt x="332" y="35"/>
                    </a:lnTo>
                    <a:lnTo>
                      <a:pt x="340" y="38"/>
                    </a:lnTo>
                    <a:lnTo>
                      <a:pt x="348" y="41"/>
                    </a:lnTo>
                    <a:lnTo>
                      <a:pt x="335" y="31"/>
                    </a:lnTo>
                    <a:lnTo>
                      <a:pt x="320" y="23"/>
                    </a:lnTo>
                    <a:lnTo>
                      <a:pt x="305" y="16"/>
                    </a:lnTo>
                    <a:lnTo>
                      <a:pt x="289" y="11"/>
                    </a:lnTo>
                    <a:lnTo>
                      <a:pt x="272" y="6"/>
                    </a:lnTo>
                    <a:lnTo>
                      <a:pt x="255" y="3"/>
                    </a:lnTo>
                    <a:lnTo>
                      <a:pt x="238" y="1"/>
                    </a:lnTo>
                    <a:lnTo>
                      <a:pt x="221" y="0"/>
                    </a:lnTo>
                    <a:lnTo>
                      <a:pt x="199" y="1"/>
                    </a:lnTo>
                    <a:lnTo>
                      <a:pt x="177" y="5"/>
                    </a:lnTo>
                    <a:lnTo>
                      <a:pt x="155" y="11"/>
                    </a:lnTo>
                    <a:lnTo>
                      <a:pt x="135" y="18"/>
                    </a:lnTo>
                    <a:lnTo>
                      <a:pt x="116" y="27"/>
                    </a:lnTo>
                    <a:lnTo>
                      <a:pt x="97" y="38"/>
                    </a:lnTo>
                    <a:lnTo>
                      <a:pt x="81" y="51"/>
                    </a:lnTo>
                    <a:lnTo>
                      <a:pt x="65" y="65"/>
                    </a:lnTo>
                    <a:lnTo>
                      <a:pt x="51" y="81"/>
                    </a:lnTo>
                    <a:lnTo>
                      <a:pt x="38" y="98"/>
                    </a:lnTo>
                    <a:lnTo>
                      <a:pt x="27" y="117"/>
                    </a:lnTo>
                    <a:lnTo>
                      <a:pt x="18" y="136"/>
                    </a:lnTo>
                    <a:lnTo>
                      <a:pt x="11" y="156"/>
                    </a:lnTo>
                    <a:lnTo>
                      <a:pt x="5" y="178"/>
                    </a:lnTo>
                    <a:lnTo>
                      <a:pt x="2" y="200"/>
                    </a:lnTo>
                    <a:lnTo>
                      <a:pt x="0" y="223"/>
                    </a:lnTo>
                    <a:lnTo>
                      <a:pt x="2" y="246"/>
                    </a:lnTo>
                    <a:lnTo>
                      <a:pt x="5" y="268"/>
                    </a:lnTo>
                    <a:lnTo>
                      <a:pt x="11" y="288"/>
                    </a:lnTo>
                    <a:lnTo>
                      <a:pt x="18" y="309"/>
                    </a:lnTo>
                    <a:lnTo>
                      <a:pt x="27" y="329"/>
                    </a:lnTo>
                    <a:lnTo>
                      <a:pt x="38" y="346"/>
                    </a:lnTo>
                    <a:lnTo>
                      <a:pt x="51" y="363"/>
                    </a:lnTo>
                    <a:lnTo>
                      <a:pt x="65" y="379"/>
                    </a:lnTo>
                    <a:lnTo>
                      <a:pt x="81" y="393"/>
                    </a:lnTo>
                    <a:lnTo>
                      <a:pt x="97" y="406"/>
                    </a:lnTo>
                    <a:lnTo>
                      <a:pt x="116" y="417"/>
                    </a:lnTo>
                    <a:lnTo>
                      <a:pt x="135" y="427"/>
                    </a:lnTo>
                    <a:lnTo>
                      <a:pt x="155" y="433"/>
                    </a:lnTo>
                    <a:lnTo>
                      <a:pt x="177" y="439"/>
                    </a:lnTo>
                    <a:lnTo>
                      <a:pt x="199" y="443"/>
                    </a:lnTo>
                    <a:lnTo>
                      <a:pt x="221" y="444"/>
                    </a:lnTo>
                    <a:lnTo>
                      <a:pt x="246" y="443"/>
                    </a:lnTo>
                    <a:lnTo>
                      <a:pt x="271" y="438"/>
                    </a:lnTo>
                    <a:lnTo>
                      <a:pt x="294" y="431"/>
                    </a:lnTo>
                    <a:lnTo>
                      <a:pt x="316" y="422"/>
                    </a:lnTo>
                    <a:lnTo>
                      <a:pt x="338" y="410"/>
                    </a:lnTo>
                    <a:lnTo>
                      <a:pt x="358" y="397"/>
                    </a:lnTo>
                    <a:lnTo>
                      <a:pt x="375" y="382"/>
                    </a:lnTo>
                    <a:lnTo>
                      <a:pt x="391" y="364"/>
                    </a:lnTo>
                    <a:lnTo>
                      <a:pt x="380" y="372"/>
                    </a:lnTo>
                    <a:lnTo>
                      <a:pt x="367" y="379"/>
                    </a:lnTo>
                    <a:lnTo>
                      <a:pt x="353" y="386"/>
                    </a:lnTo>
                    <a:lnTo>
                      <a:pt x="339" y="391"/>
                    </a:lnTo>
                    <a:lnTo>
                      <a:pt x="325" y="395"/>
                    </a:lnTo>
                    <a:lnTo>
                      <a:pt x="310" y="399"/>
                    </a:lnTo>
                    <a:lnTo>
                      <a:pt x="295" y="400"/>
                    </a:lnTo>
                    <a:lnTo>
                      <a:pt x="280" y="401"/>
                    </a:lnTo>
                    <a:lnTo>
                      <a:pt x="261" y="400"/>
                    </a:lnTo>
                    <a:lnTo>
                      <a:pt x="242" y="398"/>
                    </a:lnTo>
                    <a:lnTo>
                      <a:pt x="225" y="393"/>
                    </a:lnTo>
                    <a:lnTo>
                      <a:pt x="208" y="386"/>
                    </a:lnTo>
                    <a:lnTo>
                      <a:pt x="192" y="379"/>
                    </a:lnTo>
                    <a:lnTo>
                      <a:pt x="176" y="369"/>
                    </a:lnTo>
                    <a:lnTo>
                      <a:pt x="162" y="359"/>
                    </a:lnTo>
                    <a:lnTo>
                      <a:pt x="148" y="347"/>
                    </a:lnTo>
                    <a:lnTo>
                      <a:pt x="136" y="333"/>
                    </a:lnTo>
                    <a:lnTo>
                      <a:pt x="126" y="319"/>
                    </a:lnTo>
                    <a:lnTo>
                      <a:pt x="116" y="303"/>
                    </a:lnTo>
                    <a:lnTo>
                      <a:pt x="109" y="287"/>
                    </a:lnTo>
                    <a:lnTo>
                      <a:pt x="102" y="270"/>
                    </a:lnTo>
                    <a:lnTo>
                      <a:pt x="97" y="253"/>
                    </a:lnTo>
                    <a:lnTo>
                      <a:pt x="95" y="234"/>
                    </a:lnTo>
                    <a:lnTo>
                      <a:pt x="94" y="215"/>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1" name="Freeform 164"/>
              <p:cNvSpPr>
                <a:spLocks/>
              </p:cNvSpPr>
              <p:nvPr/>
            </p:nvSpPr>
            <p:spPr bwMode="auto">
              <a:xfrm>
                <a:off x="3681" y="2488"/>
                <a:ext cx="223" cy="191"/>
              </a:xfrm>
              <a:custGeom>
                <a:avLst/>
                <a:gdLst>
                  <a:gd name="T0" fmla="*/ 38 w 445"/>
                  <a:gd name="T1" fmla="*/ 68 h 384"/>
                  <a:gd name="T2" fmla="*/ 23 w 445"/>
                  <a:gd name="T3" fmla="*/ 58 h 384"/>
                  <a:gd name="T4" fmla="*/ 14 w 445"/>
                  <a:gd name="T5" fmla="*/ 43 h 384"/>
                  <a:gd name="T6" fmla="*/ 10 w 445"/>
                  <a:gd name="T7" fmla="*/ 25 h 384"/>
                  <a:gd name="T8" fmla="*/ 12 w 445"/>
                  <a:gd name="T9" fmla="*/ 12 h 384"/>
                  <a:gd name="T10" fmla="*/ 16 w 445"/>
                  <a:gd name="T11" fmla="*/ 3 h 384"/>
                  <a:gd name="T12" fmla="*/ 15 w 445"/>
                  <a:gd name="T13" fmla="*/ 3 h 384"/>
                  <a:gd name="T14" fmla="*/ 10 w 445"/>
                  <a:gd name="T15" fmla="*/ 9 h 384"/>
                  <a:gd name="T16" fmla="*/ 6 w 445"/>
                  <a:gd name="T17" fmla="*/ 16 h 384"/>
                  <a:gd name="T18" fmla="*/ 3 w 445"/>
                  <a:gd name="T19" fmla="*/ 24 h 384"/>
                  <a:gd name="T20" fmla="*/ 1 w 445"/>
                  <a:gd name="T21" fmla="*/ 34 h 384"/>
                  <a:gd name="T22" fmla="*/ 1 w 445"/>
                  <a:gd name="T23" fmla="*/ 46 h 384"/>
                  <a:gd name="T24" fmla="*/ 3 w 445"/>
                  <a:gd name="T25" fmla="*/ 56 h 384"/>
                  <a:gd name="T26" fmla="*/ 7 w 445"/>
                  <a:gd name="T27" fmla="*/ 66 h 384"/>
                  <a:gd name="T28" fmla="*/ 12 w 445"/>
                  <a:gd name="T29" fmla="*/ 75 h 384"/>
                  <a:gd name="T30" fmla="*/ 20 w 445"/>
                  <a:gd name="T31" fmla="*/ 82 h 384"/>
                  <a:gd name="T32" fmla="*/ 29 w 445"/>
                  <a:gd name="T33" fmla="*/ 88 h 384"/>
                  <a:gd name="T34" fmla="*/ 39 w 445"/>
                  <a:gd name="T35" fmla="*/ 93 h 384"/>
                  <a:gd name="T36" fmla="*/ 50 w 445"/>
                  <a:gd name="T37" fmla="*/ 95 h 384"/>
                  <a:gd name="T38" fmla="*/ 61 w 445"/>
                  <a:gd name="T39" fmla="*/ 95 h 384"/>
                  <a:gd name="T40" fmla="*/ 72 w 445"/>
                  <a:gd name="T41" fmla="*/ 93 h 384"/>
                  <a:gd name="T42" fmla="*/ 82 w 445"/>
                  <a:gd name="T43" fmla="*/ 89 h 384"/>
                  <a:gd name="T44" fmla="*/ 90 w 445"/>
                  <a:gd name="T45" fmla="*/ 83 h 384"/>
                  <a:gd name="T46" fmla="*/ 98 w 445"/>
                  <a:gd name="T47" fmla="*/ 76 h 384"/>
                  <a:gd name="T48" fmla="*/ 105 w 445"/>
                  <a:gd name="T49" fmla="*/ 67 h 384"/>
                  <a:gd name="T50" fmla="*/ 109 w 445"/>
                  <a:gd name="T51" fmla="*/ 57 h 384"/>
                  <a:gd name="T52" fmla="*/ 111 w 445"/>
                  <a:gd name="T53" fmla="*/ 46 h 384"/>
                  <a:gd name="T54" fmla="*/ 111 w 445"/>
                  <a:gd name="T55" fmla="*/ 33 h 384"/>
                  <a:gd name="T56" fmla="*/ 108 w 445"/>
                  <a:gd name="T57" fmla="*/ 22 h 384"/>
                  <a:gd name="T58" fmla="*/ 103 w 445"/>
                  <a:gd name="T59" fmla="*/ 11 h 384"/>
                  <a:gd name="T60" fmla="*/ 102 w 445"/>
                  <a:gd name="T61" fmla="*/ 13 h 384"/>
                  <a:gd name="T62" fmla="*/ 104 w 445"/>
                  <a:gd name="T63" fmla="*/ 27 h 384"/>
                  <a:gd name="T64" fmla="*/ 102 w 445"/>
                  <a:gd name="T65" fmla="*/ 40 h 384"/>
                  <a:gd name="T66" fmla="*/ 98 w 445"/>
                  <a:gd name="T67" fmla="*/ 48 h 384"/>
                  <a:gd name="T68" fmla="*/ 93 w 445"/>
                  <a:gd name="T69" fmla="*/ 56 h 384"/>
                  <a:gd name="T70" fmla="*/ 86 w 445"/>
                  <a:gd name="T71" fmla="*/ 62 h 384"/>
                  <a:gd name="T72" fmla="*/ 79 w 445"/>
                  <a:gd name="T73" fmla="*/ 67 h 384"/>
                  <a:gd name="T74" fmla="*/ 70 w 445"/>
                  <a:gd name="T75" fmla="*/ 70 h 384"/>
                  <a:gd name="T76" fmla="*/ 61 w 445"/>
                  <a:gd name="T77" fmla="*/ 72 h 384"/>
                  <a:gd name="T78" fmla="*/ 52 w 445"/>
                  <a:gd name="T79" fmla="*/ 72 h 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
                  <a:gd name="T121" fmla="*/ 0 h 384"/>
                  <a:gd name="T122" fmla="*/ 445 w 445"/>
                  <a:gd name="T123" fmla="*/ 384 h 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 h="384">
                    <a:moveTo>
                      <a:pt x="188" y="286"/>
                    </a:moveTo>
                    <a:lnTo>
                      <a:pt x="152" y="275"/>
                    </a:lnTo>
                    <a:lnTo>
                      <a:pt x="120" y="257"/>
                    </a:lnTo>
                    <a:lnTo>
                      <a:pt x="92" y="234"/>
                    </a:lnTo>
                    <a:lnTo>
                      <a:pt x="70" y="205"/>
                    </a:lnTo>
                    <a:lnTo>
                      <a:pt x="54" y="174"/>
                    </a:lnTo>
                    <a:lnTo>
                      <a:pt x="43" y="140"/>
                    </a:lnTo>
                    <a:lnTo>
                      <a:pt x="40" y="103"/>
                    </a:lnTo>
                    <a:lnTo>
                      <a:pt x="43" y="65"/>
                    </a:lnTo>
                    <a:lnTo>
                      <a:pt x="48" y="48"/>
                    </a:lnTo>
                    <a:lnTo>
                      <a:pt x="54" y="30"/>
                    </a:lnTo>
                    <a:lnTo>
                      <a:pt x="62" y="15"/>
                    </a:lnTo>
                    <a:lnTo>
                      <a:pt x="70" y="0"/>
                    </a:lnTo>
                    <a:lnTo>
                      <a:pt x="58" y="12"/>
                    </a:lnTo>
                    <a:lnTo>
                      <a:pt x="48" y="25"/>
                    </a:lnTo>
                    <a:lnTo>
                      <a:pt x="38" y="38"/>
                    </a:lnTo>
                    <a:lnTo>
                      <a:pt x="28" y="52"/>
                    </a:lnTo>
                    <a:lnTo>
                      <a:pt x="22" y="67"/>
                    </a:lnTo>
                    <a:lnTo>
                      <a:pt x="15" y="83"/>
                    </a:lnTo>
                    <a:lnTo>
                      <a:pt x="9" y="99"/>
                    </a:lnTo>
                    <a:lnTo>
                      <a:pt x="4" y="117"/>
                    </a:lnTo>
                    <a:lnTo>
                      <a:pt x="1" y="139"/>
                    </a:lnTo>
                    <a:lnTo>
                      <a:pt x="0" y="162"/>
                    </a:lnTo>
                    <a:lnTo>
                      <a:pt x="1" y="184"/>
                    </a:lnTo>
                    <a:lnTo>
                      <a:pt x="3" y="204"/>
                    </a:lnTo>
                    <a:lnTo>
                      <a:pt x="9" y="226"/>
                    </a:lnTo>
                    <a:lnTo>
                      <a:pt x="16" y="246"/>
                    </a:lnTo>
                    <a:lnTo>
                      <a:pt x="25" y="265"/>
                    </a:lnTo>
                    <a:lnTo>
                      <a:pt x="35" y="284"/>
                    </a:lnTo>
                    <a:lnTo>
                      <a:pt x="48" y="301"/>
                    </a:lnTo>
                    <a:lnTo>
                      <a:pt x="62" y="317"/>
                    </a:lnTo>
                    <a:lnTo>
                      <a:pt x="78" y="331"/>
                    </a:lnTo>
                    <a:lnTo>
                      <a:pt x="95" y="345"/>
                    </a:lnTo>
                    <a:lnTo>
                      <a:pt x="114" y="356"/>
                    </a:lnTo>
                    <a:lnTo>
                      <a:pt x="133" y="366"/>
                    </a:lnTo>
                    <a:lnTo>
                      <a:pt x="154" y="374"/>
                    </a:lnTo>
                    <a:lnTo>
                      <a:pt x="176" y="379"/>
                    </a:lnTo>
                    <a:lnTo>
                      <a:pt x="198" y="383"/>
                    </a:lnTo>
                    <a:lnTo>
                      <a:pt x="221" y="384"/>
                    </a:lnTo>
                    <a:lnTo>
                      <a:pt x="243" y="383"/>
                    </a:lnTo>
                    <a:lnTo>
                      <a:pt x="265" y="381"/>
                    </a:lnTo>
                    <a:lnTo>
                      <a:pt x="285" y="375"/>
                    </a:lnTo>
                    <a:lnTo>
                      <a:pt x="305" y="368"/>
                    </a:lnTo>
                    <a:lnTo>
                      <a:pt x="325" y="360"/>
                    </a:lnTo>
                    <a:lnTo>
                      <a:pt x="343" y="348"/>
                    </a:lnTo>
                    <a:lnTo>
                      <a:pt x="360" y="336"/>
                    </a:lnTo>
                    <a:lnTo>
                      <a:pt x="377" y="322"/>
                    </a:lnTo>
                    <a:lnTo>
                      <a:pt x="391" y="307"/>
                    </a:lnTo>
                    <a:lnTo>
                      <a:pt x="405" y="290"/>
                    </a:lnTo>
                    <a:lnTo>
                      <a:pt x="417" y="271"/>
                    </a:lnTo>
                    <a:lnTo>
                      <a:pt x="426" y="251"/>
                    </a:lnTo>
                    <a:lnTo>
                      <a:pt x="434" y="231"/>
                    </a:lnTo>
                    <a:lnTo>
                      <a:pt x="440" y="209"/>
                    </a:lnTo>
                    <a:lnTo>
                      <a:pt x="443" y="184"/>
                    </a:lnTo>
                    <a:lnTo>
                      <a:pt x="445" y="159"/>
                    </a:lnTo>
                    <a:lnTo>
                      <a:pt x="442" y="135"/>
                    </a:lnTo>
                    <a:lnTo>
                      <a:pt x="438" y="111"/>
                    </a:lnTo>
                    <a:lnTo>
                      <a:pt x="431" y="88"/>
                    </a:lnTo>
                    <a:lnTo>
                      <a:pt x="421" y="66"/>
                    </a:lnTo>
                    <a:lnTo>
                      <a:pt x="410" y="45"/>
                    </a:lnTo>
                    <a:lnTo>
                      <a:pt x="396" y="26"/>
                    </a:lnTo>
                    <a:lnTo>
                      <a:pt x="406" y="52"/>
                    </a:lnTo>
                    <a:lnTo>
                      <a:pt x="412" y="81"/>
                    </a:lnTo>
                    <a:lnTo>
                      <a:pt x="413" y="111"/>
                    </a:lnTo>
                    <a:lnTo>
                      <a:pt x="410" y="142"/>
                    </a:lnTo>
                    <a:lnTo>
                      <a:pt x="405" y="160"/>
                    </a:lnTo>
                    <a:lnTo>
                      <a:pt x="398" y="178"/>
                    </a:lnTo>
                    <a:lnTo>
                      <a:pt x="390" y="195"/>
                    </a:lnTo>
                    <a:lnTo>
                      <a:pt x="380" y="210"/>
                    </a:lnTo>
                    <a:lnTo>
                      <a:pt x="370" y="225"/>
                    </a:lnTo>
                    <a:lnTo>
                      <a:pt x="357" y="238"/>
                    </a:lnTo>
                    <a:lnTo>
                      <a:pt x="343" y="250"/>
                    </a:lnTo>
                    <a:lnTo>
                      <a:pt x="328" y="261"/>
                    </a:lnTo>
                    <a:lnTo>
                      <a:pt x="313" y="269"/>
                    </a:lnTo>
                    <a:lnTo>
                      <a:pt x="297" y="277"/>
                    </a:lnTo>
                    <a:lnTo>
                      <a:pt x="280" y="283"/>
                    </a:lnTo>
                    <a:lnTo>
                      <a:pt x="262" y="287"/>
                    </a:lnTo>
                    <a:lnTo>
                      <a:pt x="244" y="290"/>
                    </a:lnTo>
                    <a:lnTo>
                      <a:pt x="226" y="291"/>
                    </a:lnTo>
                    <a:lnTo>
                      <a:pt x="206" y="290"/>
                    </a:lnTo>
                    <a:lnTo>
                      <a:pt x="188" y="286"/>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2" name="Freeform 165"/>
              <p:cNvSpPr>
                <a:spLocks/>
              </p:cNvSpPr>
              <p:nvPr/>
            </p:nvSpPr>
            <p:spPr bwMode="auto">
              <a:xfrm>
                <a:off x="3419" y="2379"/>
                <a:ext cx="205" cy="222"/>
              </a:xfrm>
              <a:custGeom>
                <a:avLst/>
                <a:gdLst>
                  <a:gd name="T0" fmla="*/ 73 w 412"/>
                  <a:gd name="T1" fmla="*/ 75 h 443"/>
                  <a:gd name="T2" fmla="*/ 68 w 412"/>
                  <a:gd name="T3" fmla="*/ 82 h 443"/>
                  <a:gd name="T4" fmla="*/ 61 w 412"/>
                  <a:gd name="T5" fmla="*/ 89 h 443"/>
                  <a:gd name="T6" fmla="*/ 53 w 412"/>
                  <a:gd name="T7" fmla="*/ 93 h 443"/>
                  <a:gd name="T8" fmla="*/ 45 w 412"/>
                  <a:gd name="T9" fmla="*/ 97 h 443"/>
                  <a:gd name="T10" fmla="*/ 37 w 412"/>
                  <a:gd name="T11" fmla="*/ 98 h 443"/>
                  <a:gd name="T12" fmla="*/ 27 w 412"/>
                  <a:gd name="T13" fmla="*/ 98 h 443"/>
                  <a:gd name="T14" fmla="*/ 18 w 412"/>
                  <a:gd name="T15" fmla="*/ 96 h 443"/>
                  <a:gd name="T16" fmla="*/ 12 w 412"/>
                  <a:gd name="T17" fmla="*/ 94 h 443"/>
                  <a:gd name="T18" fmla="*/ 8 w 412"/>
                  <a:gd name="T19" fmla="*/ 91 h 443"/>
                  <a:gd name="T20" fmla="*/ 5 w 412"/>
                  <a:gd name="T21" fmla="*/ 89 h 443"/>
                  <a:gd name="T22" fmla="*/ 1 w 412"/>
                  <a:gd name="T23" fmla="*/ 86 h 443"/>
                  <a:gd name="T24" fmla="*/ 2 w 412"/>
                  <a:gd name="T25" fmla="*/ 88 h 443"/>
                  <a:gd name="T26" fmla="*/ 7 w 412"/>
                  <a:gd name="T27" fmla="*/ 94 h 443"/>
                  <a:gd name="T28" fmla="*/ 13 w 412"/>
                  <a:gd name="T29" fmla="*/ 100 h 443"/>
                  <a:gd name="T30" fmla="*/ 21 w 412"/>
                  <a:gd name="T31" fmla="*/ 105 h 443"/>
                  <a:gd name="T32" fmla="*/ 30 w 412"/>
                  <a:gd name="T33" fmla="*/ 109 h 443"/>
                  <a:gd name="T34" fmla="*/ 41 w 412"/>
                  <a:gd name="T35" fmla="*/ 111 h 443"/>
                  <a:gd name="T36" fmla="*/ 51 w 412"/>
                  <a:gd name="T37" fmla="*/ 111 h 443"/>
                  <a:gd name="T38" fmla="*/ 62 w 412"/>
                  <a:gd name="T39" fmla="*/ 109 h 443"/>
                  <a:gd name="T40" fmla="*/ 72 w 412"/>
                  <a:gd name="T41" fmla="*/ 105 h 443"/>
                  <a:gd name="T42" fmla="*/ 81 w 412"/>
                  <a:gd name="T43" fmla="*/ 100 h 443"/>
                  <a:gd name="T44" fmla="*/ 89 w 412"/>
                  <a:gd name="T45" fmla="*/ 92 h 443"/>
                  <a:gd name="T46" fmla="*/ 95 w 412"/>
                  <a:gd name="T47" fmla="*/ 84 h 443"/>
                  <a:gd name="T48" fmla="*/ 101 w 412"/>
                  <a:gd name="T49" fmla="*/ 68 h 443"/>
                  <a:gd name="T50" fmla="*/ 101 w 412"/>
                  <a:gd name="T51" fmla="*/ 46 h 443"/>
                  <a:gd name="T52" fmla="*/ 94 w 412"/>
                  <a:gd name="T53" fmla="*/ 26 h 443"/>
                  <a:gd name="T54" fmla="*/ 79 w 412"/>
                  <a:gd name="T55" fmla="*/ 10 h 443"/>
                  <a:gd name="T56" fmla="*/ 66 w 412"/>
                  <a:gd name="T57" fmla="*/ 4 h 443"/>
                  <a:gd name="T58" fmla="*/ 60 w 412"/>
                  <a:gd name="T59" fmla="*/ 2 h 443"/>
                  <a:gd name="T60" fmla="*/ 54 w 412"/>
                  <a:gd name="T61" fmla="*/ 1 h 443"/>
                  <a:gd name="T62" fmla="*/ 48 w 412"/>
                  <a:gd name="T63" fmla="*/ 0 h 443"/>
                  <a:gd name="T64" fmla="*/ 42 w 412"/>
                  <a:gd name="T65" fmla="*/ 1 h 443"/>
                  <a:gd name="T66" fmla="*/ 37 w 412"/>
                  <a:gd name="T67" fmla="*/ 1 h 443"/>
                  <a:gd name="T68" fmla="*/ 31 w 412"/>
                  <a:gd name="T69" fmla="*/ 3 h 443"/>
                  <a:gd name="T70" fmla="*/ 25 w 412"/>
                  <a:gd name="T71" fmla="*/ 5 h 443"/>
                  <a:gd name="T72" fmla="*/ 26 w 412"/>
                  <a:gd name="T73" fmla="*/ 5 h 443"/>
                  <a:gd name="T74" fmla="*/ 33 w 412"/>
                  <a:gd name="T75" fmla="*/ 5 h 443"/>
                  <a:gd name="T76" fmla="*/ 41 w 412"/>
                  <a:gd name="T77" fmla="*/ 5 h 443"/>
                  <a:gd name="T78" fmla="*/ 48 w 412"/>
                  <a:gd name="T79" fmla="*/ 7 h 443"/>
                  <a:gd name="T80" fmla="*/ 60 w 412"/>
                  <a:gd name="T81" fmla="*/ 14 h 443"/>
                  <a:gd name="T82" fmla="*/ 72 w 412"/>
                  <a:gd name="T83" fmla="*/ 27 h 443"/>
                  <a:gd name="T84" fmla="*/ 79 w 412"/>
                  <a:gd name="T85" fmla="*/ 43 h 443"/>
                  <a:gd name="T86" fmla="*/ 78 w 412"/>
                  <a:gd name="T87" fmla="*/ 62 h 4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2"/>
                  <a:gd name="T133" fmla="*/ 0 h 443"/>
                  <a:gd name="T134" fmla="*/ 412 w 412"/>
                  <a:gd name="T135" fmla="*/ 443 h 4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2" h="443">
                    <a:moveTo>
                      <a:pt x="303" y="281"/>
                    </a:moveTo>
                    <a:lnTo>
                      <a:pt x="295" y="298"/>
                    </a:lnTo>
                    <a:lnTo>
                      <a:pt x="285" y="314"/>
                    </a:lnTo>
                    <a:lnTo>
                      <a:pt x="273" y="328"/>
                    </a:lnTo>
                    <a:lnTo>
                      <a:pt x="261" y="342"/>
                    </a:lnTo>
                    <a:lnTo>
                      <a:pt x="247" y="353"/>
                    </a:lnTo>
                    <a:lnTo>
                      <a:pt x="232" y="364"/>
                    </a:lnTo>
                    <a:lnTo>
                      <a:pt x="216" y="372"/>
                    </a:lnTo>
                    <a:lnTo>
                      <a:pt x="200" y="380"/>
                    </a:lnTo>
                    <a:lnTo>
                      <a:pt x="182" y="386"/>
                    </a:lnTo>
                    <a:lnTo>
                      <a:pt x="165" y="389"/>
                    </a:lnTo>
                    <a:lnTo>
                      <a:pt x="148" y="391"/>
                    </a:lnTo>
                    <a:lnTo>
                      <a:pt x="129" y="392"/>
                    </a:lnTo>
                    <a:lnTo>
                      <a:pt x="111" y="391"/>
                    </a:lnTo>
                    <a:lnTo>
                      <a:pt x="92" y="388"/>
                    </a:lnTo>
                    <a:lnTo>
                      <a:pt x="75" y="383"/>
                    </a:lnTo>
                    <a:lnTo>
                      <a:pt x="57" y="376"/>
                    </a:lnTo>
                    <a:lnTo>
                      <a:pt x="49" y="373"/>
                    </a:lnTo>
                    <a:lnTo>
                      <a:pt x="40" y="368"/>
                    </a:lnTo>
                    <a:lnTo>
                      <a:pt x="34" y="364"/>
                    </a:lnTo>
                    <a:lnTo>
                      <a:pt x="27" y="359"/>
                    </a:lnTo>
                    <a:lnTo>
                      <a:pt x="20" y="354"/>
                    </a:lnTo>
                    <a:lnTo>
                      <a:pt x="13" y="349"/>
                    </a:lnTo>
                    <a:lnTo>
                      <a:pt x="6" y="343"/>
                    </a:lnTo>
                    <a:lnTo>
                      <a:pt x="0" y="337"/>
                    </a:lnTo>
                    <a:lnTo>
                      <a:pt x="9" y="351"/>
                    </a:lnTo>
                    <a:lnTo>
                      <a:pt x="19" y="364"/>
                    </a:lnTo>
                    <a:lnTo>
                      <a:pt x="30" y="376"/>
                    </a:lnTo>
                    <a:lnTo>
                      <a:pt x="42" y="388"/>
                    </a:lnTo>
                    <a:lnTo>
                      <a:pt x="55" y="398"/>
                    </a:lnTo>
                    <a:lnTo>
                      <a:pt x="69" y="409"/>
                    </a:lnTo>
                    <a:lnTo>
                      <a:pt x="84" y="417"/>
                    </a:lnTo>
                    <a:lnTo>
                      <a:pt x="100" y="425"/>
                    </a:lnTo>
                    <a:lnTo>
                      <a:pt x="121" y="433"/>
                    </a:lnTo>
                    <a:lnTo>
                      <a:pt x="143" y="439"/>
                    </a:lnTo>
                    <a:lnTo>
                      <a:pt x="165" y="442"/>
                    </a:lnTo>
                    <a:lnTo>
                      <a:pt x="187" y="443"/>
                    </a:lnTo>
                    <a:lnTo>
                      <a:pt x="208" y="443"/>
                    </a:lnTo>
                    <a:lnTo>
                      <a:pt x="229" y="440"/>
                    </a:lnTo>
                    <a:lnTo>
                      <a:pt x="250" y="435"/>
                    </a:lnTo>
                    <a:lnTo>
                      <a:pt x="270" y="428"/>
                    </a:lnTo>
                    <a:lnTo>
                      <a:pt x="289" y="420"/>
                    </a:lnTo>
                    <a:lnTo>
                      <a:pt x="308" y="410"/>
                    </a:lnTo>
                    <a:lnTo>
                      <a:pt x="326" y="397"/>
                    </a:lnTo>
                    <a:lnTo>
                      <a:pt x="342" y="383"/>
                    </a:lnTo>
                    <a:lnTo>
                      <a:pt x="357" y="368"/>
                    </a:lnTo>
                    <a:lnTo>
                      <a:pt x="371" y="351"/>
                    </a:lnTo>
                    <a:lnTo>
                      <a:pt x="383" y="333"/>
                    </a:lnTo>
                    <a:lnTo>
                      <a:pt x="393" y="312"/>
                    </a:lnTo>
                    <a:lnTo>
                      <a:pt x="407" y="269"/>
                    </a:lnTo>
                    <a:lnTo>
                      <a:pt x="412" y="225"/>
                    </a:lnTo>
                    <a:lnTo>
                      <a:pt x="408" y="183"/>
                    </a:lnTo>
                    <a:lnTo>
                      <a:pt x="397" y="141"/>
                    </a:lnTo>
                    <a:lnTo>
                      <a:pt x="378" y="103"/>
                    </a:lnTo>
                    <a:lnTo>
                      <a:pt x="352" y="69"/>
                    </a:lnTo>
                    <a:lnTo>
                      <a:pt x="318" y="40"/>
                    </a:lnTo>
                    <a:lnTo>
                      <a:pt x="279" y="18"/>
                    </a:lnTo>
                    <a:lnTo>
                      <a:pt x="268" y="13"/>
                    </a:lnTo>
                    <a:lnTo>
                      <a:pt x="256" y="9"/>
                    </a:lnTo>
                    <a:lnTo>
                      <a:pt x="243" y="5"/>
                    </a:lnTo>
                    <a:lnTo>
                      <a:pt x="232" y="3"/>
                    </a:lnTo>
                    <a:lnTo>
                      <a:pt x="219" y="1"/>
                    </a:lnTo>
                    <a:lnTo>
                      <a:pt x="208" y="0"/>
                    </a:lnTo>
                    <a:lnTo>
                      <a:pt x="195" y="0"/>
                    </a:lnTo>
                    <a:lnTo>
                      <a:pt x="183" y="0"/>
                    </a:lnTo>
                    <a:lnTo>
                      <a:pt x="171" y="1"/>
                    </a:lnTo>
                    <a:lnTo>
                      <a:pt x="159" y="2"/>
                    </a:lnTo>
                    <a:lnTo>
                      <a:pt x="148" y="4"/>
                    </a:lnTo>
                    <a:lnTo>
                      <a:pt x="136" y="6"/>
                    </a:lnTo>
                    <a:lnTo>
                      <a:pt x="125" y="10"/>
                    </a:lnTo>
                    <a:lnTo>
                      <a:pt x="113" y="13"/>
                    </a:lnTo>
                    <a:lnTo>
                      <a:pt x="102" y="18"/>
                    </a:lnTo>
                    <a:lnTo>
                      <a:pt x="91" y="23"/>
                    </a:lnTo>
                    <a:lnTo>
                      <a:pt x="105" y="20"/>
                    </a:lnTo>
                    <a:lnTo>
                      <a:pt x="120" y="18"/>
                    </a:lnTo>
                    <a:lnTo>
                      <a:pt x="135" y="18"/>
                    </a:lnTo>
                    <a:lnTo>
                      <a:pt x="150" y="19"/>
                    </a:lnTo>
                    <a:lnTo>
                      <a:pt x="164" y="20"/>
                    </a:lnTo>
                    <a:lnTo>
                      <a:pt x="179" y="24"/>
                    </a:lnTo>
                    <a:lnTo>
                      <a:pt x="194" y="28"/>
                    </a:lnTo>
                    <a:lnTo>
                      <a:pt x="208" y="34"/>
                    </a:lnTo>
                    <a:lnTo>
                      <a:pt x="241" y="53"/>
                    </a:lnTo>
                    <a:lnTo>
                      <a:pt x="269" y="77"/>
                    </a:lnTo>
                    <a:lnTo>
                      <a:pt x="291" y="106"/>
                    </a:lnTo>
                    <a:lnTo>
                      <a:pt x="307" y="138"/>
                    </a:lnTo>
                    <a:lnTo>
                      <a:pt x="317" y="172"/>
                    </a:lnTo>
                    <a:lnTo>
                      <a:pt x="319" y="208"/>
                    </a:lnTo>
                    <a:lnTo>
                      <a:pt x="315" y="245"/>
                    </a:lnTo>
                    <a:lnTo>
                      <a:pt x="303" y="281"/>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3" name="Freeform 166"/>
              <p:cNvSpPr>
                <a:spLocks/>
              </p:cNvSpPr>
              <p:nvPr/>
            </p:nvSpPr>
            <p:spPr bwMode="auto">
              <a:xfrm>
                <a:off x="3118" y="2046"/>
                <a:ext cx="136" cy="147"/>
              </a:xfrm>
              <a:custGeom>
                <a:avLst/>
                <a:gdLst>
                  <a:gd name="T0" fmla="*/ 0 w 272"/>
                  <a:gd name="T1" fmla="*/ 54 h 292"/>
                  <a:gd name="T2" fmla="*/ 10 w 272"/>
                  <a:gd name="T3" fmla="*/ 74 h 292"/>
                  <a:gd name="T4" fmla="*/ 68 w 272"/>
                  <a:gd name="T5" fmla="*/ 0 h 292"/>
                  <a:gd name="T6" fmla="*/ 0 w 272"/>
                  <a:gd name="T7" fmla="*/ 54 h 292"/>
                  <a:gd name="T8" fmla="*/ 0 60000 65536"/>
                  <a:gd name="T9" fmla="*/ 0 60000 65536"/>
                  <a:gd name="T10" fmla="*/ 0 60000 65536"/>
                  <a:gd name="T11" fmla="*/ 0 60000 65536"/>
                  <a:gd name="T12" fmla="*/ 0 w 272"/>
                  <a:gd name="T13" fmla="*/ 0 h 292"/>
                  <a:gd name="T14" fmla="*/ 272 w 272"/>
                  <a:gd name="T15" fmla="*/ 292 h 292"/>
                </a:gdLst>
                <a:ahLst/>
                <a:cxnLst>
                  <a:cxn ang="T8">
                    <a:pos x="T0" y="T1"/>
                  </a:cxn>
                  <a:cxn ang="T9">
                    <a:pos x="T2" y="T3"/>
                  </a:cxn>
                  <a:cxn ang="T10">
                    <a:pos x="T4" y="T5"/>
                  </a:cxn>
                  <a:cxn ang="T11">
                    <a:pos x="T6" y="T7"/>
                  </a:cxn>
                </a:cxnLst>
                <a:rect l="T12" t="T13" r="T14" b="T15"/>
                <a:pathLst>
                  <a:path w="272" h="292">
                    <a:moveTo>
                      <a:pt x="0" y="213"/>
                    </a:moveTo>
                    <a:lnTo>
                      <a:pt x="40" y="292"/>
                    </a:lnTo>
                    <a:lnTo>
                      <a:pt x="272" y="0"/>
                    </a:lnTo>
                    <a:lnTo>
                      <a:pt x="0" y="213"/>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4" name="Freeform 167"/>
              <p:cNvSpPr>
                <a:spLocks/>
              </p:cNvSpPr>
              <p:nvPr/>
            </p:nvSpPr>
            <p:spPr bwMode="auto">
              <a:xfrm>
                <a:off x="3326" y="1924"/>
                <a:ext cx="110" cy="121"/>
              </a:xfrm>
              <a:custGeom>
                <a:avLst/>
                <a:gdLst>
                  <a:gd name="T0" fmla="*/ 0 w 220"/>
                  <a:gd name="T1" fmla="*/ 28 h 241"/>
                  <a:gd name="T2" fmla="*/ 0 w 220"/>
                  <a:gd name="T3" fmla="*/ 0 h 241"/>
                  <a:gd name="T4" fmla="*/ 55 w 220"/>
                  <a:gd name="T5" fmla="*/ 61 h 241"/>
                  <a:gd name="T6" fmla="*/ 0 w 220"/>
                  <a:gd name="T7" fmla="*/ 28 h 241"/>
                  <a:gd name="T8" fmla="*/ 0 60000 65536"/>
                  <a:gd name="T9" fmla="*/ 0 60000 65536"/>
                  <a:gd name="T10" fmla="*/ 0 60000 65536"/>
                  <a:gd name="T11" fmla="*/ 0 60000 65536"/>
                  <a:gd name="T12" fmla="*/ 0 w 220"/>
                  <a:gd name="T13" fmla="*/ 0 h 241"/>
                  <a:gd name="T14" fmla="*/ 220 w 220"/>
                  <a:gd name="T15" fmla="*/ 241 h 241"/>
                </a:gdLst>
                <a:ahLst/>
                <a:cxnLst>
                  <a:cxn ang="T8">
                    <a:pos x="T0" y="T1"/>
                  </a:cxn>
                  <a:cxn ang="T9">
                    <a:pos x="T2" y="T3"/>
                  </a:cxn>
                  <a:cxn ang="T10">
                    <a:pos x="T4" y="T5"/>
                  </a:cxn>
                  <a:cxn ang="T11">
                    <a:pos x="T6" y="T7"/>
                  </a:cxn>
                </a:cxnLst>
                <a:rect l="T12" t="T13" r="T14" b="T15"/>
                <a:pathLst>
                  <a:path w="220" h="241">
                    <a:moveTo>
                      <a:pt x="0" y="110"/>
                    </a:moveTo>
                    <a:lnTo>
                      <a:pt x="0" y="0"/>
                    </a:lnTo>
                    <a:lnTo>
                      <a:pt x="220" y="241"/>
                    </a:lnTo>
                    <a:lnTo>
                      <a:pt x="0" y="11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5" name="Freeform 168"/>
              <p:cNvSpPr>
                <a:spLocks/>
              </p:cNvSpPr>
              <p:nvPr/>
            </p:nvSpPr>
            <p:spPr bwMode="auto">
              <a:xfrm>
                <a:off x="3525" y="1999"/>
                <a:ext cx="155" cy="94"/>
              </a:xfrm>
              <a:custGeom>
                <a:avLst/>
                <a:gdLst>
                  <a:gd name="T0" fmla="*/ 0 w 309"/>
                  <a:gd name="T1" fmla="*/ 47 h 189"/>
                  <a:gd name="T2" fmla="*/ 78 w 309"/>
                  <a:gd name="T3" fmla="*/ 0 h 189"/>
                  <a:gd name="T4" fmla="*/ 3 w 309"/>
                  <a:gd name="T5" fmla="*/ 26 h 189"/>
                  <a:gd name="T6" fmla="*/ 0 w 309"/>
                  <a:gd name="T7" fmla="*/ 47 h 189"/>
                  <a:gd name="T8" fmla="*/ 0 60000 65536"/>
                  <a:gd name="T9" fmla="*/ 0 60000 65536"/>
                  <a:gd name="T10" fmla="*/ 0 60000 65536"/>
                  <a:gd name="T11" fmla="*/ 0 60000 65536"/>
                  <a:gd name="T12" fmla="*/ 0 w 309"/>
                  <a:gd name="T13" fmla="*/ 0 h 189"/>
                  <a:gd name="T14" fmla="*/ 309 w 309"/>
                  <a:gd name="T15" fmla="*/ 189 h 189"/>
                </a:gdLst>
                <a:ahLst/>
                <a:cxnLst>
                  <a:cxn ang="T8">
                    <a:pos x="T0" y="T1"/>
                  </a:cxn>
                  <a:cxn ang="T9">
                    <a:pos x="T2" y="T3"/>
                  </a:cxn>
                  <a:cxn ang="T10">
                    <a:pos x="T4" y="T5"/>
                  </a:cxn>
                  <a:cxn ang="T11">
                    <a:pos x="T6" y="T7"/>
                  </a:cxn>
                </a:cxnLst>
                <a:rect l="T12" t="T13" r="T14" b="T15"/>
                <a:pathLst>
                  <a:path w="309" h="189">
                    <a:moveTo>
                      <a:pt x="0" y="189"/>
                    </a:moveTo>
                    <a:lnTo>
                      <a:pt x="309" y="0"/>
                    </a:lnTo>
                    <a:lnTo>
                      <a:pt x="11" y="106"/>
                    </a:lnTo>
                    <a:lnTo>
                      <a:pt x="0" y="189"/>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6" name="Freeform 169"/>
              <p:cNvSpPr>
                <a:spLocks/>
              </p:cNvSpPr>
              <p:nvPr/>
            </p:nvSpPr>
            <p:spPr bwMode="auto">
              <a:xfrm>
                <a:off x="3512" y="2116"/>
                <a:ext cx="123" cy="139"/>
              </a:xfrm>
              <a:custGeom>
                <a:avLst/>
                <a:gdLst>
                  <a:gd name="T0" fmla="*/ 0 w 246"/>
                  <a:gd name="T1" fmla="*/ 15 h 280"/>
                  <a:gd name="T2" fmla="*/ 11 w 246"/>
                  <a:gd name="T3" fmla="*/ 0 h 280"/>
                  <a:gd name="T4" fmla="*/ 62 w 246"/>
                  <a:gd name="T5" fmla="*/ 69 h 280"/>
                  <a:gd name="T6" fmla="*/ 0 w 246"/>
                  <a:gd name="T7" fmla="*/ 15 h 280"/>
                  <a:gd name="T8" fmla="*/ 0 60000 65536"/>
                  <a:gd name="T9" fmla="*/ 0 60000 65536"/>
                  <a:gd name="T10" fmla="*/ 0 60000 65536"/>
                  <a:gd name="T11" fmla="*/ 0 60000 65536"/>
                  <a:gd name="T12" fmla="*/ 0 w 246"/>
                  <a:gd name="T13" fmla="*/ 0 h 280"/>
                  <a:gd name="T14" fmla="*/ 246 w 246"/>
                  <a:gd name="T15" fmla="*/ 280 h 280"/>
                </a:gdLst>
                <a:ahLst/>
                <a:cxnLst>
                  <a:cxn ang="T8">
                    <a:pos x="T0" y="T1"/>
                  </a:cxn>
                  <a:cxn ang="T9">
                    <a:pos x="T2" y="T3"/>
                  </a:cxn>
                  <a:cxn ang="T10">
                    <a:pos x="T4" y="T5"/>
                  </a:cxn>
                  <a:cxn ang="T11">
                    <a:pos x="T6" y="T7"/>
                  </a:cxn>
                </a:cxnLst>
                <a:rect l="T12" t="T13" r="T14" b="T15"/>
                <a:pathLst>
                  <a:path w="246" h="280">
                    <a:moveTo>
                      <a:pt x="0" y="62"/>
                    </a:moveTo>
                    <a:lnTo>
                      <a:pt x="44" y="0"/>
                    </a:lnTo>
                    <a:lnTo>
                      <a:pt x="246" y="280"/>
                    </a:lnTo>
                    <a:lnTo>
                      <a:pt x="0" y="62"/>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7" name="Freeform 170"/>
              <p:cNvSpPr>
                <a:spLocks/>
              </p:cNvSpPr>
              <p:nvPr/>
            </p:nvSpPr>
            <p:spPr bwMode="auto">
              <a:xfrm>
                <a:off x="3322" y="2197"/>
                <a:ext cx="117" cy="122"/>
              </a:xfrm>
              <a:custGeom>
                <a:avLst/>
                <a:gdLst>
                  <a:gd name="T0" fmla="*/ 0 w 234"/>
                  <a:gd name="T1" fmla="*/ 44 h 244"/>
                  <a:gd name="T2" fmla="*/ 59 w 234"/>
                  <a:gd name="T3" fmla="*/ 0 h 244"/>
                  <a:gd name="T4" fmla="*/ 11 w 234"/>
                  <a:gd name="T5" fmla="*/ 61 h 244"/>
                  <a:gd name="T6" fmla="*/ 0 w 234"/>
                  <a:gd name="T7" fmla="*/ 44 h 244"/>
                  <a:gd name="T8" fmla="*/ 0 60000 65536"/>
                  <a:gd name="T9" fmla="*/ 0 60000 65536"/>
                  <a:gd name="T10" fmla="*/ 0 60000 65536"/>
                  <a:gd name="T11" fmla="*/ 0 60000 65536"/>
                  <a:gd name="T12" fmla="*/ 0 w 234"/>
                  <a:gd name="T13" fmla="*/ 0 h 244"/>
                  <a:gd name="T14" fmla="*/ 234 w 234"/>
                  <a:gd name="T15" fmla="*/ 244 h 244"/>
                </a:gdLst>
                <a:ahLst/>
                <a:cxnLst>
                  <a:cxn ang="T8">
                    <a:pos x="T0" y="T1"/>
                  </a:cxn>
                  <a:cxn ang="T9">
                    <a:pos x="T2" y="T3"/>
                  </a:cxn>
                  <a:cxn ang="T10">
                    <a:pos x="T4" y="T5"/>
                  </a:cxn>
                  <a:cxn ang="T11">
                    <a:pos x="T6" y="T7"/>
                  </a:cxn>
                </a:cxnLst>
                <a:rect l="T12" t="T13" r="T14" b="T15"/>
                <a:pathLst>
                  <a:path w="234" h="244">
                    <a:moveTo>
                      <a:pt x="0" y="174"/>
                    </a:moveTo>
                    <a:lnTo>
                      <a:pt x="234" y="0"/>
                    </a:lnTo>
                    <a:lnTo>
                      <a:pt x="42" y="244"/>
                    </a:lnTo>
                    <a:lnTo>
                      <a:pt x="0" y="174"/>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8" name="Freeform 171"/>
              <p:cNvSpPr>
                <a:spLocks/>
              </p:cNvSpPr>
              <p:nvPr/>
            </p:nvSpPr>
            <p:spPr bwMode="auto">
              <a:xfrm>
                <a:off x="3296" y="2503"/>
                <a:ext cx="201" cy="106"/>
              </a:xfrm>
              <a:custGeom>
                <a:avLst/>
                <a:gdLst>
                  <a:gd name="T0" fmla="*/ 1 w 402"/>
                  <a:gd name="T1" fmla="*/ 26 h 211"/>
                  <a:gd name="T2" fmla="*/ 0 w 402"/>
                  <a:gd name="T3" fmla="*/ 53 h 211"/>
                  <a:gd name="T4" fmla="*/ 101 w 402"/>
                  <a:gd name="T5" fmla="*/ 0 h 211"/>
                  <a:gd name="T6" fmla="*/ 1 w 402"/>
                  <a:gd name="T7" fmla="*/ 26 h 211"/>
                  <a:gd name="T8" fmla="*/ 0 60000 65536"/>
                  <a:gd name="T9" fmla="*/ 0 60000 65536"/>
                  <a:gd name="T10" fmla="*/ 0 60000 65536"/>
                  <a:gd name="T11" fmla="*/ 0 60000 65536"/>
                  <a:gd name="T12" fmla="*/ 0 w 402"/>
                  <a:gd name="T13" fmla="*/ 0 h 211"/>
                  <a:gd name="T14" fmla="*/ 402 w 402"/>
                  <a:gd name="T15" fmla="*/ 211 h 211"/>
                </a:gdLst>
                <a:ahLst/>
                <a:cxnLst>
                  <a:cxn ang="T8">
                    <a:pos x="T0" y="T1"/>
                  </a:cxn>
                  <a:cxn ang="T9">
                    <a:pos x="T2" y="T3"/>
                  </a:cxn>
                  <a:cxn ang="T10">
                    <a:pos x="T4" y="T5"/>
                  </a:cxn>
                  <a:cxn ang="T11">
                    <a:pos x="T6" y="T7"/>
                  </a:cxn>
                </a:cxnLst>
                <a:rect l="T12" t="T13" r="T14" b="T15"/>
                <a:pathLst>
                  <a:path w="402" h="211">
                    <a:moveTo>
                      <a:pt x="2" y="103"/>
                    </a:moveTo>
                    <a:lnTo>
                      <a:pt x="0" y="211"/>
                    </a:lnTo>
                    <a:lnTo>
                      <a:pt x="402" y="0"/>
                    </a:lnTo>
                    <a:lnTo>
                      <a:pt x="2" y="103"/>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9" name="Freeform 172"/>
              <p:cNvSpPr>
                <a:spLocks/>
              </p:cNvSpPr>
              <p:nvPr/>
            </p:nvSpPr>
            <p:spPr bwMode="auto">
              <a:xfrm>
                <a:off x="3575" y="2514"/>
                <a:ext cx="210" cy="54"/>
              </a:xfrm>
              <a:custGeom>
                <a:avLst/>
                <a:gdLst>
                  <a:gd name="T0" fmla="*/ 14 w 419"/>
                  <a:gd name="T1" fmla="*/ 0 h 107"/>
                  <a:gd name="T2" fmla="*/ 105 w 419"/>
                  <a:gd name="T3" fmla="*/ 22 h 107"/>
                  <a:gd name="T4" fmla="*/ 0 w 419"/>
                  <a:gd name="T5" fmla="*/ 27 h 107"/>
                  <a:gd name="T6" fmla="*/ 14 w 419"/>
                  <a:gd name="T7" fmla="*/ 0 h 107"/>
                  <a:gd name="T8" fmla="*/ 0 60000 65536"/>
                  <a:gd name="T9" fmla="*/ 0 60000 65536"/>
                  <a:gd name="T10" fmla="*/ 0 60000 65536"/>
                  <a:gd name="T11" fmla="*/ 0 60000 65536"/>
                  <a:gd name="T12" fmla="*/ 0 w 419"/>
                  <a:gd name="T13" fmla="*/ 0 h 107"/>
                  <a:gd name="T14" fmla="*/ 419 w 419"/>
                  <a:gd name="T15" fmla="*/ 107 h 107"/>
                </a:gdLst>
                <a:ahLst/>
                <a:cxnLst>
                  <a:cxn ang="T8">
                    <a:pos x="T0" y="T1"/>
                  </a:cxn>
                  <a:cxn ang="T9">
                    <a:pos x="T2" y="T3"/>
                  </a:cxn>
                  <a:cxn ang="T10">
                    <a:pos x="T4" y="T5"/>
                  </a:cxn>
                  <a:cxn ang="T11">
                    <a:pos x="T6" y="T7"/>
                  </a:cxn>
                </a:cxnLst>
                <a:rect l="T12" t="T13" r="T14" b="T15"/>
                <a:pathLst>
                  <a:path w="419" h="107">
                    <a:moveTo>
                      <a:pt x="55" y="0"/>
                    </a:moveTo>
                    <a:lnTo>
                      <a:pt x="419" y="87"/>
                    </a:lnTo>
                    <a:lnTo>
                      <a:pt x="0" y="107"/>
                    </a:lnTo>
                    <a:lnTo>
                      <a:pt x="55" y="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0" name="Freeform 173"/>
              <p:cNvSpPr>
                <a:spLocks/>
              </p:cNvSpPr>
              <p:nvPr/>
            </p:nvSpPr>
            <p:spPr bwMode="auto">
              <a:xfrm>
                <a:off x="3557" y="2313"/>
                <a:ext cx="159" cy="123"/>
              </a:xfrm>
              <a:custGeom>
                <a:avLst/>
                <a:gdLst>
                  <a:gd name="T0" fmla="*/ 15 w 319"/>
                  <a:gd name="T1" fmla="*/ 61 h 248"/>
                  <a:gd name="T2" fmla="*/ 79 w 319"/>
                  <a:gd name="T3" fmla="*/ 0 h 248"/>
                  <a:gd name="T4" fmla="*/ 0 w 319"/>
                  <a:gd name="T5" fmla="*/ 43 h 248"/>
                  <a:gd name="T6" fmla="*/ 15 w 319"/>
                  <a:gd name="T7" fmla="*/ 61 h 248"/>
                  <a:gd name="T8" fmla="*/ 0 60000 65536"/>
                  <a:gd name="T9" fmla="*/ 0 60000 65536"/>
                  <a:gd name="T10" fmla="*/ 0 60000 65536"/>
                  <a:gd name="T11" fmla="*/ 0 60000 65536"/>
                  <a:gd name="T12" fmla="*/ 0 w 319"/>
                  <a:gd name="T13" fmla="*/ 0 h 248"/>
                  <a:gd name="T14" fmla="*/ 319 w 319"/>
                  <a:gd name="T15" fmla="*/ 248 h 248"/>
                </a:gdLst>
                <a:ahLst/>
                <a:cxnLst>
                  <a:cxn ang="T8">
                    <a:pos x="T0" y="T1"/>
                  </a:cxn>
                  <a:cxn ang="T9">
                    <a:pos x="T2" y="T3"/>
                  </a:cxn>
                  <a:cxn ang="T10">
                    <a:pos x="T4" y="T5"/>
                  </a:cxn>
                  <a:cxn ang="T11">
                    <a:pos x="T6" y="T7"/>
                  </a:cxn>
                </a:cxnLst>
                <a:rect l="T12" t="T13" r="T14" b="T15"/>
                <a:pathLst>
                  <a:path w="319" h="248">
                    <a:moveTo>
                      <a:pt x="61" y="248"/>
                    </a:moveTo>
                    <a:lnTo>
                      <a:pt x="319" y="0"/>
                    </a:lnTo>
                    <a:lnTo>
                      <a:pt x="0" y="175"/>
                    </a:lnTo>
                    <a:lnTo>
                      <a:pt x="61" y="248"/>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21" name="Freeform 174"/>
              <p:cNvSpPr>
                <a:spLocks/>
              </p:cNvSpPr>
              <p:nvPr/>
            </p:nvSpPr>
            <p:spPr bwMode="auto">
              <a:xfrm>
                <a:off x="3344" y="2325"/>
                <a:ext cx="133" cy="152"/>
              </a:xfrm>
              <a:custGeom>
                <a:avLst/>
                <a:gdLst>
                  <a:gd name="T0" fmla="*/ 0 w 265"/>
                  <a:gd name="T1" fmla="*/ 17 h 305"/>
                  <a:gd name="T2" fmla="*/ 11 w 265"/>
                  <a:gd name="T3" fmla="*/ 0 h 305"/>
                  <a:gd name="T4" fmla="*/ 67 w 265"/>
                  <a:gd name="T5" fmla="*/ 76 h 305"/>
                  <a:gd name="T6" fmla="*/ 0 w 265"/>
                  <a:gd name="T7" fmla="*/ 17 h 305"/>
                  <a:gd name="T8" fmla="*/ 0 60000 65536"/>
                  <a:gd name="T9" fmla="*/ 0 60000 65536"/>
                  <a:gd name="T10" fmla="*/ 0 60000 65536"/>
                  <a:gd name="T11" fmla="*/ 0 60000 65536"/>
                  <a:gd name="T12" fmla="*/ 0 w 265"/>
                  <a:gd name="T13" fmla="*/ 0 h 305"/>
                  <a:gd name="T14" fmla="*/ 265 w 265"/>
                  <a:gd name="T15" fmla="*/ 305 h 305"/>
                </a:gdLst>
                <a:ahLst/>
                <a:cxnLst>
                  <a:cxn ang="T8">
                    <a:pos x="T0" y="T1"/>
                  </a:cxn>
                  <a:cxn ang="T9">
                    <a:pos x="T2" y="T3"/>
                  </a:cxn>
                  <a:cxn ang="T10">
                    <a:pos x="T4" y="T5"/>
                  </a:cxn>
                  <a:cxn ang="T11">
                    <a:pos x="T6" y="T7"/>
                  </a:cxn>
                </a:cxnLst>
                <a:rect l="T12" t="T13" r="T14" b="T15"/>
                <a:pathLst>
                  <a:path w="265" h="305">
                    <a:moveTo>
                      <a:pt x="0" y="70"/>
                    </a:moveTo>
                    <a:lnTo>
                      <a:pt x="44" y="0"/>
                    </a:lnTo>
                    <a:lnTo>
                      <a:pt x="265" y="305"/>
                    </a:lnTo>
                    <a:lnTo>
                      <a:pt x="0" y="70"/>
                    </a:lnTo>
                    <a:close/>
                  </a:path>
                </a:pathLst>
              </a:custGeom>
              <a:solidFill>
                <a:srgbClr val="66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920751" name="AutoShape 175"/>
          <p:cNvSpPr>
            <a:spLocks noChangeArrowheads="1"/>
          </p:cNvSpPr>
          <p:nvPr/>
        </p:nvSpPr>
        <p:spPr bwMode="auto">
          <a:xfrm rot="510275">
            <a:off x="3200400" y="3649663"/>
            <a:ext cx="2590800" cy="685800"/>
          </a:xfrm>
          <a:prstGeom prst="leftRightArrow">
            <a:avLst>
              <a:gd name="adj1" fmla="val 50000"/>
              <a:gd name="adj2" fmla="val 75556"/>
            </a:avLst>
          </a:prstGeom>
          <a:solidFill>
            <a:srgbClr val="00CC00"/>
          </a:solidFill>
          <a:ln w="12700">
            <a:solidFill>
              <a:schemeClr val="tx2"/>
            </a:solidFill>
            <a:miter lim="800000"/>
            <a:headEnd type="none" w="sm" len="sm"/>
            <a:tailEnd type="none" w="sm" len="sm"/>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sp>
        <p:nvSpPr>
          <p:cNvPr id="920752" name="AutoShape 176"/>
          <p:cNvSpPr>
            <a:spLocks noChangeArrowheads="1"/>
          </p:cNvSpPr>
          <p:nvPr/>
        </p:nvSpPr>
        <p:spPr bwMode="auto">
          <a:xfrm>
            <a:off x="5181600" y="1219200"/>
            <a:ext cx="3962400" cy="1143000"/>
          </a:xfrm>
          <a:prstGeom prst="wedgeRoundRectCallout">
            <a:avLst>
              <a:gd name="adj1" fmla="val -57491"/>
              <a:gd name="adj2" fmla="val 204028"/>
              <a:gd name="adj3" fmla="val 16667"/>
            </a:avLst>
          </a:prstGeom>
          <a:solidFill>
            <a:srgbClr val="FFCC00"/>
          </a:solidFill>
          <a:ln w="12700" algn="ctr">
            <a:solidFill>
              <a:srgbClr val="FF0000"/>
            </a:solidFill>
            <a:miter lim="800000"/>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buClr>
                <a:srgbClr val="CC0000"/>
              </a:buClr>
            </a:pPr>
            <a:r>
              <a:rPr lang="fa-IR" sz="2400" b="1">
                <a:solidFill>
                  <a:srgbClr val="FF0000"/>
                </a:solidFill>
                <a:cs typeface="Zar" pitchFamily="2" charset="-78"/>
              </a:rPr>
              <a:t>موتور اصلي جامعه :</a:t>
            </a:r>
          </a:p>
          <a:p>
            <a:pPr algn="r" rtl="1" eaLnBrk="1" hangingPunct="1">
              <a:buClr>
                <a:srgbClr val="CC0000"/>
              </a:buClr>
            </a:pPr>
            <a:r>
              <a:rPr lang="fa-IR" sz="2400" b="1">
                <a:solidFill>
                  <a:srgbClr val="0000FF"/>
                </a:solidFill>
                <a:cs typeface="Zar" pitchFamily="2" charset="-78"/>
              </a:rPr>
              <a:t>دروني شدن تصميم گيري در وجود عموم افراد جامعه و كل جامعه </a:t>
            </a:r>
            <a:endParaRPr lang="en-US" sz="2400" b="1">
              <a:solidFill>
                <a:srgbClr val="0000FF"/>
              </a:solidFill>
              <a:cs typeface="Zar" pitchFamily="2" charset="-78"/>
            </a:endParaRPr>
          </a:p>
        </p:txBody>
      </p:sp>
      <p:sp>
        <p:nvSpPr>
          <p:cNvPr id="920753" name="AutoShape 177"/>
          <p:cNvSpPr>
            <a:spLocks noChangeArrowheads="1"/>
          </p:cNvSpPr>
          <p:nvPr/>
        </p:nvSpPr>
        <p:spPr bwMode="auto">
          <a:xfrm>
            <a:off x="273050" y="1230313"/>
            <a:ext cx="4953000" cy="1905000"/>
          </a:xfrm>
          <a:prstGeom prst="wedgeRoundRectCallout">
            <a:avLst>
              <a:gd name="adj1" fmla="val 2435"/>
              <a:gd name="adj2" fmla="val 81500"/>
              <a:gd name="adj3" fmla="val 16667"/>
            </a:avLst>
          </a:prstGeom>
          <a:solidFill>
            <a:srgbClr val="FFCC00"/>
          </a:solidFill>
          <a:ln w="12700" algn="ctr">
            <a:solidFill>
              <a:srgbClr val="FF0000"/>
            </a:solidFill>
            <a:miter lim="800000"/>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buClr>
                <a:srgbClr val="CC0000"/>
              </a:buClr>
            </a:pPr>
            <a:r>
              <a:rPr lang="fa-IR" sz="2400" b="1">
                <a:solidFill>
                  <a:srgbClr val="FF0000"/>
                </a:solidFill>
                <a:cs typeface="Zar" pitchFamily="2" charset="-78"/>
              </a:rPr>
              <a:t>يعني : </a:t>
            </a:r>
            <a:r>
              <a:rPr lang="fa-IR" sz="2400" b="1">
                <a:solidFill>
                  <a:srgbClr val="0000FF"/>
                </a:solidFill>
                <a:cs typeface="Zar" pitchFamily="2" charset="-78"/>
              </a:rPr>
              <a:t>يك تصميم جامعه كه منجر به يك رفتار مشخص در كل جامعه مي شود، </a:t>
            </a:r>
          </a:p>
          <a:p>
            <a:pPr algn="r" rtl="1" eaLnBrk="1" hangingPunct="1">
              <a:buClr>
                <a:srgbClr val="CC0000"/>
              </a:buClr>
            </a:pPr>
            <a:r>
              <a:rPr lang="fa-IR" sz="2400" b="1">
                <a:solidFill>
                  <a:srgbClr val="0000FF"/>
                </a:solidFill>
                <a:cs typeface="Zar" pitchFamily="2" charset="-78"/>
              </a:rPr>
              <a:t>توسط آحاد جامعه و در تصميم گيري و رفتار تك تك (نه همه) آنها شكل مي گيرد. </a:t>
            </a:r>
            <a:endParaRPr lang="en-US" sz="2400" b="1">
              <a:solidFill>
                <a:srgbClr val="0000FF"/>
              </a:solidFill>
              <a:cs typeface="Zar" pitchFamily="2" charset="-78"/>
            </a:endParaRPr>
          </a:p>
        </p:txBody>
      </p:sp>
      <p:sp>
        <p:nvSpPr>
          <p:cNvPr id="920754" name="AutoShape 178"/>
          <p:cNvSpPr>
            <a:spLocks noChangeArrowheads="1"/>
          </p:cNvSpPr>
          <p:nvPr/>
        </p:nvSpPr>
        <p:spPr bwMode="auto">
          <a:xfrm>
            <a:off x="5710238" y="2438400"/>
            <a:ext cx="3433762" cy="838200"/>
          </a:xfrm>
          <a:prstGeom prst="wedgeRoundRectCallout">
            <a:avLst>
              <a:gd name="adj1" fmla="val 7074"/>
              <a:gd name="adj2" fmla="val 221968"/>
              <a:gd name="adj3" fmla="val 16667"/>
            </a:avLst>
          </a:prstGeom>
          <a:solidFill>
            <a:srgbClr val="FFCC00"/>
          </a:solidFill>
          <a:ln w="12700" algn="ctr">
            <a:solidFill>
              <a:srgbClr val="FF0000"/>
            </a:solidFill>
            <a:miter lim="800000"/>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buClr>
                <a:srgbClr val="CC0000"/>
              </a:buClr>
            </a:pPr>
            <a:r>
              <a:rPr lang="fa-IR" sz="2400" b="1">
                <a:solidFill>
                  <a:srgbClr val="0000FF"/>
                </a:solidFill>
                <a:cs typeface="Zar" pitchFamily="2" charset="-78"/>
              </a:rPr>
              <a:t>رفتار ناشي از تصميم گيري انجام شده در جامعه </a:t>
            </a:r>
            <a:endParaRPr lang="en-US" sz="2400" b="1">
              <a:solidFill>
                <a:srgbClr val="0000FF"/>
              </a:solidFill>
              <a:cs typeface="Zar" pitchFamily="2" charset="-78"/>
            </a:endParaRPr>
          </a:p>
        </p:txBody>
      </p:sp>
      <p:sp>
        <p:nvSpPr>
          <p:cNvPr id="920755" name="AutoShape 179"/>
          <p:cNvSpPr>
            <a:spLocks noChangeArrowheads="1"/>
          </p:cNvSpPr>
          <p:nvPr/>
        </p:nvSpPr>
        <p:spPr bwMode="auto">
          <a:xfrm>
            <a:off x="3200400" y="5105400"/>
            <a:ext cx="1752600" cy="685800"/>
          </a:xfrm>
          <a:prstGeom prst="wedgeEllipseCallout">
            <a:avLst>
              <a:gd name="adj1" fmla="val -76292"/>
              <a:gd name="adj2" fmla="val -188657"/>
            </a:avLst>
          </a:prstGeom>
          <a:solidFill>
            <a:srgbClr val="FFFF66"/>
          </a:solidFill>
          <a:ln w="12700">
            <a:solidFill>
              <a:srgbClr val="FF0000"/>
            </a:solidFill>
            <a:miter lim="800000"/>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r>
              <a:rPr lang="fa-IR" sz="2800">
                <a:solidFill>
                  <a:srgbClr val="0000FF"/>
                </a:solidFill>
                <a:cs typeface="Zar" pitchFamily="2" charset="-78"/>
              </a:rPr>
              <a:t>خودآگاه</a:t>
            </a:r>
            <a:endParaRPr lang="en-US" sz="2800">
              <a:solidFill>
                <a:srgbClr val="0000FF"/>
              </a:solidFill>
              <a:cs typeface="Zar" pitchFamily="2" charset="-78"/>
            </a:endParaRPr>
          </a:p>
        </p:txBody>
      </p:sp>
      <p:sp>
        <p:nvSpPr>
          <p:cNvPr id="920756" name="AutoShape 180"/>
          <p:cNvSpPr>
            <a:spLocks noChangeArrowheads="1"/>
          </p:cNvSpPr>
          <p:nvPr/>
        </p:nvSpPr>
        <p:spPr bwMode="auto">
          <a:xfrm>
            <a:off x="1295400" y="5029200"/>
            <a:ext cx="1981200" cy="685800"/>
          </a:xfrm>
          <a:prstGeom prst="wedgeEllipseCallout">
            <a:avLst>
              <a:gd name="adj1" fmla="val 11699"/>
              <a:gd name="adj2" fmla="val -171065"/>
            </a:avLst>
          </a:prstGeom>
          <a:solidFill>
            <a:srgbClr val="FFFF66"/>
          </a:solidFill>
          <a:ln w="12700">
            <a:solidFill>
              <a:srgbClr val="FF0000"/>
            </a:solidFill>
            <a:miter lim="800000"/>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a-IR" sz="2800">
                <a:solidFill>
                  <a:srgbClr val="0000FF"/>
                </a:solidFill>
                <a:cs typeface="Zar" pitchFamily="2" charset="-78"/>
              </a:rPr>
              <a:t>نا خودآگاه</a:t>
            </a:r>
            <a:endParaRPr lang="en-US" sz="2800">
              <a:solidFill>
                <a:srgbClr val="0000FF"/>
              </a:solidFill>
              <a:cs typeface="Zar" pitchFamily="2" charset="-78"/>
            </a:endParaRPr>
          </a:p>
        </p:txBody>
      </p:sp>
      <p:sp>
        <p:nvSpPr>
          <p:cNvPr id="920757" name="AutoShape 181"/>
          <p:cNvSpPr>
            <a:spLocks noChangeArrowheads="1"/>
          </p:cNvSpPr>
          <p:nvPr/>
        </p:nvSpPr>
        <p:spPr bwMode="auto">
          <a:xfrm>
            <a:off x="0" y="5638800"/>
            <a:ext cx="3611563" cy="1219200"/>
          </a:xfrm>
          <a:prstGeom prst="wedgeRoundRectCallout">
            <a:avLst>
              <a:gd name="adj1" fmla="val -25102"/>
              <a:gd name="adj2" fmla="val -259898"/>
              <a:gd name="adj3" fmla="val 16667"/>
            </a:avLst>
          </a:prstGeom>
          <a:solidFill>
            <a:srgbClr val="FFCC00"/>
          </a:solidFill>
          <a:ln w="12700" algn="ctr">
            <a:solidFill>
              <a:srgbClr val="FF0000"/>
            </a:solidFill>
            <a:miter lim="800000"/>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buClr>
                <a:srgbClr val="CC0000"/>
              </a:buClr>
            </a:pPr>
            <a:r>
              <a:rPr lang="fa-IR" sz="2400" b="1">
                <a:solidFill>
                  <a:srgbClr val="FF0000"/>
                </a:solidFill>
                <a:cs typeface="Zar" pitchFamily="2" charset="-78"/>
              </a:rPr>
              <a:t>يعني : </a:t>
            </a:r>
            <a:r>
              <a:rPr lang="fa-IR" sz="2400" b="1">
                <a:solidFill>
                  <a:srgbClr val="0000FF"/>
                </a:solidFill>
                <a:cs typeface="Zar" pitchFamily="2" charset="-78"/>
              </a:rPr>
              <a:t>نهادينه شدن تصميم گيري  جامعه در درون وجود افراد</a:t>
            </a:r>
            <a:endParaRPr lang="en-US" sz="2400" b="1">
              <a:solidFill>
                <a:srgbClr val="0000FF"/>
              </a:solidFill>
              <a:cs typeface="Zar" pitchFamily="2" charset="-78"/>
            </a:endParaRPr>
          </a:p>
        </p:txBody>
      </p:sp>
      <p:sp>
        <p:nvSpPr>
          <p:cNvPr id="920758" name="AutoShape 182"/>
          <p:cNvSpPr>
            <a:spLocks noChangeArrowheads="1"/>
          </p:cNvSpPr>
          <p:nvPr/>
        </p:nvSpPr>
        <p:spPr bwMode="auto">
          <a:xfrm>
            <a:off x="5791200" y="6019800"/>
            <a:ext cx="3228975" cy="838200"/>
          </a:xfrm>
          <a:prstGeom prst="wedgeRoundRectCallout">
            <a:avLst>
              <a:gd name="adj1" fmla="val 875"/>
              <a:gd name="adj2" fmla="val -140153"/>
              <a:gd name="adj3" fmla="val 16667"/>
            </a:avLst>
          </a:prstGeom>
          <a:solidFill>
            <a:srgbClr val="FFCC00"/>
          </a:solidFill>
          <a:ln w="12700" algn="ctr">
            <a:solidFill>
              <a:srgbClr val="FF0000"/>
            </a:solidFill>
            <a:miter lim="800000"/>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buClr>
                <a:srgbClr val="CC0000"/>
              </a:buClr>
            </a:pPr>
            <a:r>
              <a:rPr lang="fa-IR" sz="2400" b="1">
                <a:solidFill>
                  <a:srgbClr val="0000FF"/>
                </a:solidFill>
                <a:cs typeface="Zar" pitchFamily="2" charset="-78"/>
              </a:rPr>
              <a:t>چگونه يك رفتار يكپارچه و يك روح واحد؟ </a:t>
            </a:r>
            <a:endParaRPr lang="en-US" sz="2400" b="1">
              <a:solidFill>
                <a:srgbClr val="0000FF"/>
              </a:solidFill>
              <a:cs typeface="Zar" pitchFamily="2" charset="-78"/>
            </a:endParaRPr>
          </a:p>
        </p:txBody>
      </p:sp>
      <p:sp>
        <p:nvSpPr>
          <p:cNvPr id="920759" name="AutoShape 183"/>
          <p:cNvSpPr>
            <a:spLocks noChangeArrowheads="1"/>
          </p:cNvSpPr>
          <p:nvPr/>
        </p:nvSpPr>
        <p:spPr bwMode="auto">
          <a:xfrm>
            <a:off x="3962400" y="3962400"/>
            <a:ext cx="990600" cy="990600"/>
          </a:xfrm>
          <a:prstGeom prst="star16">
            <a:avLst>
              <a:gd name="adj" fmla="val 37500"/>
            </a:avLst>
          </a:prstGeom>
          <a:gradFill rotWithShape="1">
            <a:gsLst>
              <a:gs pos="0">
                <a:srgbClr val="FF0000"/>
              </a:gs>
              <a:gs pos="100000">
                <a:srgbClr val="FFFF66"/>
              </a:gs>
            </a:gsLst>
            <a:path path="shape">
              <a:fillToRect l="50000" t="50000" r="50000" b="50000"/>
            </a:path>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sp>
        <p:nvSpPr>
          <p:cNvPr id="20501" name="AutoShape 184"/>
          <p:cNvSpPr>
            <a:spLocks noChangeArrowheads="1"/>
          </p:cNvSpPr>
          <p:nvPr/>
        </p:nvSpPr>
        <p:spPr bwMode="auto">
          <a:xfrm rot="-5400000">
            <a:off x="8640762" y="5834063"/>
            <a:ext cx="758825" cy="152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90000" tIns="46800" rIns="90000" bIns="46800" anchor="ct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chemeClr val="tx2"/>
              </a:buClr>
              <a:buFont typeface="Wingdings" panose="05000000000000000000" pitchFamily="2" charset="2"/>
              <a:buNone/>
            </a:pPr>
            <a:r>
              <a:rPr lang="en-US" sz="1000">
                <a:solidFill>
                  <a:srgbClr val="000066"/>
                </a:solidFill>
                <a:cs typeface="Zar" pitchFamily="2" charset="-78"/>
              </a:rPr>
              <a:t>IDP#63</a:t>
            </a:r>
            <a:endParaRPr lang="en-US" sz="1400">
              <a:cs typeface="Zar"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20630"/>
                                        </p:tgtEl>
                                        <p:attrNameLst>
                                          <p:attrName>style.visibility</p:attrName>
                                        </p:attrNameLst>
                                      </p:cBhvr>
                                      <p:to>
                                        <p:strVal val="visible"/>
                                      </p:to>
                                    </p:set>
                                    <p:animEffect transition="in" filter="dissolve">
                                      <p:cBhvr>
                                        <p:cTn id="13" dur="500"/>
                                        <p:tgtEl>
                                          <p:spTgt spid="9206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20754"/>
                                        </p:tgtEl>
                                        <p:attrNameLst>
                                          <p:attrName>style.visibility</p:attrName>
                                        </p:attrNameLst>
                                      </p:cBhvr>
                                      <p:to>
                                        <p:strVal val="visible"/>
                                      </p:to>
                                    </p:set>
                                    <p:animEffect transition="in" filter="wipe(down)">
                                      <p:cBhvr>
                                        <p:cTn id="28" dur="500"/>
                                        <p:tgtEl>
                                          <p:spTgt spid="92075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20758"/>
                                        </p:tgtEl>
                                        <p:attrNameLst>
                                          <p:attrName>style.visibility</p:attrName>
                                        </p:attrNameLst>
                                      </p:cBhvr>
                                      <p:to>
                                        <p:strVal val="visible"/>
                                      </p:to>
                                    </p:set>
                                    <p:animEffect transition="in" filter="wipe(down)">
                                      <p:cBhvr>
                                        <p:cTn id="33" dur="500"/>
                                        <p:tgtEl>
                                          <p:spTgt spid="9207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20633"/>
                                        </p:tgtEl>
                                        <p:attrNameLst>
                                          <p:attrName>style.visibility</p:attrName>
                                        </p:attrNameLst>
                                      </p:cBhvr>
                                      <p:to>
                                        <p:strVal val="visible"/>
                                      </p:to>
                                    </p:set>
                                    <p:animEffect transition="in" filter="dissolve">
                                      <p:cBhvr>
                                        <p:cTn id="38" dur="500"/>
                                        <p:tgtEl>
                                          <p:spTgt spid="920633"/>
                                        </p:tgtEl>
                                      </p:cBhvr>
                                    </p:animEffect>
                                  </p:childTnLst>
                                </p:cTn>
                              </p:par>
                              <p:par>
                                <p:cTn id="39" presetID="9" presetClass="entr" presetSubtype="0" fill="hold" nodeType="withEffect">
                                  <p:stCondLst>
                                    <p:cond delay="0"/>
                                  </p:stCondLst>
                                  <p:childTnLst>
                                    <p:set>
                                      <p:cBhvr>
                                        <p:cTn id="40" dur="1" fill="hold">
                                          <p:stCondLst>
                                            <p:cond delay="0"/>
                                          </p:stCondLst>
                                        </p:cTn>
                                        <p:tgtEl>
                                          <p:spTgt spid="920674"/>
                                        </p:tgtEl>
                                        <p:attrNameLst>
                                          <p:attrName>style.visibility</p:attrName>
                                        </p:attrNameLst>
                                      </p:cBhvr>
                                      <p:to>
                                        <p:strVal val="visible"/>
                                      </p:to>
                                    </p:set>
                                    <p:animEffect transition="in" filter="dissolve">
                                      <p:cBhvr>
                                        <p:cTn id="41" dur="500"/>
                                        <p:tgtEl>
                                          <p:spTgt spid="92067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20632"/>
                                        </p:tgtEl>
                                        <p:attrNameLst>
                                          <p:attrName>style.visibility</p:attrName>
                                        </p:attrNameLst>
                                      </p:cBhvr>
                                      <p:to>
                                        <p:strVal val="visible"/>
                                      </p:to>
                                    </p:set>
                                    <p:animEffect transition="in" filter="dissolve">
                                      <p:cBhvr>
                                        <p:cTn id="46" dur="500"/>
                                        <p:tgtEl>
                                          <p:spTgt spid="920632"/>
                                        </p:tgtEl>
                                      </p:cBhvr>
                                    </p:animEffect>
                                  </p:childTnLst>
                                </p:cTn>
                              </p:par>
                            </p:childTnLst>
                          </p:cTn>
                        </p:par>
                        <p:par>
                          <p:cTn id="47" fill="hold" nodeType="afterGroup">
                            <p:stCondLst>
                              <p:cond delay="500"/>
                            </p:stCondLst>
                            <p:childTnLst>
                              <p:par>
                                <p:cTn id="48" presetID="9"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childTnLst>
                          </p:cTn>
                        </p:par>
                        <p:par>
                          <p:cTn id="51" fill="hold" nodeType="afterGroup">
                            <p:stCondLst>
                              <p:cond delay="1000"/>
                            </p:stCondLst>
                            <p:childTnLst>
                              <p:par>
                                <p:cTn id="52" presetID="9"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920751"/>
                                        </p:tgtEl>
                                        <p:attrNameLst>
                                          <p:attrName>style.visibility</p:attrName>
                                        </p:attrNameLst>
                                      </p:cBhvr>
                                      <p:to>
                                        <p:strVal val="visible"/>
                                      </p:to>
                                    </p:set>
                                    <p:animEffect transition="in" filter="dissolve">
                                      <p:cBhvr>
                                        <p:cTn id="59" dur="500"/>
                                        <p:tgtEl>
                                          <p:spTgt spid="920751"/>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920759"/>
                                        </p:tgtEl>
                                        <p:attrNameLst>
                                          <p:attrName>style.visibility</p:attrName>
                                        </p:attrNameLst>
                                      </p:cBhvr>
                                      <p:to>
                                        <p:strVal val="visible"/>
                                      </p:to>
                                    </p:set>
                                    <p:animEffect transition="in" filter="dissolve">
                                      <p:cBhvr>
                                        <p:cTn id="62" dur="500"/>
                                        <p:tgtEl>
                                          <p:spTgt spid="920759"/>
                                        </p:tgtEl>
                                      </p:cBhvr>
                                    </p:animEffect>
                                  </p:childTnLst>
                                </p:cTn>
                              </p:par>
                            </p:childTnLst>
                          </p:cTn>
                        </p:par>
                        <p:par>
                          <p:cTn id="63" fill="hold" nodeType="afterGroup">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920752">
                                            <p:bg/>
                                          </p:spTgt>
                                        </p:tgtEl>
                                        <p:attrNameLst>
                                          <p:attrName>style.visibility</p:attrName>
                                        </p:attrNameLst>
                                      </p:cBhvr>
                                      <p:to>
                                        <p:strVal val="visible"/>
                                      </p:to>
                                    </p:set>
                                    <p:animEffect transition="in" filter="wipe(down)">
                                      <p:cBhvr>
                                        <p:cTn id="66" dur="500"/>
                                        <p:tgtEl>
                                          <p:spTgt spid="920752">
                                            <p:bg/>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920752">
                                            <p:txEl>
                                              <p:pRg st="0" end="0"/>
                                            </p:txEl>
                                          </p:spTgt>
                                        </p:tgtEl>
                                        <p:attrNameLst>
                                          <p:attrName>style.visibility</p:attrName>
                                        </p:attrNameLst>
                                      </p:cBhvr>
                                      <p:to>
                                        <p:strVal val="visible"/>
                                      </p:to>
                                    </p:set>
                                    <p:animEffect transition="in" filter="wipe(down)">
                                      <p:cBhvr>
                                        <p:cTn id="71" dur="500"/>
                                        <p:tgtEl>
                                          <p:spTgt spid="920752">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920752">
                                            <p:txEl>
                                              <p:pRg st="1" end="1"/>
                                            </p:txEl>
                                          </p:spTgt>
                                        </p:tgtEl>
                                        <p:attrNameLst>
                                          <p:attrName>style.visibility</p:attrName>
                                        </p:attrNameLst>
                                      </p:cBhvr>
                                      <p:to>
                                        <p:strVal val="visible"/>
                                      </p:to>
                                    </p:set>
                                    <p:animEffect transition="in" filter="wipe(down)">
                                      <p:cBhvr>
                                        <p:cTn id="76" dur="500"/>
                                        <p:tgtEl>
                                          <p:spTgt spid="920752">
                                            <p:txEl>
                                              <p:pRg st="1" end="1"/>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920753">
                                            <p:bg/>
                                          </p:spTgt>
                                        </p:tgtEl>
                                        <p:attrNameLst>
                                          <p:attrName>style.visibility</p:attrName>
                                        </p:attrNameLst>
                                      </p:cBhvr>
                                      <p:to>
                                        <p:strVal val="visible"/>
                                      </p:to>
                                    </p:set>
                                    <p:animEffect transition="in" filter="wipe(down)">
                                      <p:cBhvr>
                                        <p:cTn id="81" dur="500"/>
                                        <p:tgtEl>
                                          <p:spTgt spid="920753">
                                            <p:bg/>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920753">
                                            <p:txEl>
                                              <p:pRg st="0" end="0"/>
                                            </p:txEl>
                                          </p:spTgt>
                                        </p:tgtEl>
                                        <p:attrNameLst>
                                          <p:attrName>style.visibility</p:attrName>
                                        </p:attrNameLst>
                                      </p:cBhvr>
                                      <p:to>
                                        <p:strVal val="visible"/>
                                      </p:to>
                                    </p:set>
                                    <p:animEffect transition="in" filter="wipe(down)">
                                      <p:cBhvr>
                                        <p:cTn id="86" dur="500"/>
                                        <p:tgtEl>
                                          <p:spTgt spid="920753">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920753">
                                            <p:txEl>
                                              <p:pRg st="1" end="1"/>
                                            </p:txEl>
                                          </p:spTgt>
                                        </p:tgtEl>
                                        <p:attrNameLst>
                                          <p:attrName>style.visibility</p:attrName>
                                        </p:attrNameLst>
                                      </p:cBhvr>
                                      <p:to>
                                        <p:strVal val="visible"/>
                                      </p:to>
                                    </p:set>
                                    <p:animEffect transition="in" filter="wipe(down)">
                                      <p:cBhvr>
                                        <p:cTn id="91" dur="500"/>
                                        <p:tgtEl>
                                          <p:spTgt spid="920753">
                                            <p:txEl>
                                              <p:pRg st="1" end="1"/>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920755"/>
                                        </p:tgtEl>
                                        <p:attrNameLst>
                                          <p:attrName>style.visibility</p:attrName>
                                        </p:attrNameLst>
                                      </p:cBhvr>
                                      <p:to>
                                        <p:strVal val="visible"/>
                                      </p:to>
                                    </p:set>
                                    <p:animEffect transition="in" filter="wipe(up)">
                                      <p:cBhvr>
                                        <p:cTn id="96" dur="500"/>
                                        <p:tgtEl>
                                          <p:spTgt spid="92075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920756"/>
                                        </p:tgtEl>
                                        <p:attrNameLst>
                                          <p:attrName>style.visibility</p:attrName>
                                        </p:attrNameLst>
                                      </p:cBhvr>
                                      <p:to>
                                        <p:strVal val="visible"/>
                                      </p:to>
                                    </p:set>
                                    <p:animEffect transition="in" filter="wipe(up)">
                                      <p:cBhvr>
                                        <p:cTn id="101" dur="500"/>
                                        <p:tgtEl>
                                          <p:spTgt spid="92075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920757">
                                            <p:bg/>
                                          </p:spTgt>
                                        </p:tgtEl>
                                        <p:attrNameLst>
                                          <p:attrName>style.visibility</p:attrName>
                                        </p:attrNameLst>
                                      </p:cBhvr>
                                      <p:to>
                                        <p:strVal val="visible"/>
                                      </p:to>
                                    </p:set>
                                    <p:animEffect transition="in" filter="wipe(up)">
                                      <p:cBhvr>
                                        <p:cTn id="106" dur="500"/>
                                        <p:tgtEl>
                                          <p:spTgt spid="920757">
                                            <p:bg/>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920757">
                                            <p:txEl>
                                              <p:pRg st="0" end="0"/>
                                            </p:txEl>
                                          </p:spTgt>
                                        </p:tgtEl>
                                        <p:attrNameLst>
                                          <p:attrName>style.visibility</p:attrName>
                                        </p:attrNameLst>
                                      </p:cBhvr>
                                      <p:to>
                                        <p:strVal val="visible"/>
                                      </p:to>
                                    </p:set>
                                    <p:animEffect transition="in" filter="wipe(up)">
                                      <p:cBhvr>
                                        <p:cTn id="111" dur="500"/>
                                        <p:tgtEl>
                                          <p:spTgt spid="9207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630" grpId="0" animBg="1"/>
      <p:bldP spid="920632" grpId="0" animBg="1"/>
      <p:bldP spid="920633" grpId="0" animBg="1"/>
      <p:bldP spid="920751" grpId="0" animBg="1"/>
      <p:bldP spid="920752" grpId="0" build="p" animBg="1"/>
      <p:bldP spid="920753" grpId="0" build="p" animBg="1"/>
      <p:bldP spid="920754" grpId="0" animBg="1"/>
      <p:bldP spid="920755" grpId="0" animBg="1"/>
      <p:bldP spid="920756" grpId="0" animBg="1"/>
      <p:bldP spid="920757" grpId="0" build="p" animBg="1"/>
      <p:bldP spid="920758" grpId="0" animBg="1"/>
      <p:bldP spid="9207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792163"/>
          </a:xfrm>
        </p:spPr>
        <p:txBody>
          <a:bodyPr/>
          <a:lstStyle/>
          <a:p>
            <a:r>
              <a:rPr lang="fa-IR" sz="3600" b="1" smtClean="0">
                <a:solidFill>
                  <a:srgbClr val="C00000"/>
                </a:solidFill>
                <a:cs typeface="B Jadid" pitchFamily="2" charset="-78"/>
              </a:rPr>
              <a:t>وظیفه ما چیست؟</a:t>
            </a:r>
            <a:endParaRPr lang="en-US" sz="3600" b="1" smtClean="0">
              <a:solidFill>
                <a:srgbClr val="C00000"/>
              </a:solidFill>
              <a:cs typeface="B Jadid" pitchFamily="2" charset="-78"/>
            </a:endParaRPr>
          </a:p>
        </p:txBody>
      </p:sp>
      <p:sp>
        <p:nvSpPr>
          <p:cNvPr id="21507" name="TextBox 2"/>
          <p:cNvSpPr txBox="1">
            <a:spLocks noChangeArrowheads="1"/>
          </p:cNvSpPr>
          <p:nvPr/>
        </p:nvSpPr>
        <p:spPr bwMode="auto">
          <a:xfrm>
            <a:off x="762000" y="838200"/>
            <a:ext cx="7848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r>
              <a:rPr lang="fa-IR" sz="3600" b="1">
                <a:cs typeface="B Yagut" pitchFamily="2" charset="-78"/>
              </a:rPr>
              <a:t>به عنوان یک مسئول؟</a:t>
            </a:r>
          </a:p>
          <a:p>
            <a:pPr algn="r" rtl="1" eaLnBrk="1" hangingPunct="1"/>
            <a:r>
              <a:rPr lang="fa-IR" sz="3600" b="1">
                <a:cs typeface="B Yagut" pitchFamily="2" charset="-78"/>
              </a:rPr>
              <a:t>به عنوان یک سیاستگذار؟</a:t>
            </a:r>
          </a:p>
          <a:p>
            <a:pPr algn="r" rtl="1" eaLnBrk="1" hangingPunct="1"/>
            <a:r>
              <a:rPr lang="fa-IR" sz="3600" b="1">
                <a:cs typeface="B Yagut" pitchFamily="2" charset="-78"/>
              </a:rPr>
              <a:t>به عنوان یک شهروند؟</a:t>
            </a:r>
          </a:p>
          <a:p>
            <a:pPr algn="r" rtl="1" eaLnBrk="1" hangingPunct="1"/>
            <a:r>
              <a:rPr lang="fa-IR" sz="3600" b="1">
                <a:cs typeface="B Yagut" pitchFamily="2" charset="-78"/>
              </a:rPr>
              <a:t>به عنوان یک مربی یا معلم؟</a:t>
            </a:r>
          </a:p>
          <a:p>
            <a:pPr algn="r" rtl="1" eaLnBrk="1" hangingPunct="1"/>
            <a:r>
              <a:rPr lang="fa-IR" sz="3600" b="1">
                <a:cs typeface="B Yagut" pitchFamily="2" charset="-78"/>
              </a:rPr>
              <a:t>به عنوان یک مدیر؟</a:t>
            </a:r>
          </a:p>
          <a:p>
            <a:pPr algn="r" rtl="1" eaLnBrk="1" hangingPunct="1"/>
            <a:r>
              <a:rPr lang="fa-IR" sz="3600" b="1">
                <a:cs typeface="B Yagut" pitchFamily="2" charset="-78"/>
              </a:rPr>
              <a:t>به عنوان یک بسیجی؟ </a:t>
            </a:r>
          </a:p>
          <a:p>
            <a:pPr algn="r" rtl="1" eaLnBrk="1" hangingPunct="1"/>
            <a:r>
              <a:rPr lang="fa-IR" sz="3600" b="1">
                <a:cs typeface="B Yagut" pitchFamily="2" charset="-78"/>
              </a:rPr>
              <a:t>به عنوان یک محقق؟</a:t>
            </a:r>
          </a:p>
          <a:p>
            <a:pPr algn="r" rtl="1" eaLnBrk="1" hangingPunct="1"/>
            <a:r>
              <a:rPr lang="fa-IR" sz="3600" b="1">
                <a:cs typeface="B Yagut" pitchFamily="2" charset="-78"/>
              </a:rPr>
              <a:t>به عنوان یک رهبر مذهبی؟</a:t>
            </a:r>
          </a:p>
          <a:p>
            <a:pPr algn="r" rtl="1" eaLnBrk="1" hangingPunct="1"/>
            <a:r>
              <a:rPr lang="fa-IR" sz="3600" b="1">
                <a:cs typeface="B Yagut" pitchFamily="2" charset="-78"/>
              </a:rPr>
              <a:t>به عنوان یک مادر یا پدر؟</a:t>
            </a:r>
          </a:p>
          <a:p>
            <a:pPr algn="r" rtl="1" eaLnBrk="1" hangingPunct="1"/>
            <a:endParaRPr lang="en-US" sz="3600" b="1">
              <a:cs typeface="B Yagut" pitchFamily="2" charset="-78"/>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457200" y="12192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lnSpc>
                <a:spcPct val="200000"/>
              </a:lnSpc>
            </a:pPr>
            <a:r>
              <a:rPr lang="fa-IR" sz="3600" b="1">
                <a:cs typeface="B Jadid" pitchFamily="2" charset="-78"/>
              </a:rPr>
              <a:t>ان الله لایغیر مابقوم حتی یغیرو ما بانفسهم</a:t>
            </a:r>
          </a:p>
          <a:p>
            <a:pPr algn="ctr" rtl="1" eaLnBrk="1" hangingPunct="1">
              <a:lnSpc>
                <a:spcPct val="200000"/>
              </a:lnSpc>
            </a:pPr>
            <a:r>
              <a:rPr lang="fa-IR" sz="3600" b="1">
                <a:cs typeface="B Jadid" pitchFamily="2" charset="-78"/>
              </a:rPr>
              <a:t>خداوند سرنوشت هیچ کس را تغییر نمی دهد مگر اینکه خودش بخواهد.</a:t>
            </a:r>
          </a:p>
          <a:p>
            <a:pPr algn="ctr" rtl="1" eaLnBrk="1" hangingPunct="1">
              <a:lnSpc>
                <a:spcPct val="200000"/>
              </a:lnSpc>
            </a:pPr>
            <a:r>
              <a:rPr lang="fa-IR" sz="3600" b="1">
                <a:solidFill>
                  <a:srgbClr val="C00000"/>
                </a:solidFill>
                <a:cs typeface="B Jadid" pitchFamily="2" charset="-78"/>
              </a:rPr>
              <a:t>از خودمان شروع کنیم</a:t>
            </a:r>
            <a:endParaRPr lang="en-US" sz="3600" b="1">
              <a:solidFill>
                <a:srgbClr val="C00000"/>
              </a:solidFill>
              <a:cs typeface="B Jadid" pitchFamily="2" charset="-78"/>
            </a:endParaRPr>
          </a:p>
        </p:txBody>
      </p:sp>
      <p:sp>
        <p:nvSpPr>
          <p:cNvPr id="22531" name="TextBox 4"/>
          <p:cNvSpPr txBox="1">
            <a:spLocks noChangeArrowheads="1"/>
          </p:cNvSpPr>
          <p:nvPr/>
        </p:nvSpPr>
        <p:spPr bwMode="auto">
          <a:xfrm>
            <a:off x="2971800" y="533400"/>
            <a:ext cx="3557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3600">
                <a:solidFill>
                  <a:srgbClr val="C00000"/>
                </a:solidFill>
                <a:cs typeface="B Jadid" pitchFamily="2" charset="-78"/>
              </a:rPr>
              <a:t>از کجا شروع کنیم؟</a:t>
            </a:r>
            <a:endParaRPr lang="en-US" sz="3600">
              <a:solidFill>
                <a:srgbClr val="C00000"/>
              </a:solidFill>
              <a:cs typeface="B Jadid" pitchFamily="2" charset="-78"/>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949575"/>
            <a:ext cx="7772400" cy="1470025"/>
          </a:xfrm>
        </p:spPr>
        <p:txBody>
          <a:bodyPr rtlCol="0">
            <a:normAutofit fontScale="90000"/>
          </a:bodyPr>
          <a:lstStyle/>
          <a:p>
            <a:pPr fontAlgn="auto">
              <a:lnSpc>
                <a:spcPct val="200000"/>
              </a:lnSpc>
              <a:spcAft>
                <a:spcPts val="0"/>
              </a:spcAft>
              <a:defRPr/>
            </a:pPr>
            <a:r>
              <a:rPr lang="fa-IR" dirty="0" smtClean="0">
                <a:cs typeface="B Jadid" pitchFamily="2" charset="-78"/>
              </a:rPr>
              <a:t>پیامبر اسوه حسنه است یعنی در شخصیت رسول خدا خصوصیاتی است که آن را می توان الگو و سرمشق سبک زندگی قرار داد.</a:t>
            </a:r>
            <a:endParaRPr lang="en-US" dirty="0">
              <a:cs typeface="B Jadid" pitchFamily="2" charset="-78"/>
            </a:endParaRPr>
          </a:p>
        </p:txBody>
      </p:sp>
      <p:sp>
        <p:nvSpPr>
          <p:cNvPr id="23555" name="TextBox 3"/>
          <p:cNvSpPr txBox="1">
            <a:spLocks noChangeArrowheads="1"/>
          </p:cNvSpPr>
          <p:nvPr/>
        </p:nvSpPr>
        <p:spPr bwMode="auto">
          <a:xfrm>
            <a:off x="2133600" y="5334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a-IR" sz="3600">
                <a:solidFill>
                  <a:srgbClr val="C00000"/>
                </a:solidFill>
                <a:cs typeface="B Jadid" pitchFamily="2" charset="-78"/>
              </a:rPr>
              <a:t>از چه کسی الگو بگیریم؟</a:t>
            </a:r>
            <a:endParaRPr lang="en-US" sz="3600">
              <a:solidFill>
                <a:srgbClr val="C00000"/>
              </a:solidFill>
              <a:cs typeface="B Jadid" pitchFamily="2" charset="-78"/>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944563"/>
          </a:xfrm>
        </p:spPr>
        <p:txBody>
          <a:bodyPr/>
          <a:lstStyle/>
          <a:p>
            <a:r>
              <a:rPr lang="fa-IR" smtClean="0">
                <a:solidFill>
                  <a:srgbClr val="C00000"/>
                </a:solidFill>
                <a:cs typeface="B Jadid" pitchFamily="2" charset="-78"/>
              </a:rPr>
              <a:t>مطالب این سخنرانی</a:t>
            </a:r>
            <a:endParaRPr lang="en-US" smtClean="0">
              <a:solidFill>
                <a:srgbClr val="C00000"/>
              </a:solidFill>
              <a:cs typeface="B Jadid" pitchFamily="2" charset="-78"/>
            </a:endParaRPr>
          </a:p>
        </p:txBody>
      </p:sp>
      <p:sp>
        <p:nvSpPr>
          <p:cNvPr id="3" name="Content Placeholder 2"/>
          <p:cNvSpPr>
            <a:spLocks noGrp="1"/>
          </p:cNvSpPr>
          <p:nvPr>
            <p:ph idx="1"/>
          </p:nvPr>
        </p:nvSpPr>
        <p:spPr>
          <a:xfrm>
            <a:off x="228600" y="1066800"/>
            <a:ext cx="8458200" cy="5715000"/>
          </a:xfrm>
        </p:spPr>
        <p:txBody>
          <a:bodyPr rtlCol="0">
            <a:normAutofit lnSpcReduction="10000"/>
          </a:bodyPr>
          <a:lstStyle/>
          <a:p>
            <a:pPr algn="r" rtl="1" fontAlgn="auto">
              <a:spcAft>
                <a:spcPts val="0"/>
              </a:spcAft>
              <a:defRPr/>
            </a:pPr>
            <a:r>
              <a:rPr lang="fa-IR" dirty="0" smtClean="0">
                <a:solidFill>
                  <a:schemeClr val="tx2">
                    <a:lumMod val="60000"/>
                    <a:lumOff val="40000"/>
                  </a:schemeClr>
                </a:solidFill>
                <a:cs typeface="B Jadid" pitchFamily="2" charset="-78"/>
              </a:rPr>
              <a:t>مقایسه شاخص های سلامت ایران با دنیا</a:t>
            </a:r>
          </a:p>
          <a:p>
            <a:pPr algn="r" rtl="1" fontAlgn="auto">
              <a:spcAft>
                <a:spcPts val="0"/>
              </a:spcAft>
              <a:defRPr/>
            </a:pPr>
            <a:r>
              <a:rPr lang="fa-IR" dirty="0" smtClean="0">
                <a:solidFill>
                  <a:schemeClr val="tx2">
                    <a:lumMod val="60000"/>
                    <a:lumOff val="40000"/>
                  </a:schemeClr>
                </a:solidFill>
                <a:cs typeface="B Jadid" pitchFamily="2" charset="-78"/>
              </a:rPr>
              <a:t>رفتار های پرخطر ایرانیان در طی سالهای 85 تا 90</a:t>
            </a:r>
          </a:p>
          <a:p>
            <a:pPr algn="r" rtl="1" fontAlgn="auto">
              <a:spcAft>
                <a:spcPts val="0"/>
              </a:spcAft>
              <a:defRPr/>
            </a:pPr>
            <a:r>
              <a:rPr lang="fa-IR" dirty="0" smtClean="0">
                <a:solidFill>
                  <a:schemeClr val="tx2">
                    <a:lumMod val="60000"/>
                    <a:lumOff val="40000"/>
                  </a:schemeClr>
                </a:solidFill>
                <a:cs typeface="B Jadid" pitchFamily="2" charset="-78"/>
              </a:rPr>
              <a:t>سبک زندگی اسلامی، سالم یا انسانی؟</a:t>
            </a:r>
          </a:p>
          <a:p>
            <a:pPr algn="r" rtl="1" fontAlgn="auto">
              <a:spcAft>
                <a:spcPts val="0"/>
              </a:spcAft>
              <a:defRPr/>
            </a:pPr>
            <a:r>
              <a:rPr lang="fa-IR" dirty="0" smtClean="0">
                <a:solidFill>
                  <a:schemeClr val="tx2">
                    <a:lumMod val="60000"/>
                    <a:lumOff val="40000"/>
                  </a:schemeClr>
                </a:solidFill>
                <a:cs typeface="B Jadid" pitchFamily="2" charset="-78"/>
              </a:rPr>
              <a:t>ابعاد سبک زندگی</a:t>
            </a:r>
          </a:p>
          <a:p>
            <a:pPr algn="r" rtl="1" fontAlgn="auto">
              <a:spcAft>
                <a:spcPts val="0"/>
              </a:spcAft>
              <a:defRPr/>
            </a:pPr>
            <a:r>
              <a:rPr lang="fa-IR" dirty="0" smtClean="0">
                <a:solidFill>
                  <a:schemeClr val="tx2">
                    <a:lumMod val="60000"/>
                    <a:lumOff val="40000"/>
                  </a:schemeClr>
                </a:solidFill>
                <a:cs typeface="B Jadid" pitchFamily="2" charset="-78"/>
              </a:rPr>
              <a:t>عوامل موثر بر سبک زندگی</a:t>
            </a:r>
          </a:p>
          <a:p>
            <a:pPr algn="r" rtl="1" fontAlgn="auto">
              <a:spcAft>
                <a:spcPts val="0"/>
              </a:spcAft>
              <a:defRPr/>
            </a:pPr>
            <a:r>
              <a:rPr lang="fa-IR" dirty="0" smtClean="0">
                <a:solidFill>
                  <a:schemeClr val="tx2">
                    <a:lumMod val="60000"/>
                    <a:lumOff val="40000"/>
                  </a:schemeClr>
                </a:solidFill>
                <a:cs typeface="B Jadid" pitchFamily="2" charset="-78"/>
              </a:rPr>
              <a:t>نحوه شکل گیری فرهنگ در جامعه</a:t>
            </a:r>
          </a:p>
          <a:p>
            <a:pPr algn="r" rtl="1" fontAlgn="auto">
              <a:spcAft>
                <a:spcPts val="0"/>
              </a:spcAft>
              <a:defRPr/>
            </a:pPr>
            <a:r>
              <a:rPr lang="fa-IR" dirty="0" smtClean="0">
                <a:solidFill>
                  <a:schemeClr val="tx2">
                    <a:lumMod val="60000"/>
                    <a:lumOff val="40000"/>
                  </a:schemeClr>
                </a:solidFill>
                <a:cs typeface="B Jadid" pitchFamily="2" charset="-78"/>
              </a:rPr>
              <a:t>موتور اصلی جامعه در تصمیم گیری</a:t>
            </a:r>
          </a:p>
          <a:p>
            <a:pPr algn="r" rtl="1" fontAlgn="auto">
              <a:spcAft>
                <a:spcPts val="0"/>
              </a:spcAft>
              <a:defRPr/>
            </a:pPr>
            <a:r>
              <a:rPr lang="fa-IR" dirty="0" smtClean="0">
                <a:solidFill>
                  <a:schemeClr val="tx2">
                    <a:lumMod val="60000"/>
                    <a:lumOff val="40000"/>
                  </a:schemeClr>
                </a:solidFill>
                <a:cs typeface="B Jadid" pitchFamily="2" charset="-78"/>
              </a:rPr>
              <a:t>وظیفه ما چیست؟</a:t>
            </a:r>
          </a:p>
          <a:p>
            <a:pPr algn="r" rtl="1" fontAlgn="auto">
              <a:spcAft>
                <a:spcPts val="0"/>
              </a:spcAft>
              <a:defRPr/>
            </a:pPr>
            <a:r>
              <a:rPr lang="fa-IR" dirty="0" smtClean="0">
                <a:solidFill>
                  <a:schemeClr val="tx2">
                    <a:lumMod val="60000"/>
                    <a:lumOff val="40000"/>
                  </a:schemeClr>
                </a:solidFill>
                <a:cs typeface="B Jadid" pitchFamily="2" charset="-78"/>
              </a:rPr>
              <a:t>چالش های ترویج سبک زندگی</a:t>
            </a:r>
          </a:p>
          <a:p>
            <a:pPr algn="r" rtl="1" fontAlgn="auto">
              <a:spcAft>
                <a:spcPts val="0"/>
              </a:spcAft>
              <a:defRPr/>
            </a:pPr>
            <a:r>
              <a:rPr lang="fa-IR" dirty="0" smtClean="0">
                <a:solidFill>
                  <a:schemeClr val="tx2">
                    <a:lumMod val="60000"/>
                    <a:lumOff val="40000"/>
                  </a:schemeClr>
                </a:solidFill>
                <a:cs typeface="B Jadid" pitchFamily="2" charset="-78"/>
              </a:rPr>
              <a:t>راه های ترویج سبک زندگی</a:t>
            </a:r>
          </a:p>
          <a:p>
            <a:pPr algn="r" rtl="1" fontAlgn="auto">
              <a:spcAft>
                <a:spcPts val="0"/>
              </a:spcAft>
              <a:defRPr/>
            </a:pPr>
            <a:endParaRPr lang="fa-IR" dirty="0" smtClean="0">
              <a:cs typeface="B Jadid" pitchFamily="2" charset="-78"/>
            </a:endParaRPr>
          </a:p>
          <a:p>
            <a:pPr algn="r" rtl="1" fontAlgn="auto">
              <a:spcAft>
                <a:spcPts val="0"/>
              </a:spcAft>
              <a:defRPr/>
            </a:pPr>
            <a:endParaRPr lang="fa-IR" dirty="0" smtClean="0">
              <a:cs typeface="B Jadid" pitchFamily="2" charset="-78"/>
            </a:endParaRPr>
          </a:p>
          <a:p>
            <a:pPr algn="r" rtl="1" fontAlgn="auto">
              <a:spcAft>
                <a:spcPts val="0"/>
              </a:spcAft>
              <a:defRPr/>
            </a:pPr>
            <a:endParaRPr lang="fa-IR" dirty="0" smtClean="0">
              <a:cs typeface="B Jadid" pitchFamily="2" charset="-78"/>
            </a:endParaRPr>
          </a:p>
          <a:p>
            <a:pPr algn="r" rtl="1" fontAlgn="auto">
              <a:spcAft>
                <a:spcPts val="0"/>
              </a:spcAft>
              <a:defRPr/>
            </a:pPr>
            <a:endParaRPr lang="fa-IR" dirty="0" smtClean="0">
              <a:cs typeface="B Jadid" pitchFamily="2" charset="-78"/>
            </a:endParaRPr>
          </a:p>
          <a:p>
            <a:pPr algn="r" rtl="1" fontAlgn="auto">
              <a:spcAft>
                <a:spcPts val="0"/>
              </a:spcAft>
              <a:defRPr/>
            </a:pPr>
            <a:endParaRPr lang="en-US" dirty="0">
              <a:cs typeface="B Jadid" pitchFamily="2" charset="-78"/>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fa-IR" smtClean="0">
                <a:solidFill>
                  <a:srgbClr val="C00000"/>
                </a:solidFill>
                <a:cs typeface="B Jadid" pitchFamily="2" charset="-78"/>
              </a:rPr>
              <a:t>چگونه باشیم؟</a:t>
            </a:r>
            <a:endParaRPr lang="en-US" smtClean="0">
              <a:solidFill>
                <a:srgbClr val="C00000"/>
              </a:solidFill>
              <a:cs typeface="B Jadid" pitchFamily="2" charset="-78"/>
            </a:endParaRPr>
          </a:p>
        </p:txBody>
      </p:sp>
      <p:sp>
        <p:nvSpPr>
          <p:cNvPr id="24579" name="Content Placeholder 2"/>
          <p:cNvSpPr>
            <a:spLocks noGrp="1"/>
          </p:cNvSpPr>
          <p:nvPr>
            <p:ph idx="1"/>
          </p:nvPr>
        </p:nvSpPr>
        <p:spPr/>
        <p:txBody>
          <a:bodyPr/>
          <a:lstStyle/>
          <a:p>
            <a:pPr marL="0" indent="0" algn="ctr" rtl="1">
              <a:lnSpc>
                <a:spcPct val="200000"/>
              </a:lnSpc>
              <a:buFont typeface="Arial" panose="020B0604020202020204" pitchFamily="34" charset="0"/>
              <a:buNone/>
            </a:pPr>
            <a:r>
              <a:rPr lang="fa-IR" sz="3600" smtClean="0">
                <a:cs typeface="B Jadid" pitchFamily="2" charset="-78"/>
              </a:rPr>
              <a:t>مسلمان ایرانی باید الگوی سبک زندگی سالم در جهان باشد.</a:t>
            </a:r>
          </a:p>
          <a:p>
            <a:pPr marL="0" indent="0" algn="ctr" rtl="1">
              <a:lnSpc>
                <a:spcPct val="200000"/>
              </a:lnSpc>
              <a:buFont typeface="Arial" panose="020B0604020202020204" pitchFamily="34" charset="0"/>
              <a:buNone/>
            </a:pPr>
            <a:r>
              <a:rPr lang="fa-IR" sz="3600" smtClean="0">
                <a:solidFill>
                  <a:srgbClr val="C00000"/>
                </a:solidFill>
                <a:cs typeface="B Jadid" pitchFamily="2" charset="-78"/>
              </a:rPr>
              <a:t>بسیجی الگوی زندگی سالم</a:t>
            </a:r>
            <a:endParaRPr lang="en-US" sz="3600" smtClean="0">
              <a:solidFill>
                <a:srgbClr val="C00000"/>
              </a:solidFill>
              <a:cs typeface="B Jadid" pitchFamily="2" charset="-78"/>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pPr marL="0" indent="0" algn="ctr" rtl="1">
              <a:lnSpc>
                <a:spcPct val="200000"/>
              </a:lnSpc>
              <a:buFont typeface="Arial" panose="020B0604020202020204" pitchFamily="34" charset="0"/>
              <a:buNone/>
            </a:pPr>
            <a:r>
              <a:rPr lang="fa-IR" sz="4400" smtClean="0">
                <a:cs typeface="B Jadid" pitchFamily="2" charset="-78"/>
              </a:rPr>
              <a:t>به سرنوشت یکدیگر علاقمند باشیم</a:t>
            </a:r>
          </a:p>
          <a:p>
            <a:pPr marL="0" indent="0" algn="ctr" rtl="1">
              <a:lnSpc>
                <a:spcPct val="200000"/>
              </a:lnSpc>
              <a:buFont typeface="Arial" panose="020B0604020202020204" pitchFamily="34" charset="0"/>
              <a:buNone/>
            </a:pPr>
            <a:r>
              <a:rPr lang="fa-IR" sz="4400" smtClean="0">
                <a:solidFill>
                  <a:srgbClr val="7030A0"/>
                </a:solidFill>
                <a:cs typeface="B Jadid" pitchFamily="2" charset="-78"/>
              </a:rPr>
              <a:t>امر به معروف و نهی از منکر</a:t>
            </a:r>
            <a:endParaRPr lang="en-US" sz="4400" smtClean="0">
              <a:solidFill>
                <a:srgbClr val="7030A0"/>
              </a:solidFill>
              <a:cs typeface="B Jadid" pitchFamily="2" charset="-78"/>
            </a:endParaRPr>
          </a:p>
        </p:txBody>
      </p:sp>
      <p:sp>
        <p:nvSpPr>
          <p:cNvPr id="25603" name="Title 1"/>
          <p:cNvSpPr>
            <a:spLocks noGrp="1"/>
          </p:cNvSpPr>
          <p:nvPr>
            <p:ph type="title"/>
          </p:nvPr>
        </p:nvSpPr>
        <p:spPr/>
        <p:txBody>
          <a:bodyPr/>
          <a:lstStyle/>
          <a:p>
            <a:r>
              <a:rPr lang="fa-IR" smtClean="0">
                <a:solidFill>
                  <a:srgbClr val="C00000"/>
                </a:solidFill>
                <a:cs typeface="B Jadid" pitchFamily="2" charset="-78"/>
              </a:rPr>
              <a:t>چگونه به دیگران کمک کنیم؟</a:t>
            </a:r>
            <a:endParaRPr lang="en-US" smtClean="0">
              <a:solidFill>
                <a:srgbClr val="C00000"/>
              </a:solidFill>
              <a:cs typeface="B Jadid" pitchFamily="2" charset="-78"/>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1438" y="0"/>
            <a:ext cx="9215438" cy="6911975"/>
          </a:xfr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762000"/>
          </a:xfrm>
        </p:spPr>
        <p:txBody>
          <a:bodyPr/>
          <a:lstStyle/>
          <a:p>
            <a:r>
              <a:rPr lang="fa-IR" sz="2800" smtClean="0">
                <a:solidFill>
                  <a:srgbClr val="C00000"/>
                </a:solidFill>
                <a:cs typeface="B Jadid" pitchFamily="2" charset="-78"/>
              </a:rPr>
              <a:t>چالش ها ترویج سبک زندگی</a:t>
            </a:r>
            <a:endParaRPr lang="en-US" sz="2800" smtClean="0">
              <a:solidFill>
                <a:srgbClr val="C00000"/>
              </a:solidFill>
              <a:cs typeface="B Jadid" pitchFamily="2" charset="-78"/>
            </a:endParaRPr>
          </a:p>
        </p:txBody>
      </p:sp>
      <p:sp>
        <p:nvSpPr>
          <p:cNvPr id="3" name="Slide Number Placeholder 2"/>
          <p:cNvSpPr>
            <a:spLocks noGrp="1"/>
          </p:cNvSpPr>
          <p:nvPr>
            <p:ph type="sldNum" sz="quarter" idx="12"/>
          </p:nvPr>
        </p:nvSpPr>
        <p:spPr>
          <a:xfrm>
            <a:off x="457200" y="6356350"/>
            <a:ext cx="2133600" cy="365125"/>
          </a:xfrm>
        </p:spPr>
        <p:txBody>
          <a:bodyPr/>
          <a:lstStyle/>
          <a:p>
            <a:pPr algn="l">
              <a:defRPr/>
            </a:pPr>
            <a:fld id="{BE29547F-5CA8-4076-A21F-19AA81974199}" type="slidenum">
              <a:rPr lang="en-US"/>
              <a:pPr algn="l">
                <a:defRPr/>
              </a:pPr>
              <a:t>23</a:t>
            </a:fld>
            <a:endParaRPr lang="en-US"/>
          </a:p>
        </p:txBody>
      </p:sp>
      <p:sp>
        <p:nvSpPr>
          <p:cNvPr id="4" name="TextBox 3"/>
          <p:cNvSpPr txBox="1"/>
          <p:nvPr/>
        </p:nvSpPr>
        <p:spPr>
          <a:xfrm>
            <a:off x="76200" y="533400"/>
            <a:ext cx="9067800" cy="7713663"/>
          </a:xfrm>
          <a:prstGeom prst="rect">
            <a:avLst/>
          </a:prstGeom>
          <a:noFill/>
        </p:spPr>
        <p:txBody>
          <a:bodyPr>
            <a:spAutoFit/>
          </a:bodyPr>
          <a:lstStyle/>
          <a:p>
            <a:pPr marL="457200" indent="-457200" algn="r" rtl="1" eaLnBrk="1" fontAlgn="auto" hangingPunct="1">
              <a:lnSpc>
                <a:spcPct val="150000"/>
              </a:lnSpc>
              <a:spcBef>
                <a:spcPts val="0"/>
              </a:spcBef>
              <a:spcAft>
                <a:spcPts val="0"/>
              </a:spcAft>
              <a:buFont typeface="+mj-lt"/>
              <a:buAutoNum type="arabicPeriod"/>
              <a:defRPr/>
            </a:pPr>
            <a:r>
              <a:rPr lang="fa-IR" sz="2600" b="1" dirty="0">
                <a:latin typeface="+mn-lt"/>
                <a:cs typeface="B Jadid" pitchFamily="2" charset="-78"/>
              </a:rPr>
              <a:t>داشتن </a:t>
            </a:r>
            <a:r>
              <a:rPr lang="fa-IR" sz="2600" b="1" dirty="0">
                <a:solidFill>
                  <a:srgbClr val="C00000"/>
                </a:solidFill>
                <a:latin typeface="+mn-lt"/>
                <a:cs typeface="B Jadid" pitchFamily="2" charset="-78"/>
              </a:rPr>
              <a:t>آگاهی به تنهایی </a:t>
            </a:r>
            <a:r>
              <a:rPr lang="fa-IR" sz="2600" b="1" dirty="0">
                <a:latin typeface="+mn-lt"/>
                <a:cs typeface="B Jadid" pitchFamily="2" charset="-78"/>
              </a:rPr>
              <a:t>منجر به تغییر رفتار نمی شود</a:t>
            </a:r>
          </a:p>
          <a:p>
            <a:pPr marL="457200" indent="-457200" algn="r" rtl="1" eaLnBrk="1" fontAlgn="auto" hangingPunct="1">
              <a:lnSpc>
                <a:spcPct val="150000"/>
              </a:lnSpc>
              <a:spcBef>
                <a:spcPts val="0"/>
              </a:spcBef>
              <a:spcAft>
                <a:spcPts val="0"/>
              </a:spcAft>
              <a:buFont typeface="+mj-lt"/>
              <a:buAutoNum type="arabicPeriod"/>
              <a:defRPr/>
            </a:pPr>
            <a:r>
              <a:rPr lang="fa-IR" sz="2600" b="1" dirty="0">
                <a:latin typeface="+mn-lt"/>
                <a:cs typeface="B Jadid" pitchFamily="2" charset="-78"/>
              </a:rPr>
              <a:t>داشتن </a:t>
            </a:r>
            <a:r>
              <a:rPr lang="fa-IR" sz="2600" b="1" dirty="0">
                <a:solidFill>
                  <a:srgbClr val="C00000"/>
                </a:solidFill>
                <a:latin typeface="+mn-lt"/>
                <a:cs typeface="B Jadid" pitchFamily="2" charset="-78"/>
              </a:rPr>
              <a:t>استراتژیهای کوتاه مدت </a:t>
            </a:r>
            <a:r>
              <a:rPr lang="fa-IR" sz="2600" b="1" dirty="0">
                <a:latin typeface="+mn-lt"/>
                <a:cs typeface="B Jadid" pitchFamily="2" charset="-78"/>
              </a:rPr>
              <a:t>تاثیر بسیار محدودی خواهد داشت</a:t>
            </a:r>
          </a:p>
          <a:p>
            <a:pPr marL="457200" indent="-457200" algn="r" rtl="1" eaLnBrk="1" fontAlgn="auto" hangingPunct="1">
              <a:lnSpc>
                <a:spcPct val="150000"/>
              </a:lnSpc>
              <a:spcBef>
                <a:spcPts val="0"/>
              </a:spcBef>
              <a:spcAft>
                <a:spcPts val="0"/>
              </a:spcAft>
              <a:buFont typeface="+mj-lt"/>
              <a:buAutoNum type="arabicPeriod"/>
              <a:defRPr/>
            </a:pPr>
            <a:r>
              <a:rPr lang="fa-IR" sz="2600" b="1" dirty="0">
                <a:solidFill>
                  <a:srgbClr val="C00000"/>
                </a:solidFill>
                <a:latin typeface="+mn-lt"/>
                <a:cs typeface="B Jadid" pitchFamily="2" charset="-78"/>
              </a:rPr>
              <a:t>بسیج های اجتماعی</a:t>
            </a:r>
            <a:r>
              <a:rPr lang="fa-IR" sz="2600" b="1" dirty="0">
                <a:latin typeface="+mn-lt"/>
                <a:cs typeface="B Jadid" pitchFamily="2" charset="-78"/>
              </a:rPr>
              <a:t> تاثیر زیادی روی سبک زندگی دارد</a:t>
            </a:r>
          </a:p>
          <a:p>
            <a:pPr marL="457200" indent="-457200" algn="r" rtl="1" eaLnBrk="1" fontAlgn="auto" hangingPunct="1">
              <a:lnSpc>
                <a:spcPct val="150000"/>
              </a:lnSpc>
              <a:spcBef>
                <a:spcPts val="0"/>
              </a:spcBef>
              <a:spcAft>
                <a:spcPts val="0"/>
              </a:spcAft>
              <a:buFont typeface="+mj-lt"/>
              <a:buAutoNum type="arabicPeriod"/>
              <a:defRPr/>
            </a:pPr>
            <a:r>
              <a:rPr lang="fa-IR" sz="2600" b="1" dirty="0">
                <a:solidFill>
                  <a:srgbClr val="C00000"/>
                </a:solidFill>
                <a:latin typeface="+mn-lt"/>
                <a:cs typeface="B Jadid" pitchFamily="2" charset="-78"/>
              </a:rPr>
              <a:t>تمامی مردم </a:t>
            </a:r>
            <a:r>
              <a:rPr lang="fa-IR" sz="2600" b="1" dirty="0">
                <a:latin typeface="+mn-lt"/>
                <a:cs typeface="B Jadid" pitchFamily="2" charset="-78"/>
              </a:rPr>
              <a:t>باید در این موضوع نقش خود را ایفا کنند.</a:t>
            </a:r>
          </a:p>
          <a:p>
            <a:pPr marL="457200" indent="-457200" algn="r" rtl="1" eaLnBrk="1" fontAlgn="auto" hangingPunct="1">
              <a:lnSpc>
                <a:spcPct val="150000"/>
              </a:lnSpc>
              <a:spcBef>
                <a:spcPts val="0"/>
              </a:spcBef>
              <a:spcAft>
                <a:spcPts val="0"/>
              </a:spcAft>
              <a:buFont typeface="+mj-lt"/>
              <a:buAutoNum type="arabicPeriod"/>
              <a:defRPr/>
            </a:pPr>
            <a:r>
              <a:rPr lang="fa-IR" sz="2600" b="1" dirty="0">
                <a:latin typeface="+mn-lt"/>
                <a:cs typeface="B Jadid" pitchFamily="2" charset="-78"/>
              </a:rPr>
              <a:t>رواج سبک زندگی سالم در </a:t>
            </a:r>
            <a:r>
              <a:rPr lang="fa-IR" sz="2600" b="1" dirty="0">
                <a:solidFill>
                  <a:srgbClr val="C00000"/>
                </a:solidFill>
                <a:latin typeface="+mn-lt"/>
                <a:cs typeface="B Jadid" pitchFamily="2" charset="-78"/>
              </a:rPr>
              <a:t>رفتار رهبران، افراد کلیدی، رسانه ها</a:t>
            </a:r>
            <a:r>
              <a:rPr lang="fa-IR" sz="2600" b="1" dirty="0">
                <a:latin typeface="+mn-lt"/>
                <a:cs typeface="B Jadid" pitchFamily="2" charset="-78"/>
              </a:rPr>
              <a:t>، و الگوهای اجتماعی </a:t>
            </a:r>
          </a:p>
          <a:p>
            <a:pPr marL="457200" indent="-457200" algn="r" rtl="1" eaLnBrk="1" fontAlgn="auto" hangingPunct="1">
              <a:lnSpc>
                <a:spcPct val="150000"/>
              </a:lnSpc>
              <a:spcBef>
                <a:spcPts val="0"/>
              </a:spcBef>
              <a:spcAft>
                <a:spcPts val="0"/>
              </a:spcAft>
              <a:buFont typeface="+mj-lt"/>
              <a:buAutoNum type="arabicPeriod"/>
              <a:defRPr/>
            </a:pPr>
            <a:r>
              <a:rPr lang="fa-IR" sz="2600" b="1" dirty="0">
                <a:solidFill>
                  <a:srgbClr val="C00000"/>
                </a:solidFill>
                <a:latin typeface="+mn-lt"/>
                <a:cs typeface="B Jadid" pitchFamily="2" charset="-78"/>
              </a:rPr>
              <a:t>حمایت و تشویق جامعه</a:t>
            </a:r>
            <a:r>
              <a:rPr lang="fa-IR" sz="2600" b="1" dirty="0">
                <a:latin typeface="+mn-lt"/>
                <a:cs typeface="B Jadid" pitchFamily="2" charset="-78"/>
              </a:rPr>
              <a:t> </a:t>
            </a:r>
            <a:r>
              <a:rPr lang="fa-IR" sz="2600" b="1" dirty="0">
                <a:latin typeface="+mn-lt"/>
                <a:cs typeface="B Jadid" pitchFamily="2" charset="-78"/>
              </a:rPr>
              <a:t>از خصیصه های سالم سبک زندگی </a:t>
            </a:r>
          </a:p>
          <a:p>
            <a:pPr marL="457200" indent="-457200" algn="r" rtl="1" eaLnBrk="1" fontAlgn="auto" hangingPunct="1">
              <a:lnSpc>
                <a:spcPct val="150000"/>
              </a:lnSpc>
              <a:spcBef>
                <a:spcPts val="0"/>
              </a:spcBef>
              <a:spcAft>
                <a:spcPts val="0"/>
              </a:spcAft>
              <a:buFont typeface="+mj-lt"/>
              <a:buAutoNum type="arabicPeriod"/>
              <a:defRPr/>
            </a:pPr>
            <a:r>
              <a:rPr lang="fa-IR" sz="2600" b="1" dirty="0">
                <a:latin typeface="+mn-lt"/>
                <a:cs typeface="B Jadid" pitchFamily="2" charset="-78"/>
              </a:rPr>
              <a:t>تاکید بر </a:t>
            </a:r>
            <a:r>
              <a:rPr lang="fa-IR" sz="2600" b="1" dirty="0">
                <a:solidFill>
                  <a:srgbClr val="C00000"/>
                </a:solidFill>
                <a:latin typeface="+mn-lt"/>
                <a:cs typeface="B Jadid" pitchFamily="2" charset="-78"/>
              </a:rPr>
              <a:t>رفتارهای محدود </a:t>
            </a:r>
            <a:r>
              <a:rPr lang="fa-IR" sz="2600" b="1" dirty="0">
                <a:latin typeface="+mn-lt"/>
                <a:cs typeface="B Jadid" pitchFamily="2" charset="-78"/>
              </a:rPr>
              <a:t>و نه یک تصویر بزرگی از سبک زندگی </a:t>
            </a:r>
          </a:p>
          <a:p>
            <a:pPr marL="457200" indent="-457200" algn="r" rtl="1" eaLnBrk="1" fontAlgn="auto" hangingPunct="1">
              <a:lnSpc>
                <a:spcPct val="150000"/>
              </a:lnSpc>
              <a:spcBef>
                <a:spcPts val="0"/>
              </a:spcBef>
              <a:spcAft>
                <a:spcPts val="0"/>
              </a:spcAft>
              <a:buFont typeface="+mj-lt"/>
              <a:buAutoNum type="arabicPeriod"/>
              <a:defRPr/>
            </a:pPr>
            <a:r>
              <a:rPr lang="fa-IR" sz="2600" b="1" dirty="0">
                <a:latin typeface="+mn-lt"/>
                <a:cs typeface="B Jadid" pitchFamily="2" charset="-78"/>
              </a:rPr>
              <a:t> استفاده نکردن از </a:t>
            </a:r>
            <a:r>
              <a:rPr lang="fa-IR" sz="2600" b="1" dirty="0">
                <a:solidFill>
                  <a:srgbClr val="C00000"/>
                </a:solidFill>
                <a:latin typeface="+mn-lt"/>
                <a:cs typeface="B Jadid" pitchFamily="2" charset="-78"/>
              </a:rPr>
              <a:t>استراتژیهای مختلف </a:t>
            </a:r>
          </a:p>
          <a:p>
            <a:pPr marL="457200" indent="-457200" algn="r" rtl="1" eaLnBrk="1" fontAlgn="auto" hangingPunct="1">
              <a:lnSpc>
                <a:spcPct val="150000"/>
              </a:lnSpc>
              <a:spcBef>
                <a:spcPts val="0"/>
              </a:spcBef>
              <a:spcAft>
                <a:spcPts val="0"/>
              </a:spcAft>
              <a:buFont typeface="+mj-lt"/>
              <a:buAutoNum type="arabicPeriod"/>
              <a:defRPr/>
            </a:pPr>
            <a:r>
              <a:rPr lang="fa-IR" sz="2600" b="1" dirty="0">
                <a:solidFill>
                  <a:srgbClr val="C00000"/>
                </a:solidFill>
                <a:latin typeface="+mn-lt"/>
                <a:cs typeface="B Jadid" pitchFamily="2" charset="-78"/>
              </a:rPr>
              <a:t>مقطعی بودن مداخلات</a:t>
            </a:r>
            <a:endParaRPr lang="fa-IR" sz="2600" dirty="0">
              <a:solidFill>
                <a:srgbClr val="C00000"/>
              </a:solidFill>
              <a:latin typeface="+mn-lt"/>
              <a:cs typeface="B Jadid" pitchFamily="2" charset="-78"/>
            </a:endParaRPr>
          </a:p>
          <a:p>
            <a:pPr marL="457200" indent="-457200" algn="r" rtl="1" eaLnBrk="1" fontAlgn="auto" hangingPunct="1">
              <a:lnSpc>
                <a:spcPct val="150000"/>
              </a:lnSpc>
              <a:spcBef>
                <a:spcPts val="0"/>
              </a:spcBef>
              <a:spcAft>
                <a:spcPts val="0"/>
              </a:spcAft>
              <a:buFont typeface="+mj-lt"/>
              <a:buAutoNum type="arabicPeriod"/>
              <a:defRPr/>
            </a:pPr>
            <a:endParaRPr lang="fa-IR" dirty="0">
              <a:latin typeface="+mn-lt"/>
              <a:cs typeface="B Yagut" pitchFamily="2" charset="-78"/>
            </a:endParaRPr>
          </a:p>
          <a:p>
            <a:pPr marL="457200" indent="-457200" algn="r" rtl="1" eaLnBrk="1" fontAlgn="auto" hangingPunct="1">
              <a:lnSpc>
                <a:spcPct val="150000"/>
              </a:lnSpc>
              <a:spcBef>
                <a:spcPts val="0"/>
              </a:spcBef>
              <a:spcAft>
                <a:spcPts val="0"/>
              </a:spcAft>
              <a:buFont typeface="+mj-lt"/>
              <a:buAutoNum type="arabicPeriod"/>
              <a:defRPr/>
            </a:pPr>
            <a:endParaRPr lang="fa-IR" dirty="0">
              <a:latin typeface="+mn-lt"/>
              <a:cs typeface="B Yagut" pitchFamily="2" charset="-78"/>
            </a:endParaRPr>
          </a:p>
          <a:p>
            <a:pPr marL="457200" indent="-457200" algn="r" rtl="1" eaLnBrk="1" fontAlgn="auto" hangingPunct="1">
              <a:lnSpc>
                <a:spcPct val="150000"/>
              </a:lnSpc>
              <a:spcBef>
                <a:spcPts val="0"/>
              </a:spcBef>
              <a:spcAft>
                <a:spcPts val="0"/>
              </a:spcAft>
              <a:buFont typeface="+mj-lt"/>
              <a:buAutoNum type="arabicPeriod"/>
              <a:defRPr/>
            </a:pPr>
            <a:endParaRPr lang="fa-IR" dirty="0">
              <a:latin typeface="+mn-lt"/>
              <a:cs typeface="B Yagut" pitchFamily="2" charset="-78"/>
            </a:endParaRPr>
          </a:p>
          <a:p>
            <a:pPr eaLnBrk="1" fontAlgn="auto" hangingPunct="1">
              <a:lnSpc>
                <a:spcPct val="150000"/>
              </a:lnSpc>
              <a:spcBef>
                <a:spcPts val="0"/>
              </a:spcBef>
              <a:spcAft>
                <a:spcPts val="0"/>
              </a:spcAft>
              <a:defRPr/>
            </a:pPr>
            <a:endParaRPr lang="en-US" dirty="0">
              <a:latin typeface="+mn-lt"/>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3"/>
          </a:xfrm>
        </p:spPr>
        <p:txBody>
          <a:bodyPr rtlCol="0">
            <a:normAutofit fontScale="90000"/>
          </a:bodyPr>
          <a:lstStyle/>
          <a:p>
            <a:pPr marL="484632" fontAlgn="auto">
              <a:spcAft>
                <a:spcPts val="0"/>
              </a:spcAft>
              <a:defRPr/>
            </a:pPr>
            <a:r>
              <a:rPr lang="fa-IR" b="1" dirty="0" smtClean="0">
                <a:solidFill>
                  <a:srgbClr val="C00000"/>
                </a:solidFill>
                <a:cs typeface="B Titr" pitchFamily="2" charset="-78"/>
              </a:rPr>
              <a:t> </a:t>
            </a:r>
            <a:br>
              <a:rPr lang="fa-IR" b="1" dirty="0" smtClean="0">
                <a:solidFill>
                  <a:srgbClr val="C00000"/>
                </a:solidFill>
                <a:cs typeface="B Titr" pitchFamily="2" charset="-78"/>
              </a:rPr>
            </a:br>
            <a:r>
              <a:rPr lang="fa-IR" b="1" dirty="0" smtClean="0">
                <a:solidFill>
                  <a:srgbClr val="C00000"/>
                </a:solidFill>
                <a:cs typeface="B Titr" pitchFamily="2" charset="-78"/>
              </a:rPr>
              <a:t> چه باید کرد؟</a:t>
            </a:r>
            <a:endParaRPr lang="fa-IR" dirty="0">
              <a:solidFill>
                <a:srgbClr val="C00000"/>
              </a:solidFill>
              <a:cs typeface="B Titr" pitchFamily="2" charset="-78"/>
            </a:endParaRPr>
          </a:p>
        </p:txBody>
      </p:sp>
      <p:sp>
        <p:nvSpPr>
          <p:cNvPr id="3" name="Content Placeholder 2"/>
          <p:cNvSpPr>
            <a:spLocks noGrp="1"/>
          </p:cNvSpPr>
          <p:nvPr>
            <p:ph idx="1"/>
          </p:nvPr>
        </p:nvSpPr>
        <p:spPr>
          <a:xfrm>
            <a:off x="152400" y="762000"/>
            <a:ext cx="8839200" cy="6019800"/>
          </a:xfrm>
        </p:spPr>
        <p:txBody>
          <a:bodyPr rtlCol="0">
            <a:normAutofit/>
          </a:bodyPr>
          <a:lstStyle/>
          <a:p>
            <a:pPr marL="448056" indent="-384048" algn="justLow" rtl="1" fontAlgn="auto">
              <a:spcAft>
                <a:spcPts val="0"/>
              </a:spcAft>
              <a:buFont typeface="Wingdings" pitchFamily="2" charset="2"/>
              <a:buChar char="v"/>
              <a:defRPr/>
            </a:pPr>
            <a:r>
              <a:rPr lang="fa-IR" b="1" dirty="0" smtClean="0">
                <a:solidFill>
                  <a:srgbClr val="C00000"/>
                </a:solidFill>
                <a:cs typeface="B Jadid" pitchFamily="2" charset="-78"/>
              </a:rPr>
              <a:t>بازتعریف</a:t>
            </a:r>
            <a:r>
              <a:rPr lang="fa-IR" b="1" dirty="0" smtClean="0">
                <a:solidFill>
                  <a:schemeClr val="accent5">
                    <a:lumMod val="50000"/>
                  </a:schemeClr>
                </a:solidFill>
                <a:cs typeface="B Jadid" pitchFamily="2" charset="-78"/>
              </a:rPr>
              <a:t> مفهوم شیوه زندگی سالم؛</a:t>
            </a:r>
            <a:endParaRPr lang="en-US" dirty="0" smtClean="0">
              <a:solidFill>
                <a:schemeClr val="accent5">
                  <a:lumMod val="50000"/>
                </a:schemeClr>
              </a:solidFill>
              <a:cs typeface="B Jadid" pitchFamily="2" charset="-78"/>
            </a:endParaRPr>
          </a:p>
          <a:p>
            <a:pPr marL="448056" indent="-384048" algn="justLow" rtl="1" fontAlgn="auto">
              <a:spcAft>
                <a:spcPts val="0"/>
              </a:spcAft>
              <a:buFont typeface="Wingdings" pitchFamily="2" charset="2"/>
              <a:buChar char="v"/>
              <a:defRPr/>
            </a:pPr>
            <a:r>
              <a:rPr lang="fa-IR" b="1" dirty="0" smtClean="0">
                <a:solidFill>
                  <a:srgbClr val="C00000"/>
                </a:solidFill>
                <a:cs typeface="B Jadid" pitchFamily="2" charset="-78"/>
              </a:rPr>
              <a:t>بازنگري</a:t>
            </a:r>
            <a:r>
              <a:rPr lang="fa-IR" b="1" dirty="0" smtClean="0">
                <a:solidFill>
                  <a:schemeClr val="accent5">
                    <a:lumMod val="50000"/>
                  </a:schemeClr>
                </a:solidFill>
                <a:cs typeface="B Jadid" pitchFamily="2" charset="-78"/>
              </a:rPr>
              <a:t> رویکردهای مورد استفاده در ترویج شیوه زندگی سالم؛</a:t>
            </a:r>
            <a:endParaRPr lang="en-US" dirty="0" smtClean="0">
              <a:solidFill>
                <a:schemeClr val="accent5">
                  <a:lumMod val="50000"/>
                </a:schemeClr>
              </a:solidFill>
              <a:cs typeface="B Jadid" pitchFamily="2" charset="-78"/>
            </a:endParaRPr>
          </a:p>
          <a:p>
            <a:pPr marL="448056" indent="-384048" algn="justLow" rtl="1" fontAlgn="auto">
              <a:spcAft>
                <a:spcPts val="0"/>
              </a:spcAft>
              <a:buFont typeface="Wingdings" pitchFamily="2" charset="2"/>
              <a:buChar char="v"/>
              <a:defRPr/>
            </a:pPr>
            <a:r>
              <a:rPr lang="fa-IR" b="1" dirty="0" smtClean="0">
                <a:solidFill>
                  <a:srgbClr val="C00000"/>
                </a:solidFill>
                <a:cs typeface="B Jadid" pitchFamily="2" charset="-78"/>
              </a:rPr>
              <a:t>توسعه تحقیقات </a:t>
            </a:r>
            <a:r>
              <a:rPr lang="fa-IR" b="1" dirty="0" smtClean="0">
                <a:solidFill>
                  <a:schemeClr val="accent5">
                    <a:lumMod val="50000"/>
                  </a:schemeClr>
                </a:solidFill>
                <a:cs typeface="B Jadid" pitchFamily="2" charset="-78"/>
              </a:rPr>
              <a:t>مرتبط با سبک زندگی</a:t>
            </a:r>
            <a:endParaRPr lang="en-US" dirty="0" smtClean="0">
              <a:solidFill>
                <a:schemeClr val="accent5">
                  <a:lumMod val="50000"/>
                </a:schemeClr>
              </a:solidFill>
              <a:cs typeface="B Jadid" pitchFamily="2" charset="-78"/>
            </a:endParaRPr>
          </a:p>
          <a:p>
            <a:pPr marL="448056" indent="-384048" algn="justLow" rtl="1" fontAlgn="auto">
              <a:spcAft>
                <a:spcPts val="0"/>
              </a:spcAft>
              <a:buFont typeface="Wingdings" pitchFamily="2" charset="2"/>
              <a:buChar char="v"/>
              <a:defRPr/>
            </a:pPr>
            <a:r>
              <a:rPr lang="fa-IR" b="1" dirty="0" smtClean="0">
                <a:solidFill>
                  <a:srgbClr val="C00000"/>
                </a:solidFill>
                <a:cs typeface="B Jadid" pitchFamily="2" charset="-78"/>
              </a:rPr>
              <a:t>تصويب سیاست </a:t>
            </a:r>
            <a:r>
              <a:rPr lang="fa-IR" b="1" dirty="0" smtClean="0">
                <a:solidFill>
                  <a:schemeClr val="accent5">
                    <a:lumMod val="50000"/>
                  </a:schemeClr>
                </a:solidFill>
                <a:cs typeface="B Jadid" pitchFamily="2" charset="-78"/>
              </a:rPr>
              <a:t>هاي مناسب</a:t>
            </a:r>
          </a:p>
          <a:p>
            <a:pPr marL="448056" indent="-384048" algn="justLow" rtl="1" fontAlgn="auto">
              <a:spcAft>
                <a:spcPts val="0"/>
              </a:spcAft>
              <a:buFont typeface="Wingdings" pitchFamily="2" charset="2"/>
              <a:buChar char="v"/>
              <a:defRPr/>
            </a:pPr>
            <a:r>
              <a:rPr lang="fa-IR" b="1" dirty="0">
                <a:solidFill>
                  <a:srgbClr val="C00000"/>
                </a:solidFill>
                <a:cs typeface="B Jadid" pitchFamily="2" charset="-78"/>
              </a:rPr>
              <a:t>سرمایه گذاری</a:t>
            </a:r>
            <a:r>
              <a:rPr lang="fa-IR" b="1" dirty="0">
                <a:solidFill>
                  <a:schemeClr val="accent5">
                    <a:lumMod val="50000"/>
                  </a:schemeClr>
                </a:solidFill>
                <a:cs typeface="B Jadid" pitchFamily="2" charset="-78"/>
              </a:rPr>
              <a:t> برای ترویج شیوه زندگی سالم </a:t>
            </a:r>
            <a:endParaRPr lang="fa-IR" b="1" dirty="0" smtClean="0">
              <a:solidFill>
                <a:schemeClr val="accent5">
                  <a:lumMod val="50000"/>
                </a:schemeClr>
              </a:solidFill>
              <a:cs typeface="B Jadid" pitchFamily="2" charset="-78"/>
            </a:endParaRPr>
          </a:p>
          <a:p>
            <a:pPr marL="448056" indent="-384048" algn="justLow" rtl="1" fontAlgn="auto">
              <a:spcAft>
                <a:spcPts val="0"/>
              </a:spcAft>
              <a:buFont typeface="Wingdings 2"/>
              <a:buChar char=""/>
              <a:defRPr/>
            </a:pPr>
            <a:r>
              <a:rPr lang="fa-IR" b="1" dirty="0">
                <a:solidFill>
                  <a:schemeClr val="accent5">
                    <a:lumMod val="50000"/>
                  </a:schemeClr>
                </a:solidFill>
                <a:cs typeface="B Jadid" pitchFamily="2" charset="-78"/>
              </a:rPr>
              <a:t>بکارگیری </a:t>
            </a:r>
            <a:r>
              <a:rPr lang="fa-IR" b="1" dirty="0">
                <a:solidFill>
                  <a:srgbClr val="C00000"/>
                </a:solidFill>
                <a:cs typeface="B Jadid" pitchFamily="2" charset="-78"/>
              </a:rPr>
              <a:t>پیام </a:t>
            </a:r>
            <a:r>
              <a:rPr lang="fa-IR" b="1" dirty="0" smtClean="0">
                <a:solidFill>
                  <a:srgbClr val="C00000"/>
                </a:solidFill>
                <a:cs typeface="B Jadid" pitchFamily="2" charset="-78"/>
              </a:rPr>
              <a:t>های موثر </a:t>
            </a:r>
            <a:r>
              <a:rPr lang="fa-IR" b="1" dirty="0" smtClean="0">
                <a:solidFill>
                  <a:schemeClr val="accent5">
                    <a:lumMod val="50000"/>
                  </a:schemeClr>
                </a:solidFill>
                <a:cs typeface="B Jadid" pitchFamily="2" charset="-78"/>
              </a:rPr>
              <a:t>در آموزش</a:t>
            </a:r>
          </a:p>
          <a:p>
            <a:pPr marL="448056" indent="-384048" algn="justLow" rtl="1" fontAlgn="auto">
              <a:spcAft>
                <a:spcPts val="0"/>
              </a:spcAft>
              <a:buFont typeface="Wingdings 2"/>
              <a:buChar char=""/>
              <a:defRPr/>
            </a:pPr>
            <a:r>
              <a:rPr lang="fa-IR" b="1" dirty="0">
                <a:solidFill>
                  <a:srgbClr val="C00000"/>
                </a:solidFill>
                <a:cs typeface="B Jadid" pitchFamily="2" charset="-78"/>
              </a:rPr>
              <a:t>پاداش دادن به رفتارهاي </a:t>
            </a:r>
            <a:r>
              <a:rPr lang="fa-IR" b="1" dirty="0">
                <a:solidFill>
                  <a:schemeClr val="accent5">
                    <a:lumMod val="50000"/>
                  </a:schemeClr>
                </a:solidFill>
                <a:cs typeface="B Jadid" pitchFamily="2" charset="-78"/>
              </a:rPr>
              <a:t>بهداشتي مثل تقديرنامه، پول، جایزه، معرفی قهرمانان و سفیران بهداشتي، الگوسازی و ...</a:t>
            </a:r>
            <a:endParaRPr lang="en-US" dirty="0">
              <a:solidFill>
                <a:schemeClr val="accent5">
                  <a:lumMod val="50000"/>
                </a:schemeClr>
              </a:solidFill>
              <a:cs typeface="B Jadid" pitchFamily="2" charset="-78"/>
            </a:endParaRPr>
          </a:p>
          <a:p>
            <a:pPr marL="448056" indent="-384048" algn="justLow" rtl="1" fontAlgn="auto">
              <a:spcAft>
                <a:spcPts val="0"/>
              </a:spcAft>
              <a:buFont typeface="Wingdings 2"/>
              <a:buChar char=""/>
              <a:defRPr/>
            </a:pPr>
            <a:endParaRPr lang="fa-IR" b="1" dirty="0">
              <a:solidFill>
                <a:schemeClr val="accent5">
                  <a:lumMod val="50000"/>
                </a:schemeClr>
              </a:solidFill>
              <a:cs typeface="B Jadid" pitchFamily="2" charset="-78"/>
            </a:endParaRPr>
          </a:p>
          <a:p>
            <a:pPr marL="448056" indent="-384048" algn="justLow" rtl="1" fontAlgn="auto">
              <a:spcAft>
                <a:spcPts val="0"/>
              </a:spcAft>
              <a:buFont typeface="Wingdings" pitchFamily="2" charset="2"/>
              <a:buChar char="v"/>
              <a:defRPr/>
            </a:pPr>
            <a:endParaRPr lang="fa-IR" b="1" dirty="0">
              <a:solidFill>
                <a:schemeClr val="accent5">
                  <a:lumMod val="50000"/>
                </a:schemeClr>
              </a:solidFill>
              <a:cs typeface="B Jadid" pitchFamily="2" charset="-78"/>
            </a:endParaRPr>
          </a:p>
          <a:p>
            <a:pPr marL="448056" indent="-384048" algn="justLow" rtl="1" fontAlgn="auto">
              <a:spcAft>
                <a:spcPts val="0"/>
              </a:spcAft>
              <a:buFont typeface="Wingdings" pitchFamily="2" charset="2"/>
              <a:buChar char="v"/>
              <a:defRPr/>
            </a:pPr>
            <a:endParaRPr lang="fa-IR" b="1" dirty="0" smtClean="0">
              <a:solidFill>
                <a:schemeClr val="accent5">
                  <a:lumMod val="50000"/>
                </a:schemeClr>
              </a:solidFill>
              <a:cs typeface="B Jadid" pitchFamily="2" charset="-78"/>
            </a:endParaRPr>
          </a:p>
          <a:p>
            <a:pPr marL="448056" indent="-384048" algn="justLow" rtl="1" fontAlgn="auto">
              <a:spcAft>
                <a:spcPts val="0"/>
              </a:spcAft>
              <a:buFont typeface="Wingdings" pitchFamily="2" charset="2"/>
              <a:buChar char="v"/>
              <a:defRPr/>
            </a:pPr>
            <a:endParaRPr lang="en-US" dirty="0" smtClean="0">
              <a:solidFill>
                <a:schemeClr val="accent5">
                  <a:lumMod val="50000"/>
                </a:schemeClr>
              </a:solidFill>
              <a:cs typeface="B Jadid" pitchFamily="2" charset="-78"/>
            </a:endParaRPr>
          </a:p>
          <a:p>
            <a:pPr marL="448056" indent="-384048" algn="r" rtl="1" fontAlgn="auto">
              <a:spcAft>
                <a:spcPts val="0"/>
              </a:spcAft>
              <a:buFont typeface="Wingdings 2"/>
              <a:buChar char=""/>
              <a:defRPr/>
            </a:pPr>
            <a:endParaRPr lang="fa-IR"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477000"/>
          </a:xfrm>
        </p:spPr>
        <p:txBody>
          <a:bodyPr rtlCol="0">
            <a:normAutofit/>
          </a:bodyPr>
          <a:lstStyle/>
          <a:p>
            <a:pPr marL="448056" indent="-384048" algn="justLow" rtl="1" fontAlgn="auto">
              <a:spcAft>
                <a:spcPts val="0"/>
              </a:spcAft>
              <a:buFont typeface="Wingdings 2"/>
              <a:buChar char=""/>
              <a:defRPr/>
            </a:pPr>
            <a:r>
              <a:rPr lang="fa-IR" sz="3600" b="1" dirty="0" smtClean="0">
                <a:solidFill>
                  <a:srgbClr val="C00000"/>
                </a:solidFill>
                <a:cs typeface="B Jadid" pitchFamily="2" charset="-78"/>
              </a:rPr>
              <a:t>معرفی گروه های مبتكر</a:t>
            </a:r>
            <a:endParaRPr lang="en-US" sz="3600" dirty="0" smtClean="0">
              <a:solidFill>
                <a:schemeClr val="accent5">
                  <a:lumMod val="50000"/>
                </a:schemeClr>
              </a:solidFill>
              <a:cs typeface="B Jadid" pitchFamily="2" charset="-78"/>
            </a:endParaRPr>
          </a:p>
          <a:p>
            <a:pPr marL="448056" indent="-384048" algn="justLow" rtl="1" fontAlgn="auto">
              <a:spcAft>
                <a:spcPts val="0"/>
              </a:spcAft>
              <a:buFont typeface="Wingdings 2"/>
              <a:buChar char=""/>
              <a:defRPr/>
            </a:pPr>
            <a:r>
              <a:rPr lang="fa-IR" sz="3600" b="1" dirty="0" smtClean="0">
                <a:solidFill>
                  <a:srgbClr val="C00000"/>
                </a:solidFill>
                <a:cs typeface="B Jadid" pitchFamily="2" charset="-78"/>
              </a:rPr>
              <a:t>رسانه ها باید مروج</a:t>
            </a:r>
            <a:r>
              <a:rPr lang="fa-IR" sz="3600" b="1" dirty="0" smtClean="0">
                <a:solidFill>
                  <a:schemeClr val="accent5">
                    <a:lumMod val="50000"/>
                  </a:schemeClr>
                </a:solidFill>
                <a:cs typeface="B Jadid" pitchFamily="2" charset="-78"/>
              </a:rPr>
              <a:t> سبک زندگی </a:t>
            </a:r>
          </a:p>
          <a:p>
            <a:pPr marL="448056" indent="-384048" algn="justLow" rtl="1" fontAlgn="auto">
              <a:spcAft>
                <a:spcPts val="0"/>
              </a:spcAft>
              <a:buFont typeface="Wingdings 2"/>
              <a:buChar char=""/>
              <a:defRPr/>
            </a:pPr>
            <a:r>
              <a:rPr lang="fa-IR" sz="3600" b="1" dirty="0" smtClean="0">
                <a:solidFill>
                  <a:schemeClr val="accent5">
                    <a:lumMod val="50000"/>
                  </a:schemeClr>
                </a:solidFill>
                <a:cs typeface="B Jadid" pitchFamily="2" charset="-78"/>
              </a:rPr>
              <a:t> </a:t>
            </a:r>
            <a:r>
              <a:rPr lang="fa-IR" sz="3600" b="1" dirty="0" smtClean="0">
                <a:solidFill>
                  <a:srgbClr val="C00000"/>
                </a:solidFill>
                <a:cs typeface="B Jadid" pitchFamily="2" charset="-78"/>
              </a:rPr>
              <a:t>حمايت از پروژه هاي كيفي </a:t>
            </a:r>
            <a:r>
              <a:rPr lang="fa-IR" sz="3600" b="1" dirty="0" smtClean="0">
                <a:solidFill>
                  <a:schemeClr val="accent5">
                    <a:lumMod val="50000"/>
                  </a:schemeClr>
                </a:solidFill>
                <a:cs typeface="B Jadid" pitchFamily="2" charset="-78"/>
              </a:rPr>
              <a:t>مثل جوامع سالم، مدارس سالم، محل هاي كار سالم، روستای سالم و ...</a:t>
            </a:r>
            <a:endParaRPr lang="en-US" sz="3600" dirty="0" smtClean="0">
              <a:solidFill>
                <a:schemeClr val="accent5">
                  <a:lumMod val="50000"/>
                </a:schemeClr>
              </a:solidFill>
              <a:cs typeface="B Jadid" pitchFamily="2" charset="-78"/>
            </a:endParaRPr>
          </a:p>
          <a:p>
            <a:pPr marL="448056" indent="-384048" algn="justLow" rtl="1" fontAlgn="auto">
              <a:spcAft>
                <a:spcPts val="0"/>
              </a:spcAft>
              <a:buFont typeface="Wingdings 2"/>
              <a:buChar char=""/>
              <a:defRPr/>
            </a:pPr>
            <a:r>
              <a:rPr lang="fa-IR" sz="3600" b="1" dirty="0" smtClean="0">
                <a:solidFill>
                  <a:srgbClr val="C00000"/>
                </a:solidFill>
                <a:cs typeface="B Jadid" pitchFamily="2" charset="-78"/>
              </a:rPr>
              <a:t>حمايت </a:t>
            </a:r>
            <a:r>
              <a:rPr lang="fa-IR" sz="3600" b="1" dirty="0">
                <a:solidFill>
                  <a:srgbClr val="C00000"/>
                </a:solidFill>
                <a:cs typeface="B Jadid" pitchFamily="2" charset="-78"/>
              </a:rPr>
              <a:t>از ابتكارات </a:t>
            </a:r>
            <a:r>
              <a:rPr lang="fa-IR" sz="3600" b="1" dirty="0">
                <a:solidFill>
                  <a:schemeClr val="accent5">
                    <a:lumMod val="50000"/>
                  </a:schemeClr>
                </a:solidFill>
                <a:cs typeface="B Jadid" pitchFamily="2" charset="-78"/>
              </a:rPr>
              <a:t>جامعه محور </a:t>
            </a:r>
            <a:endParaRPr lang="fa-IR" sz="3600" b="1" dirty="0" smtClean="0">
              <a:solidFill>
                <a:schemeClr val="accent5">
                  <a:lumMod val="50000"/>
                </a:schemeClr>
              </a:solidFill>
              <a:cs typeface="B Jadid" pitchFamily="2" charset="-78"/>
            </a:endParaRPr>
          </a:p>
          <a:p>
            <a:pPr marL="448056" indent="-384048" algn="justLow" rtl="1" fontAlgn="auto">
              <a:spcAft>
                <a:spcPts val="0"/>
              </a:spcAft>
              <a:buFont typeface="Wingdings 2"/>
              <a:buChar char=""/>
              <a:defRPr/>
            </a:pPr>
            <a:r>
              <a:rPr lang="fa-IR" sz="3600" b="1" dirty="0">
                <a:solidFill>
                  <a:srgbClr val="C00000"/>
                </a:solidFill>
                <a:cs typeface="B Jadid" pitchFamily="2" charset="-78"/>
              </a:rPr>
              <a:t>بسيج منابع</a:t>
            </a:r>
            <a:r>
              <a:rPr lang="fa-IR" sz="3600" b="1" dirty="0">
                <a:solidFill>
                  <a:schemeClr val="accent5">
                    <a:lumMod val="50000"/>
                  </a:schemeClr>
                </a:solidFill>
                <a:cs typeface="B Jadid" pitchFamily="2" charset="-78"/>
              </a:rPr>
              <a:t> انساني داخلي و خارجي </a:t>
            </a:r>
            <a:r>
              <a:rPr lang="fa-IR" sz="3600" b="1" dirty="0" smtClean="0">
                <a:solidFill>
                  <a:schemeClr val="accent5">
                    <a:lumMod val="50000"/>
                  </a:schemeClr>
                </a:solidFill>
                <a:cs typeface="B Jadid" pitchFamily="2" charset="-78"/>
              </a:rPr>
              <a:t>براي </a:t>
            </a:r>
            <a:r>
              <a:rPr lang="fa-IR" sz="3600" b="1" dirty="0">
                <a:solidFill>
                  <a:schemeClr val="accent5">
                    <a:lumMod val="50000"/>
                  </a:schemeClr>
                </a:solidFill>
                <a:cs typeface="B Jadid" pitchFamily="2" charset="-78"/>
              </a:rPr>
              <a:t>همكاري مشترك با يكديگر  </a:t>
            </a:r>
            <a:endParaRPr lang="en-US" sz="3600" dirty="0">
              <a:solidFill>
                <a:schemeClr val="accent5">
                  <a:lumMod val="50000"/>
                </a:schemeClr>
              </a:solidFill>
              <a:cs typeface="B Jadid" pitchFamily="2" charset="-78"/>
            </a:endParaRPr>
          </a:p>
          <a:p>
            <a:pPr marL="448056" indent="-384048" algn="justLow" rtl="1" fontAlgn="auto">
              <a:spcAft>
                <a:spcPts val="0"/>
              </a:spcAft>
              <a:buFont typeface="Wingdings 2"/>
              <a:buChar char=""/>
              <a:defRPr/>
            </a:pPr>
            <a:r>
              <a:rPr lang="fa-IR" sz="3600" b="1" dirty="0">
                <a:solidFill>
                  <a:srgbClr val="C00000"/>
                </a:solidFill>
                <a:cs typeface="B Jadid" pitchFamily="2" charset="-78"/>
              </a:rPr>
              <a:t>ايجاد ساختارهاي اجتماعي</a:t>
            </a:r>
            <a:r>
              <a:rPr lang="fa-IR" sz="3600" b="1" dirty="0">
                <a:solidFill>
                  <a:schemeClr val="accent5">
                    <a:lumMod val="50000"/>
                  </a:schemeClr>
                </a:solidFill>
                <a:cs typeface="B Jadid" pitchFamily="2" charset="-78"/>
              </a:rPr>
              <a:t> نظير سازمان هاي مردم </a:t>
            </a:r>
            <a:r>
              <a:rPr lang="fa-IR" sz="3600" b="1" dirty="0" smtClean="0">
                <a:solidFill>
                  <a:schemeClr val="accent5">
                    <a:lumMod val="50000"/>
                  </a:schemeClr>
                </a:solidFill>
                <a:cs typeface="B Jadid" pitchFamily="2" charset="-78"/>
              </a:rPr>
              <a:t>نهاد</a:t>
            </a:r>
            <a:endParaRPr lang="fa-IR" sz="3600" b="1" dirty="0">
              <a:solidFill>
                <a:schemeClr val="accent5">
                  <a:lumMod val="50000"/>
                </a:schemeClr>
              </a:solidFill>
              <a:cs typeface="B Jadid" pitchFamily="2" charset="-78"/>
            </a:endParaRPr>
          </a:p>
          <a:p>
            <a:pPr marL="448056" indent="-384048" algn="justLow" rtl="1" fontAlgn="auto">
              <a:spcAft>
                <a:spcPts val="0"/>
              </a:spcAft>
              <a:buFont typeface="Wingdings 2"/>
              <a:buChar char=""/>
              <a:defRPr/>
            </a:pPr>
            <a:endParaRPr lang="fa-IR" b="1" dirty="0">
              <a:solidFill>
                <a:schemeClr val="accent5">
                  <a:lumMod val="50000"/>
                </a:schemeClr>
              </a:solidFill>
              <a:cs typeface="B Jadid" pitchFamily="2" charset="-78"/>
            </a:endParaRPr>
          </a:p>
          <a:p>
            <a:pPr marL="448056" indent="-384048" algn="justLow" rtl="1" fontAlgn="auto">
              <a:spcAft>
                <a:spcPts val="0"/>
              </a:spcAft>
              <a:buFont typeface="Wingdings 2"/>
              <a:buChar char=""/>
              <a:defRPr/>
            </a:pPr>
            <a:endParaRPr lang="en-US" dirty="0" smtClean="0">
              <a:cs typeface="B Lotus" pitchFamily="2" charset="-78"/>
            </a:endParaRPr>
          </a:p>
          <a:p>
            <a:pPr marL="448056" indent="-384048" algn="r" rtl="1" fontAlgn="auto">
              <a:spcAft>
                <a:spcPts val="0"/>
              </a:spcAft>
              <a:buFont typeface="Wingdings 2"/>
              <a:buChar char=""/>
              <a:defRPr/>
            </a:pPr>
            <a:endParaRPr lang="fa-IR"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52400" y="76200"/>
            <a:ext cx="8763000" cy="6553200"/>
          </a:xfrm>
        </p:spPr>
        <p:txBody>
          <a:bodyPr rtlCol="0">
            <a:normAutofit/>
          </a:bodyPr>
          <a:lstStyle/>
          <a:p>
            <a:pPr algn="justLow" rtl="1" fontAlgn="auto">
              <a:spcAft>
                <a:spcPts val="0"/>
              </a:spcAft>
              <a:defRPr/>
            </a:pPr>
            <a:r>
              <a:rPr lang="fa-IR" b="1" dirty="0" smtClean="0">
                <a:solidFill>
                  <a:srgbClr val="C00000"/>
                </a:solidFill>
                <a:cs typeface="B Jadid" pitchFamily="2" charset="-78"/>
              </a:rPr>
              <a:t>ارزيابي راهكارهاي</a:t>
            </a:r>
            <a:r>
              <a:rPr lang="fa-IR" b="1" dirty="0" smtClean="0">
                <a:solidFill>
                  <a:schemeClr val="accent5">
                    <a:lumMod val="50000"/>
                  </a:schemeClr>
                </a:solidFill>
                <a:cs typeface="B Jadid" pitchFamily="2" charset="-78"/>
              </a:rPr>
              <a:t> موجود شيوه زندگي  </a:t>
            </a:r>
            <a:endParaRPr lang="en-US" dirty="0" smtClean="0">
              <a:solidFill>
                <a:schemeClr val="accent5">
                  <a:lumMod val="50000"/>
                </a:schemeClr>
              </a:solidFill>
              <a:cs typeface="B Jadid" pitchFamily="2" charset="-78"/>
            </a:endParaRPr>
          </a:p>
          <a:p>
            <a:pPr algn="justLow" rtl="1" fontAlgn="auto">
              <a:spcAft>
                <a:spcPts val="0"/>
              </a:spcAft>
              <a:defRPr/>
            </a:pPr>
            <a:r>
              <a:rPr lang="fa-IR" b="1" dirty="0" smtClean="0">
                <a:solidFill>
                  <a:srgbClr val="C00000"/>
                </a:solidFill>
                <a:cs typeface="B Jadid" pitchFamily="2" charset="-78"/>
              </a:rPr>
              <a:t>بررسي نتایج </a:t>
            </a:r>
            <a:r>
              <a:rPr lang="fa-IR" b="1" dirty="0" smtClean="0">
                <a:solidFill>
                  <a:schemeClr val="accent5">
                    <a:lumMod val="50000"/>
                  </a:schemeClr>
                </a:solidFill>
                <a:cs typeface="B Jadid" pitchFamily="2" charset="-78"/>
              </a:rPr>
              <a:t>مداخلات شيوه زندگي</a:t>
            </a:r>
            <a:endParaRPr lang="en-US" dirty="0" smtClean="0">
              <a:solidFill>
                <a:schemeClr val="accent5">
                  <a:lumMod val="50000"/>
                </a:schemeClr>
              </a:solidFill>
              <a:cs typeface="B Jadid" pitchFamily="2" charset="-78"/>
            </a:endParaRPr>
          </a:p>
          <a:p>
            <a:pPr algn="justLow" rtl="1" fontAlgn="auto">
              <a:spcAft>
                <a:spcPts val="0"/>
              </a:spcAft>
              <a:defRPr/>
            </a:pPr>
            <a:r>
              <a:rPr lang="fa-IR" b="1" dirty="0" smtClean="0">
                <a:solidFill>
                  <a:srgbClr val="C00000"/>
                </a:solidFill>
                <a:cs typeface="B Jadid" pitchFamily="2" charset="-78"/>
              </a:rPr>
              <a:t>ايجاد شاخص ها و معيارهاي جديد</a:t>
            </a:r>
            <a:r>
              <a:rPr lang="fa-IR" b="1" dirty="0" smtClean="0">
                <a:solidFill>
                  <a:schemeClr val="accent5">
                    <a:lumMod val="50000"/>
                  </a:schemeClr>
                </a:solidFill>
                <a:cs typeface="B Jadid" pitchFamily="2" charset="-78"/>
              </a:rPr>
              <a:t> (همكاري با ديگران، ظرفيت جامعه، فرهنگ سلامت جوامع، افرادي كه بايد تغيير كنند) </a:t>
            </a:r>
          </a:p>
          <a:p>
            <a:pPr algn="justLow" rtl="1" fontAlgn="auto">
              <a:spcAft>
                <a:spcPts val="0"/>
              </a:spcAft>
              <a:defRPr/>
            </a:pPr>
            <a:r>
              <a:rPr lang="fa-IR" b="1" dirty="0">
                <a:solidFill>
                  <a:srgbClr val="C00000"/>
                </a:solidFill>
                <a:cs typeface="B Jadid" pitchFamily="2" charset="-78"/>
              </a:rPr>
              <a:t>استفاده </a:t>
            </a:r>
            <a:r>
              <a:rPr lang="fa-IR" b="1" dirty="0" smtClean="0">
                <a:solidFill>
                  <a:srgbClr val="C00000"/>
                </a:solidFill>
                <a:cs typeface="B Jadid" pitchFamily="2" charset="-78"/>
              </a:rPr>
              <a:t>از لنز </a:t>
            </a:r>
            <a:r>
              <a:rPr lang="fa-IR" b="1" dirty="0">
                <a:solidFill>
                  <a:srgbClr val="C00000"/>
                </a:solidFill>
                <a:cs typeface="B Jadid" pitchFamily="2" charset="-78"/>
              </a:rPr>
              <a:t>شيوه زندگي سالم </a:t>
            </a:r>
            <a:r>
              <a:rPr lang="fa-IR" b="1" dirty="0">
                <a:solidFill>
                  <a:schemeClr val="accent5">
                    <a:lumMod val="50000"/>
                  </a:schemeClr>
                </a:solidFill>
                <a:cs typeface="B Jadid" pitchFamily="2" charset="-78"/>
              </a:rPr>
              <a:t>براي تصويب سياست هاي موثر بر سلامت و تندرستي شهروندان </a:t>
            </a:r>
            <a:endParaRPr lang="en-US" dirty="0">
              <a:solidFill>
                <a:schemeClr val="accent5">
                  <a:lumMod val="50000"/>
                </a:schemeClr>
              </a:solidFill>
              <a:cs typeface="B Jadid" pitchFamily="2" charset="-78"/>
            </a:endParaRPr>
          </a:p>
          <a:p>
            <a:pPr algn="justLow" rtl="1" fontAlgn="auto">
              <a:spcAft>
                <a:spcPts val="0"/>
              </a:spcAft>
              <a:defRPr/>
            </a:pPr>
            <a:r>
              <a:rPr lang="fa-IR" b="1" dirty="0">
                <a:solidFill>
                  <a:schemeClr val="accent5">
                    <a:lumMod val="50000"/>
                  </a:schemeClr>
                </a:solidFill>
                <a:cs typeface="B Jadid" pitchFamily="2" charset="-78"/>
              </a:rPr>
              <a:t>تضمين </a:t>
            </a:r>
            <a:r>
              <a:rPr lang="fa-IR" b="1" dirty="0">
                <a:solidFill>
                  <a:srgbClr val="C00000"/>
                </a:solidFill>
                <a:cs typeface="B Jadid" pitchFamily="2" charset="-78"/>
              </a:rPr>
              <a:t>كاهش چالش هاي زندگي روزمره</a:t>
            </a:r>
            <a:r>
              <a:rPr lang="fa-IR" b="1" dirty="0">
                <a:solidFill>
                  <a:schemeClr val="accent5">
                    <a:lumMod val="50000"/>
                  </a:schemeClr>
                </a:solidFill>
                <a:cs typeface="B Jadid" pitchFamily="2" charset="-78"/>
              </a:rPr>
              <a:t> مردم به ويژه اقشار آسيب پذيرتر (نظير معلولان، كودكان، </a:t>
            </a:r>
            <a:r>
              <a:rPr lang="fa-IR" b="1" dirty="0" smtClean="0">
                <a:solidFill>
                  <a:schemeClr val="accent5">
                    <a:lumMod val="50000"/>
                  </a:schemeClr>
                </a:solidFill>
                <a:cs typeface="B Jadid" pitchFamily="2" charset="-78"/>
              </a:rPr>
              <a:t>جمعیت های پنهان)</a:t>
            </a:r>
            <a:endParaRPr lang="en-US" dirty="0">
              <a:solidFill>
                <a:schemeClr val="accent5">
                  <a:lumMod val="50000"/>
                </a:schemeClr>
              </a:solidFill>
              <a:cs typeface="B Jadid" pitchFamily="2" charset="-78"/>
            </a:endParaRPr>
          </a:p>
          <a:p>
            <a:pPr algn="justLow" rtl="1" fontAlgn="auto">
              <a:spcAft>
                <a:spcPts val="0"/>
              </a:spcAft>
              <a:defRPr/>
            </a:pPr>
            <a:r>
              <a:rPr lang="fa-IR" b="1" dirty="0">
                <a:solidFill>
                  <a:schemeClr val="accent5">
                    <a:lumMod val="50000"/>
                  </a:schemeClr>
                </a:solidFill>
                <a:cs typeface="B Jadid" pitchFamily="2" charset="-78"/>
              </a:rPr>
              <a:t>درگيرنمودن سياست گذاران در </a:t>
            </a:r>
            <a:r>
              <a:rPr lang="fa-IR" b="1" dirty="0">
                <a:solidFill>
                  <a:srgbClr val="C00000"/>
                </a:solidFill>
                <a:cs typeface="B Jadid" pitchFamily="2" charset="-78"/>
              </a:rPr>
              <a:t>اختصاص بودجه مناسب</a:t>
            </a:r>
            <a:r>
              <a:rPr lang="fa-IR" b="1" dirty="0">
                <a:solidFill>
                  <a:schemeClr val="accent5">
                    <a:lumMod val="50000"/>
                  </a:schemeClr>
                </a:solidFill>
                <a:cs typeface="B Jadid" pitchFamily="2" charset="-78"/>
              </a:rPr>
              <a:t> برای ترویج سبک زندگي سالم </a:t>
            </a:r>
            <a:endParaRPr lang="en-US" dirty="0">
              <a:solidFill>
                <a:schemeClr val="accent5">
                  <a:lumMod val="50000"/>
                </a:schemeClr>
              </a:solidFill>
              <a:cs typeface="B Jadid" pitchFamily="2" charset="-78"/>
            </a:endParaRPr>
          </a:p>
          <a:p>
            <a:pPr algn="justLow" rtl="1" fontAlgn="auto">
              <a:spcAft>
                <a:spcPts val="0"/>
              </a:spcAft>
              <a:defRPr/>
            </a:pPr>
            <a:endParaRPr lang="en-US" dirty="0" smtClean="0">
              <a:solidFill>
                <a:schemeClr val="accent5">
                  <a:lumMod val="50000"/>
                </a:schemeClr>
              </a:solidFill>
              <a:cs typeface="B Jadid" pitchFamily="2" charset="-78"/>
            </a:endParaRPr>
          </a:p>
          <a:p>
            <a:pPr algn="r" rtl="1" fontAlgn="auto">
              <a:spcAft>
                <a:spcPts val="0"/>
              </a:spcAft>
              <a:defRPr/>
            </a:pPr>
            <a:endParaRPr lang="fa-IR" dirty="0" smtClean="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38100"/>
            <a:ext cx="8991600" cy="6743700"/>
          </a:xfrm>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fa-IR" smtClean="0">
                <a:solidFill>
                  <a:srgbClr val="7030A0"/>
                </a:solidFill>
                <a:cs typeface="B Jadid" pitchFamily="2" charset="-78"/>
              </a:rPr>
              <a:t>با تشکر از توجه شما</a:t>
            </a:r>
            <a:endParaRPr lang="en-US" smtClean="0">
              <a:solidFill>
                <a:srgbClr val="7030A0"/>
              </a:solidFill>
              <a:cs typeface="B Jadid" pitchFamily="2" charset="-78"/>
            </a:endParaRPr>
          </a:p>
        </p:txBody>
      </p:sp>
      <p:pic>
        <p:nvPicPr>
          <p:cNvPr id="337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138238"/>
            <a:ext cx="7620000" cy="5719762"/>
          </a:xfr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rtlCol="0">
            <a:normAutofit/>
          </a:bodyPr>
          <a:lstStyle/>
          <a:p>
            <a:pPr rtl="1" fontAlgn="auto">
              <a:spcAft>
                <a:spcPts val="0"/>
              </a:spcAft>
              <a:defRPr/>
            </a:pPr>
            <a:r>
              <a:rPr lang="fa-IR" dirty="0" smtClean="0">
                <a:solidFill>
                  <a:srgbClr val="C00000"/>
                </a:solidFill>
                <a:cs typeface="B Jadid" pitchFamily="2" charset="-78"/>
              </a:rPr>
              <a:t>مقایسه علت مرگ و میرها در گذشته و حال</a:t>
            </a:r>
            <a:endParaRPr lang="en-US" dirty="0">
              <a:solidFill>
                <a:srgbClr val="C00000"/>
              </a:solidFill>
              <a:cs typeface="B Jadid" pitchFamily="2" charset="-78"/>
            </a:endParaRPr>
          </a:p>
        </p:txBody>
      </p:sp>
      <p:sp>
        <p:nvSpPr>
          <p:cNvPr id="3" name="Content Placeholder 2"/>
          <p:cNvSpPr>
            <a:spLocks noGrp="1"/>
          </p:cNvSpPr>
          <p:nvPr>
            <p:ph idx="1"/>
          </p:nvPr>
        </p:nvSpPr>
        <p:spPr/>
        <p:txBody>
          <a:bodyPr rtlCol="0">
            <a:normAutofit/>
          </a:bodyPr>
          <a:lstStyle/>
          <a:p>
            <a:pPr algn="r" rtl="1" fontAlgn="auto">
              <a:spcAft>
                <a:spcPts val="0"/>
              </a:spcAft>
              <a:defRPr/>
            </a:pPr>
            <a:r>
              <a:rPr lang="fa-IR" sz="4000" b="1" dirty="0" smtClean="0">
                <a:solidFill>
                  <a:schemeClr val="tx2">
                    <a:lumMod val="60000"/>
                    <a:lumOff val="40000"/>
                  </a:schemeClr>
                </a:solidFill>
                <a:cs typeface="B Yagut" pitchFamily="2" charset="-78"/>
              </a:rPr>
              <a:t>در گذشته علل اصلی مرگ ها بیماریهایی مثل پنومونی، سل، تیفویید، بیماریهای اسهالی و بعد از آن بیماریهای قلبی بوده است</a:t>
            </a:r>
          </a:p>
          <a:p>
            <a:pPr algn="r" rtl="1" fontAlgn="auto">
              <a:spcAft>
                <a:spcPts val="0"/>
              </a:spcAft>
              <a:defRPr/>
            </a:pPr>
            <a:r>
              <a:rPr lang="fa-IR" sz="4000" b="1" dirty="0" smtClean="0">
                <a:solidFill>
                  <a:srgbClr val="FF0000"/>
                </a:solidFill>
                <a:cs typeface="B Yagut" pitchFamily="2" charset="-78"/>
              </a:rPr>
              <a:t>در حال حاضر علل اصلی مرگ ها بیماریهای قلبی عروقی، سرطان ها، سکته قلبی و سوانح و دیابت و ... می باشد.</a:t>
            </a:r>
            <a:endParaRPr lang="en-US" sz="4000" b="1" dirty="0">
              <a:solidFill>
                <a:srgbClr val="FF0000"/>
              </a:solidFill>
              <a:cs typeface="B Yagut" pitchFamily="2" charset="-78"/>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6"/>
          <p:cNvGrpSpPr>
            <a:grpSpLocks/>
          </p:cNvGrpSpPr>
          <p:nvPr/>
        </p:nvGrpSpPr>
        <p:grpSpPr bwMode="auto">
          <a:xfrm>
            <a:off x="0" y="733425"/>
            <a:ext cx="8950325" cy="5972175"/>
            <a:chOff x="-1" y="733585"/>
            <a:chExt cx="8950552" cy="5972015"/>
          </a:xfrm>
        </p:grpSpPr>
        <p:grpSp>
          <p:nvGrpSpPr>
            <p:cNvPr id="6149" name="Group 18"/>
            <p:cNvGrpSpPr>
              <a:grpSpLocks/>
            </p:cNvGrpSpPr>
            <p:nvPr/>
          </p:nvGrpSpPr>
          <p:grpSpPr bwMode="auto">
            <a:xfrm>
              <a:off x="-1" y="733585"/>
              <a:ext cx="8305801" cy="491832"/>
              <a:chOff x="380999" y="673260"/>
              <a:chExt cx="8305801" cy="491508"/>
            </a:xfrm>
          </p:grpSpPr>
          <p:sp>
            <p:nvSpPr>
              <p:cNvPr id="12" name="Rectangle 11"/>
              <p:cNvSpPr/>
              <p:nvPr/>
            </p:nvSpPr>
            <p:spPr>
              <a:xfrm rot="10800000">
                <a:off x="4876913" y="925500"/>
                <a:ext cx="3733895" cy="26969"/>
              </a:xfrm>
              <a:prstGeom prst="rect">
                <a:avLst/>
              </a:prstGeom>
              <a:gradFill flip="none" rotWithShape="1">
                <a:gsLst>
                  <a:gs pos="0">
                    <a:srgbClr val="DDEBCF"/>
                  </a:gs>
                  <a:gs pos="50000">
                    <a:srgbClr val="9CB86E"/>
                  </a:gs>
                  <a:gs pos="100000">
                    <a:srgbClr val="156B1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rot="10800000">
                <a:off x="380999" y="1060345"/>
                <a:ext cx="7696396" cy="104703"/>
              </a:xfrm>
              <a:prstGeom prst="rect">
                <a:avLst/>
              </a:prstGeom>
              <a:gradFill flip="none" rotWithShape="1">
                <a:gsLst>
                  <a:gs pos="41000">
                    <a:srgbClr val="DDEBCF"/>
                  </a:gs>
                  <a:gs pos="50000">
                    <a:srgbClr val="9CB86E"/>
                  </a:gs>
                  <a:gs pos="100000">
                    <a:srgbClr val="156B1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rot="10800000">
                <a:off x="3886288" y="981024"/>
                <a:ext cx="4407012" cy="50765"/>
              </a:xfrm>
              <a:prstGeom prst="rect">
                <a:avLst/>
              </a:prstGeom>
              <a:gradFill flip="none" rotWithShape="1">
                <a:gsLst>
                  <a:gs pos="0">
                    <a:srgbClr val="DDEBCF"/>
                  </a:gs>
                  <a:gs pos="50000">
                    <a:srgbClr val="9CB86E"/>
                  </a:gs>
                  <a:gs pos="100000">
                    <a:srgbClr val="156B1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56" name="Picture 10" descr="steps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863" y="673260"/>
                <a:ext cx="1129937" cy="48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0" name="Group 11"/>
            <p:cNvGrpSpPr>
              <a:grpSpLocks/>
            </p:cNvGrpSpPr>
            <p:nvPr/>
          </p:nvGrpSpPr>
          <p:grpSpPr bwMode="auto">
            <a:xfrm>
              <a:off x="6245262" y="6305490"/>
              <a:ext cx="2705289" cy="400110"/>
              <a:chOff x="2587659" y="6392847"/>
              <a:chExt cx="2705934" cy="398589"/>
            </a:xfrm>
          </p:grpSpPr>
          <p:pic>
            <p:nvPicPr>
              <p:cNvPr id="6151" name="Picture 12" descr="Untitl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59" y="6413503"/>
                <a:ext cx="40859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3"/>
              <p:cNvSpPr txBox="1">
                <a:spLocks noChangeArrowheads="1"/>
              </p:cNvSpPr>
              <p:nvPr/>
            </p:nvSpPr>
            <p:spPr bwMode="auto">
              <a:xfrm>
                <a:off x="2896212" y="6392847"/>
                <a:ext cx="2397381" cy="39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00">
                    <a:latin typeface="Times New Roman" panose="02020603050405020304" pitchFamily="18" charset="0"/>
                    <a:cs typeface="Times New Roman" panose="02020603050405020304" pitchFamily="18" charset="0"/>
                  </a:rPr>
                  <a:t>Ministry of Health and Medical Education,</a:t>
                </a:r>
              </a:p>
              <a:p>
                <a:pPr eaLnBrk="1" hangingPunct="1">
                  <a:spcBef>
                    <a:spcPct val="0"/>
                  </a:spcBef>
                  <a:buFontTx/>
                  <a:buNone/>
                </a:pPr>
                <a:r>
                  <a:rPr lang="en-US" sz="1000">
                    <a:latin typeface="Times New Roman" panose="02020603050405020304" pitchFamily="18" charset="0"/>
                    <a:cs typeface="Times New Roman" panose="02020603050405020304" pitchFamily="18" charset="0"/>
                  </a:rPr>
                  <a:t>Deputy of Health,   I.R. Iran.</a:t>
                </a:r>
              </a:p>
            </p:txBody>
          </p:sp>
        </p:grpSp>
      </p:grpSp>
      <p:sp>
        <p:nvSpPr>
          <p:cNvPr id="6147" name="TextBox 12"/>
          <p:cNvSpPr txBox="1">
            <a:spLocks noChangeArrowheads="1"/>
          </p:cNvSpPr>
          <p:nvPr/>
        </p:nvSpPr>
        <p:spPr bwMode="auto">
          <a:xfrm>
            <a:off x="1219200" y="76200"/>
            <a:ext cx="586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a-IR" sz="2000" b="1">
                <a:solidFill>
                  <a:srgbClr val="C00000"/>
                </a:solidFill>
                <a:latin typeface="Times New Roman" panose="02020603050405020304" pitchFamily="18" charset="0"/>
                <a:cs typeface="B Jadid" pitchFamily="2" charset="-78"/>
              </a:rPr>
              <a:t>مقایسه شاخص های سلامت ایران با سایر کشورها</a:t>
            </a:r>
            <a:endParaRPr lang="en-US" sz="2000" b="1">
              <a:solidFill>
                <a:srgbClr val="C00000"/>
              </a:solidFill>
              <a:latin typeface="Times New Roman" panose="02020603050405020304" pitchFamily="18" charset="0"/>
              <a:cs typeface="B Jadid" pitchFamily="2" charset="-78"/>
            </a:endParaRPr>
          </a:p>
        </p:txBody>
      </p:sp>
      <p:graphicFrame>
        <p:nvGraphicFramePr>
          <p:cNvPr id="19" name="Content Placeholder 3"/>
          <p:cNvGraphicFramePr>
            <a:graphicFrameLocks noGrp="1"/>
          </p:cNvGraphicFramePr>
          <p:nvPr>
            <p:ph idx="1"/>
          </p:nvPr>
        </p:nvGraphicFramePr>
        <p:xfrm>
          <a:off x="76199" y="1295400"/>
          <a:ext cx="8874125" cy="5410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371600"/>
            <a:ext cx="8243888" cy="1827213"/>
          </a:xfrm>
          <a:prstGeom prst="rect">
            <a:avLst/>
          </a:prstGeom>
        </p:spPr>
        <p:txBody>
          <a:bodyPr/>
          <a:lstStyle/>
          <a:p>
            <a:pPr algn="ctr" rtl="1" fontAlgn="auto">
              <a:lnSpc>
                <a:spcPct val="150000"/>
              </a:lnSpc>
              <a:spcBef>
                <a:spcPts val="0"/>
              </a:spcBef>
              <a:spcAft>
                <a:spcPts val="0"/>
              </a:spcAft>
              <a:defRPr/>
            </a:pPr>
            <a:r>
              <a:rPr lang="fa-IR" sz="6000" b="1" kern="0" dirty="0">
                <a:solidFill>
                  <a:srgbClr val="C00000"/>
                </a:solidFill>
                <a:effectLst>
                  <a:outerShdw blurRad="38100" dist="38100" dir="2700000" algn="tl">
                    <a:srgbClr val="000000">
                      <a:alpha val="43137"/>
                    </a:srgbClr>
                  </a:outerShdw>
                </a:effectLst>
                <a:latin typeface="Angsana New" pitchFamily="18" charset="-34"/>
                <a:ea typeface="+mj-ea"/>
                <a:cs typeface="B Jadid" pitchFamily="2" charset="-78"/>
              </a:rPr>
              <a:t>رفتارهای پرخطر مرتبط با بیماریهای غیرواگیر از سال 85 تا 90</a:t>
            </a:r>
            <a:endParaRPr lang="en-US" sz="6000" b="1" kern="0" dirty="0">
              <a:solidFill>
                <a:srgbClr val="C00000"/>
              </a:solidFill>
              <a:effectLst>
                <a:outerShdw blurRad="38100" dist="38100" dir="2700000" algn="tl">
                  <a:srgbClr val="000000">
                    <a:alpha val="43137"/>
                  </a:srgbClr>
                </a:outerShdw>
              </a:effectLst>
              <a:latin typeface="Angsana New" pitchFamily="18" charset="-34"/>
              <a:ea typeface="+mj-ea"/>
              <a:cs typeface="B Jadid" pitchFamily="2" charset="-78"/>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6650" y="228600"/>
            <a:ext cx="3917950" cy="830263"/>
          </a:xfrm>
          <a:prstGeom prst="rect">
            <a:avLst/>
          </a:prstGeom>
          <a:noFill/>
        </p:spPr>
        <p:txBody>
          <a:bodyPr wrap="none">
            <a:spAutoFit/>
          </a:bodyPr>
          <a:lstStyle/>
          <a:p>
            <a:pPr algn="r" rtl="1" eaLnBrk="1" fontAlgn="auto" hangingPunct="1">
              <a:spcBef>
                <a:spcPts val="0"/>
              </a:spcBef>
              <a:spcAft>
                <a:spcPts val="0"/>
              </a:spcAft>
              <a:defRPr/>
            </a:pPr>
            <a:r>
              <a:rPr lang="fa-IR" sz="4800" b="1" dirty="0">
                <a:solidFill>
                  <a:srgbClr val="C00000"/>
                </a:solidFill>
                <a:effectLst>
                  <a:outerShdw blurRad="31750" dist="25400" dir="5400000" algn="tl" rotWithShape="0">
                    <a:srgbClr val="000000">
                      <a:alpha val="25000"/>
                    </a:srgbClr>
                  </a:outerShdw>
                </a:effectLst>
                <a:latin typeface="Angsana New" pitchFamily="18" charset="-34"/>
                <a:ea typeface="+mj-ea"/>
                <a:cs typeface="B Jadid" pitchFamily="2" charset="-78"/>
              </a:rPr>
              <a:t>مصرف دخانیات</a:t>
            </a:r>
            <a:endParaRPr lang="en-US" sz="4800" b="1" dirty="0">
              <a:solidFill>
                <a:srgbClr val="C00000"/>
              </a:solidFill>
              <a:effectLst>
                <a:outerShdw blurRad="31750" dist="25400" dir="5400000" algn="tl" rotWithShape="0">
                  <a:srgbClr val="000000">
                    <a:alpha val="25000"/>
                  </a:srgbClr>
                </a:outerShdw>
              </a:effectLst>
              <a:latin typeface="Angsana New" pitchFamily="18" charset="-34"/>
              <a:ea typeface="+mj-ea"/>
              <a:cs typeface="B Jadid" pitchFamily="2" charset="-78"/>
            </a:endParaRPr>
          </a:p>
        </p:txBody>
      </p:sp>
      <p:graphicFrame>
        <p:nvGraphicFramePr>
          <p:cNvPr id="6" name="Chart 5"/>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228600" y="1101298"/>
          <a:ext cx="8763000" cy="575670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160338"/>
            <a:ext cx="6716713" cy="830262"/>
          </a:xfrm>
          <a:prstGeom prst="rect">
            <a:avLst/>
          </a:prstGeom>
          <a:noFill/>
        </p:spPr>
        <p:txBody>
          <a:bodyPr wrap="none">
            <a:spAutoFit/>
          </a:bodyPr>
          <a:lstStyle/>
          <a:p>
            <a:pPr rtl="1" eaLnBrk="1" fontAlgn="auto" hangingPunct="1">
              <a:spcBef>
                <a:spcPts val="0"/>
              </a:spcBef>
              <a:spcAft>
                <a:spcPts val="0"/>
              </a:spcAft>
              <a:defRPr/>
            </a:pPr>
            <a:r>
              <a:rPr lang="fa-IR" sz="4800" b="1" dirty="0">
                <a:solidFill>
                  <a:srgbClr val="C00000"/>
                </a:solidFill>
                <a:effectLst>
                  <a:outerShdw blurRad="31750" dist="25400" dir="5400000" algn="tl" rotWithShape="0">
                    <a:srgbClr val="000000">
                      <a:alpha val="25000"/>
                    </a:srgbClr>
                  </a:outerShdw>
                </a:effectLst>
                <a:latin typeface="Angsana New" pitchFamily="18" charset="-34"/>
                <a:cs typeface="B Jadid" pitchFamily="2" charset="-78"/>
              </a:rPr>
              <a:t>مصرف نکردن میوه و سبزی</a:t>
            </a:r>
            <a:endParaRPr lang="en-US" sz="4800" b="1" dirty="0">
              <a:solidFill>
                <a:srgbClr val="C00000"/>
              </a:solidFill>
              <a:effectLst>
                <a:outerShdw blurRad="31750" dist="25400" dir="5400000" algn="tl" rotWithShape="0">
                  <a:srgbClr val="000000">
                    <a:alpha val="25000"/>
                  </a:srgbClr>
                </a:outerShdw>
              </a:effectLst>
              <a:latin typeface="Angsana New" pitchFamily="18" charset="-34"/>
              <a:cs typeface="B Jadid" pitchFamily="2" charset="-78"/>
            </a:endParaRPr>
          </a:p>
        </p:txBody>
      </p:sp>
      <p:graphicFrame>
        <p:nvGraphicFramePr>
          <p:cNvPr id="8" name="Chart 7"/>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152400" y="1143000"/>
          <a:ext cx="8763000" cy="560694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76200"/>
            <a:ext cx="6567488" cy="830263"/>
          </a:xfrm>
          <a:prstGeom prst="rect">
            <a:avLst/>
          </a:prstGeom>
          <a:noFill/>
        </p:spPr>
        <p:txBody>
          <a:bodyPr wrap="none">
            <a:spAutoFit/>
          </a:bodyPr>
          <a:lstStyle/>
          <a:p>
            <a:pPr eaLnBrk="1" fontAlgn="auto" hangingPunct="1">
              <a:spcBef>
                <a:spcPts val="0"/>
              </a:spcBef>
              <a:spcAft>
                <a:spcPts val="0"/>
              </a:spcAft>
              <a:defRPr/>
            </a:pPr>
            <a:r>
              <a:rPr lang="fa-IR" sz="4800" b="1" dirty="0">
                <a:solidFill>
                  <a:srgbClr val="C00000"/>
                </a:solidFill>
                <a:effectLst>
                  <a:outerShdw blurRad="31750" dist="25400" dir="5400000" algn="tl" rotWithShape="0">
                    <a:srgbClr val="000000">
                      <a:alpha val="25000"/>
                    </a:srgbClr>
                  </a:outerShdw>
                </a:effectLst>
                <a:latin typeface="Angsana New" pitchFamily="18" charset="-34"/>
                <a:cs typeface="B Jadid" pitchFamily="2" charset="-78"/>
              </a:rPr>
              <a:t>نداشتن فعالیت بدنی مناسب</a:t>
            </a:r>
            <a:endParaRPr lang="en-US" sz="4800" b="1" dirty="0">
              <a:solidFill>
                <a:srgbClr val="C00000"/>
              </a:solidFill>
              <a:effectLst>
                <a:outerShdw blurRad="31750" dist="25400" dir="5400000" algn="tl" rotWithShape="0">
                  <a:srgbClr val="000000">
                    <a:alpha val="25000"/>
                  </a:srgbClr>
                </a:outerShdw>
              </a:effectLst>
              <a:latin typeface="Angsana New" pitchFamily="18" charset="-34"/>
              <a:cs typeface="B Jadid" pitchFamily="2" charset="-78"/>
            </a:endParaRPr>
          </a:p>
        </p:txBody>
      </p:sp>
      <p:graphicFrame>
        <p:nvGraphicFramePr>
          <p:cNvPr id="4" name="Chart 3"/>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21770" y="907198"/>
          <a:ext cx="9122230" cy="59290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8488" y="76200"/>
            <a:ext cx="2825750" cy="830263"/>
          </a:xfrm>
          <a:prstGeom prst="rect">
            <a:avLst/>
          </a:prstGeom>
          <a:noFill/>
        </p:spPr>
        <p:txBody>
          <a:bodyPr wrap="none">
            <a:spAutoFit/>
          </a:bodyPr>
          <a:lstStyle/>
          <a:p>
            <a:pPr eaLnBrk="1" fontAlgn="auto" hangingPunct="1">
              <a:spcBef>
                <a:spcPts val="0"/>
              </a:spcBef>
              <a:spcAft>
                <a:spcPts val="0"/>
              </a:spcAft>
              <a:defRPr/>
            </a:pPr>
            <a:r>
              <a:rPr lang="fa-IR" sz="4800" b="1" dirty="0">
                <a:solidFill>
                  <a:srgbClr val="C00000"/>
                </a:solidFill>
                <a:effectLst>
                  <a:outerShdw blurRad="31750" dist="25400" dir="5400000" algn="tl" rotWithShape="0">
                    <a:srgbClr val="000000">
                      <a:alpha val="25000"/>
                    </a:srgbClr>
                  </a:outerShdw>
                </a:effectLst>
                <a:latin typeface="Angsana New" pitchFamily="18" charset="-34"/>
                <a:cs typeface="B Jadid" pitchFamily="2" charset="-78"/>
              </a:rPr>
              <a:t>شیوع چاقی</a:t>
            </a:r>
            <a:endParaRPr lang="en-US" sz="4800" b="1" dirty="0">
              <a:solidFill>
                <a:srgbClr val="C00000"/>
              </a:solidFill>
              <a:effectLst>
                <a:outerShdw blurRad="31750" dist="25400" dir="5400000" algn="tl" rotWithShape="0">
                  <a:srgbClr val="000000">
                    <a:alpha val="25000"/>
                  </a:srgbClr>
                </a:outerShdw>
              </a:effectLst>
              <a:latin typeface="Angsana New" pitchFamily="18" charset="-34"/>
              <a:cs typeface="B Jadid" pitchFamily="2" charset="-78"/>
            </a:endParaRPr>
          </a:p>
        </p:txBody>
      </p:sp>
      <p:graphicFrame>
        <p:nvGraphicFramePr>
          <p:cNvPr id="5" name="Chart 4"/>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nvGraphicFramePr>
        <p:xfrm>
          <a:off x="0" y="990600"/>
          <a:ext cx="9067800" cy="58456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همايش+به+سبک+زندگي+سالم،سرکار+خانم+دکتر+رخشاني</Template>
  <TotalTime>0</TotalTime>
  <Words>1385</Words>
  <Application>Microsoft Office PowerPoint</Application>
  <PresentationFormat>On-screen Show (4:3)</PresentationFormat>
  <Paragraphs>256</Paragraphs>
  <Slides>29</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Calibri</vt:lpstr>
      <vt:lpstr>Arial</vt:lpstr>
      <vt:lpstr>B Jadid</vt:lpstr>
      <vt:lpstr>B Majid Shadow</vt:lpstr>
      <vt:lpstr>B Farnaz</vt:lpstr>
      <vt:lpstr>B Yagut</vt:lpstr>
      <vt:lpstr>Times New Roman</vt:lpstr>
      <vt:lpstr>Angsana New</vt:lpstr>
      <vt:lpstr>Tahoma</vt:lpstr>
      <vt:lpstr>Zar</vt:lpstr>
      <vt:lpstr>Wingdings</vt:lpstr>
      <vt:lpstr>B Titr</vt:lpstr>
      <vt:lpstr>Wingdings 2</vt:lpstr>
      <vt:lpstr>B Lotus</vt:lpstr>
      <vt:lpstr>B Nazanin</vt:lpstr>
      <vt:lpstr>Office Theme</vt:lpstr>
      <vt:lpstr>چالش های ترویج سبک زندگی سالم و راهکارهای آن </vt:lpstr>
      <vt:lpstr>مطالب این سخنرانی</vt:lpstr>
      <vt:lpstr>مقایسه علت مرگ و میرها در گذشته و حال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سبک زندگی اسلامی؟ سبک زندگی سالم؟  سبک زندگی انسانی؟</vt:lpstr>
      <vt:lpstr> ابعاد سبک زندگی</vt:lpstr>
      <vt:lpstr>دامنه عوامل تاثير گذار بر سبك زندگي </vt:lpstr>
      <vt:lpstr>تعیین کننده های سلامت</vt:lpstr>
      <vt:lpstr>فرسازه‌ها</vt:lpstr>
      <vt:lpstr>موتور اصلي جامعه در تصميم گيريها و رفتارهاي جامعه</vt:lpstr>
      <vt:lpstr>وظیفه ما چیست؟</vt:lpstr>
      <vt:lpstr>PowerPoint Presentation</vt:lpstr>
      <vt:lpstr>پیامبر اسوه حسنه است یعنی در شخصیت رسول خدا خصوصیاتی است که آن را می توان الگو و سرمشق سبک زندگی قرار داد.</vt:lpstr>
      <vt:lpstr>چگونه باشیم؟</vt:lpstr>
      <vt:lpstr>چگونه به دیگران کمک کنیم؟</vt:lpstr>
      <vt:lpstr>PowerPoint Presentation</vt:lpstr>
      <vt:lpstr>چالش ها ترویج سبک زندگی</vt:lpstr>
      <vt:lpstr>PowerPoint Presentation</vt:lpstr>
      <vt:lpstr>   چه باید کرد؟</vt:lpstr>
      <vt:lpstr>PowerPoint Presentation</vt:lpstr>
      <vt:lpstr>PowerPoint Presentation</vt:lpstr>
      <vt:lpstr>PowerPoint Presentation</vt:lpstr>
      <vt:lpstr>با تشکر از توجه شما</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چالش های ترویج سبک زندگی سالم و راهکارهای آن </dc:title>
  <dc:creator>omid arzi</dc:creator>
  <cp:lastModifiedBy>omid arzi</cp:lastModifiedBy>
  <cp:revision>1</cp:revision>
  <dcterms:created xsi:type="dcterms:W3CDTF">2022-01-29T15:52:39Z</dcterms:created>
  <dcterms:modified xsi:type="dcterms:W3CDTF">2022-01-29T15:53:01Z</dcterms:modified>
</cp:coreProperties>
</file>