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5" r:id="rId12"/>
    <p:sldId id="276" r:id="rId13"/>
    <p:sldId id="277" r:id="rId14"/>
    <p:sldId id="280" r:id="rId15"/>
    <p:sldId id="273" r:id="rId16"/>
    <p:sldId id="257" r:id="rId17"/>
    <p:sldId id="258" r:id="rId18"/>
    <p:sldId id="259" r:id="rId19"/>
    <p:sldId id="260" r:id="rId20"/>
    <p:sldId id="261" r:id="rId21"/>
    <p:sldId id="264" r:id="rId22"/>
    <p:sldId id="278" r:id="rId23"/>
    <p:sldId id="279" r:id="rId24"/>
    <p:sldId id="262" r:id="rId25"/>
    <p:sldId id="263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660"/>
  </p:normalViewPr>
  <p:slideViewPr>
    <p:cSldViewPr>
      <p:cViewPr varScale="1">
        <p:scale>
          <a:sx n="66" d="100"/>
          <a:sy n="66" d="100"/>
        </p:scale>
        <p:origin x="-6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67400" y="2590800"/>
            <a:ext cx="31242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My Village</a:t>
            </a:r>
            <a:endParaRPr lang="en-US" sz="48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6019800"/>
            <a:ext cx="2438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Qom English group </a:t>
            </a:r>
          </a:p>
          <a:p>
            <a:r>
              <a:rPr lang="en-US" dirty="0" err="1" smtClean="0"/>
              <a:t>Langaroudi</a:t>
            </a:r>
            <a:r>
              <a:rPr lang="en-US" dirty="0" smtClean="0"/>
              <a:t> - </a:t>
            </a:r>
            <a:r>
              <a:rPr lang="en-US" dirty="0" err="1" smtClean="0"/>
              <a:t>Dibaee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rge_Spring_Tree_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133600"/>
            <a:ext cx="4038600" cy="4438021"/>
          </a:xfrm>
          <a:prstGeom prst="rect">
            <a:avLst/>
          </a:prstGeom>
        </p:spPr>
      </p:pic>
      <p:pic>
        <p:nvPicPr>
          <p:cNvPr id="4" name="Picture 3" descr="1206565706595088919Anonymous_simple_weather_symbols_13.svg.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0"/>
            <a:ext cx="2513815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127" y="838145"/>
            <a:ext cx="61025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It is rainy /wet/ in spring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rge_Green_Tree_PNG_Pi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1" y="1351966"/>
            <a:ext cx="4114800" cy="5048834"/>
          </a:xfrm>
          <a:prstGeom prst="rect">
            <a:avLst/>
          </a:prstGeom>
        </p:spPr>
      </p:pic>
      <p:pic>
        <p:nvPicPr>
          <p:cNvPr id="4" name="Picture 3" descr="weather.jpg"/>
          <p:cNvPicPr>
            <a:picLocks noChangeAspect="1"/>
          </p:cNvPicPr>
          <p:nvPr/>
        </p:nvPicPr>
        <p:blipFill>
          <a:blip r:embed="rId3" cstate="print"/>
          <a:srcRect r="72276" b="62815"/>
          <a:stretch>
            <a:fillRect/>
          </a:stretch>
        </p:blipFill>
        <p:spPr>
          <a:xfrm>
            <a:off x="6400800" y="0"/>
            <a:ext cx="2465832" cy="2432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2657" y="450285"/>
            <a:ext cx="54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It is 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hot  and sunny in summer.</a:t>
            </a:r>
            <a:endParaRPr lang="en-US" sz="4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d_Tree_PNG_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2237" y="1117600"/>
            <a:ext cx="3819525" cy="5715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19237" y="48170"/>
            <a:ext cx="2286000" cy="1739900"/>
            <a:chOff x="3962400" y="1447800"/>
            <a:chExt cx="2209800" cy="2363289"/>
          </a:xfrm>
        </p:grpSpPr>
        <p:pic>
          <p:nvPicPr>
            <p:cNvPr id="4" name="Picture 3" descr="83418deb20.jpg"/>
            <p:cNvPicPr>
              <a:picLocks noChangeAspect="1"/>
            </p:cNvPicPr>
            <p:nvPr/>
          </p:nvPicPr>
          <p:blipFill>
            <a:blip r:embed="rId3" cstate="print"/>
            <a:srcRect b="75618"/>
            <a:stretch>
              <a:fillRect/>
            </a:stretch>
          </p:blipFill>
          <p:spPr>
            <a:xfrm>
              <a:off x="3962400" y="1447800"/>
              <a:ext cx="2209800" cy="762000"/>
            </a:xfrm>
            <a:prstGeom prst="rect">
              <a:avLst/>
            </a:prstGeom>
          </p:spPr>
        </p:pic>
        <p:pic>
          <p:nvPicPr>
            <p:cNvPr id="5" name="Picture 4" descr="83418deb20.jpg"/>
            <p:cNvPicPr>
              <a:picLocks noChangeAspect="1"/>
            </p:cNvPicPr>
            <p:nvPr/>
          </p:nvPicPr>
          <p:blipFill>
            <a:blip r:embed="rId3" cstate="print"/>
            <a:srcRect t="48763"/>
            <a:stretch>
              <a:fillRect/>
            </a:stretch>
          </p:blipFill>
          <p:spPr>
            <a:xfrm>
              <a:off x="3962400" y="2209800"/>
              <a:ext cx="2209800" cy="160128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85057" y="533400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It is 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in fall.</a:t>
            </a:r>
            <a:endParaRPr lang="en-US" sz="4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ter_Snowy_Tree_PNG_Pi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838200"/>
            <a:ext cx="4286250" cy="5715000"/>
          </a:xfrm>
          <a:prstGeom prst="rect">
            <a:avLst/>
          </a:prstGeom>
        </p:spPr>
      </p:pic>
      <p:pic>
        <p:nvPicPr>
          <p:cNvPr id="3" name="Picture 2" descr="cloud-with-snowflake-snow-weather-icon-Download-Royalty-free-Vector-File-EPS-13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28600"/>
            <a:ext cx="20574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254000"/>
            <a:ext cx="5867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It is 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cold and snowy in winter.</a:t>
            </a:r>
            <a:endParaRPr lang="en-US" sz="4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457950" cy="49152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381000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It is 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hot and dry here.</a:t>
            </a:r>
            <a:endParaRPr lang="en-US" sz="4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6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52400"/>
            <a:ext cx="31242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My Village</a:t>
            </a:r>
            <a:endParaRPr lang="en-US" sz="48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08105-houses-village-house-commun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066800"/>
            <a:ext cx="4495800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ight Arrow 3"/>
          <p:cNvSpPr/>
          <p:nvPr/>
        </p:nvSpPr>
        <p:spPr>
          <a:xfrm>
            <a:off x="304800" y="2286000"/>
            <a:ext cx="3810000" cy="1790700"/>
          </a:xfrm>
          <a:prstGeom prst="rightArrow">
            <a:avLst>
              <a:gd name="adj1" fmla="val 50000"/>
              <a:gd name="adj2" fmla="val 24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This is my </a:t>
            </a:r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village.</a:t>
            </a:r>
            <a:endParaRPr lang="fa-IR" sz="32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rg-clipart-mountain_prg1.jpg"/>
          <p:cNvPicPr>
            <a:picLocks noChangeAspect="1"/>
          </p:cNvPicPr>
          <p:nvPr/>
        </p:nvPicPr>
        <p:blipFill rotWithShape="1">
          <a:blip r:embed="rId2" cstate="print"/>
          <a:srcRect t="15121"/>
          <a:stretch/>
        </p:blipFill>
        <p:spPr>
          <a:xfrm>
            <a:off x="4419600" y="1142999"/>
            <a:ext cx="4493846" cy="43433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152400" y="2256971"/>
            <a:ext cx="4038600" cy="1790700"/>
          </a:xfrm>
          <a:prstGeom prst="rightArrow">
            <a:avLst>
              <a:gd name="adj1" fmla="val 50000"/>
              <a:gd name="adj2" fmla="val 24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This is a </a:t>
            </a:r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mountain.</a:t>
            </a:r>
            <a:endParaRPr lang="fa-IR" sz="32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08105-houses-village-house-commun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762000"/>
            <a:ext cx="4038600" cy="510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ight Arrow 2"/>
          <p:cNvSpPr/>
          <p:nvPr/>
        </p:nvSpPr>
        <p:spPr>
          <a:xfrm>
            <a:off x="304800" y="1890485"/>
            <a:ext cx="4038600" cy="2848429"/>
          </a:xfrm>
          <a:prstGeom prst="rightArrow">
            <a:avLst>
              <a:gd name="adj1" fmla="val 50000"/>
              <a:gd name="adj2" fmla="val 24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This is a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mountain village.</a:t>
            </a:r>
            <a:endParaRPr lang="fa-IR" sz="32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08105-houses-village-house-commun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267200"/>
            <a:ext cx="2057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ity.PNG"/>
          <p:cNvPicPr>
            <a:picLocks noChangeAspect="1"/>
          </p:cNvPicPr>
          <p:nvPr/>
        </p:nvPicPr>
        <p:blipFill rotWithShape="1">
          <a:blip r:embed="rId3" cstate="print"/>
          <a:srcRect b="7814"/>
          <a:stretch/>
        </p:blipFill>
        <p:spPr>
          <a:xfrm>
            <a:off x="152400" y="381000"/>
            <a:ext cx="5622716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Left Arrow 3"/>
          <p:cNvSpPr/>
          <p:nvPr/>
        </p:nvSpPr>
        <p:spPr>
          <a:xfrm>
            <a:off x="5867400" y="664029"/>
            <a:ext cx="3124200" cy="14478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This is a </a:t>
            </a:r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city</a:t>
            </a:r>
            <a:r>
              <a:rPr lang="en-US" sz="3200" dirty="0" smtClean="0">
                <a:latin typeface="Comic Sans MS" pitchFamily="66" charset="0"/>
              </a:rPr>
              <a:t>.</a:t>
            </a:r>
            <a:endParaRPr lang="fa-IR" sz="3200" dirty="0">
              <a:latin typeface="Comic Sans MS" pitchFamily="66" charset="0"/>
            </a:endParaRPr>
          </a:p>
        </p:txBody>
      </p:sp>
      <p:sp>
        <p:nvSpPr>
          <p:cNvPr id="5" name="Bent-Up Arrow 4"/>
          <p:cNvSpPr/>
          <p:nvPr/>
        </p:nvSpPr>
        <p:spPr>
          <a:xfrm flipH="1">
            <a:off x="2819400" y="3810000"/>
            <a:ext cx="3733800" cy="1752600"/>
          </a:xfrm>
          <a:prstGeom prst="bentUpArrow">
            <a:avLst>
              <a:gd name="adj1" fmla="val 43620"/>
              <a:gd name="adj2" fmla="val 13706"/>
              <a:gd name="adj3" fmla="val 2525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My 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village</a:t>
            </a:r>
            <a:r>
              <a:rPr lang="en-US" sz="2400" dirty="0" smtClean="0">
                <a:latin typeface="Comic Sans MS" pitchFamily="66" charset="0"/>
              </a:rPr>
              <a:t> is near a 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city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fa-I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 rotWithShape="1">
          <a:blip r:embed="rId2" cstate="print"/>
          <a:srcRect b="10526"/>
          <a:stretch/>
        </p:blipFill>
        <p:spPr>
          <a:xfrm>
            <a:off x="214086" y="297542"/>
            <a:ext cx="4993518" cy="2521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sunfl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343" y="4114800"/>
            <a:ext cx="4572000" cy="2473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962400" y="2207567"/>
            <a:ext cx="10087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Field</a:t>
            </a:r>
            <a:endParaRPr lang="fa-IR" sz="16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0999" y="3124200"/>
            <a:ext cx="8476343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My village is famous for its  </a:t>
            </a:r>
            <a:r>
              <a:rPr lang="en-US" sz="2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sunflowers  fields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fa-I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70104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762000" y="381000"/>
            <a:ext cx="76962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There are a lot of </a:t>
            </a:r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people</a:t>
            </a:r>
            <a:r>
              <a:rPr lang="en-US" sz="3200" dirty="0" smtClean="0">
                <a:latin typeface="Comic Sans MS" pitchFamily="66" charset="0"/>
              </a:rPr>
              <a:t> in my village.</a:t>
            </a:r>
            <a:endParaRPr lang="fa-IR" sz="3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05200" y="3352800"/>
            <a:ext cx="1905000" cy="1143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people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6114"/>
            <a:ext cx="78486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They work on farms and raise animals.  </a:t>
            </a:r>
            <a:endParaRPr lang="en-US" sz="32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286000"/>
            <a:ext cx="113574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farm</a:t>
            </a:r>
            <a:endParaRPr lang="en-US" sz="32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1072" y="5537200"/>
            <a:ext cx="155847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animals</a:t>
            </a:r>
            <a:endParaRPr lang="en-US" sz="32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1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6114"/>
            <a:ext cx="7391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There are a lot of trees in my village.  </a:t>
            </a:r>
            <a:endParaRPr lang="en-US" sz="32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743200"/>
            <a:ext cx="13716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trees</a:t>
            </a:r>
            <a:endParaRPr lang="en-US" sz="32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d-mcdonalds-farm-74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304800"/>
            <a:ext cx="3352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mic Sans MS" pitchFamily="66" charset="0"/>
              </a:rPr>
              <a:t>raising animals</a:t>
            </a:r>
            <a:endParaRPr lang="en-US" sz="32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2.jpg"/>
          <p:cNvPicPr>
            <a:picLocks noChangeAspect="1"/>
          </p:cNvPicPr>
          <p:nvPr/>
        </p:nvPicPr>
        <p:blipFill>
          <a:blip r:embed="rId2" cstate="print"/>
          <a:srcRect b="9360"/>
          <a:stretch>
            <a:fillRect/>
          </a:stretch>
        </p:blipFill>
        <p:spPr>
          <a:xfrm>
            <a:off x="845456" y="3505200"/>
            <a:ext cx="74676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859971" y="828381"/>
            <a:ext cx="7463971" cy="2517162"/>
            <a:chOff x="1676400" y="152401"/>
            <a:chExt cx="5715000" cy="5019674"/>
          </a:xfrm>
        </p:grpSpPr>
        <p:pic>
          <p:nvPicPr>
            <p:cNvPr id="3" name="Picture 2" descr="river3.jpg"/>
            <p:cNvPicPr>
              <a:picLocks noChangeAspect="1"/>
            </p:cNvPicPr>
            <p:nvPr/>
          </p:nvPicPr>
          <p:blipFill>
            <a:blip r:embed="rId3" cstate="print"/>
            <a:srcRect t="-2556" b="48881"/>
            <a:stretch>
              <a:fillRect/>
            </a:stretch>
          </p:blipFill>
          <p:spPr>
            <a:xfrm>
              <a:off x="1676400" y="152401"/>
              <a:ext cx="5715000" cy="2133600"/>
            </a:xfrm>
            <a:prstGeom prst="rect">
              <a:avLst/>
            </a:prstGeom>
          </p:spPr>
        </p:pic>
        <p:pic>
          <p:nvPicPr>
            <p:cNvPr id="4" name="Picture 3" descr="Waterfall_Ground_PNG_Clipar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219200"/>
              <a:ext cx="5715000" cy="3952875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58940"/>
            <a:ext cx="312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There is a </a:t>
            </a:r>
            <a:endParaRPr lang="en-US" sz="4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77856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mountain</a:t>
            </a:r>
            <a:endParaRPr lang="en-US" sz="32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232643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river</a:t>
            </a:r>
            <a:endParaRPr lang="en-US" sz="32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3643086"/>
            <a:ext cx="198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And beautiful fields</a:t>
            </a:r>
            <a:endParaRPr lang="en-US" sz="32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5943600"/>
            <a:ext cx="3543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 my village.</a:t>
            </a:r>
            <a:endParaRPr lang="en-US" sz="4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Now 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ask and answer about 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this village.</a:t>
            </a:r>
            <a:endParaRPr lang="en-US" sz="4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5400"/>
            <a:ext cx="80391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0000"/>
            <a:ext cx="78486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94343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Now 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ask and answer about 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this village.</a:t>
            </a:r>
            <a:endParaRPr lang="en-US" sz="4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5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cped7KR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5410200" cy="6858000"/>
          </a:xfrm>
          <a:prstGeom prst="rect">
            <a:avLst/>
          </a:prstGeom>
        </p:spPr>
      </p:pic>
      <p:sp>
        <p:nvSpPr>
          <p:cNvPr id="12" name="Pie 11"/>
          <p:cNvSpPr/>
          <p:nvPr/>
        </p:nvSpPr>
        <p:spPr>
          <a:xfrm>
            <a:off x="1524000" y="1600200"/>
            <a:ext cx="5257800" cy="5181600"/>
          </a:xfrm>
          <a:prstGeom prst="pie">
            <a:avLst>
              <a:gd name="adj1" fmla="val 20381127"/>
              <a:gd name="adj2" fmla="val 1620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6052457" y="1240971"/>
            <a:ext cx="2971800" cy="1371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itchFamily="66" charset="0"/>
              </a:rPr>
              <a:t>It’s </a:t>
            </a:r>
            <a:r>
              <a:rPr lang="en-US" sz="2400" dirty="0" smtClean="0">
                <a:latin typeface="Comic Sans MS" pitchFamily="66" charset="0"/>
              </a:rPr>
              <a:t>……………. </a:t>
            </a:r>
            <a:endParaRPr lang="fa-IR" sz="2400" dirty="0">
              <a:latin typeface="Comic Sans MS" pitchFamily="66" charset="0"/>
            </a:endParaRPr>
          </a:p>
          <a:p>
            <a:pPr algn="ctr"/>
            <a:endParaRPr lang="fa-IR" dirty="0"/>
          </a:p>
        </p:txBody>
      </p:sp>
      <p:sp>
        <p:nvSpPr>
          <p:cNvPr id="6" name="Circular Arrow 5"/>
          <p:cNvSpPr/>
          <p:nvPr/>
        </p:nvSpPr>
        <p:spPr>
          <a:xfrm rot="12992886">
            <a:off x="2883608" y="2636125"/>
            <a:ext cx="2814879" cy="3109748"/>
          </a:xfrm>
          <a:prstGeom prst="circular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70057" y="6081486"/>
            <a:ext cx="1828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Spin worksheet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cped7KR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5410200" cy="6858000"/>
          </a:xfrm>
          <a:prstGeom prst="rect">
            <a:avLst/>
          </a:prstGeom>
        </p:spPr>
      </p:pic>
      <p:sp>
        <p:nvSpPr>
          <p:cNvPr id="12" name="Pie 11"/>
          <p:cNvSpPr/>
          <p:nvPr/>
        </p:nvSpPr>
        <p:spPr>
          <a:xfrm rot="4114573">
            <a:off x="1560816" y="1635504"/>
            <a:ext cx="5184168" cy="5251039"/>
          </a:xfrm>
          <a:prstGeom prst="pie">
            <a:avLst>
              <a:gd name="adj1" fmla="val 19183513"/>
              <a:gd name="adj2" fmla="val 1631304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6052457" y="1240971"/>
            <a:ext cx="2971800" cy="1371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itchFamily="66" charset="0"/>
              </a:rPr>
              <a:t>It’s </a:t>
            </a:r>
            <a:r>
              <a:rPr lang="en-US" sz="2400" dirty="0" smtClean="0">
                <a:latin typeface="Comic Sans MS" pitchFamily="66" charset="0"/>
              </a:rPr>
              <a:t>……………. </a:t>
            </a:r>
            <a:endParaRPr lang="fa-IR" sz="2400" dirty="0">
              <a:latin typeface="Comic Sans MS" pitchFamily="66" charset="0"/>
            </a:endParaRPr>
          </a:p>
          <a:p>
            <a:pPr algn="ctr"/>
            <a:endParaRPr lang="fa-IR" dirty="0"/>
          </a:p>
        </p:txBody>
      </p:sp>
      <p:sp>
        <p:nvSpPr>
          <p:cNvPr id="5" name="Circular Arrow 4"/>
          <p:cNvSpPr/>
          <p:nvPr/>
        </p:nvSpPr>
        <p:spPr>
          <a:xfrm rot="17131895">
            <a:off x="2883608" y="2636125"/>
            <a:ext cx="2814879" cy="3109748"/>
          </a:xfrm>
          <a:prstGeom prst="circular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70057" y="6081486"/>
            <a:ext cx="1828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Spin worksheet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cped7KR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5410200" cy="6858000"/>
          </a:xfrm>
          <a:prstGeom prst="rect">
            <a:avLst/>
          </a:prstGeom>
        </p:spPr>
      </p:pic>
      <p:sp>
        <p:nvSpPr>
          <p:cNvPr id="12" name="Pie 11"/>
          <p:cNvSpPr/>
          <p:nvPr/>
        </p:nvSpPr>
        <p:spPr>
          <a:xfrm rot="7000380">
            <a:off x="1576498" y="1555456"/>
            <a:ext cx="5199200" cy="5266764"/>
          </a:xfrm>
          <a:prstGeom prst="pie">
            <a:avLst>
              <a:gd name="adj1" fmla="val 19535248"/>
              <a:gd name="adj2" fmla="val 1633541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6052457" y="1240971"/>
            <a:ext cx="2971800" cy="1371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itchFamily="66" charset="0"/>
              </a:rPr>
              <a:t>It’s </a:t>
            </a:r>
            <a:r>
              <a:rPr lang="en-US" sz="2400" dirty="0" smtClean="0">
                <a:latin typeface="Comic Sans MS" pitchFamily="66" charset="0"/>
              </a:rPr>
              <a:t>……………. </a:t>
            </a:r>
            <a:endParaRPr lang="fa-IR" sz="2400" dirty="0">
              <a:latin typeface="Comic Sans MS" pitchFamily="66" charset="0"/>
            </a:endParaRPr>
          </a:p>
          <a:p>
            <a:pPr algn="ctr"/>
            <a:endParaRPr lang="fa-IR" dirty="0"/>
          </a:p>
        </p:txBody>
      </p:sp>
      <p:sp>
        <p:nvSpPr>
          <p:cNvPr id="5" name="Circular Arrow 4"/>
          <p:cNvSpPr/>
          <p:nvPr/>
        </p:nvSpPr>
        <p:spPr>
          <a:xfrm rot="18828833">
            <a:off x="2883608" y="2636125"/>
            <a:ext cx="2814879" cy="3109748"/>
          </a:xfrm>
          <a:prstGeom prst="circular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70057" y="6081486"/>
            <a:ext cx="1828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Spin worksheet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cped7KR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5410200" cy="6858000"/>
          </a:xfrm>
          <a:prstGeom prst="rect">
            <a:avLst/>
          </a:prstGeom>
        </p:spPr>
      </p:pic>
      <p:sp>
        <p:nvSpPr>
          <p:cNvPr id="12" name="Pie 11"/>
          <p:cNvSpPr/>
          <p:nvPr/>
        </p:nvSpPr>
        <p:spPr>
          <a:xfrm rot="10287398">
            <a:off x="1576498" y="1555456"/>
            <a:ext cx="5199200" cy="5266764"/>
          </a:xfrm>
          <a:prstGeom prst="pie">
            <a:avLst>
              <a:gd name="adj1" fmla="val 20253458"/>
              <a:gd name="adj2" fmla="val 1662683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6052457" y="1240971"/>
            <a:ext cx="2971800" cy="1371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itchFamily="66" charset="0"/>
              </a:rPr>
              <a:t>It’s </a:t>
            </a:r>
            <a:r>
              <a:rPr lang="en-US" sz="2400" dirty="0" smtClean="0">
                <a:latin typeface="Comic Sans MS" pitchFamily="66" charset="0"/>
              </a:rPr>
              <a:t>……………. </a:t>
            </a:r>
            <a:endParaRPr lang="fa-IR" sz="2400" dirty="0">
              <a:latin typeface="Comic Sans MS" pitchFamily="66" charset="0"/>
            </a:endParaRPr>
          </a:p>
          <a:p>
            <a:pPr algn="ctr"/>
            <a:endParaRPr lang="fa-IR" dirty="0"/>
          </a:p>
        </p:txBody>
      </p:sp>
      <p:sp>
        <p:nvSpPr>
          <p:cNvPr id="5" name="Circular Arrow 4"/>
          <p:cNvSpPr/>
          <p:nvPr/>
        </p:nvSpPr>
        <p:spPr>
          <a:xfrm rot="2487575">
            <a:off x="2883608" y="2636125"/>
            <a:ext cx="2814879" cy="3109748"/>
          </a:xfrm>
          <a:prstGeom prst="circular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70057" y="6081486"/>
            <a:ext cx="1828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Spin worksheet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cped7KR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5410200" cy="6858000"/>
          </a:xfrm>
          <a:prstGeom prst="rect">
            <a:avLst/>
          </a:prstGeom>
        </p:spPr>
      </p:pic>
      <p:sp>
        <p:nvSpPr>
          <p:cNvPr id="12" name="Pie 11"/>
          <p:cNvSpPr/>
          <p:nvPr/>
        </p:nvSpPr>
        <p:spPr>
          <a:xfrm rot="14012651">
            <a:off x="1516898" y="1613164"/>
            <a:ext cx="5273860" cy="5295824"/>
          </a:xfrm>
          <a:prstGeom prst="pie">
            <a:avLst>
              <a:gd name="adj1" fmla="val 20128691"/>
              <a:gd name="adj2" fmla="val 168397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6052457" y="1240971"/>
            <a:ext cx="2971800" cy="1371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itchFamily="66" charset="0"/>
              </a:rPr>
              <a:t>It’s </a:t>
            </a:r>
            <a:r>
              <a:rPr lang="en-US" sz="2400" dirty="0" smtClean="0">
                <a:latin typeface="Comic Sans MS" pitchFamily="66" charset="0"/>
              </a:rPr>
              <a:t>……………. </a:t>
            </a:r>
            <a:endParaRPr lang="fa-IR" sz="2400" dirty="0">
              <a:latin typeface="Comic Sans MS" pitchFamily="66" charset="0"/>
            </a:endParaRPr>
          </a:p>
          <a:p>
            <a:pPr algn="ctr"/>
            <a:endParaRPr lang="fa-IR" dirty="0"/>
          </a:p>
        </p:txBody>
      </p:sp>
      <p:sp>
        <p:nvSpPr>
          <p:cNvPr id="5" name="Circular Arrow 4"/>
          <p:cNvSpPr/>
          <p:nvPr/>
        </p:nvSpPr>
        <p:spPr>
          <a:xfrm rot="5400000">
            <a:off x="2883608" y="2636125"/>
            <a:ext cx="2814879" cy="3109748"/>
          </a:xfrm>
          <a:prstGeom prst="circular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70057" y="6081486"/>
            <a:ext cx="1828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Spin worksheet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cped7KR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5410200" cy="6858000"/>
          </a:xfrm>
          <a:prstGeom prst="rect">
            <a:avLst/>
          </a:prstGeom>
        </p:spPr>
      </p:pic>
      <p:sp>
        <p:nvSpPr>
          <p:cNvPr id="12" name="Pie 11"/>
          <p:cNvSpPr/>
          <p:nvPr/>
        </p:nvSpPr>
        <p:spPr>
          <a:xfrm rot="17342214">
            <a:off x="1516898" y="1613164"/>
            <a:ext cx="5273860" cy="5295824"/>
          </a:xfrm>
          <a:prstGeom prst="pie">
            <a:avLst>
              <a:gd name="adj1" fmla="val 20449463"/>
              <a:gd name="adj2" fmla="val 168397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6052457" y="1240971"/>
            <a:ext cx="2971800" cy="1371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itchFamily="66" charset="0"/>
              </a:rPr>
              <a:t>It’s </a:t>
            </a:r>
            <a:r>
              <a:rPr lang="en-US" sz="2400" dirty="0" smtClean="0">
                <a:latin typeface="Comic Sans MS" pitchFamily="66" charset="0"/>
              </a:rPr>
              <a:t>……………. </a:t>
            </a:r>
            <a:endParaRPr lang="fa-IR" sz="2400" dirty="0">
              <a:latin typeface="Comic Sans MS" pitchFamily="66" charset="0"/>
            </a:endParaRPr>
          </a:p>
          <a:p>
            <a:pPr algn="ctr"/>
            <a:endParaRPr lang="fa-IR" dirty="0"/>
          </a:p>
        </p:txBody>
      </p:sp>
      <p:sp>
        <p:nvSpPr>
          <p:cNvPr id="5" name="Circular Arrow 4"/>
          <p:cNvSpPr/>
          <p:nvPr/>
        </p:nvSpPr>
        <p:spPr>
          <a:xfrm rot="8984712">
            <a:off x="2883608" y="2636125"/>
            <a:ext cx="2814879" cy="3109748"/>
          </a:xfrm>
          <a:prstGeom prst="circular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70057" y="6081486"/>
            <a:ext cx="1828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Spin worksheet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196873-vector-illustration-four-seasons-landscapes-spring-summer-autumn-w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762000"/>
            <a:ext cx="5885991" cy="5845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5800" y="762000"/>
            <a:ext cx="3048000" cy="2971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Summer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762000"/>
            <a:ext cx="2971800" cy="2971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Spring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3733800"/>
            <a:ext cx="3048000" cy="2971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Fall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3733800"/>
            <a:ext cx="29718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Winter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69415" y="19262"/>
            <a:ext cx="6347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There are four seasons in a year.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184</Words>
  <Application>Microsoft Office PowerPoint</Application>
  <PresentationFormat>On-screen Show (4:3)</PresentationFormat>
  <Paragraphs>49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Dear user</dc:creator>
  <cp:lastModifiedBy>saeghe</cp:lastModifiedBy>
  <cp:revision>23</cp:revision>
  <dcterms:created xsi:type="dcterms:W3CDTF">2006-08-16T00:00:00Z</dcterms:created>
  <dcterms:modified xsi:type="dcterms:W3CDTF">2015-01-26T07:40:47Z</dcterms:modified>
</cp:coreProperties>
</file>