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7" r:id="rId25"/>
    <p:sldId id="276" r:id="rId26"/>
    <p:sldId id="284" r:id="rId27"/>
    <p:sldId id="281" r:id="rId28"/>
    <p:sldId id="283" r:id="rId29"/>
    <p:sldId id="306" r:id="rId30"/>
    <p:sldId id="286" r:id="rId31"/>
    <p:sldId id="287" r:id="rId32"/>
    <p:sldId id="288" r:id="rId33"/>
    <p:sldId id="285" r:id="rId34"/>
    <p:sldId id="290" r:id="rId35"/>
    <p:sldId id="307" r:id="rId36"/>
    <p:sldId id="300" r:id="rId37"/>
    <p:sldId id="291" r:id="rId38"/>
    <p:sldId id="301" r:id="rId39"/>
    <p:sldId id="302" r:id="rId40"/>
    <p:sldId id="308" r:id="rId41"/>
    <p:sldId id="303" r:id="rId42"/>
    <p:sldId id="297" r:id="rId43"/>
    <p:sldId id="289" r:id="rId44"/>
    <p:sldId id="292" r:id="rId45"/>
    <p:sldId id="293" r:id="rId46"/>
    <p:sldId id="30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 showGuide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381000"/>
            <a:ext cx="4495800" cy="2057400"/>
          </a:xfrm>
        </p:spPr>
        <p:txBody>
          <a:bodyPr/>
          <a:lstStyle>
            <a:lvl1pPr algn="l"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0"/>
            <a:ext cx="6400800" cy="1524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083D00-9555-4979-A2B9-A208BDC36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1B81-9C2B-4234-87FD-55D972F70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533400"/>
            <a:ext cx="15811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5910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50E3D-B82E-4E63-B146-D69B74FAF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2B43E-A3EC-4471-8109-7F2EEF912E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A0EE2-7BF9-4ED0-8970-56A7B5C92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3086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086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9DD94-C205-48C3-9287-B3B4BD910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7AD4C-1FB0-453B-99FE-BFB9AE13F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22B4-AF6D-471F-81FA-0BB531ABA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4380F-3F5B-4005-ADBD-A28FA77FE6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D515-4EFB-42E7-82CE-6116C06E4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8939-B53F-4926-85EE-6D00EAC01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4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32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6324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404517-740A-4626-AE5E-CDD19FE35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atlasy.ir/atlas/?attachment_id=109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tlasy.ir/atlas/?attachment_id=110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tlasy.ir/atlas/?attachment_id=110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tlasy.ir/atlas/?attachment_id=110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atlasy.ir/atlas/?attachment_id=11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atlasy.ir/atlas/?attachment_id=110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atlasy.ir/atlas/?attachment_id=12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atlasy.ir/atlas/?attachment_id=124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www.atlasy.ir/atlas/?attachment_id=12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sy.ir/atlas/?attachment_id=1252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www.atlasy.ir/atlas/?attachment_id=125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www.atlasy.ir/atlas/?attachment_id=12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sy.ir/atlas/?attachment_id=1248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atlasy.ir/atlas/?attachment_id=124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atlasy.ir/atlas/?attachment_id=12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www.atlasy.ir/atlas/?attachment_id=124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tlasy.ir/atlas/?attachment_id=1255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://www.atlasy.ir/atlas/?attachment_id=12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sy.ir/atlas/?attachment_id=1256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www.atlasy.ir/atlas/?attachment_id=1254" TargetMode="External"/><Relationship Id="rId9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hyperlink" Target="http://www.atlasy.ir/atlas/?attachment_id=28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sy.ir/atlas/?attachment_id=2901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://www.atlasy.ir/atlas/?attachment_id=289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hyperlink" Target="http://www.atlasy.ir/atlas/?attachment_id=29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sy.ir/atlas/?attachment_id=2904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://www.atlasy.ir/atlas/?attachment_id=290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atlasy.ir/atlas/?attachment_id=30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hyperlink" Target="http://www.atlasy.ir/atlas/?attachment_id=306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hyperlink" Target="http://www.atlasy.ir/atlas/?attachment_id=30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sy.ir/atlas/?attachment_id=3067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://www.atlasy.ir/atlas/?attachment_id=306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atlasy.ir/atlas/?attachment_id=30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hyperlink" Target="http://www.atlasy.ir/atlas/?attachment_id=307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hyperlink" Target="http://www.atlasy.ir/atlas/?attachment_id=30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sy.ir/atlas/?attachment_id=3071" TargetMode="External"/><Relationship Id="rId5" Type="http://schemas.openxmlformats.org/officeDocument/2006/relationships/image" Target="../media/image72.jpeg"/><Relationship Id="rId4" Type="http://schemas.openxmlformats.org/officeDocument/2006/relationships/hyperlink" Target="http://www.atlasy.ir/atlas/?attachment_id=3070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طرح فرهنگسراهای ایرانی و خارجی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91000"/>
            <a:ext cx="2667000" cy="381000"/>
          </a:xfrm>
        </p:spPr>
        <p:txBody>
          <a:bodyPr/>
          <a:lstStyle/>
          <a:p>
            <a:r>
              <a:rPr lang="fa-IR" sz="1800" dirty="0">
                <a:cs typeface="B Titr" panose="00000700000000000000" pitchFamily="2" charset="-78"/>
              </a:rPr>
              <a:t>دانشجویان :</a:t>
            </a:r>
          </a:p>
        </p:txBody>
      </p:sp>
      <p:pic>
        <p:nvPicPr>
          <p:cNvPr id="2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524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4" grpId="0"/>
      <p:bldP spid="20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553200" y="457199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مجموعه هاي ورزشي</a:t>
            </a:r>
            <a:endParaRPr lang="en-US" sz="2000" dirty="0"/>
          </a:p>
        </p:txBody>
      </p:sp>
      <p:pic>
        <p:nvPicPr>
          <p:cNvPr id="4" name="Picture 3" descr="http://bahman.farhangsara.ir/portals/57/Gallery/vrzes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4413250" cy="349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6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45719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واحد آموزش </a:t>
            </a:r>
            <a:endParaRPr lang="en-US" sz="2000" dirty="0"/>
          </a:p>
        </p:txBody>
      </p:sp>
      <p:pic>
        <p:nvPicPr>
          <p:cNvPr id="5" name="Picture 4" descr="http://bahman.farhangsara.ir/portals/57/Gallery/amozs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4608195" cy="364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5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303311"/>
            <a:ext cx="228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br>
              <a:rPr lang="ar-SA" sz="2000" dirty="0"/>
            </a:br>
            <a:r>
              <a:rPr lang="ar-SA" sz="2000" dirty="0"/>
              <a:t>خانه كودك بهمن</a:t>
            </a:r>
            <a:endParaRPr lang="en-US" sz="2000" dirty="0"/>
          </a:p>
        </p:txBody>
      </p:sp>
      <p:pic>
        <p:nvPicPr>
          <p:cNvPr id="4" name="Picture 3" descr="http://bahman.farhangsara.ir/portals/57/Gallery/mah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5334000" cy="3583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9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45719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چاي باغ</a:t>
            </a:r>
            <a:endParaRPr lang="en-US" sz="2000" dirty="0"/>
          </a:p>
        </p:txBody>
      </p:sp>
      <p:pic>
        <p:nvPicPr>
          <p:cNvPr id="4" name="Picture 3" descr="http://bahman.farhangsara.ir/portals/57/Gallery/chae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545592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5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45719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تالار علوم و فنون:</a:t>
            </a:r>
            <a:endParaRPr lang="en-US" sz="2000" dirty="0"/>
          </a:p>
        </p:txBody>
      </p:sp>
      <p:pic>
        <p:nvPicPr>
          <p:cNvPr id="4" name="Picture 3" descr="http://bahman.farhangsara.ir/portals/57/DSCN801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50292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33800" y="2895600"/>
            <a:ext cx="3352800" cy="1015663"/>
          </a:xfrm>
          <a:prstGeom prst="rect">
            <a:avLst/>
          </a:prstGeom>
          <a:noFill/>
          <a:ln>
            <a:noFill/>
          </a:ln>
          <a:effectLst>
            <a:outerShdw blurRad="50800" dist="6858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dirty="0">
                <a:cs typeface="B Titr" panose="00000700000000000000" pitchFamily="2" charset="-78"/>
              </a:rPr>
              <a:t>فرهنگسرای نیاوران</a:t>
            </a:r>
          </a:p>
          <a:p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44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0" y="472730"/>
            <a:ext cx="2590800" cy="830997"/>
          </a:xfrm>
          <a:prstGeom prst="rect">
            <a:avLst/>
          </a:prstGeom>
          <a:noFill/>
          <a:ln>
            <a:noFill/>
          </a:ln>
          <a:effectLst>
            <a:outerShdw blurRad="50800" dist="4064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فرهنگسرای نیاوران</a:t>
            </a:r>
          </a:p>
          <a:p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6" name="Picture 5" descr="http://images.persianblog.ir/583966_8SlE3Ak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64526"/>
            <a:ext cx="3730625" cy="229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s.persianblog.ir/583966_r9SwBP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10" y="1439570"/>
            <a:ext cx="3751075" cy="22762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00400" y="1437295"/>
            <a:ext cx="14478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موقعیت مکانی : تهران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71800" y="3432996"/>
            <a:ext cx="16764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1200" dirty="0"/>
              <a:t>با مساحت 25000 مترمربع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71800" y="2435145"/>
            <a:ext cx="16764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سال تاسیس : </a:t>
            </a:r>
            <a:r>
              <a:rPr lang="ar-SA" sz="1200" dirty="0"/>
              <a:t>1356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30720" y="4064526"/>
            <a:ext cx="2892425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1200" dirty="0"/>
              <a:t> به لحاظ اقلیم در موقعیت </a:t>
            </a:r>
            <a:r>
              <a:rPr lang="ar-SA" sz="1200" dirty="0">
                <a:solidFill>
                  <a:srgbClr val="00B0F0"/>
                </a:solidFill>
              </a:rPr>
              <a:t>معتدل کوهستانی </a:t>
            </a:r>
            <a:r>
              <a:rPr lang="ar-SA" sz="1200" dirty="0"/>
              <a:t>می باشد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930720" y="4977977"/>
            <a:ext cx="2892425" cy="461665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1200" dirty="0"/>
              <a:t>به علت وجود </a:t>
            </a:r>
            <a:r>
              <a:rPr lang="ar-SA" sz="1200" dirty="0">
                <a:solidFill>
                  <a:srgbClr val="00B0F0"/>
                </a:solidFill>
              </a:rPr>
              <a:t>بادهای شمال </a:t>
            </a:r>
            <a:r>
              <a:rPr lang="ar-SA" sz="1200" dirty="0"/>
              <a:t>معماری</a:t>
            </a:r>
            <a:r>
              <a:rPr lang="fa-IR" sz="1200" dirty="0"/>
              <a:t> این</a:t>
            </a:r>
            <a:r>
              <a:rPr lang="ar-SA" sz="1200" dirty="0"/>
              <a:t> فرهنگسرا به صورت</a:t>
            </a:r>
            <a:r>
              <a:rPr lang="fa-IR" sz="1200" dirty="0"/>
              <a:t> </a:t>
            </a:r>
            <a:r>
              <a:rPr lang="ar-SA" sz="1200" dirty="0"/>
              <a:t> </a:t>
            </a:r>
            <a:r>
              <a:rPr lang="ar-SA" sz="1200" dirty="0">
                <a:cs typeface="B Titr" panose="00000700000000000000" pitchFamily="2" charset="-78"/>
              </a:rPr>
              <a:t>شرق و غرب </a:t>
            </a:r>
            <a:r>
              <a:rPr lang="fa-IR" sz="1200" dirty="0">
                <a:cs typeface="B Titr" panose="00000700000000000000" pitchFamily="2" charset="-78"/>
              </a:rPr>
              <a:t> </a:t>
            </a:r>
            <a:r>
              <a:rPr lang="ar-SA" sz="1200" dirty="0"/>
              <a:t>طراحی شده است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930720" y="6080730"/>
            <a:ext cx="2892425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1200" dirty="0">
                <a:solidFill>
                  <a:schemeClr val="accent5">
                    <a:lumMod val="50000"/>
                  </a:schemeClr>
                </a:solidFill>
              </a:rPr>
              <a:t>نورگیری </a:t>
            </a:r>
            <a:r>
              <a:rPr lang="ar-SA" sz="1200" dirty="0"/>
              <a:t>این بنا از 4 طرف صورت می گیرد</a:t>
            </a:r>
            <a:endParaRPr lang="en-US" sz="1200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8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81000"/>
            <a:ext cx="4267200" cy="461665"/>
          </a:xfrm>
          <a:effectLst/>
        </p:spPr>
        <p:txBody>
          <a:bodyPr wrap="square">
            <a:spAutoFit/>
          </a:bodyPr>
          <a:lstStyle/>
          <a:p>
            <a:r>
              <a:rPr lang="ar-SA" sz="2400" dirty="0">
                <a:cs typeface="B Titr" panose="00000700000000000000" pitchFamily="2" charset="-78"/>
              </a:rPr>
              <a:t>بخش های این فرهنگسرا عبارتند از</a:t>
            </a:r>
            <a:r>
              <a:rPr lang="fa-IR" sz="2400" dirty="0">
                <a:cs typeface="B Titr" panose="00000700000000000000" pitchFamily="2" charset="-78"/>
              </a:rPr>
              <a:t> :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1924" y="1752600"/>
            <a:ext cx="175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سر در ورودی</a:t>
            </a:r>
            <a:endParaRPr lang="en-US" dirty="0"/>
          </a:p>
        </p:txBody>
      </p:sp>
      <p:pic>
        <p:nvPicPr>
          <p:cNvPr id="7" name="Picture 6" descr="http://images.persianblog.ir/583966_IeXHiP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504698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9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943600" y="457198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پل</a:t>
            </a:r>
            <a:r>
              <a:rPr lang="fa-IR" sz="2000" dirty="0"/>
              <a:t> موجود در حیاط فرهنگسرا</a:t>
            </a:r>
            <a:endParaRPr lang="en-US" sz="2000" dirty="0"/>
          </a:p>
        </p:txBody>
      </p:sp>
      <p:pic>
        <p:nvPicPr>
          <p:cNvPr id="4" name="Picture 3" descr="http://images.persianblog.ir/583966_vOpCPTW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5803265" cy="443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45719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نگارخانه</a:t>
            </a:r>
            <a:endParaRPr lang="en-US" sz="2000" dirty="0"/>
          </a:p>
        </p:txBody>
      </p:sp>
      <p:pic>
        <p:nvPicPr>
          <p:cNvPr id="4" name="Picture 3" descr="http://images.persianblog.ir/583966_mb9Ck1K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56261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7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200400"/>
            <a:ext cx="3657600" cy="584775"/>
          </a:xfrm>
          <a:effectLst/>
        </p:spPr>
        <p:txBody>
          <a:bodyPr wrap="square">
            <a:sp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فرهنگسراهای ایرانی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1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45719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کتابخانه</a:t>
            </a:r>
            <a:endParaRPr lang="en-US" sz="2000" dirty="0"/>
          </a:p>
        </p:txBody>
      </p:sp>
      <p:pic>
        <p:nvPicPr>
          <p:cNvPr id="4" name="Picture 3" descr="http://images.persianblog.ir/583966_JDLNzmD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5486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45719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مجسمه ها</a:t>
            </a:r>
            <a:endParaRPr lang="en-US" sz="2000" dirty="0"/>
          </a:p>
        </p:txBody>
      </p:sp>
      <p:pic>
        <p:nvPicPr>
          <p:cNvPr id="4" name="Picture 3" descr="http://images.persianblog.ir/583966_mp20tmk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114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ages.persianblog.ir/583966_5U1zNH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19492"/>
            <a:ext cx="43434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2438400"/>
            <a:ext cx="2895600" cy="307777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1400" dirty="0"/>
              <a:t> میل </a:t>
            </a:r>
            <a:r>
              <a:rPr lang="fa-IR" sz="1400" dirty="0"/>
              <a:t>این </a:t>
            </a:r>
            <a:r>
              <a:rPr lang="ar-SA" sz="1400" dirty="0"/>
              <a:t>پیکره ها همه </a:t>
            </a:r>
            <a:r>
              <a:rPr lang="fa-IR" sz="1400" dirty="0"/>
              <a:t>از </a:t>
            </a:r>
            <a:r>
              <a:rPr lang="ar-SA" sz="1400" dirty="0"/>
              <a:t>افراد معمولی بود</a:t>
            </a:r>
            <a:r>
              <a:rPr lang="fa-IR" sz="1400" dirty="0"/>
              <a:t>ه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04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200400"/>
            <a:ext cx="3657600" cy="584775"/>
          </a:xfrm>
          <a:effectLst/>
        </p:spPr>
        <p:txBody>
          <a:bodyPr wrap="square">
            <a:sp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فرهنگسراهای خارجی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31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74665" y="341004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4064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مرکز ژرژ پمپیدو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29714" y="1782815"/>
            <a:ext cx="25146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سال تاسیس : ۱۹۷۷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96514" y="1219200"/>
            <a:ext cx="14478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موقعیت مکانی : پاریس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29714" y="2346430"/>
            <a:ext cx="25146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با مساحتی حدود ۲</a:t>
            </a:r>
            <a:r>
              <a:rPr lang="ar-SA" sz="1200" dirty="0"/>
              <a:t> هکتار</a:t>
            </a:r>
            <a:endParaRPr lang="en-US" sz="1200" dirty="0">
              <a:cs typeface="B Traffic" panose="00000400000000000000" pitchFamily="2" charset="-78"/>
            </a:endParaRPr>
          </a:p>
        </p:txBody>
      </p:sp>
      <p:pic>
        <p:nvPicPr>
          <p:cNvPr id="8" name="Picture 7" descr="مرکز ژرژ پمپید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25" y="1219200"/>
            <a:ext cx="4683080" cy="243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مرکز ژرژ پمپید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076995"/>
            <a:ext cx="7163604" cy="253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29714" y="2871380"/>
            <a:ext cx="25146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در 7 طبقه و با ارتفاع 42 متر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652460" y="3374879"/>
            <a:ext cx="25146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در طول 166 و عرض 60 متر</a:t>
            </a:r>
            <a:endParaRPr lang="en-US" sz="1200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19800" y="691549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>
                <a:cs typeface="B Titr" panose="00000700000000000000" pitchFamily="2" charset="-78"/>
              </a:rPr>
              <a:t>ویژگی ظاهری مهم این مرکز</a:t>
            </a:r>
            <a:r>
              <a:rPr lang="fa-IR" sz="2000" dirty="0">
                <a:cs typeface="B Titr" panose="00000700000000000000" pitchFamily="2" charset="-78"/>
              </a:rPr>
              <a:t>: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0" y="722327"/>
            <a:ext cx="39141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1600" dirty="0"/>
              <a:t>بی‌همتا و جنجال‌برانگیز</a:t>
            </a:r>
            <a:r>
              <a:rPr lang="fa-IR" sz="1600" dirty="0"/>
              <a:t>ی</a:t>
            </a:r>
            <a:r>
              <a:rPr lang="ar-SA" sz="1600" dirty="0"/>
              <a:t> ساختمان</a:t>
            </a:r>
            <a:r>
              <a:rPr lang="fa-IR" sz="1600" dirty="0"/>
              <a:t> این فرهنگسراست</a:t>
            </a:r>
            <a:endParaRPr lang="en-US" sz="1600" dirty="0">
              <a:cs typeface="B Traffic" panose="00000400000000000000" pitchFamily="2" charset="-78"/>
            </a:endParaRPr>
          </a:p>
        </p:txBody>
      </p:sp>
      <p:pic>
        <p:nvPicPr>
          <p:cNvPr id="6" name="Picture 5" descr="مرکز ژرژ پمپید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4724400"/>
            <a:ext cx="402474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مرکز ژرژ پمپید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597726"/>
            <a:ext cx="4038600" cy="197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مرکز ژرژ پمپیدو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05" y="2597726"/>
            <a:ext cx="2123209" cy="40316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55605" y="1209647"/>
            <a:ext cx="6535995" cy="786497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در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این طرح تمام 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لوله‌کشی‌ها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و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کانال‌های تهویه‌هوا 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و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سیم‌کشی برق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در بیرون ساختمان ودر معرض دید قرار دارد. 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  <a:cs typeface="B Traffic" panose="00000400000000000000" pitchFamily="2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455605" y="2081364"/>
            <a:ext cx="6535995" cy="33855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حتی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تیرها 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و 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ستون‌های سازه ساختمان</a:t>
            </a: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نیز همگی دیده می‌شود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2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77000" y="3048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800" dirty="0">
                <a:cs typeface="B Titr" panose="00000700000000000000" pitchFamily="2" charset="-78"/>
              </a:rPr>
              <a:t>این مرکز شامل </a:t>
            </a:r>
            <a:r>
              <a:rPr lang="fa-IR" sz="2800" dirty="0">
                <a:cs typeface="B Titr" panose="00000700000000000000" pitchFamily="2" charset="-78"/>
              </a:rPr>
              <a:t>: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66665" y="1447800"/>
            <a:ext cx="3352800" cy="400110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2000" dirty="0">
                <a:cs typeface="B Titr" panose="00000700000000000000" pitchFamily="2" charset="-78"/>
              </a:rPr>
              <a:t>مرکز طراحی صنعتی</a:t>
            </a:r>
            <a:endParaRPr lang="fa-IR" sz="2000" dirty="0">
              <a:cs typeface="B Titr" panose="00000700000000000000" pitchFamily="2" charset="-78"/>
            </a:endParaRPr>
          </a:p>
        </p:txBody>
      </p:sp>
      <p:pic>
        <p:nvPicPr>
          <p:cNvPr id="14" name="Picture 13" descr="مرکز ژرژ پمپیدو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5981065" cy="399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7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مرکز ژرژ پمپیدو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2" y="1828800"/>
            <a:ext cx="6134100" cy="4312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40482" y="685800"/>
            <a:ext cx="3352800" cy="400110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2000" dirty="0">
                <a:cs typeface="B Titr" panose="00000700000000000000" pitchFamily="2" charset="-78"/>
              </a:rPr>
              <a:t>اداره توسعه فرهنگی 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36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رکز ژرژ پمپیدو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676400"/>
            <a:ext cx="6167392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40482" y="685800"/>
            <a:ext cx="3352800" cy="400110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2000" dirty="0">
                <a:cs typeface="B Titr" panose="00000700000000000000" pitchFamily="2" charset="-78"/>
              </a:rPr>
              <a:t>موزه ملی هنر مدرن</a:t>
            </a:r>
            <a:endParaRPr lang="fa-IR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5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رکز ژرژ پمپیدو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11" y="1304955"/>
            <a:ext cx="377952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مرکز ژرژ پمپیدو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4256405" cy="2597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324600" y="685800"/>
            <a:ext cx="2268682" cy="400110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2000" dirty="0">
                <a:cs typeface="B Titr" panose="00000700000000000000" pitchFamily="2" charset="-78"/>
              </a:rPr>
              <a:t>و دیگر بخش ها میشود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19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33600" y="3108068"/>
            <a:ext cx="6781800" cy="646331"/>
          </a:xfrm>
          <a:prstGeom prst="rect">
            <a:avLst/>
          </a:prstGeom>
          <a:noFill/>
          <a:ln>
            <a:noFill/>
          </a:ln>
          <a:effectLst>
            <a:outerShdw blurRad="50800" dist="673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dirty="0">
                <a:cs typeface="B Titr" panose="00000700000000000000" pitchFamily="2" charset="-78"/>
              </a:rPr>
              <a:t>شهرک علوم و فنون </a:t>
            </a:r>
            <a:r>
              <a:rPr lang="ar-SA" dirty="0">
                <a:cs typeface="B Titr" panose="00000700000000000000" pitchFamily="2" charset="-78"/>
              </a:rPr>
              <a:t>سانتاگو کالاتراوا 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44614" y="1447800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4064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فرهنگسرای بهمن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9" name="Picture 8" descr="http://bahman.farhangsara.ir/portals/57/bahman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440633"/>
            <a:ext cx="4495800" cy="2895600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38300" y="4155448"/>
            <a:ext cx="25146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1200" dirty="0"/>
              <a:t>سال تاسیس : </a:t>
            </a:r>
            <a:r>
              <a:rPr lang="ar-SA" sz="1200" dirty="0"/>
              <a:t>بيست و يكم شهريور ماه 1370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705100" y="3272663"/>
            <a:ext cx="14478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موقعیت مکانی : تهران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38300" y="5082948"/>
            <a:ext cx="25146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ar-SA" sz="1200" dirty="0"/>
              <a:t>با مساحتی بیش از 5 هزار متر مربع 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26842" y="2440633"/>
            <a:ext cx="259080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مادر فرهنگسر</a:t>
            </a:r>
            <a:r>
              <a:rPr lang="fa-IR" sz="2000" dirty="0"/>
              <a:t>ه</a:t>
            </a:r>
            <a:r>
              <a:rPr lang="ar-SA" sz="2000" dirty="0"/>
              <a:t>اي كشور 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86674" y="271857"/>
            <a:ext cx="4669665" cy="461665"/>
          </a:xfrm>
          <a:prstGeom prst="rect">
            <a:avLst/>
          </a:prstGeom>
          <a:noFill/>
          <a:ln>
            <a:noFill/>
          </a:ln>
          <a:effectLst>
            <a:outerShdw blurRad="50800" dist="4064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شهرک علوم و فنون </a:t>
            </a:r>
            <a:r>
              <a:rPr lang="ar-SA" sz="2400" dirty="0">
                <a:cs typeface="B Titr" panose="00000700000000000000" pitchFamily="2" charset="-78"/>
              </a:rPr>
              <a:t>سانتاگو کالاتراوا 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14" name="Picture 13" descr="شهرک علوم و فنون کالاتراوا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702810" cy="258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شهرک علوم و فنون کالاتراو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14" y="3856769"/>
            <a:ext cx="5650230" cy="288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4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شهرک علوم و فنون کالاتراوا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7" y="1606053"/>
            <a:ext cx="4787910" cy="233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0" y="326991"/>
            <a:ext cx="6508665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در طراحی این فضا </a:t>
            </a:r>
            <a:r>
              <a:rPr lang="ar-SA" sz="2400" dirty="0">
                <a:cs typeface="B Titr" panose="00000700000000000000" pitchFamily="2" charset="-78"/>
              </a:rPr>
              <a:t>از </a:t>
            </a:r>
            <a:r>
              <a:rPr lang="ar-SA" sz="2400" dirty="0">
                <a:solidFill>
                  <a:srgbClr val="0070C0"/>
                </a:solidFill>
                <a:cs typeface="B Titr" panose="00000700000000000000" pitchFamily="2" charset="-78"/>
              </a:rPr>
              <a:t>آب </a:t>
            </a:r>
            <a:r>
              <a:rPr lang="ar-SA" sz="2400" dirty="0">
                <a:cs typeface="B Titr" panose="00000700000000000000" pitchFamily="2" charset="-78"/>
              </a:rPr>
              <a:t>به صورت </a:t>
            </a:r>
            <a:r>
              <a:rPr lang="ar-SA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825500" dir="81000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انعکاس دهنده </a:t>
            </a:r>
            <a:r>
              <a:rPr lang="ar-SA" sz="2400" dirty="0">
                <a:cs typeface="B Titr" panose="00000700000000000000" pitchFamily="2" charset="-78"/>
              </a:rPr>
              <a:t>معماری به عنوان یک المان شاخص سایت استفاده ک</a:t>
            </a:r>
            <a:r>
              <a:rPr lang="fa-IR" sz="2400" dirty="0">
                <a:cs typeface="B Titr" panose="00000700000000000000" pitchFamily="2" charset="-78"/>
              </a:rPr>
              <a:t>رده اند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11" name="Picture 10" descr="شهرک علوم و فنون کالاتراو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42744"/>
            <a:ext cx="3581400" cy="241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شهرک علوم و فنون کالاتراوا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32" y="4230567"/>
            <a:ext cx="3378739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9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شهرک علوم و فنون کالاتراوا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313487" cy="281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1656" y="221844"/>
            <a:ext cx="650866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دیگر بخش های این مرکز :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11" name="Picture 10" descr="شهرک علوم و فنون کالاتراو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3962400" cy="24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شهرک علوم و فنون کالاتراوا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0" y="4114800"/>
            <a:ext cx="3060337" cy="2485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شهرک علوم و فنون کالاتراوا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7848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شهرک علوم و فنون کالاتراو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55626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3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شهرک علوم و فنون کالاتراوا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77380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شهرک علوم و فنون کالاتراو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505200"/>
            <a:ext cx="4572000" cy="308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شهرک علوم و فنون کالاتراوا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630806" cy="308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شهرک علوم و فنون کالاتراوا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3236"/>
            <a:ext cx="2667000" cy="3013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4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0" y="3031867"/>
            <a:ext cx="4669665" cy="646331"/>
          </a:xfrm>
          <a:prstGeom prst="rect">
            <a:avLst/>
          </a:prstGeom>
          <a:noFill/>
          <a:ln>
            <a:noFill/>
          </a:ln>
          <a:effectLst>
            <a:outerShdw blurRad="50800" dist="6223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dirty="0">
                <a:cs typeface="B Titr" panose="00000700000000000000" pitchFamily="2" charset="-78"/>
              </a:rPr>
              <a:t>مرکز هنری وکسنر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3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84209" y="166119"/>
            <a:ext cx="4669665" cy="461665"/>
          </a:xfrm>
          <a:prstGeom prst="rect">
            <a:avLst/>
          </a:prstGeom>
          <a:noFill/>
          <a:ln>
            <a:noFill/>
          </a:ln>
          <a:effectLst>
            <a:outerShdw blurRad="50800" dist="4064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2400" dirty="0">
                <a:cs typeface="B Titr" panose="00000700000000000000" pitchFamily="2" charset="-78"/>
              </a:rPr>
              <a:t>مرکز هنری وکسنر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19" name="Picture 18" descr="مرکز هنری وکسن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41" y="3677112"/>
            <a:ext cx="7239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مرکز هنری وکسنر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79252"/>
            <a:ext cx="4456041" cy="2449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2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مرکز هنری وکسن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199"/>
            <a:ext cx="3130550" cy="34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مرکز هنری وکسنر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4876800" cy="27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مرکز هنری وکسنر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199"/>
            <a:ext cx="3470564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315200" y="152400"/>
            <a:ext cx="17526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2400" dirty="0">
                <a:cs typeface="B Titr" panose="00000700000000000000" pitchFamily="2" charset="-78"/>
              </a:rPr>
              <a:t>عکس هایی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467600" y="614065"/>
            <a:ext cx="17526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از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391400" y="1056951"/>
            <a:ext cx="17526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بخش های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467600" y="1512361"/>
            <a:ext cx="17526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مختلف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467600" y="1955247"/>
            <a:ext cx="17526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این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391400" y="2478641"/>
            <a:ext cx="17526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مرکز</a:t>
            </a:r>
          </a:p>
        </p:txBody>
      </p:sp>
    </p:spTree>
    <p:extLst>
      <p:ext uri="{BB962C8B-B14F-4D97-AF65-F5344CB8AC3E}">
        <p14:creationId xmlns:p14="http://schemas.microsoft.com/office/powerpoint/2010/main" val="35463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مرکز هنری وکسنر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019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مرکز هنری وکسنر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3581400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مرکز هنری وکسنر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6" y="3505200"/>
            <a:ext cx="3470564" cy="320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1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کز هنری وکسنر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971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مرکز هنری وکسنر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124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مرکز هنری وکسنر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5105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5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81000"/>
            <a:ext cx="4267200" cy="461665"/>
          </a:xfrm>
          <a:effectLst/>
        </p:spPr>
        <p:txBody>
          <a:bodyPr wrap="square">
            <a:spAutoFit/>
          </a:bodyPr>
          <a:lstStyle/>
          <a:p>
            <a:r>
              <a:rPr lang="ar-SA" sz="2400" dirty="0">
                <a:cs typeface="B Titr" panose="00000700000000000000" pitchFamily="2" charset="-78"/>
              </a:rPr>
              <a:t>بخش های این فرهنگسرا عبارتند از</a:t>
            </a:r>
            <a:r>
              <a:rPr lang="fa-IR" sz="2400" dirty="0">
                <a:cs typeface="B Titr" panose="00000700000000000000" pitchFamily="2" charset="-78"/>
              </a:rPr>
              <a:t> :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10" name="Picture 9" descr="http://bahman.farhangsara.ir/portals/57/IMG_02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67533"/>
            <a:ext cx="3355975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67400" y="1600200"/>
            <a:ext cx="426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تالار شهید آوینی</a:t>
            </a:r>
            <a:endParaRPr lang="en-US" sz="2000" dirty="0"/>
          </a:p>
        </p:txBody>
      </p:sp>
      <p:pic>
        <p:nvPicPr>
          <p:cNvPr id="14" name="Picture 13" descr="http://bahman.farhangsara.ir/portals/57/IMG_496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15479"/>
            <a:ext cx="4267200" cy="236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6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00400" y="2819400"/>
            <a:ext cx="3886200" cy="646331"/>
          </a:xfrm>
          <a:prstGeom prst="rect">
            <a:avLst/>
          </a:prstGeom>
          <a:noFill/>
          <a:ln>
            <a:noFill/>
          </a:ln>
          <a:effectLst>
            <a:outerShdw blurRad="50800" dist="6350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dirty="0">
                <a:cs typeface="B Titr" panose="00000700000000000000" pitchFamily="2" charset="-78"/>
              </a:rPr>
              <a:t>مرکز موسیقی کودلی</a:t>
            </a:r>
          </a:p>
        </p:txBody>
      </p:sp>
    </p:spTree>
    <p:extLst>
      <p:ext uri="{BB962C8B-B14F-4D97-AF65-F5344CB8AC3E}">
        <p14:creationId xmlns:p14="http://schemas.microsoft.com/office/powerpoint/2010/main" val="34218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74665" y="341004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4064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400" dirty="0">
                <a:cs typeface="B Titr" panose="00000700000000000000" pitchFamily="2" charset="-78"/>
              </a:rPr>
              <a:t>مرکز موسیقی کودلی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29714" y="2286608"/>
            <a:ext cx="2514600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طراح : </a:t>
            </a:r>
            <a:r>
              <a:rPr lang="ar-SA" sz="1200" dirty="0"/>
              <a:t>استودیو اپیدز </a:t>
            </a:r>
            <a:endParaRPr lang="en-US" sz="1200" dirty="0">
              <a:cs typeface="B Traffic" panose="00000400000000000000" pitchFamily="2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4600" y="1283847"/>
            <a:ext cx="1629714" cy="276999"/>
          </a:xfrm>
          <a:prstGeom prst="rect">
            <a:avLst/>
          </a:prstGeom>
          <a:ln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1200" dirty="0"/>
              <a:t>موقعیت مکانی : </a:t>
            </a:r>
            <a:r>
              <a:rPr lang="ar-SA" sz="1200" dirty="0"/>
              <a:t>مجارستان</a:t>
            </a:r>
            <a:endParaRPr lang="en-US" sz="1200" dirty="0">
              <a:cs typeface="B Traffic" panose="00000400000000000000" pitchFamily="2" charset="-78"/>
            </a:endParaRPr>
          </a:p>
        </p:txBody>
      </p:sp>
      <p:pic>
        <p:nvPicPr>
          <p:cNvPr id="14" name="Picture 13" descr="مرکز موسیقی کودلی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8338"/>
            <a:ext cx="4343400" cy="245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مرکز موسیقی کودلی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38494"/>
            <a:ext cx="7086600" cy="269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2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رکز موسیقی کودل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3581400" cy="34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مرکز موسیقی کودل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30" y="1371600"/>
            <a:ext cx="3410585" cy="35235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70423" y="565680"/>
            <a:ext cx="1759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400" dirty="0">
                <a:cs typeface="B Titr" panose="00000700000000000000" pitchFamily="2" charset="-78"/>
              </a:rPr>
              <a:t>ساختار </a:t>
            </a:r>
            <a:r>
              <a:rPr lang="fa-IR" sz="2400" dirty="0">
                <a:cs typeface="B Titr" panose="00000700000000000000" pitchFamily="2" charset="-78"/>
              </a:rPr>
              <a:t>این بنا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48200" y="588763"/>
            <a:ext cx="267508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400" dirty="0">
                <a:cs typeface="B Titr" panose="00000700000000000000" pitchFamily="2" charset="-78"/>
              </a:rPr>
              <a:t>مطابق با اصول </a:t>
            </a:r>
            <a:r>
              <a:rPr lang="ar-SA" sz="2400" dirty="0">
                <a:solidFill>
                  <a:srgbClr val="FF0000"/>
                </a:solidFill>
                <a:cs typeface="B Titr" panose="00000700000000000000" pitchFamily="2" charset="-78"/>
              </a:rPr>
              <a:t>ریاضی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62200" y="588763"/>
            <a:ext cx="24384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و </a:t>
            </a:r>
            <a:r>
              <a:rPr lang="ar-SA" sz="2400" dirty="0">
                <a:solidFill>
                  <a:schemeClr val="tx1"/>
                </a:solidFill>
                <a:cs typeface="B Titr" panose="00000700000000000000" pitchFamily="2" charset="-78"/>
              </a:rPr>
              <a:t>قانون نسبت </a:t>
            </a:r>
            <a:r>
              <a:rPr lang="ar-SA" sz="2400" dirty="0">
                <a:solidFill>
                  <a:srgbClr val="FFFF00"/>
                </a:solidFill>
                <a:cs typeface="B Titr" panose="00000700000000000000" pitchFamily="2" charset="-78"/>
              </a:rPr>
              <a:t>طلایی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طراحی شده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70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مرکز موسیقی کودلی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76516"/>
            <a:ext cx="3429000" cy="352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مرکز موسیقی کودلی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6400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مرکز موسیقی کودلی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6516"/>
            <a:ext cx="3429000" cy="3486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مرکز موسیقی کودلی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6848475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مرکز موسیقی کودلی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6086475" cy="306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1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مرکز موسیقی کودلی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1"/>
            <a:ext cx="3657600" cy="313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مرکز موسیقی کودلی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505200"/>
            <a:ext cx="3258403" cy="314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مرکز موسیقی کودلی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6477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8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124200" y="2590800"/>
            <a:ext cx="426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7200" dirty="0">
                <a:cs typeface="B Titr" panose="00000700000000000000" pitchFamily="2" charset="-78"/>
              </a:rPr>
              <a:t>پایان</a:t>
            </a:r>
            <a:endParaRPr lang="en-US" sz="7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30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457200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سالن سينما تراس  بهمن</a:t>
            </a:r>
            <a:endParaRPr lang="en-US" sz="2000" dirty="0"/>
          </a:p>
        </p:txBody>
      </p:sp>
      <p:pic>
        <p:nvPicPr>
          <p:cNvPr id="4" name="Picture 3" descr="http://bahman.farhangsara.ir/portals/57/Gallery/sene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91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bahman.farhangsara.ir/portals/57/Gallery/senema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4079875" cy="2697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0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593080" y="457200"/>
            <a:ext cx="3322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مجتمع فرهنگی هنری شهید کریمی</a:t>
            </a:r>
            <a:endParaRPr lang="en-US" sz="2000" dirty="0"/>
          </a:p>
        </p:txBody>
      </p:sp>
      <p:pic>
        <p:nvPicPr>
          <p:cNvPr id="3" name="Picture 2" descr="http://bahman.farhangsara.ir/portals/57/Gallery/mobar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3916680" cy="277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bahman.farhangsara.ir/portals/57/Gallery/karem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1"/>
            <a:ext cx="4172585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9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91200" y="457200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نگارخانه هاي هنرهاي تجسمي</a:t>
            </a:r>
            <a:endParaRPr lang="en-US" sz="2000" dirty="0"/>
          </a:p>
        </p:txBody>
      </p:sp>
      <p:pic>
        <p:nvPicPr>
          <p:cNvPr id="3" name="Picture 2" descr="http://bahman.farhangsara.ir/portals/57/Gallery/negark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514794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0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ahman.farhangsara.ir/portals/57/Gallery/sanja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5334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105400" y="45720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ar-SA" sz="2000" dirty="0"/>
              <a:t>واحد موسيقي ( سالن حشمت سنجري)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1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29400" y="457200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ar-SA" sz="2000" dirty="0"/>
              <a:t> كتابخانه شهيد فهميده </a:t>
            </a:r>
            <a:endParaRPr lang="en-US" sz="2000" dirty="0"/>
          </a:p>
        </p:txBody>
      </p:sp>
      <p:pic>
        <p:nvPicPr>
          <p:cNvPr id="4" name="Picture 3" descr="http://bahman.farhangsara.ir/portals/57/DSCN79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54864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6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00"/>
      </a:dk1>
      <a:lt1>
        <a:srgbClr val="CCCC00"/>
      </a:lt1>
      <a:dk2>
        <a:srgbClr val="333300"/>
      </a:dk2>
      <a:lt2>
        <a:srgbClr val="808080"/>
      </a:lt2>
      <a:accent1>
        <a:srgbClr val="FFCC66"/>
      </a:accent1>
      <a:accent2>
        <a:srgbClr val="0000FF"/>
      </a:accent2>
      <a:accent3>
        <a:srgbClr val="E2E2AA"/>
      </a:accent3>
      <a:accent4>
        <a:srgbClr val="2A2A00"/>
      </a:accent4>
      <a:accent5>
        <a:srgbClr val="FFE2B8"/>
      </a:accent5>
      <a:accent6>
        <a:srgbClr val="0000E7"/>
      </a:accent6>
      <a:hlink>
        <a:srgbClr val="CC3300"/>
      </a:hlink>
      <a:folHlink>
        <a:srgbClr val="C0C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F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PF110</Template>
  <TotalTime>298</TotalTime>
  <Words>335</Words>
  <Application>Microsoft Office PowerPoint</Application>
  <PresentationFormat>On-screen Show (4:3)</PresentationFormat>
  <Paragraphs>72</Paragraphs>
  <Slides>46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B Titr</vt:lpstr>
      <vt:lpstr>B Traffic</vt:lpstr>
      <vt:lpstr>Calibri</vt:lpstr>
      <vt:lpstr>Times New Roman</vt:lpstr>
      <vt:lpstr>Default Design</vt:lpstr>
      <vt:lpstr>طرح فرهنگسراهای ایرانی و خارجی</vt:lpstr>
      <vt:lpstr>فرهنگسراهای ایرانی</vt:lpstr>
      <vt:lpstr>PowerPoint Presentation</vt:lpstr>
      <vt:lpstr>بخش های این فرهنگسرا عبارتند از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بخش های این فرهنگسرا عبارتند از :</vt:lpstr>
      <vt:lpstr>PowerPoint Presentation</vt:lpstr>
      <vt:lpstr>PowerPoint Presentation</vt:lpstr>
      <vt:lpstr>PowerPoint Presentation</vt:lpstr>
      <vt:lpstr>PowerPoint Presentation</vt:lpstr>
      <vt:lpstr>فرهنگسراهای خارجی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فرهنگسراهای ایرانی و خارجی</dc:title>
  <dc:creator>MRT Pack 20 DVDs</dc:creator>
  <cp:lastModifiedBy>M-SH</cp:lastModifiedBy>
  <cp:revision>61</cp:revision>
  <dcterms:created xsi:type="dcterms:W3CDTF">2015-04-05T18:23:52Z</dcterms:created>
  <dcterms:modified xsi:type="dcterms:W3CDTF">2016-04-12T15:25:10Z</dcterms:modified>
</cp:coreProperties>
</file>