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  <p:sldMasterId id="2147483708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743183-C794-4A45-B75A-080F3217E49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9F03A6-9438-4ECE-B149-9DC6F7013B7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7422" y="1000108"/>
            <a:ext cx="44775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smtClean="0">
                <a:latin typeface="Titr" pitchFamily="2" charset="-78"/>
                <a:cs typeface="Titr" pitchFamily="2" charset="-78"/>
              </a:rPr>
              <a:t>به نام او که هستی از اوست</a:t>
            </a:r>
            <a:endParaRPr lang="fa-IR" sz="36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4105" y="3286124"/>
            <a:ext cx="2815194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یک </a:t>
            </a:r>
            <a:r>
              <a:rPr lang="fa-IR" sz="4000" dirty="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فعالیت</a:t>
            </a:r>
            <a:r>
              <a:rPr lang="en-US" sz="400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 </a:t>
            </a:r>
            <a:r>
              <a:rPr lang="fa-IR" sz="400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 </a:t>
            </a:r>
            <a:r>
              <a:rPr lang="fa-IR" sz="4000" dirty="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جالب</a:t>
            </a:r>
            <a:endParaRPr lang="fa-IR" sz="4000" dirty="0">
              <a:solidFill>
                <a:srgbClr val="FFFF00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randomBar dir="vert"/>
    <p:sndAc>
      <p:stSnd>
        <p:snd r:embed="rId2" name="push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3279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در کلاس پنجم آموختیم که مجموع زوایای داخلی هر مثلث 180 درجه است .</a:t>
            </a:r>
            <a:endParaRPr lang="fa-IR" sz="2400" dirty="0">
              <a:solidFill>
                <a:srgbClr val="FFFF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3306" y="1857364"/>
            <a:ext cx="509306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یک مثلث به دلخواه انتخاب وآن را رسم کنید .</a:t>
            </a:r>
            <a:endParaRPr lang="fa-IR" sz="24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428596" y="3500438"/>
            <a:ext cx="3571900" cy="24288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3306" y="2571744"/>
            <a:ext cx="512672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مانند شکل 2 مثلث را به سه قسمت تقسیم کنید .</a:t>
            </a:r>
            <a:endParaRPr lang="fa-IR" sz="24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4857752" y="3500438"/>
            <a:ext cx="3571900" cy="24288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36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6143644"/>
            <a:ext cx="31290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</a:t>
            </a:r>
            <a:endParaRPr lang="fa-IR" sz="24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388" y="6215082"/>
            <a:ext cx="35719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2</a:t>
            </a:r>
            <a:endParaRPr lang="fa-IR" sz="20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6643702" y="4286256"/>
            <a:ext cx="571504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6072992" y="5357032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6000760" y="4357694"/>
            <a:ext cx="642942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  <p:sndAc>
      <p:stSnd>
        <p:snd r:embed="rId2" name="hamm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57166"/>
            <a:ext cx="7749301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سه بخش را برش زده و مانند شکل زیر در کنار هم طوری قرار می دهیم</a:t>
            </a:r>
          </a:p>
          <a:p>
            <a:r>
              <a:rPr lang="fa-IR" sz="2400" dirty="0" smtClean="0">
                <a:solidFill>
                  <a:srgbClr val="FFFF00"/>
                </a:solidFill>
                <a:latin typeface="Titr" pitchFamily="2" charset="-78"/>
                <a:cs typeface="Titr" pitchFamily="2" charset="-78"/>
              </a:rPr>
              <a:t>تا یک زاویه ی نیم صفحه  ( 180 درجه) تشکیل شود 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.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143372" y="3214686"/>
            <a:ext cx="571504" cy="500066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358216" y="3999710"/>
            <a:ext cx="1143008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4714876" y="3214686"/>
            <a:ext cx="642942" cy="42862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3286116" y="3143248"/>
            <a:ext cx="1643074" cy="1214446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28926" y="4572008"/>
            <a:ext cx="1785950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4036215" y="3821909"/>
            <a:ext cx="785818" cy="57150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4607719" y="3750471"/>
            <a:ext cx="857256" cy="64294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4714876" y="4572008"/>
            <a:ext cx="1785950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500562" y="3214686"/>
            <a:ext cx="1571636" cy="114300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Block Arc 38"/>
          <p:cNvSpPr/>
          <p:nvPr/>
        </p:nvSpPr>
        <p:spPr>
          <a:xfrm>
            <a:off x="4214810" y="4143380"/>
            <a:ext cx="1000132" cy="857256"/>
          </a:xfrm>
          <a:prstGeom prst="blockArc">
            <a:avLst>
              <a:gd name="adj1" fmla="val 11187540"/>
              <a:gd name="adj2" fmla="val 21027549"/>
              <a:gd name="adj3" fmla="val 2115"/>
            </a:avLst>
          </a:prstGeom>
          <a:solidFill>
            <a:srgbClr val="FFFF00"/>
          </a:solidFill>
          <a:ln w="381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2928926" y="2928934"/>
            <a:ext cx="571504" cy="500066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5857884" y="3000372"/>
            <a:ext cx="642942" cy="42862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930116" y="3999710"/>
            <a:ext cx="1143008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 dir="vert"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480270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با توجه به فعالیت صفحه ی قبل می توان بدون اندازه گیری زاویه ها ، مجموع</a:t>
            </a:r>
          </a:p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زوایای چند ضلعی ها را به دست آورد .</a:t>
            </a:r>
            <a:endParaRPr lang="fa-IR" sz="24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Flowchart: Data 2"/>
          <p:cNvSpPr/>
          <p:nvPr/>
        </p:nvSpPr>
        <p:spPr>
          <a:xfrm>
            <a:off x="500034" y="2285992"/>
            <a:ext cx="2357454" cy="1214446"/>
          </a:xfrm>
          <a:prstGeom prst="flowChartInputOut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6" name="Straight Connector 15"/>
          <p:cNvCxnSpPr/>
          <p:nvPr/>
        </p:nvCxnSpPr>
        <p:spPr>
          <a:xfrm>
            <a:off x="928662" y="2285992"/>
            <a:ext cx="1500198" cy="12144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57224" y="2928934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14480" y="2357430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</a:t>
            </a:r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0</a:t>
            </a:r>
            <a:endParaRPr lang="fa-IR" sz="24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22" name="Regular Pentagon 21"/>
          <p:cNvSpPr/>
          <p:nvPr/>
        </p:nvSpPr>
        <p:spPr>
          <a:xfrm>
            <a:off x="571472" y="4429132"/>
            <a:ext cx="2000264" cy="1785950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6" name="Straight Connector 25"/>
          <p:cNvCxnSpPr>
            <a:stCxn id="22" idx="1"/>
            <a:endCxn id="22" idx="4"/>
          </p:cNvCxnSpPr>
          <p:nvPr/>
        </p:nvCxnSpPr>
        <p:spPr>
          <a:xfrm rot="10800000" flipH="1" flipV="1">
            <a:off x="571474" y="5111302"/>
            <a:ext cx="1618246" cy="11037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2" idx="1"/>
            <a:endCxn id="22" idx="5"/>
          </p:cNvCxnSpPr>
          <p:nvPr/>
        </p:nvCxnSpPr>
        <p:spPr>
          <a:xfrm rot="10800000" flipH="1">
            <a:off x="571474" y="5111302"/>
            <a:ext cx="20002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285852" y="4643446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571604" y="5214950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28662" y="5786454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71802" y="1714488"/>
            <a:ext cx="578647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اگر از یک راس تمام قطرهایی را که می توان</a:t>
            </a:r>
          </a:p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کشید را رسم کنیم ، شکل به چند مثلث تقسیم</a:t>
            </a:r>
          </a:p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 می شود بنابراین :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71868" y="3143248"/>
            <a:ext cx="185178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360= 180× 2</a:t>
            </a:r>
            <a:endParaRPr lang="fa-IR" sz="24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71868" y="5143512"/>
            <a:ext cx="187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540= 180× 3</a:t>
            </a:r>
            <a:endParaRPr lang="fa-IR" sz="2400" dirty="0"/>
          </a:p>
        </p:txBody>
      </p:sp>
    </p:spTree>
  </p:cSld>
  <p:clrMapOvr>
    <a:masterClrMapping/>
  </p:clrMapOvr>
  <p:transition spd="slow">
    <p:checker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/>
          <p:cNvSpPr/>
          <p:nvPr/>
        </p:nvSpPr>
        <p:spPr>
          <a:xfrm>
            <a:off x="428596" y="928670"/>
            <a:ext cx="2071702" cy="1928826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" name="Straight Connector 3"/>
          <p:cNvCxnSpPr>
            <a:stCxn id="2" idx="4"/>
            <a:endCxn id="2" idx="2"/>
          </p:cNvCxnSpPr>
          <p:nvPr/>
        </p:nvCxnSpPr>
        <p:spPr>
          <a:xfrm rot="16200000" flipH="1">
            <a:off x="-53610" y="1893083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4"/>
            <a:endCxn id="2" idx="0"/>
          </p:cNvCxnSpPr>
          <p:nvPr/>
        </p:nvCxnSpPr>
        <p:spPr>
          <a:xfrm rot="16200000" flipH="1">
            <a:off x="1223343" y="616129"/>
            <a:ext cx="964413" cy="15894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" idx="4"/>
            <a:endCxn id="2" idx="1"/>
          </p:cNvCxnSpPr>
          <p:nvPr/>
        </p:nvCxnSpPr>
        <p:spPr>
          <a:xfrm rot="16200000" flipH="1">
            <a:off x="500034" y="1339439"/>
            <a:ext cx="1928826" cy="1107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71604" y="1000108"/>
            <a:ext cx="52610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493086" y="1721436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00100" y="2071678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 rot="20690320">
            <a:off x="1539307" y="1705420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13" name="Heptagon 12"/>
          <p:cNvSpPr/>
          <p:nvPr/>
        </p:nvSpPr>
        <p:spPr>
          <a:xfrm>
            <a:off x="214282" y="3643314"/>
            <a:ext cx="2786082" cy="2571768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5" name="Straight Connector 14"/>
          <p:cNvCxnSpPr>
            <a:stCxn id="13" idx="1"/>
            <a:endCxn id="13" idx="5"/>
          </p:cNvCxnSpPr>
          <p:nvPr/>
        </p:nvCxnSpPr>
        <p:spPr>
          <a:xfrm flipH="1" flipV="1">
            <a:off x="490189" y="4152686"/>
            <a:ext cx="2510182" cy="114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3" idx="5"/>
            <a:endCxn id="13" idx="2"/>
          </p:cNvCxnSpPr>
          <p:nvPr/>
        </p:nvCxnSpPr>
        <p:spPr>
          <a:xfrm rot="10800000" flipH="1" flipV="1">
            <a:off x="490189" y="4152686"/>
            <a:ext cx="1737092" cy="20624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5"/>
            <a:endCxn id="13" idx="0"/>
          </p:cNvCxnSpPr>
          <p:nvPr/>
        </p:nvCxnSpPr>
        <p:spPr>
          <a:xfrm rot="10800000" flipH="1">
            <a:off x="490189" y="4152686"/>
            <a:ext cx="22342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5"/>
            <a:endCxn id="13" idx="3"/>
          </p:cNvCxnSpPr>
          <p:nvPr/>
        </p:nvCxnSpPr>
        <p:spPr>
          <a:xfrm rot="10800000" flipH="1" flipV="1">
            <a:off x="490189" y="4152686"/>
            <a:ext cx="497176" cy="20624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357290" y="3786190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 rot="15988977">
            <a:off x="294561" y="5018418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0100" y="5429264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43042" y="5072074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785918" y="4357694"/>
            <a:ext cx="526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180</a:t>
            </a:r>
            <a:endParaRPr lang="fa-IR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43306" y="1643050"/>
            <a:ext cx="1861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720= 180× 4</a:t>
            </a:r>
            <a:endParaRPr lang="fa-IR" sz="2400" dirty="0"/>
          </a:p>
        </p:txBody>
      </p:sp>
      <p:sp>
        <p:nvSpPr>
          <p:cNvPr id="32" name="Rectangle 31"/>
          <p:cNvSpPr/>
          <p:nvPr/>
        </p:nvSpPr>
        <p:spPr>
          <a:xfrm>
            <a:off x="3714744" y="4929198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900= 180× 5</a:t>
            </a:r>
            <a:endParaRPr lang="fa-IR" sz="2400" dirty="0"/>
          </a:p>
        </p:txBody>
      </p:sp>
    </p:spTree>
  </p:cSld>
  <p:clrMapOvr>
    <a:masterClrMapping/>
  </p:clrMapOvr>
  <p:transition spd="slow">
    <p:comb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ecagon 2"/>
          <p:cNvSpPr/>
          <p:nvPr/>
        </p:nvSpPr>
        <p:spPr>
          <a:xfrm>
            <a:off x="0" y="214290"/>
            <a:ext cx="9144000" cy="6429420"/>
          </a:xfrm>
          <a:prstGeom prst="decagon">
            <a:avLst/>
          </a:prstGeom>
          <a:effectLst>
            <a:outerShdw blurRad="95000" rotWithShape="0">
              <a:srgbClr val="000000">
                <a:alpha val="50000"/>
              </a:srgbClr>
            </a:outerShdw>
            <a:softEdge rad="6350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2143108" y="2500306"/>
            <a:ext cx="4500594" cy="1446550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1">
            <a:spAutoFit/>
          </a:bodyPr>
          <a:lstStyle/>
          <a:p>
            <a:r>
              <a:rPr lang="fa-IR" sz="8800" dirty="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خدا حافظ</a:t>
            </a:r>
            <a:endParaRPr lang="fa-IR" sz="8800" dirty="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blinds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aper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فعالیت چند ضلعی ص 54 ریاضی ششم ابتدایی</Template>
  <TotalTime>0</TotalTime>
  <Words>162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Book Antiqua</vt:lpstr>
      <vt:lpstr>Constantia</vt:lpstr>
      <vt:lpstr>Lucida Sans</vt:lpstr>
      <vt:lpstr>Times New Roman</vt:lpstr>
      <vt:lpstr>Titr</vt:lpstr>
      <vt:lpstr>Wingdings</vt:lpstr>
      <vt:lpstr>Wingdings 2</vt:lpstr>
      <vt:lpstr>Wingdings 3</vt:lpstr>
      <vt:lpstr>Paper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2022-01-31T19:13:28Z</dcterms:created>
  <dcterms:modified xsi:type="dcterms:W3CDTF">2022-01-31T19:13:45Z</dcterms:modified>
</cp:coreProperties>
</file>