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A9E41-88E6-4CD9-BA76-B062829BFDC5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7FE3B-950E-4896-BEF4-1124A96EE69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928825"/>
          </a:xfrm>
        </p:spPr>
        <p:txBody>
          <a:bodyPr>
            <a:normAutofit fontScale="90000"/>
          </a:bodyPr>
          <a:lstStyle/>
          <a:p>
            <a:r>
              <a:rPr lang="fa-IR" b="1" dirty="0" smtClean="0"/>
              <a:t>محورهای </a:t>
            </a:r>
            <a:r>
              <a:rPr lang="fa-IR" b="1" dirty="0" smtClean="0"/>
              <a:t>مختصات</a:t>
            </a:r>
            <a:r>
              <a:rPr lang="en-US" b="1" smtClean="0"/>
              <a:t/>
            </a:r>
            <a:br>
              <a:rPr lang="en-US" b="1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مکان تمام نقاط در یک صفحه را می توانیم به کمک دو محور عمود بر هم مشخص کنیم.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71810"/>
            <a:ext cx="6400800" cy="2566990"/>
          </a:xfrm>
        </p:spPr>
        <p:txBody>
          <a:bodyPr/>
          <a:lstStyle/>
          <a:p>
            <a:r>
              <a:rPr lang="fa-IR" b="1" dirty="0" smtClean="0">
                <a:solidFill>
                  <a:schemeClr val="tx1"/>
                </a:solidFill>
              </a:rPr>
              <a:t>محل برخورد دو محور را مبدا مختصات گوییم</a:t>
            </a:r>
            <a:r>
              <a:rPr lang="fa-IR" dirty="0" smtClean="0"/>
              <a:t>.</a:t>
            </a:r>
            <a:endParaRPr lang="fa-IR" dirty="0"/>
          </a:p>
        </p:txBody>
      </p:sp>
      <p:grpSp>
        <p:nvGrpSpPr>
          <p:cNvPr id="8" name="Group 7"/>
          <p:cNvGrpSpPr/>
          <p:nvPr/>
        </p:nvGrpSpPr>
        <p:grpSpPr>
          <a:xfrm>
            <a:off x="2214546" y="3714752"/>
            <a:ext cx="2501124" cy="1715306"/>
            <a:chOff x="2713818" y="3358356"/>
            <a:chExt cx="2501124" cy="1715306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714612" y="5072074"/>
              <a:ext cx="250033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1857356" y="4214818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صفحه مختصات از دو محور عمودی و افقی تشکیل شده است.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به دو عددی که با آن مکان نقطه را در صفحه تعیین می کنیم ، مولفه های افقی و عمودی گوییم ومختصات را در </a:t>
            </a:r>
            <a:r>
              <a:rPr lang="en-US" dirty="0" smtClean="0"/>
              <a:t>[]</a:t>
            </a:r>
          </a:p>
          <a:p>
            <a:r>
              <a:rPr lang="fa-IR" dirty="0" smtClean="0"/>
              <a:t>(کروشه) نشان می دهیم .</a:t>
            </a:r>
            <a:endParaRPr lang="fa-I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fa-IR" b="1" dirty="0" smtClean="0"/>
              <a:t>تقارن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1- تقارن نسبت به محور تقارن </a:t>
            </a:r>
            <a:br>
              <a:rPr lang="fa-IR" dirty="0" smtClean="0"/>
            </a:br>
            <a:r>
              <a:rPr lang="fa-IR" dirty="0" smtClean="0"/>
              <a:t>2- تقارن نسبت به نقطه ی تقارن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در تقارن </a:t>
            </a:r>
            <a:r>
              <a:rPr lang="fa-IR" b="1" dirty="0" smtClean="0"/>
              <a:t>نسبت به محور </a:t>
            </a:r>
            <a:r>
              <a:rPr lang="fa-IR" dirty="0" smtClean="0"/>
              <a:t>تقارن قرینه ی شکل را نسبت به خط تقارن به دست آورده ، مختصات شکل قرینه را می نویسیم.</a:t>
            </a:r>
          </a:p>
          <a:p>
            <a:r>
              <a:rPr lang="fa-IR" b="1" dirty="0" smtClean="0"/>
              <a:t>قرینه مرکزی </a:t>
            </a:r>
            <a:r>
              <a:rPr lang="fa-IR" dirty="0" smtClean="0"/>
              <a:t>را می توان:</a:t>
            </a:r>
          </a:p>
          <a:p>
            <a:r>
              <a:rPr lang="fa-IR" dirty="0" smtClean="0"/>
              <a:t>1- با دوران دادن شکل حول مرکز تقارن نیز پیدا کرد.</a:t>
            </a:r>
          </a:p>
          <a:p>
            <a:r>
              <a:rPr lang="fa-IR" dirty="0" smtClean="0"/>
              <a:t>2-ابتدا از هر راس به نقطه وصل می کنیم و بعد به اندازه خودش ادامه می دهیم.</a:t>
            </a:r>
            <a:endParaRPr lang="fa-I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صفحه 144 انتقال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baseline="0" dirty="0" smtClean="0"/>
                        <a:t>       د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ی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و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</a:t>
                      </a:r>
                      <a:r>
                        <a:rPr lang="fa-IR" baseline="0" dirty="0" smtClean="0"/>
                        <a:t>         ر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   م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د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   ی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  و   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  ر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   م                     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           ن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rot="5400000" flipH="1" flipV="1">
            <a:off x="1179489" y="4178305"/>
            <a:ext cx="64294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500034" y="3857628"/>
            <a:ext cx="92869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428596" y="3429000"/>
            <a:ext cx="1571636" cy="428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28794" y="3429000"/>
            <a:ext cx="1571636" cy="428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2500298" y="3857628"/>
            <a:ext cx="92869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2214546" y="4214818"/>
            <a:ext cx="571504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5286380" y="2714620"/>
            <a:ext cx="71438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>
            <a:off x="4643438" y="2357430"/>
            <a:ext cx="1000132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 flipV="1">
            <a:off x="4643438" y="2000240"/>
            <a:ext cx="1428760" cy="28575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43636" y="2000240"/>
            <a:ext cx="1571636" cy="35719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6715140" y="2357430"/>
            <a:ext cx="928694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286512" y="2714620"/>
            <a:ext cx="71438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72132" y="3071810"/>
            <a:ext cx="107157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5500694" y="235743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محورهای مختصات ریاضی ششم ابتدایی</Template>
  <TotalTime>0</TotalTime>
  <Words>143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محورهای مختصات  مکان تمام نقاط در یک صفحه را می توانیم به کمک دو محور عمود بر هم مشخص کنیم.</vt:lpstr>
      <vt:lpstr>صفحه مختصات از دو محور عمودی و افقی تشکیل شده است.</vt:lpstr>
      <vt:lpstr>تقارن 1- تقارن نسبت به محور تقارن  2- تقارن نسبت به نقطه ی تقارن</vt:lpstr>
      <vt:lpstr>صفحه 144 انتقال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محورهای مختصات  مکان تمام نقاط در یک صفحه را می توانیم به کمک دو محور عمود بر هم مشخص کنیم.</dc:title>
  <dc:creator>omid arzi</dc:creator>
  <cp:lastModifiedBy>omid arzi</cp:lastModifiedBy>
  <cp:revision>1</cp:revision>
  <dcterms:created xsi:type="dcterms:W3CDTF">2022-01-31T19:12:09Z</dcterms:created>
  <dcterms:modified xsi:type="dcterms:W3CDTF">2022-01-31T19:12:23Z</dcterms:modified>
</cp:coreProperties>
</file>