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87" r:id="rId2"/>
    <p:sldId id="256" r:id="rId3"/>
    <p:sldId id="262" r:id="rId4"/>
    <p:sldId id="259" r:id="rId5"/>
    <p:sldId id="275" r:id="rId6"/>
    <p:sldId id="280" r:id="rId7"/>
    <p:sldId id="281" r:id="rId8"/>
    <p:sldId id="282" r:id="rId9"/>
    <p:sldId id="283" r:id="rId10"/>
    <p:sldId id="284" r:id="rId11"/>
    <p:sldId id="277" r:id="rId12"/>
    <p:sldId id="270" r:id="rId13"/>
    <p:sldId id="271" r:id="rId14"/>
    <p:sldId id="272" r:id="rId15"/>
    <p:sldId id="278" r:id="rId16"/>
    <p:sldId id="273" r:id="rId17"/>
    <p:sldId id="258" r:id="rId18"/>
    <p:sldId id="268" r:id="rId19"/>
    <p:sldId id="257" r:id="rId20"/>
    <p:sldId id="285" r:id="rId21"/>
    <p:sldId id="279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98D-96B3-43C6-9400-9CC5F1926B75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7D898-7760-48F3-B663-BADB2A193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9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8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8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8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D898-7760-48F3-B663-BADB2A1935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436763-0819-4FC4-A8CA-C92F5AAE4634}" type="datetimeFigureOut">
              <a:rPr lang="en-US" smtClean="0"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9DC07-48F2-4726-B6E1-5B95C5A0D2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A%AF%DB%8C%D9%88%D9%85%D8%B1%DB%8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2/22/Gyumrigeneralview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2%D8%B1%D8%A7%D8%B1%D8%A7%D8%A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.wikipedia.org/w/index.php?title=%D8%A2%D8%B1%D8%A7%DA%AF%D8%A7%D8%AA%D8%B3%DB%B4%DB%B0%DB%B9%DB%B0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" TargetMode="External"/><Relationship Id="rId4" Type="http://schemas.openxmlformats.org/officeDocument/2006/relationships/hyperlink" Target="http://fa.wikipedia.org/w/index.php?title=%DA%A9%D9%88%D9%87_%D8%B3%D8%A8%D8%AD%D8%A7%D9%86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7%D8%B1%D8%B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8%AF%D8%B1%DB%8C%D8%A7%DA%86%D9%87_%D8%B3%D9%88%D8%A7%D9%86" TargetMode="External"/><Relationship Id="rId5" Type="http://schemas.openxmlformats.org/officeDocument/2006/relationships/hyperlink" Target="http://fa.wikipedia.org/w/index.php?title=%D8%B2%D8%A7%D8%A8_%D8%A8%D8%B2%D8%B1%DA%AF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" TargetMode="External"/><Relationship Id="rId4" Type="http://schemas.openxmlformats.org/officeDocument/2006/relationships/hyperlink" Target="http://fa.wikipedia.org/wiki/%D8%B1%D9%88%D8%AF_%DA%A9%D8%B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B2%D8%A8%D8%A7%D9%86_%DA%A9%D8%B1%D8%AF%DB%8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.wikipedia.org/wiki/%D8%B2%D8%A8%D8%A7%D9%86_%D8%B1%D9%88%D8%B3%DB%8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9%BE%D8%B1%DA%86%D9%85_%D8%A7%D8%B1%D9%85%D9%86%D8%B3%D8%AA%D8%A7%D9%8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//upload.wikimedia.org/wikipedia/commons/0/0f/Coat_of_arms_of_Armenia.svg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9%85%D9%88%D8%B3%DB%8C_%D8%AE%D9%88%D8%B1%D9%86%DB%8C" TargetMode="External"/><Relationship Id="rId3" Type="http://schemas.openxmlformats.org/officeDocument/2006/relationships/hyperlink" Target="http://fa.wikipedia.org/wiki/%D8%B2%D8%A8%D8%A7%D9%86_%D8%A7%D8%B1%D9%85%D9%86%DB%8C" TargetMode="External"/><Relationship Id="rId7" Type="http://schemas.openxmlformats.org/officeDocument/2006/relationships/hyperlink" Target="http://fa.wikipedia.org/wiki/%D9%86%D9%88%D8%A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/index.php?title=%D9%87%D8%A7%DB%8C%DA%A9_(%D8%A7%D8%B1%D9%85%D9%86%DB%8C)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" TargetMode="External"/><Relationship Id="rId11" Type="http://schemas.openxmlformats.org/officeDocument/2006/relationships/hyperlink" Target="#cite_note-1"/><Relationship Id="rId5" Type="http://schemas.openxmlformats.org/officeDocument/2006/relationships/hyperlink" Target="http://fa.wikipedia.org/wiki/%D8%B2%D8%A8%D8%A7%D9%86_%D9%81%D8%A7%D8%B1%D8%B3%DB%8C" TargetMode="External"/><Relationship Id="rId10" Type="http://schemas.openxmlformats.org/officeDocument/2006/relationships/hyperlink" Target="http://fa.wikipedia.org/wiki/%D8%A2%D8%B1%D8%A7%D8%B1%D8%A7%D8%AA_(%D8%A7%D8%B3%D8%AA%D8%A7%D9%86)" TargetMode="External"/><Relationship Id="rId4" Type="http://schemas.openxmlformats.org/officeDocument/2006/relationships/hyperlink" Target="http://fa.wikipedia.org/wiki/%D8%B3%D8%AF%D9%87%E2%80%8C%D9%87%D8%A7%DB%8C_%D9%85%DB%8C%D8%A7%D9%86%D9%87" TargetMode="External"/><Relationship Id="rId9" Type="http://schemas.openxmlformats.org/officeDocument/2006/relationships/hyperlink" Target="http://fa.wikipedia.org/wiki/%D8%A8%D8%A7%D8%A8%D9%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6/Armenia_(orthographic_projection)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9%88%D8%A7%D9%86%D8%A7%D8%AF%D8%B2%D9%88%D8%B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9/93/340_Vanadzo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7%DA%86%D9%85%DB%8C%D8%A7%D8%AF%D8%B2%DB%8C%D9%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4/49/St._Hripsime_Church._View_from_below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7%DB%8C%D8%B1%D9%88%D8%A7%D9%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3/3c/Yerevan_Ararat_by_Ners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pPr rtl="1"/>
            <a:r>
              <a:rPr lang="fa-IR" dirty="0">
                <a:effectLst/>
                <a:cs typeface="0 Baran" pitchFamily="2" charset="-78"/>
                <a:hlinkClick r:id="rId3" action="ppaction://hlinkfile" tooltip="گیومری"/>
              </a:rPr>
              <a:t>گیومری</a:t>
            </a:r>
            <a:endParaRPr lang="en-US" dirty="0">
              <a:cs typeface="0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پرونده:Gyumrigeneralvie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620688"/>
            <a:ext cx="65830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ks.roshd.ir/photos/23.6806.medium.asp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39"/>
            <a:ext cx="4032448" cy="4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97152"/>
            <a:ext cx="7262192" cy="1143000"/>
          </a:xfrm>
        </p:spPr>
        <p:txBody>
          <a:bodyPr/>
          <a:lstStyle/>
          <a:p>
            <a:pPr algn="l" rtl="1"/>
            <a:r>
              <a:rPr lang="fa-IR" dirty="0" smtClean="0"/>
              <a:t>وضع طبیعی ارمنستان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268760"/>
            <a:ext cx="6768752" cy="4425672"/>
          </a:xfrm>
        </p:spPr>
        <p:txBody>
          <a:bodyPr>
            <a:normAutofit/>
          </a:bodyPr>
          <a:lstStyle/>
          <a:p>
            <a:pPr algn="r" rtl="1"/>
            <a:r>
              <a:rPr lang="fa-IR" sz="3000" b="1" dirty="0" smtClean="0"/>
              <a:t>کوه ها:</a:t>
            </a:r>
          </a:p>
          <a:p>
            <a:pPr algn="r" rtl="1"/>
            <a:r>
              <a:rPr lang="fa-IR" dirty="0" smtClean="0"/>
              <a:t>ارمنستان سرزمینی کوهستانی است.</a:t>
            </a:r>
          </a:p>
          <a:p>
            <a:pPr algn="r" rtl="1"/>
            <a:r>
              <a:rPr lang="fa-IR" dirty="0" smtClean="0"/>
              <a:t>بعضی از قله های آن بیش از 4000 متر ارتفاع دارند.</a:t>
            </a:r>
          </a:p>
          <a:p>
            <a:pPr algn="r" rtl="1"/>
            <a:r>
              <a:rPr lang="fa-IR" dirty="0"/>
              <a:t>ارمنستان دارای تعدادی کوه آتش‌فشانی </a:t>
            </a:r>
            <a:r>
              <a:rPr lang="fa-IR" dirty="0" smtClean="0"/>
              <a:t>است: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hlinkClick r:id="rId3" action="ppaction://hlinkfile" tooltip="آرارات"/>
              </a:rPr>
              <a:t>آرارات</a:t>
            </a:r>
            <a:r>
              <a:rPr lang="fa-IR" dirty="0" smtClean="0"/>
              <a:t> به </a:t>
            </a:r>
            <a:r>
              <a:rPr lang="fa-IR" dirty="0"/>
              <a:t>ارتفاع ۵۱۶۵ متر</a:t>
            </a:r>
            <a:r>
              <a:rPr lang="fa-IR" dirty="0" smtClean="0"/>
              <a:t>،</a:t>
            </a:r>
            <a:endParaRPr lang="fa-IR" dirty="0"/>
          </a:p>
          <a:p>
            <a:pPr algn="r" rtl="1"/>
            <a:r>
              <a:rPr lang="fa-IR" dirty="0">
                <a:cs typeface="0 Compset Bold" pitchFamily="2" charset="-78"/>
              </a:rPr>
              <a:t> </a:t>
            </a:r>
            <a:r>
              <a:rPr lang="fa-IR" dirty="0" smtClean="0">
                <a:cs typeface="0 Compset Bold" pitchFamily="2" charset="-78"/>
                <a:hlinkClick r:id="rId4" tooltip="کوه سبحان (صفحه وجود ندارد)"/>
              </a:rPr>
              <a:t>سبحان</a:t>
            </a:r>
            <a:r>
              <a:rPr lang="fa-IR" dirty="0" smtClean="0">
                <a:cs typeface="0 Compset Bold" pitchFamily="2" charset="-78"/>
              </a:rPr>
              <a:t> </a:t>
            </a:r>
            <a:r>
              <a:rPr lang="fa-IR" dirty="0"/>
              <a:t>به ارتفاع</a:t>
            </a:r>
            <a:r>
              <a:rPr lang="fa-IR" dirty="0" smtClean="0">
                <a:cs typeface="0 Compset Bold" pitchFamily="2" charset="-78"/>
              </a:rPr>
              <a:t> </a:t>
            </a:r>
            <a:r>
              <a:rPr lang="fa-IR" dirty="0" smtClean="0"/>
              <a:t>۴۴۳۴ </a:t>
            </a:r>
            <a:r>
              <a:rPr lang="fa-IR" dirty="0"/>
              <a:t>متر</a:t>
            </a:r>
            <a:r>
              <a:rPr lang="fa-IR" dirty="0" smtClean="0"/>
              <a:t>،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hlinkClick r:id="rId5" tooltip="آراگاتس۴۰۹۰ (صفحه وجود ندارد)"/>
              </a:rPr>
              <a:t>آراگاتس</a:t>
            </a:r>
            <a:r>
              <a:rPr lang="fa-IR" dirty="0" smtClean="0"/>
              <a:t> </a:t>
            </a:r>
            <a:r>
              <a:rPr lang="fa-IR" dirty="0"/>
              <a:t>به </a:t>
            </a:r>
            <a:r>
              <a:rPr lang="fa-IR" dirty="0" smtClean="0"/>
              <a:t>ارتفاع 4090 متر</a:t>
            </a:r>
          </a:p>
          <a:p>
            <a:pPr marL="45720" indent="0" algn="r" rtl="1">
              <a:buNone/>
            </a:pPr>
            <a:r>
              <a:rPr lang="fa-IR" dirty="0" smtClean="0"/>
              <a:t>مهمترین آن ها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389984" cy="1150064"/>
          </a:xfrm>
        </p:spPr>
        <p:txBody>
          <a:bodyPr/>
          <a:lstStyle/>
          <a:p>
            <a:pPr algn="l" rtl="1"/>
            <a:r>
              <a:rPr lang="fa-IR" dirty="0"/>
              <a:t>رودها و دریاچه ها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3648" y="1916832"/>
            <a:ext cx="6400800" cy="396044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رودهای </a:t>
            </a:r>
            <a:r>
              <a:rPr lang="fa-IR" b="1" dirty="0"/>
              <a:t>ارمنستان</a:t>
            </a:r>
          </a:p>
          <a:p>
            <a:pPr algn="r" rtl="1"/>
            <a:r>
              <a:rPr lang="fa-IR" dirty="0"/>
              <a:t>سرچشمه رودهای </a:t>
            </a:r>
            <a:r>
              <a:rPr lang="fa-IR" dirty="0">
                <a:hlinkClick r:id="rId3" action="ppaction://hlinkfile" tooltip="ارس"/>
              </a:rPr>
              <a:t>ارس</a:t>
            </a:r>
            <a:r>
              <a:rPr lang="fa-IR" dirty="0"/>
              <a:t>، </a:t>
            </a:r>
            <a:r>
              <a:rPr lang="fa-IR" dirty="0">
                <a:hlinkClick r:id="rId4" action="ppaction://hlinkfile" tooltip="رود کر"/>
              </a:rPr>
              <a:t>کُر</a:t>
            </a:r>
            <a:r>
              <a:rPr lang="fa-IR" dirty="0"/>
              <a:t>، </a:t>
            </a:r>
            <a:r>
              <a:rPr lang="fa-IR" dirty="0">
                <a:hlinkClick r:id="rId5" tooltip="زاب بزرگ (صفحه وجود ندارد)"/>
              </a:rPr>
              <a:t>زاب بزرگ</a:t>
            </a:r>
            <a:r>
              <a:rPr lang="fa-IR" dirty="0"/>
              <a:t> (شاخه چپ رودخانه </a:t>
            </a:r>
            <a:r>
              <a:rPr lang="fa-IR" dirty="0" smtClean="0"/>
              <a:t>دجله و </a:t>
            </a:r>
            <a:r>
              <a:rPr lang="fa-IR" dirty="0"/>
              <a:t>فرات)  در </a:t>
            </a:r>
            <a:r>
              <a:rPr lang="fa-IR" dirty="0" smtClean="0"/>
              <a:t>ارمنستان </a:t>
            </a:r>
            <a:r>
              <a:rPr lang="fa-IR" dirty="0"/>
              <a:t>قرار دارد.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دریاچه‌ها:</a:t>
            </a:r>
            <a:endParaRPr lang="fa-IR" b="1" dirty="0"/>
          </a:p>
          <a:p>
            <a:pPr algn="r" rtl="1"/>
            <a:r>
              <a:rPr lang="fa-IR" dirty="0">
                <a:hlinkClick r:id="rId6" action="ppaction://hlinkfile" tooltip="دریاچه سوان"/>
              </a:rPr>
              <a:t>دریاچه سوان</a:t>
            </a:r>
            <a:r>
              <a:rPr lang="fa-IR" dirty="0"/>
              <a:t> در شرق این کشور واقع شده </a:t>
            </a:r>
            <a:r>
              <a:rPr lang="fa-IR" dirty="0" smtClean="0"/>
              <a:t>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persianblog.ir/71573_SFBRRc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6136"/>
            <a:ext cx="8445842" cy="56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340768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ارتفاع از سطح دریا: ۱۸۹۶ متر </a:t>
            </a:r>
            <a:endParaRPr lang="fa-IR" dirty="0" smtClean="0"/>
          </a:p>
          <a:p>
            <a:pPr algn="r" rtl="1"/>
            <a:r>
              <a:rPr lang="fa-IR" dirty="0" smtClean="0"/>
              <a:t>طول </a:t>
            </a:r>
            <a:r>
              <a:rPr lang="fa-IR" dirty="0"/>
              <a:t>دریاچه:۷۸ کیلومتر </a:t>
            </a:r>
            <a:endParaRPr lang="fa-IR" dirty="0" smtClean="0"/>
          </a:p>
          <a:p>
            <a:pPr algn="r" rtl="1"/>
            <a:r>
              <a:rPr lang="fa-IR" dirty="0" smtClean="0"/>
              <a:t>عرض </a:t>
            </a:r>
            <a:r>
              <a:rPr lang="fa-IR" dirty="0"/>
              <a:t>دریاچه:۵۶ کیلومتر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666136"/>
            <a:ext cx="3024336" cy="4892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1"/>
            <a:r>
              <a:rPr lang="fa-IR" sz="2800" dirty="0" smtClean="0"/>
              <a:t>دریاچه سوان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1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aks.roshd.ir/photos/8.715.medium.asp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3798370" cy="47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4797152"/>
            <a:ext cx="726219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1"/>
            <a:r>
              <a:rPr lang="fa-IR" dirty="0" smtClean="0"/>
              <a:t>وضع انسانی ارمنستان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6644208" cy="449768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زبان:</a:t>
            </a:r>
          </a:p>
          <a:p>
            <a:pPr algn="r" rtl="1"/>
            <a:r>
              <a:rPr lang="fa-IR" dirty="0" smtClean="0"/>
              <a:t>زبان </a:t>
            </a:r>
            <a:r>
              <a:rPr lang="fa-IR" dirty="0"/>
              <a:t>رسمی کشور ارمنستان به گویش ارمنی </a:t>
            </a:r>
            <a:r>
              <a:rPr lang="fa-IR" dirty="0" smtClean="0"/>
              <a:t>است.</a:t>
            </a:r>
          </a:p>
          <a:p>
            <a:pPr algn="r" rtl="1"/>
            <a:r>
              <a:rPr lang="fa-IR" dirty="0"/>
              <a:t>از جمله زبانهای رایج دیگر در این کشور میتوان به </a:t>
            </a:r>
            <a:r>
              <a:rPr lang="fa-IR" dirty="0">
                <a:hlinkClick r:id="rId3" action="ppaction://hlinkfile" tooltip="زبان کردی"/>
              </a:rPr>
              <a:t>زبان کردی</a:t>
            </a:r>
            <a:r>
              <a:rPr lang="fa-IR" dirty="0"/>
              <a:t> </a:t>
            </a:r>
            <a:r>
              <a:rPr lang="fa-IR" dirty="0" smtClean="0"/>
              <a:t> و </a:t>
            </a:r>
            <a:r>
              <a:rPr lang="fa-IR" dirty="0">
                <a:hlinkClick r:id="rId4" action="ppaction://hlinkfile" tooltip="زبان روسی"/>
              </a:rPr>
              <a:t>زبان </a:t>
            </a:r>
            <a:r>
              <a:rPr lang="fa-IR" dirty="0" smtClean="0">
                <a:hlinkClick r:id="rId4" action="ppaction://hlinkfile" tooltip="زبان روسی"/>
              </a:rPr>
              <a:t>روسی</a:t>
            </a:r>
            <a:r>
              <a:rPr lang="fa-IR" dirty="0" smtClean="0"/>
              <a:t> اشاره کرد.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دین:</a:t>
            </a:r>
          </a:p>
          <a:p>
            <a:pPr algn="r" rtl="1"/>
            <a:r>
              <a:rPr lang="fa-IR" dirty="0" smtClean="0"/>
              <a:t>مردم این کشور پیرو دین مسیح هستند.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پایتخت:</a:t>
            </a:r>
          </a:p>
          <a:p>
            <a:pPr algn="r" rtl="1"/>
            <a:r>
              <a:rPr lang="fa-IR" dirty="0" smtClean="0"/>
              <a:t>پایتخت کشور ارمنستان شهر ایروان است.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5795667" cy="1143000"/>
          </a:xfrm>
        </p:spPr>
        <p:txBody>
          <a:bodyPr/>
          <a:lstStyle/>
          <a:p>
            <a:pPr marL="0" lvl="0" indent="0" rtl="1">
              <a:buNone/>
            </a:pPr>
            <a:r>
              <a:rPr lang="fa-IR" dirty="0" smtClean="0">
                <a:effectLst/>
                <a:cs typeface="0 Esfehan Bold" pitchFamily="2" charset="-78"/>
                <a:hlinkClick r:id="rId3" tooltip="پرچم ارمنستان"/>
              </a:rPr>
              <a:t>نشان</a:t>
            </a:r>
            <a:r>
              <a:rPr lang="fa-IR" dirty="0" smtClean="0">
                <a:effectLst/>
                <a:cs typeface="0 Esfehan Bold" pitchFamily="2" charset="-78"/>
              </a:rPr>
              <a:t>                    </a:t>
            </a:r>
            <a:r>
              <a:rPr lang="ar-SA" sz="4800" b="0" dirty="0">
                <a:solidFill>
                  <a:schemeClr val="tx1"/>
                </a:solidFill>
                <a:effectLst/>
                <a:latin typeface="Arial" pitchFamily="34" charset="0"/>
                <a:cs typeface="0 Esfehan Bold" pitchFamily="2" charset="-78"/>
                <a:hlinkClick r:id="rId3" tooltip="پرچم ارمنستان"/>
              </a:rPr>
              <a:t>پرچم</a:t>
            </a:r>
            <a:r>
              <a:rPr lang="en-US" sz="4800" b="0" dirty="0">
                <a:solidFill>
                  <a:schemeClr val="tx1"/>
                </a:solidFill>
                <a:effectLst/>
                <a:latin typeface="Arial" pitchFamily="34" charset="0"/>
                <a:cs typeface="0 Esfehan Bold" pitchFamily="2" charset="-78"/>
              </a:rPr>
              <a:t> </a:t>
            </a:r>
            <a:br>
              <a:rPr lang="en-US" sz="4800" b="0" dirty="0">
                <a:solidFill>
                  <a:schemeClr val="tx1"/>
                </a:solidFill>
                <a:effectLst/>
                <a:latin typeface="Arial" pitchFamily="34" charset="0"/>
                <a:cs typeface="0 Esfehan Bold" pitchFamily="2" charset="-78"/>
              </a:rPr>
            </a:br>
            <a:endParaRPr lang="en-US" dirty="0">
              <a:cs typeface="0 Esfehan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285"/>
            <a:ext cx="4248472" cy="212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پرونده:Coat of arms of Armenia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02" y="1103628"/>
            <a:ext cx="2950374" cy="28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 rtl="1"/>
            <a:r>
              <a:rPr lang="fa-IR" sz="4800" dirty="0"/>
              <a:t>اقتصاد ارمنستان :</a:t>
            </a:r>
            <a:br>
              <a:rPr lang="fa-IR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7389440" cy="3528392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/>
              <a:t>محصولات کشاورزی</a:t>
            </a:r>
            <a:r>
              <a:rPr lang="fa-IR" sz="2800" dirty="0" smtClean="0"/>
              <a:t>: سیب زمینی غلات چغندر قند.</a:t>
            </a:r>
          </a:p>
          <a:p>
            <a:pPr algn="r" rtl="1"/>
            <a:r>
              <a:rPr lang="fa-IR" sz="2800" b="1" dirty="0" smtClean="0"/>
              <a:t>دامپروری</a:t>
            </a:r>
            <a:r>
              <a:rPr lang="fa-IR" sz="2800" dirty="0" smtClean="0"/>
              <a:t>:پرورش </a:t>
            </a:r>
            <a:r>
              <a:rPr lang="fa-IR" sz="2800" dirty="0"/>
              <a:t>گاو ،گوسفند </a:t>
            </a:r>
            <a:r>
              <a:rPr lang="fa-IR" sz="2800" dirty="0" smtClean="0"/>
              <a:t>و بز </a:t>
            </a:r>
            <a:r>
              <a:rPr lang="fa-IR" sz="2800" dirty="0"/>
              <a:t>، بسیار رایج است.</a:t>
            </a:r>
          </a:p>
          <a:p>
            <a:pPr algn="r" rtl="1"/>
            <a:r>
              <a:rPr lang="fa-IR" sz="2800" b="1" dirty="0"/>
              <a:t>صنایع </a:t>
            </a:r>
            <a:r>
              <a:rPr lang="fa-IR" sz="2800" b="1" dirty="0" smtClean="0"/>
              <a:t>مهم</a:t>
            </a:r>
            <a:r>
              <a:rPr lang="fa-IR" sz="2800" dirty="0" smtClean="0"/>
              <a:t>: </a:t>
            </a:r>
            <a:r>
              <a:rPr lang="fa-IR" sz="2800" dirty="0"/>
              <a:t>این کشور، ساخت ماشین آلات، </a:t>
            </a:r>
            <a:r>
              <a:rPr lang="fa-IR" sz="2800" dirty="0" smtClean="0"/>
              <a:t>برق و ذوب آهن و </a:t>
            </a:r>
            <a:r>
              <a:rPr lang="fa-IR" sz="2800" dirty="0"/>
              <a:t>صنایع شیمیایی </a:t>
            </a:r>
            <a:r>
              <a:rPr lang="fa-IR" sz="2800" dirty="0" smtClean="0"/>
              <a:t>می باشند</a:t>
            </a:r>
            <a:r>
              <a:rPr lang="fa-IR" sz="2800" dirty="0"/>
              <a:t>. </a:t>
            </a: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2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632848" cy="4032448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نام بومی این کشور در زبان </a:t>
            </a:r>
            <a:r>
              <a:rPr lang="fa-IR" dirty="0">
                <a:hlinkClick r:id="rId3" tooltip="زبان ارمنی"/>
              </a:rPr>
              <a:t>ارمنی</a:t>
            </a:r>
            <a:r>
              <a:rPr lang="fa-IR" dirty="0"/>
              <a:t> </a:t>
            </a:r>
            <a:r>
              <a:rPr lang="fa-IR" b="1" dirty="0"/>
              <a:t>هایک</a:t>
            </a:r>
            <a:r>
              <a:rPr lang="fa-IR" dirty="0"/>
              <a:t> می‌باشد که در </a:t>
            </a:r>
            <a:r>
              <a:rPr lang="fa-IR" dirty="0">
                <a:hlinkClick r:id="rId4" tooltip="سده‌های میانه"/>
              </a:rPr>
              <a:t>سده‌های میانه</a:t>
            </a:r>
            <a:r>
              <a:rPr lang="fa-IR" dirty="0"/>
              <a:t> با افزودن پسوند </a:t>
            </a:r>
            <a:r>
              <a:rPr lang="fa-IR" dirty="0">
                <a:hlinkClick r:id="rId5" tooltip="زبان فارسی"/>
              </a:rPr>
              <a:t>فارسی</a:t>
            </a:r>
            <a:r>
              <a:rPr lang="fa-IR" dirty="0"/>
              <a:t> </a:t>
            </a:r>
            <a:r>
              <a:rPr lang="fa-IR" i="1" dirty="0"/>
              <a:t>ستان</a:t>
            </a:r>
            <a:r>
              <a:rPr lang="fa-IR" dirty="0"/>
              <a:t> (به معنای </a:t>
            </a:r>
            <a:r>
              <a:rPr lang="fa-IR" i="1" dirty="0"/>
              <a:t>سرزمین</a:t>
            </a:r>
            <a:r>
              <a:rPr lang="fa-IR" dirty="0"/>
              <a:t>) به </a:t>
            </a:r>
            <a:r>
              <a:rPr lang="fa-IR" b="1" dirty="0"/>
              <a:t>هایاستان</a:t>
            </a:r>
            <a:r>
              <a:rPr lang="fa-IR" dirty="0"/>
              <a:t> تغییر یافت. این نام به طور سنتی از نام </a:t>
            </a:r>
            <a:r>
              <a:rPr lang="fa-IR" dirty="0">
                <a:hlinkClick r:id="rId6" tooltip="هایک (ارمنی) (صفحه وجود ندارد)"/>
              </a:rPr>
              <a:t>هایک</a:t>
            </a:r>
            <a:r>
              <a:rPr lang="fa-IR" dirty="0"/>
              <a:t>، بنیان‌گذار افسانه‌ای ملت ارمنی و نتیجهٔ نتیجهٔ </a:t>
            </a:r>
            <a:r>
              <a:rPr lang="fa-IR" dirty="0">
                <a:hlinkClick r:id="rId7" tooltip="نوح"/>
              </a:rPr>
              <a:t>نوح</a:t>
            </a:r>
            <a:r>
              <a:rPr lang="fa-IR" dirty="0"/>
              <a:t> پیامبر، گرفته شده است که بر اساس نوشتهٔ </a:t>
            </a:r>
            <a:r>
              <a:rPr lang="fa-IR" dirty="0">
                <a:hlinkClick r:id="rId8" tooltip="موسی خورنی"/>
              </a:rPr>
              <a:t>موسی خورنی</a:t>
            </a:r>
            <a:r>
              <a:rPr lang="fa-IR" dirty="0"/>
              <a:t>، تاریخ‌نویس ارمنی، در سال ۲۴۹۲ قبل از میلاد </a:t>
            </a:r>
            <a:r>
              <a:rPr lang="fa-IR" i="1" dirty="0"/>
              <a:t>بل</a:t>
            </a:r>
            <a:r>
              <a:rPr lang="fa-IR" dirty="0"/>
              <a:t> پادشاه </a:t>
            </a:r>
            <a:r>
              <a:rPr lang="fa-IR" dirty="0">
                <a:hlinkClick r:id="rId9" tooltip="بابل"/>
              </a:rPr>
              <a:t>بابل</a:t>
            </a:r>
            <a:r>
              <a:rPr lang="fa-IR" dirty="0"/>
              <a:t> را شکست داد و ملت ارمنی را در منطقهٔ </a:t>
            </a:r>
            <a:r>
              <a:rPr lang="fa-IR" dirty="0">
                <a:hlinkClick r:id="rId10" tooltip="آرارات (استان)"/>
              </a:rPr>
              <a:t>آرارات</a:t>
            </a:r>
            <a:r>
              <a:rPr lang="fa-IR" dirty="0"/>
              <a:t> بنیان گذاشت.</a:t>
            </a:r>
            <a:r>
              <a:rPr lang="fa-IR" baseline="30000" dirty="0">
                <a:hlinkClick r:id="rId11"/>
              </a:rPr>
              <a:t>[۱]</a:t>
            </a:r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632191" cy="1143000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برای مطالعه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980728"/>
            <a:ext cx="5637010" cy="882119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کشور همسایه ما: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318" y="3003985"/>
            <a:ext cx="7175351" cy="1793167"/>
          </a:xfrm>
        </p:spPr>
        <p:txBody>
          <a:bodyPr/>
          <a:lstStyle/>
          <a:p>
            <a:pPr algn="r" rtl="1"/>
            <a:r>
              <a:rPr lang="fa-IR" dirty="0" smtClean="0">
                <a:cs typeface="2  Kidnap" pitchFamily="2" charset="-78"/>
              </a:rPr>
              <a:t>ارمنستان</a:t>
            </a:r>
            <a:endParaRPr lang="en-US" dirty="0">
              <a:cs typeface="2  Kidnap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9944" y="479715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y-AM" sz="4800" dirty="0" smtClean="0">
                <a:effectLst/>
              </a:rPr>
              <a:t>Հայաստան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1243" y="332656"/>
            <a:ext cx="1368151" cy="1165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39552" y="1124744"/>
            <a:ext cx="7346678" cy="53859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/>
              <a:t>کشور ارمنستان حدود 3/5میلیون نفر جمعیت دارد.مساحت این کشور 29/800کیلومتر مربع است.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این کشور در دوره ی فرمانروایی ساسانی جزء کشور ایران بوده و بر سر تصرف آن میان روم و ایران جنگ هایی اتفاق افتاده.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56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52736"/>
            <a:ext cx="8467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/>
              <a:t>دریاچه سوان در ۶۰ کیلومتری شمال شرقی ایروان و در استان گغارکونیک قرار دارد.</a:t>
            </a:r>
            <a:br>
              <a:rPr lang="fa-IR" sz="2400" dirty="0" smtClean="0"/>
            </a:br>
            <a:r>
              <a:rPr lang="fa-IR" sz="2400" dirty="0" smtClean="0"/>
              <a:t>این دریاچه که بزرگ‌ترین دریاچهٔ قفقاز و از بزرگ‌ترین دریاچه‌های کوهستانی آب شیرین در جهان است در بلندای ۱۹۱۶ متری سطح دریا واقع شده است.</a:t>
            </a:r>
            <a:br>
              <a:rPr lang="fa-IR" sz="2400" dirty="0" smtClean="0"/>
            </a:br>
            <a:r>
              <a:rPr lang="fa-IR" sz="2400" dirty="0" smtClean="0"/>
              <a:t>حدود ۳۶ جویبار به این دریاچه می‌ریزند و تنها رودخانه‌ای که از سوان سرچشمه می‌گیرد رود هِرازدان است.</a:t>
            </a:r>
            <a:br>
              <a:rPr lang="fa-IR" sz="2400" dirty="0" smtClean="0"/>
            </a:br>
            <a:r>
              <a:rPr lang="fa-IR" sz="2400" dirty="0" smtClean="0"/>
              <a:t>از گردشگاه‌های پیرامون این دریاچه، چشمهٔ آب معدنی دیلیجان و شهرستانی به همین نام است.</a:t>
            </a:r>
            <a:br>
              <a:rPr lang="fa-IR" sz="2400" dirty="0" smtClean="0"/>
            </a:br>
            <a:r>
              <a:rPr lang="fa-IR" sz="2400" dirty="0" smtClean="0"/>
              <a:t>ماهی قزل‌آلای مشهوری به نام ایشخان (شاهزاده) بومی این دریاچه است.</a:t>
            </a:r>
            <a:br>
              <a:rPr lang="fa-IR" sz="2400" dirty="0" smtClean="0"/>
            </a:br>
            <a:r>
              <a:rPr lang="fa-IR" sz="2400" dirty="0" smtClean="0"/>
              <a:t>در مورد نام آن تعابیر چندی وجود دارد. یکی از این تعبیرها این است که نام سوان از ریشهٔ </a:t>
            </a:r>
            <a:r>
              <a:rPr lang="fa-IR" sz="2400" u="sng" dirty="0" smtClean="0"/>
              <a:t>اورارتویی</a:t>
            </a:r>
            <a:r>
              <a:rPr lang="fa-IR" sz="2400" dirty="0" smtClean="0"/>
              <a:t> </a:t>
            </a:r>
            <a:r>
              <a:rPr lang="fa-IR" sz="2400" i="1" dirty="0" smtClean="0"/>
              <a:t>سیونا</a:t>
            </a:r>
            <a:r>
              <a:rPr lang="fa-IR" sz="2400" dirty="0" smtClean="0"/>
              <a:t> و به معنی «سرزمین دریاچه‌ها» گرفته شده‌است.</a:t>
            </a:r>
            <a:br>
              <a:rPr lang="fa-IR" sz="2400" dirty="0" smtClean="0"/>
            </a:br>
            <a:endParaRPr lang="fa-I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266782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6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1539" y="3068960"/>
            <a:ext cx="67409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sz="7200" b="1" dirty="0" smtClean="0">
                <a:solidFill>
                  <a:srgbClr val="14A5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B Lotus" pitchFamily="2" charset="-78"/>
              </a:rPr>
              <a:t>با تشکر از توجه شما</a:t>
            </a:r>
            <a:endParaRPr lang="en-US" sz="7200" b="1" dirty="0">
              <a:solidFill>
                <a:srgbClr val="14A5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80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0"/>
            <a:ext cx="9143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550225" cy="11430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chemeClr val="bg1"/>
                </a:solidFill>
              </a:rPr>
              <a:t>تهیه کننده: محدثه جلیلی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پرونده:Armenia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63888" y="224644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fa-IR" sz="3600" b="1" dirty="0" smtClean="0"/>
              <a:t>کشور ارمنستان بر روی </a:t>
            </a:r>
          </a:p>
          <a:p>
            <a:pPr marL="45720" indent="0">
              <a:buFont typeface="Georgia" pitchFamily="18" charset="0"/>
              <a:buNone/>
            </a:pPr>
            <a:r>
              <a:rPr lang="fa-IR" sz="3600" b="1" dirty="0" smtClean="0"/>
              <a:t>کره ی زمین         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423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645024"/>
            <a:ext cx="6512511" cy="1143000"/>
          </a:xfrm>
        </p:spPr>
        <p:txBody>
          <a:bodyPr/>
          <a:lstStyle/>
          <a:p>
            <a:pPr algn="l" rtl="1"/>
            <a:r>
              <a:rPr lang="fa-IR" dirty="0" smtClean="0"/>
              <a:t>ازغرب با کشور ترکیه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272808" cy="3474720"/>
          </a:xfrm>
        </p:spPr>
        <p:txBody>
          <a:bodyPr/>
          <a:lstStyle/>
          <a:p>
            <a:pPr algn="r" rtl="1"/>
            <a:r>
              <a:rPr lang="fa-IR" dirty="0" smtClean="0"/>
              <a:t>کشور امنستان میان دو قسمت کشور جمهوری آذربایجان قرار گرفته است و با کشور ما نیز مرز مشترک دارد.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آیا می دانید ارمنستان از غرب با کدام کشور همسایه است؟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3688" y="226809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1"/>
            <a:r>
              <a:rPr lang="fa-IR" dirty="0" smtClean="0"/>
              <a:t>موقعیت جغرافیایی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همسايگان ارمنستا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 b="2239"/>
          <a:stretch/>
        </p:blipFill>
        <p:spPr bwMode="auto">
          <a:xfrm>
            <a:off x="451622" y="476672"/>
            <a:ext cx="4069578" cy="485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21200" y="1628801"/>
            <a:ext cx="4291360" cy="2659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همسایگان </a:t>
            </a:r>
            <a:r>
              <a:rPr lang="fa-IR" b="1" dirty="0" smtClean="0"/>
              <a:t>ارمنستان: 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غرب ترکیه، </a:t>
            </a:r>
            <a:endParaRPr lang="fa-IR" dirty="0" smtClean="0"/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شمال گرجستان، </a:t>
            </a:r>
            <a:endParaRPr lang="fa-IR" dirty="0" smtClean="0"/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شرق جمهوری آذربایجان، </a:t>
            </a:r>
            <a:endParaRPr lang="fa-IR" dirty="0" smtClean="0"/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جنوب ایران </a:t>
            </a:r>
            <a:endParaRPr lang="fa-IR" dirty="0" smtClean="0"/>
          </a:p>
          <a:p>
            <a:pPr algn="r" rtl="1"/>
            <a:r>
              <a:rPr lang="fa-IR" dirty="0" smtClean="0"/>
              <a:t>جمهوری </a:t>
            </a:r>
            <a:r>
              <a:rPr lang="fa-IR" dirty="0"/>
              <a:t>خودگردان </a:t>
            </a:r>
            <a:r>
              <a:rPr lang="fa-IR" dirty="0" smtClean="0"/>
              <a:t>نخجوان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46430" y="532435"/>
            <a:ext cx="2083443" cy="4137366"/>
          </a:xfrm>
          <a:custGeom>
            <a:avLst/>
            <a:gdLst>
              <a:gd name="connsiteX0" fmla="*/ 370390 w 2083443"/>
              <a:gd name="connsiteY0" fmla="*/ 462988 h 4137366"/>
              <a:gd name="connsiteX1" fmla="*/ 300942 w 2083443"/>
              <a:gd name="connsiteY1" fmla="*/ 474562 h 4137366"/>
              <a:gd name="connsiteX2" fmla="*/ 231494 w 2083443"/>
              <a:gd name="connsiteY2" fmla="*/ 451413 h 4137366"/>
              <a:gd name="connsiteX3" fmla="*/ 81023 w 2083443"/>
              <a:gd name="connsiteY3" fmla="*/ 486137 h 4137366"/>
              <a:gd name="connsiteX4" fmla="*/ 57874 w 2083443"/>
              <a:gd name="connsiteY4" fmla="*/ 509287 h 4137366"/>
              <a:gd name="connsiteX5" fmla="*/ 23150 w 2083443"/>
              <a:gd name="connsiteY5" fmla="*/ 625033 h 4137366"/>
              <a:gd name="connsiteX6" fmla="*/ 11575 w 2083443"/>
              <a:gd name="connsiteY6" fmla="*/ 659757 h 4137366"/>
              <a:gd name="connsiteX7" fmla="*/ 0 w 2083443"/>
              <a:gd name="connsiteY7" fmla="*/ 694481 h 4137366"/>
              <a:gd name="connsiteX8" fmla="*/ 11575 w 2083443"/>
              <a:gd name="connsiteY8" fmla="*/ 752355 h 4137366"/>
              <a:gd name="connsiteX9" fmla="*/ 46299 w 2083443"/>
              <a:gd name="connsiteY9" fmla="*/ 763930 h 4137366"/>
              <a:gd name="connsiteX10" fmla="*/ 115747 w 2083443"/>
              <a:gd name="connsiteY10" fmla="*/ 775504 h 4137366"/>
              <a:gd name="connsiteX11" fmla="*/ 69448 w 2083443"/>
              <a:gd name="connsiteY11" fmla="*/ 879676 h 4137366"/>
              <a:gd name="connsiteX12" fmla="*/ 46299 w 2083443"/>
              <a:gd name="connsiteY12" fmla="*/ 960699 h 4137366"/>
              <a:gd name="connsiteX13" fmla="*/ 104173 w 2083443"/>
              <a:gd name="connsiteY13" fmla="*/ 1030147 h 4137366"/>
              <a:gd name="connsiteX14" fmla="*/ 162046 w 2083443"/>
              <a:gd name="connsiteY14" fmla="*/ 1041722 h 4137366"/>
              <a:gd name="connsiteX15" fmla="*/ 335666 w 2083443"/>
              <a:gd name="connsiteY15" fmla="*/ 1053297 h 4137366"/>
              <a:gd name="connsiteX16" fmla="*/ 393540 w 2083443"/>
              <a:gd name="connsiteY16" fmla="*/ 1111170 h 4137366"/>
              <a:gd name="connsiteX17" fmla="*/ 428264 w 2083443"/>
              <a:gd name="connsiteY17" fmla="*/ 1157469 h 4137366"/>
              <a:gd name="connsiteX18" fmla="*/ 497712 w 2083443"/>
              <a:gd name="connsiteY18" fmla="*/ 1250066 h 4137366"/>
              <a:gd name="connsiteX19" fmla="*/ 486137 w 2083443"/>
              <a:gd name="connsiteY19" fmla="*/ 1365813 h 4137366"/>
              <a:gd name="connsiteX20" fmla="*/ 474562 w 2083443"/>
              <a:gd name="connsiteY20" fmla="*/ 1400537 h 4137366"/>
              <a:gd name="connsiteX21" fmla="*/ 416689 w 2083443"/>
              <a:gd name="connsiteY21" fmla="*/ 1446836 h 4137366"/>
              <a:gd name="connsiteX22" fmla="*/ 370390 w 2083443"/>
              <a:gd name="connsiteY22" fmla="*/ 1493135 h 4137366"/>
              <a:gd name="connsiteX23" fmla="*/ 405114 w 2083443"/>
              <a:gd name="connsiteY23" fmla="*/ 1597307 h 4137366"/>
              <a:gd name="connsiteX24" fmla="*/ 439838 w 2083443"/>
              <a:gd name="connsiteY24" fmla="*/ 1608881 h 4137366"/>
              <a:gd name="connsiteX25" fmla="*/ 497712 w 2083443"/>
              <a:gd name="connsiteY25" fmla="*/ 1666755 h 4137366"/>
              <a:gd name="connsiteX26" fmla="*/ 520861 w 2083443"/>
              <a:gd name="connsiteY26" fmla="*/ 1736203 h 4137366"/>
              <a:gd name="connsiteX27" fmla="*/ 567160 w 2083443"/>
              <a:gd name="connsiteY27" fmla="*/ 1851950 h 4137366"/>
              <a:gd name="connsiteX28" fmla="*/ 601884 w 2083443"/>
              <a:gd name="connsiteY28" fmla="*/ 1932973 h 4137366"/>
              <a:gd name="connsiteX29" fmla="*/ 671332 w 2083443"/>
              <a:gd name="connsiteY29" fmla="*/ 1967697 h 4137366"/>
              <a:gd name="connsiteX30" fmla="*/ 706056 w 2083443"/>
              <a:gd name="connsiteY30" fmla="*/ 1990846 h 4137366"/>
              <a:gd name="connsiteX31" fmla="*/ 844952 w 2083443"/>
              <a:gd name="connsiteY31" fmla="*/ 2025570 h 4137366"/>
              <a:gd name="connsiteX32" fmla="*/ 902826 w 2083443"/>
              <a:gd name="connsiteY32" fmla="*/ 2071869 h 4137366"/>
              <a:gd name="connsiteX33" fmla="*/ 937550 w 2083443"/>
              <a:gd name="connsiteY33" fmla="*/ 2106593 h 4137366"/>
              <a:gd name="connsiteX34" fmla="*/ 960699 w 2083443"/>
              <a:gd name="connsiteY34" fmla="*/ 2257064 h 4137366"/>
              <a:gd name="connsiteX35" fmla="*/ 949124 w 2083443"/>
              <a:gd name="connsiteY35" fmla="*/ 2372811 h 4137366"/>
              <a:gd name="connsiteX36" fmla="*/ 879676 w 2083443"/>
              <a:gd name="connsiteY36" fmla="*/ 2419109 h 4137366"/>
              <a:gd name="connsiteX37" fmla="*/ 844952 w 2083443"/>
              <a:gd name="connsiteY37" fmla="*/ 2442259 h 4137366"/>
              <a:gd name="connsiteX38" fmla="*/ 729205 w 2083443"/>
              <a:gd name="connsiteY38" fmla="*/ 2488557 h 4137366"/>
              <a:gd name="connsiteX39" fmla="*/ 682907 w 2083443"/>
              <a:gd name="connsiteY39" fmla="*/ 2476983 h 4137366"/>
              <a:gd name="connsiteX40" fmla="*/ 648183 w 2083443"/>
              <a:gd name="connsiteY40" fmla="*/ 2453833 h 4137366"/>
              <a:gd name="connsiteX41" fmla="*/ 625033 w 2083443"/>
              <a:gd name="connsiteY41" fmla="*/ 2476983 h 4137366"/>
              <a:gd name="connsiteX42" fmla="*/ 636608 w 2083443"/>
              <a:gd name="connsiteY42" fmla="*/ 2534856 h 4137366"/>
              <a:gd name="connsiteX43" fmla="*/ 659757 w 2083443"/>
              <a:gd name="connsiteY43" fmla="*/ 2569580 h 4137366"/>
              <a:gd name="connsiteX44" fmla="*/ 717631 w 2083443"/>
              <a:gd name="connsiteY44" fmla="*/ 2615879 h 4137366"/>
              <a:gd name="connsiteX45" fmla="*/ 752355 w 2083443"/>
              <a:gd name="connsiteY45" fmla="*/ 2627454 h 4137366"/>
              <a:gd name="connsiteX46" fmla="*/ 821803 w 2083443"/>
              <a:gd name="connsiteY46" fmla="*/ 2696902 h 4137366"/>
              <a:gd name="connsiteX47" fmla="*/ 856527 w 2083443"/>
              <a:gd name="connsiteY47" fmla="*/ 2731626 h 4137366"/>
              <a:gd name="connsiteX48" fmla="*/ 891251 w 2083443"/>
              <a:gd name="connsiteY48" fmla="*/ 2743200 h 4137366"/>
              <a:gd name="connsiteX49" fmla="*/ 949124 w 2083443"/>
              <a:gd name="connsiteY49" fmla="*/ 2801074 h 4137366"/>
              <a:gd name="connsiteX50" fmla="*/ 1018573 w 2083443"/>
              <a:gd name="connsiteY50" fmla="*/ 2824223 h 4137366"/>
              <a:gd name="connsiteX51" fmla="*/ 1053297 w 2083443"/>
              <a:gd name="connsiteY51" fmla="*/ 2835798 h 4137366"/>
              <a:gd name="connsiteX52" fmla="*/ 1088021 w 2083443"/>
              <a:gd name="connsiteY52" fmla="*/ 2870522 h 4137366"/>
              <a:gd name="connsiteX53" fmla="*/ 1157469 w 2083443"/>
              <a:gd name="connsiteY53" fmla="*/ 3020993 h 4137366"/>
              <a:gd name="connsiteX54" fmla="*/ 1192193 w 2083443"/>
              <a:gd name="connsiteY54" fmla="*/ 3055717 h 4137366"/>
              <a:gd name="connsiteX55" fmla="*/ 1238492 w 2083443"/>
              <a:gd name="connsiteY55" fmla="*/ 3078866 h 4137366"/>
              <a:gd name="connsiteX56" fmla="*/ 1319514 w 2083443"/>
              <a:gd name="connsiteY56" fmla="*/ 3090441 h 4137366"/>
              <a:gd name="connsiteX57" fmla="*/ 1551008 w 2083443"/>
              <a:gd name="connsiteY57" fmla="*/ 3090441 h 4137366"/>
              <a:gd name="connsiteX58" fmla="*/ 1585732 w 2083443"/>
              <a:gd name="connsiteY58" fmla="*/ 3125165 h 4137366"/>
              <a:gd name="connsiteX59" fmla="*/ 1574157 w 2083443"/>
              <a:gd name="connsiteY59" fmla="*/ 3183038 h 4137366"/>
              <a:gd name="connsiteX60" fmla="*/ 1504709 w 2083443"/>
              <a:gd name="connsiteY60" fmla="*/ 3229337 h 4137366"/>
              <a:gd name="connsiteX61" fmla="*/ 1493135 w 2083443"/>
              <a:gd name="connsiteY61" fmla="*/ 3264061 h 4137366"/>
              <a:gd name="connsiteX62" fmla="*/ 1458411 w 2083443"/>
              <a:gd name="connsiteY62" fmla="*/ 3333509 h 4137366"/>
              <a:gd name="connsiteX63" fmla="*/ 1481560 w 2083443"/>
              <a:gd name="connsiteY63" fmla="*/ 3437681 h 4137366"/>
              <a:gd name="connsiteX64" fmla="*/ 1527859 w 2083443"/>
              <a:gd name="connsiteY64" fmla="*/ 3483980 h 4137366"/>
              <a:gd name="connsiteX65" fmla="*/ 1562583 w 2083443"/>
              <a:gd name="connsiteY65" fmla="*/ 3518704 h 4137366"/>
              <a:gd name="connsiteX66" fmla="*/ 1585732 w 2083443"/>
              <a:gd name="connsiteY66" fmla="*/ 3541854 h 4137366"/>
              <a:gd name="connsiteX67" fmla="*/ 1608881 w 2083443"/>
              <a:gd name="connsiteY67" fmla="*/ 3576578 h 4137366"/>
              <a:gd name="connsiteX68" fmla="*/ 1597307 w 2083443"/>
              <a:gd name="connsiteY68" fmla="*/ 3646026 h 4137366"/>
              <a:gd name="connsiteX69" fmla="*/ 1562583 w 2083443"/>
              <a:gd name="connsiteY69" fmla="*/ 3657600 h 4137366"/>
              <a:gd name="connsiteX70" fmla="*/ 1446836 w 2083443"/>
              <a:gd name="connsiteY70" fmla="*/ 3669175 h 4137366"/>
              <a:gd name="connsiteX71" fmla="*/ 1458411 w 2083443"/>
              <a:gd name="connsiteY71" fmla="*/ 3819646 h 4137366"/>
              <a:gd name="connsiteX72" fmla="*/ 1469985 w 2083443"/>
              <a:gd name="connsiteY72" fmla="*/ 3854370 h 4137366"/>
              <a:gd name="connsiteX73" fmla="*/ 1504709 w 2083443"/>
              <a:gd name="connsiteY73" fmla="*/ 3946968 h 4137366"/>
              <a:gd name="connsiteX74" fmla="*/ 1527859 w 2083443"/>
              <a:gd name="connsiteY74" fmla="*/ 4016416 h 4137366"/>
              <a:gd name="connsiteX75" fmla="*/ 1539433 w 2083443"/>
              <a:gd name="connsiteY75" fmla="*/ 4051140 h 4137366"/>
              <a:gd name="connsiteX76" fmla="*/ 1551008 w 2083443"/>
              <a:gd name="connsiteY76" fmla="*/ 4132162 h 4137366"/>
              <a:gd name="connsiteX77" fmla="*/ 1608881 w 2083443"/>
              <a:gd name="connsiteY77" fmla="*/ 4120588 h 4137366"/>
              <a:gd name="connsiteX78" fmla="*/ 1678329 w 2083443"/>
              <a:gd name="connsiteY78" fmla="*/ 4062714 h 4137366"/>
              <a:gd name="connsiteX79" fmla="*/ 1724628 w 2083443"/>
              <a:gd name="connsiteY79" fmla="*/ 3958542 h 4137366"/>
              <a:gd name="connsiteX80" fmla="*/ 1747778 w 2083443"/>
              <a:gd name="connsiteY80" fmla="*/ 3900669 h 4137366"/>
              <a:gd name="connsiteX81" fmla="*/ 1794076 w 2083443"/>
              <a:gd name="connsiteY81" fmla="*/ 3831221 h 4137366"/>
              <a:gd name="connsiteX82" fmla="*/ 1817226 w 2083443"/>
              <a:gd name="connsiteY82" fmla="*/ 3796497 h 4137366"/>
              <a:gd name="connsiteX83" fmla="*/ 1851950 w 2083443"/>
              <a:gd name="connsiteY83" fmla="*/ 3727049 h 4137366"/>
              <a:gd name="connsiteX84" fmla="*/ 1921398 w 2083443"/>
              <a:gd name="connsiteY84" fmla="*/ 3657600 h 4137366"/>
              <a:gd name="connsiteX85" fmla="*/ 1932973 w 2083443"/>
              <a:gd name="connsiteY85" fmla="*/ 3622876 h 4137366"/>
              <a:gd name="connsiteX86" fmla="*/ 1967697 w 2083443"/>
              <a:gd name="connsiteY86" fmla="*/ 3588152 h 4137366"/>
              <a:gd name="connsiteX87" fmla="*/ 1990846 w 2083443"/>
              <a:gd name="connsiteY87" fmla="*/ 3495555 h 4137366"/>
              <a:gd name="connsiteX88" fmla="*/ 2013995 w 2083443"/>
              <a:gd name="connsiteY88" fmla="*/ 3414532 h 4137366"/>
              <a:gd name="connsiteX89" fmla="*/ 2025570 w 2083443"/>
              <a:gd name="connsiteY89" fmla="*/ 3379808 h 4137366"/>
              <a:gd name="connsiteX90" fmla="*/ 2037145 w 2083443"/>
              <a:gd name="connsiteY90" fmla="*/ 3333509 h 4137366"/>
              <a:gd name="connsiteX91" fmla="*/ 2060294 w 2083443"/>
              <a:gd name="connsiteY91" fmla="*/ 3298785 h 4137366"/>
              <a:gd name="connsiteX92" fmla="*/ 2083443 w 2083443"/>
              <a:gd name="connsiteY92" fmla="*/ 3102016 h 4137366"/>
              <a:gd name="connsiteX93" fmla="*/ 2071869 w 2083443"/>
              <a:gd name="connsiteY93" fmla="*/ 185195 h 4137366"/>
              <a:gd name="connsiteX94" fmla="*/ 2060294 w 2083443"/>
              <a:gd name="connsiteY94" fmla="*/ 150471 h 4137366"/>
              <a:gd name="connsiteX95" fmla="*/ 2048719 w 2083443"/>
              <a:gd name="connsiteY95" fmla="*/ 104173 h 4137366"/>
              <a:gd name="connsiteX96" fmla="*/ 1979271 w 2083443"/>
              <a:gd name="connsiteY96" fmla="*/ 69449 h 4137366"/>
              <a:gd name="connsiteX97" fmla="*/ 1956122 w 2083443"/>
              <a:gd name="connsiteY97" fmla="*/ 34724 h 4137366"/>
              <a:gd name="connsiteX98" fmla="*/ 1886674 w 2083443"/>
              <a:gd name="connsiteY98" fmla="*/ 0 h 4137366"/>
              <a:gd name="connsiteX99" fmla="*/ 1689904 w 2083443"/>
              <a:gd name="connsiteY99" fmla="*/ 11575 h 4137366"/>
              <a:gd name="connsiteX100" fmla="*/ 1632031 w 2083443"/>
              <a:gd name="connsiteY100" fmla="*/ 23150 h 4137366"/>
              <a:gd name="connsiteX101" fmla="*/ 1539433 w 2083443"/>
              <a:gd name="connsiteY101" fmla="*/ 34724 h 4137366"/>
              <a:gd name="connsiteX102" fmla="*/ 1469985 w 2083443"/>
              <a:gd name="connsiteY102" fmla="*/ 57874 h 4137366"/>
              <a:gd name="connsiteX103" fmla="*/ 1423686 w 2083443"/>
              <a:gd name="connsiteY103" fmla="*/ 81023 h 4137366"/>
              <a:gd name="connsiteX104" fmla="*/ 1377388 w 2083443"/>
              <a:gd name="connsiteY104" fmla="*/ 92598 h 4137366"/>
              <a:gd name="connsiteX105" fmla="*/ 1284790 w 2083443"/>
              <a:gd name="connsiteY105" fmla="*/ 115747 h 4137366"/>
              <a:gd name="connsiteX106" fmla="*/ 1215342 w 2083443"/>
              <a:gd name="connsiteY106" fmla="*/ 127322 h 4137366"/>
              <a:gd name="connsiteX107" fmla="*/ 1099595 w 2083443"/>
              <a:gd name="connsiteY107" fmla="*/ 162046 h 4137366"/>
              <a:gd name="connsiteX108" fmla="*/ 1006998 w 2083443"/>
              <a:gd name="connsiteY108" fmla="*/ 173621 h 4137366"/>
              <a:gd name="connsiteX109" fmla="*/ 833378 w 2083443"/>
              <a:gd name="connsiteY109" fmla="*/ 196770 h 4137366"/>
              <a:gd name="connsiteX110" fmla="*/ 798654 w 2083443"/>
              <a:gd name="connsiteY110" fmla="*/ 219919 h 4137366"/>
              <a:gd name="connsiteX111" fmla="*/ 717631 w 2083443"/>
              <a:gd name="connsiteY111" fmla="*/ 231494 h 4137366"/>
              <a:gd name="connsiteX112" fmla="*/ 648183 w 2083443"/>
              <a:gd name="connsiteY112" fmla="*/ 243069 h 4137366"/>
              <a:gd name="connsiteX113" fmla="*/ 601884 w 2083443"/>
              <a:gd name="connsiteY113" fmla="*/ 266218 h 4137366"/>
              <a:gd name="connsiteX114" fmla="*/ 532436 w 2083443"/>
              <a:gd name="connsiteY114" fmla="*/ 277793 h 4137366"/>
              <a:gd name="connsiteX115" fmla="*/ 497712 w 2083443"/>
              <a:gd name="connsiteY115" fmla="*/ 289368 h 4137366"/>
              <a:gd name="connsiteX116" fmla="*/ 439838 w 2083443"/>
              <a:gd name="connsiteY116" fmla="*/ 335666 h 4137366"/>
              <a:gd name="connsiteX117" fmla="*/ 405114 w 2083443"/>
              <a:gd name="connsiteY117" fmla="*/ 347241 h 4137366"/>
              <a:gd name="connsiteX118" fmla="*/ 381965 w 2083443"/>
              <a:gd name="connsiteY118" fmla="*/ 381965 h 4137366"/>
              <a:gd name="connsiteX119" fmla="*/ 347241 w 2083443"/>
              <a:gd name="connsiteY119" fmla="*/ 405114 h 4137366"/>
              <a:gd name="connsiteX120" fmla="*/ 324092 w 2083443"/>
              <a:gd name="connsiteY120" fmla="*/ 428264 h 4137366"/>
              <a:gd name="connsiteX121" fmla="*/ 312517 w 2083443"/>
              <a:gd name="connsiteY121" fmla="*/ 474562 h 41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083443" h="4137366">
                <a:moveTo>
                  <a:pt x="370390" y="462988"/>
                </a:moveTo>
                <a:cubicBezTo>
                  <a:pt x="347241" y="466846"/>
                  <a:pt x="324330" y="476511"/>
                  <a:pt x="300942" y="474562"/>
                </a:cubicBezTo>
                <a:cubicBezTo>
                  <a:pt x="276625" y="472536"/>
                  <a:pt x="231494" y="451413"/>
                  <a:pt x="231494" y="451413"/>
                </a:cubicBezTo>
                <a:cubicBezTo>
                  <a:pt x="137475" y="460815"/>
                  <a:pt x="135249" y="442756"/>
                  <a:pt x="81023" y="486137"/>
                </a:cubicBezTo>
                <a:cubicBezTo>
                  <a:pt x="72502" y="492954"/>
                  <a:pt x="65590" y="501570"/>
                  <a:pt x="57874" y="509287"/>
                </a:cubicBezTo>
                <a:cubicBezTo>
                  <a:pt x="40381" y="579255"/>
                  <a:pt x="51328" y="540499"/>
                  <a:pt x="23150" y="625033"/>
                </a:cubicBezTo>
                <a:lnTo>
                  <a:pt x="11575" y="659757"/>
                </a:lnTo>
                <a:lnTo>
                  <a:pt x="0" y="694481"/>
                </a:lnTo>
                <a:cubicBezTo>
                  <a:pt x="3858" y="713772"/>
                  <a:pt x="662" y="735986"/>
                  <a:pt x="11575" y="752355"/>
                </a:cubicBezTo>
                <a:cubicBezTo>
                  <a:pt x="18343" y="762507"/>
                  <a:pt x="34389" y="761283"/>
                  <a:pt x="46299" y="763930"/>
                </a:cubicBezTo>
                <a:cubicBezTo>
                  <a:pt x="69209" y="769021"/>
                  <a:pt x="92598" y="771646"/>
                  <a:pt x="115747" y="775504"/>
                </a:cubicBezTo>
                <a:cubicBezTo>
                  <a:pt x="88199" y="858149"/>
                  <a:pt x="106134" y="824649"/>
                  <a:pt x="69448" y="879676"/>
                </a:cubicBezTo>
                <a:cubicBezTo>
                  <a:pt x="65004" y="893009"/>
                  <a:pt x="44978" y="950131"/>
                  <a:pt x="46299" y="960699"/>
                </a:cubicBezTo>
                <a:cubicBezTo>
                  <a:pt x="50230" y="992146"/>
                  <a:pt x="75601" y="1019433"/>
                  <a:pt x="104173" y="1030147"/>
                </a:cubicBezTo>
                <a:cubicBezTo>
                  <a:pt x="122593" y="1037055"/>
                  <a:pt x="142471" y="1039764"/>
                  <a:pt x="162046" y="1041722"/>
                </a:cubicBezTo>
                <a:cubicBezTo>
                  <a:pt x="219760" y="1047494"/>
                  <a:pt x="277793" y="1049439"/>
                  <a:pt x="335666" y="1053297"/>
                </a:cubicBezTo>
                <a:cubicBezTo>
                  <a:pt x="354957" y="1072588"/>
                  <a:pt x="377171" y="1089344"/>
                  <a:pt x="393540" y="1111170"/>
                </a:cubicBezTo>
                <a:cubicBezTo>
                  <a:pt x="405115" y="1126603"/>
                  <a:pt x="417201" y="1141665"/>
                  <a:pt x="428264" y="1157469"/>
                </a:cubicBezTo>
                <a:cubicBezTo>
                  <a:pt x="489340" y="1244721"/>
                  <a:pt x="451466" y="1203822"/>
                  <a:pt x="497712" y="1250066"/>
                </a:cubicBezTo>
                <a:cubicBezTo>
                  <a:pt x="493854" y="1288648"/>
                  <a:pt x="492033" y="1327489"/>
                  <a:pt x="486137" y="1365813"/>
                </a:cubicBezTo>
                <a:cubicBezTo>
                  <a:pt x="484282" y="1377872"/>
                  <a:pt x="480839" y="1390075"/>
                  <a:pt x="474562" y="1400537"/>
                </a:cubicBezTo>
                <a:cubicBezTo>
                  <a:pt x="460654" y="1423718"/>
                  <a:pt x="436175" y="1430134"/>
                  <a:pt x="416689" y="1446836"/>
                </a:cubicBezTo>
                <a:cubicBezTo>
                  <a:pt x="400118" y="1461040"/>
                  <a:pt x="385823" y="1477702"/>
                  <a:pt x="370390" y="1493135"/>
                </a:cubicBezTo>
                <a:cubicBezTo>
                  <a:pt x="376876" y="1538538"/>
                  <a:pt x="365327" y="1573435"/>
                  <a:pt x="405114" y="1597307"/>
                </a:cubicBezTo>
                <a:cubicBezTo>
                  <a:pt x="415576" y="1603584"/>
                  <a:pt x="428263" y="1605023"/>
                  <a:pt x="439838" y="1608881"/>
                </a:cubicBezTo>
                <a:cubicBezTo>
                  <a:pt x="459129" y="1628172"/>
                  <a:pt x="489085" y="1640873"/>
                  <a:pt x="497712" y="1666755"/>
                </a:cubicBezTo>
                <a:cubicBezTo>
                  <a:pt x="505428" y="1689904"/>
                  <a:pt x="514943" y="1712530"/>
                  <a:pt x="520861" y="1736203"/>
                </a:cubicBezTo>
                <a:cubicBezTo>
                  <a:pt x="546658" y="1839387"/>
                  <a:pt x="521514" y="1806302"/>
                  <a:pt x="567160" y="1851950"/>
                </a:cubicBezTo>
                <a:cubicBezTo>
                  <a:pt x="576015" y="1887368"/>
                  <a:pt x="575240" y="1906329"/>
                  <a:pt x="601884" y="1932973"/>
                </a:cubicBezTo>
                <a:cubicBezTo>
                  <a:pt x="635053" y="1966142"/>
                  <a:pt x="633678" y="1948870"/>
                  <a:pt x="671332" y="1967697"/>
                </a:cubicBezTo>
                <a:cubicBezTo>
                  <a:pt x="683774" y="1973918"/>
                  <a:pt x="693614" y="1984625"/>
                  <a:pt x="706056" y="1990846"/>
                </a:cubicBezTo>
                <a:cubicBezTo>
                  <a:pt x="765962" y="2020799"/>
                  <a:pt x="773952" y="2015427"/>
                  <a:pt x="844952" y="2025570"/>
                </a:cubicBezTo>
                <a:cubicBezTo>
                  <a:pt x="912310" y="2092925"/>
                  <a:pt x="815207" y="1998852"/>
                  <a:pt x="902826" y="2071869"/>
                </a:cubicBezTo>
                <a:cubicBezTo>
                  <a:pt x="915401" y="2082348"/>
                  <a:pt x="925975" y="2095018"/>
                  <a:pt x="937550" y="2106593"/>
                </a:cubicBezTo>
                <a:cubicBezTo>
                  <a:pt x="946360" y="2150647"/>
                  <a:pt x="960699" y="2215024"/>
                  <a:pt x="960699" y="2257064"/>
                </a:cubicBezTo>
                <a:cubicBezTo>
                  <a:pt x="960699" y="2295839"/>
                  <a:pt x="966465" y="2338130"/>
                  <a:pt x="949124" y="2372811"/>
                </a:cubicBezTo>
                <a:cubicBezTo>
                  <a:pt x="936682" y="2397696"/>
                  <a:pt x="902825" y="2403676"/>
                  <a:pt x="879676" y="2419109"/>
                </a:cubicBezTo>
                <a:cubicBezTo>
                  <a:pt x="868101" y="2426826"/>
                  <a:pt x="858149" y="2437860"/>
                  <a:pt x="844952" y="2442259"/>
                </a:cubicBezTo>
                <a:cubicBezTo>
                  <a:pt x="759135" y="2470864"/>
                  <a:pt x="797329" y="2454496"/>
                  <a:pt x="729205" y="2488557"/>
                </a:cubicBezTo>
                <a:cubicBezTo>
                  <a:pt x="713772" y="2484699"/>
                  <a:pt x="697528" y="2483249"/>
                  <a:pt x="682907" y="2476983"/>
                </a:cubicBezTo>
                <a:cubicBezTo>
                  <a:pt x="670121" y="2471503"/>
                  <a:pt x="662094" y="2453833"/>
                  <a:pt x="648183" y="2453833"/>
                </a:cubicBezTo>
                <a:cubicBezTo>
                  <a:pt x="637270" y="2453833"/>
                  <a:pt x="632750" y="2469266"/>
                  <a:pt x="625033" y="2476983"/>
                </a:cubicBezTo>
                <a:cubicBezTo>
                  <a:pt x="628891" y="2496274"/>
                  <a:pt x="629700" y="2516436"/>
                  <a:pt x="636608" y="2534856"/>
                </a:cubicBezTo>
                <a:cubicBezTo>
                  <a:pt x="641492" y="2547881"/>
                  <a:pt x="651067" y="2558717"/>
                  <a:pt x="659757" y="2569580"/>
                </a:cubicBezTo>
                <a:cubicBezTo>
                  <a:pt x="674112" y="2587524"/>
                  <a:pt x="697577" y="2605852"/>
                  <a:pt x="717631" y="2615879"/>
                </a:cubicBezTo>
                <a:cubicBezTo>
                  <a:pt x="728544" y="2621335"/>
                  <a:pt x="740780" y="2623596"/>
                  <a:pt x="752355" y="2627454"/>
                </a:cubicBezTo>
                <a:lnTo>
                  <a:pt x="821803" y="2696902"/>
                </a:lnTo>
                <a:cubicBezTo>
                  <a:pt x="833378" y="2708477"/>
                  <a:pt x="840998" y="2726450"/>
                  <a:pt x="856527" y="2731626"/>
                </a:cubicBezTo>
                <a:lnTo>
                  <a:pt x="891251" y="2743200"/>
                </a:lnTo>
                <a:cubicBezTo>
                  <a:pt x="910542" y="2762491"/>
                  <a:pt x="923242" y="2792447"/>
                  <a:pt x="949124" y="2801074"/>
                </a:cubicBezTo>
                <a:lnTo>
                  <a:pt x="1018573" y="2824223"/>
                </a:lnTo>
                <a:lnTo>
                  <a:pt x="1053297" y="2835798"/>
                </a:lnTo>
                <a:cubicBezTo>
                  <a:pt x="1064872" y="2847373"/>
                  <a:pt x="1080260" y="2856109"/>
                  <a:pt x="1088021" y="2870522"/>
                </a:cubicBezTo>
                <a:cubicBezTo>
                  <a:pt x="1126836" y="2942608"/>
                  <a:pt x="1115503" y="2970634"/>
                  <a:pt x="1157469" y="3020993"/>
                </a:cubicBezTo>
                <a:cubicBezTo>
                  <a:pt x="1167948" y="3033568"/>
                  <a:pt x="1178873" y="3046203"/>
                  <a:pt x="1192193" y="3055717"/>
                </a:cubicBezTo>
                <a:cubicBezTo>
                  <a:pt x="1206234" y="3065746"/>
                  <a:pt x="1221845" y="3074326"/>
                  <a:pt x="1238492" y="3078866"/>
                </a:cubicBezTo>
                <a:cubicBezTo>
                  <a:pt x="1264812" y="3086044"/>
                  <a:pt x="1292507" y="3086583"/>
                  <a:pt x="1319514" y="3090441"/>
                </a:cubicBezTo>
                <a:cubicBezTo>
                  <a:pt x="1367127" y="3086778"/>
                  <a:pt x="1490720" y="3066326"/>
                  <a:pt x="1551008" y="3090441"/>
                </a:cubicBezTo>
                <a:cubicBezTo>
                  <a:pt x="1566206" y="3096520"/>
                  <a:pt x="1574157" y="3113590"/>
                  <a:pt x="1585732" y="3125165"/>
                </a:cubicBezTo>
                <a:cubicBezTo>
                  <a:pt x="1598390" y="3163137"/>
                  <a:pt x="1608053" y="3157616"/>
                  <a:pt x="1574157" y="3183038"/>
                </a:cubicBezTo>
                <a:cubicBezTo>
                  <a:pt x="1551899" y="3199731"/>
                  <a:pt x="1504709" y="3229337"/>
                  <a:pt x="1504709" y="3229337"/>
                </a:cubicBezTo>
                <a:cubicBezTo>
                  <a:pt x="1500851" y="3240912"/>
                  <a:pt x="1498591" y="3253148"/>
                  <a:pt x="1493135" y="3264061"/>
                </a:cubicBezTo>
                <a:cubicBezTo>
                  <a:pt x="1448259" y="3353812"/>
                  <a:pt x="1487502" y="3246230"/>
                  <a:pt x="1458411" y="3333509"/>
                </a:cubicBezTo>
                <a:cubicBezTo>
                  <a:pt x="1459283" y="3338738"/>
                  <a:pt x="1469170" y="3420335"/>
                  <a:pt x="1481560" y="3437681"/>
                </a:cubicBezTo>
                <a:cubicBezTo>
                  <a:pt x="1494246" y="3455441"/>
                  <a:pt x="1512426" y="3468547"/>
                  <a:pt x="1527859" y="3483980"/>
                </a:cubicBezTo>
                <a:lnTo>
                  <a:pt x="1562583" y="3518704"/>
                </a:lnTo>
                <a:cubicBezTo>
                  <a:pt x="1570299" y="3526421"/>
                  <a:pt x="1579679" y="3532774"/>
                  <a:pt x="1585732" y="3541854"/>
                </a:cubicBezTo>
                <a:lnTo>
                  <a:pt x="1608881" y="3576578"/>
                </a:lnTo>
                <a:cubicBezTo>
                  <a:pt x="1605023" y="3599727"/>
                  <a:pt x="1608951" y="3625650"/>
                  <a:pt x="1597307" y="3646026"/>
                </a:cubicBezTo>
                <a:cubicBezTo>
                  <a:pt x="1591254" y="3656619"/>
                  <a:pt x="1574642" y="3655745"/>
                  <a:pt x="1562583" y="3657600"/>
                </a:cubicBezTo>
                <a:cubicBezTo>
                  <a:pt x="1524259" y="3663496"/>
                  <a:pt x="1485418" y="3665317"/>
                  <a:pt x="1446836" y="3669175"/>
                </a:cubicBezTo>
                <a:cubicBezTo>
                  <a:pt x="1450694" y="3719332"/>
                  <a:pt x="1452172" y="3769729"/>
                  <a:pt x="1458411" y="3819646"/>
                </a:cubicBezTo>
                <a:cubicBezTo>
                  <a:pt x="1459924" y="3831752"/>
                  <a:pt x="1466633" y="3842639"/>
                  <a:pt x="1469985" y="3854370"/>
                </a:cubicBezTo>
                <a:cubicBezTo>
                  <a:pt x="1507570" y="3985920"/>
                  <a:pt x="1450773" y="3812129"/>
                  <a:pt x="1504709" y="3946968"/>
                </a:cubicBezTo>
                <a:cubicBezTo>
                  <a:pt x="1513772" y="3969624"/>
                  <a:pt x="1520143" y="3993267"/>
                  <a:pt x="1527859" y="4016416"/>
                </a:cubicBezTo>
                <a:lnTo>
                  <a:pt x="1539433" y="4051140"/>
                </a:lnTo>
                <a:cubicBezTo>
                  <a:pt x="1543291" y="4078147"/>
                  <a:pt x="1531717" y="4112871"/>
                  <a:pt x="1551008" y="4132162"/>
                </a:cubicBezTo>
                <a:cubicBezTo>
                  <a:pt x="1564919" y="4146073"/>
                  <a:pt x="1590904" y="4128578"/>
                  <a:pt x="1608881" y="4120588"/>
                </a:cubicBezTo>
                <a:cubicBezTo>
                  <a:pt x="1633647" y="4109581"/>
                  <a:pt x="1658659" y="4082385"/>
                  <a:pt x="1678329" y="4062714"/>
                </a:cubicBezTo>
                <a:cubicBezTo>
                  <a:pt x="1738052" y="3883550"/>
                  <a:pt x="1669602" y="4068593"/>
                  <a:pt x="1724628" y="3958542"/>
                </a:cubicBezTo>
                <a:cubicBezTo>
                  <a:pt x="1733920" y="3939958"/>
                  <a:pt x="1737829" y="3918909"/>
                  <a:pt x="1747778" y="3900669"/>
                </a:cubicBezTo>
                <a:cubicBezTo>
                  <a:pt x="1761101" y="3876244"/>
                  <a:pt x="1778643" y="3854370"/>
                  <a:pt x="1794076" y="3831221"/>
                </a:cubicBezTo>
                <a:lnTo>
                  <a:pt x="1817226" y="3796497"/>
                </a:lnTo>
                <a:cubicBezTo>
                  <a:pt x="1827952" y="3764317"/>
                  <a:pt x="1828014" y="3753977"/>
                  <a:pt x="1851950" y="3727049"/>
                </a:cubicBezTo>
                <a:cubicBezTo>
                  <a:pt x="1873700" y="3702580"/>
                  <a:pt x="1921398" y="3657600"/>
                  <a:pt x="1921398" y="3657600"/>
                </a:cubicBezTo>
                <a:cubicBezTo>
                  <a:pt x="1925256" y="3646025"/>
                  <a:pt x="1926205" y="3633028"/>
                  <a:pt x="1932973" y="3622876"/>
                </a:cubicBezTo>
                <a:cubicBezTo>
                  <a:pt x="1942053" y="3609256"/>
                  <a:pt x="1960923" y="3603054"/>
                  <a:pt x="1967697" y="3588152"/>
                </a:cubicBezTo>
                <a:cubicBezTo>
                  <a:pt x="1980862" y="3559188"/>
                  <a:pt x="1980785" y="3525738"/>
                  <a:pt x="1990846" y="3495555"/>
                </a:cubicBezTo>
                <a:cubicBezTo>
                  <a:pt x="2018599" y="3412299"/>
                  <a:pt x="1984928" y="3516269"/>
                  <a:pt x="2013995" y="3414532"/>
                </a:cubicBezTo>
                <a:cubicBezTo>
                  <a:pt x="2017347" y="3402801"/>
                  <a:pt x="2022218" y="3391539"/>
                  <a:pt x="2025570" y="3379808"/>
                </a:cubicBezTo>
                <a:cubicBezTo>
                  <a:pt x="2029940" y="3364512"/>
                  <a:pt x="2030879" y="3348131"/>
                  <a:pt x="2037145" y="3333509"/>
                </a:cubicBezTo>
                <a:cubicBezTo>
                  <a:pt x="2042625" y="3320723"/>
                  <a:pt x="2052578" y="3310360"/>
                  <a:pt x="2060294" y="3298785"/>
                </a:cubicBezTo>
                <a:cubicBezTo>
                  <a:pt x="2067299" y="3249750"/>
                  <a:pt x="2083443" y="3144891"/>
                  <a:pt x="2083443" y="3102016"/>
                </a:cubicBezTo>
                <a:cubicBezTo>
                  <a:pt x="2083443" y="2129735"/>
                  <a:pt x="2079494" y="1157446"/>
                  <a:pt x="2071869" y="185195"/>
                </a:cubicBezTo>
                <a:cubicBezTo>
                  <a:pt x="2071773" y="172995"/>
                  <a:pt x="2063646" y="162202"/>
                  <a:pt x="2060294" y="150471"/>
                </a:cubicBezTo>
                <a:cubicBezTo>
                  <a:pt x="2055924" y="135175"/>
                  <a:pt x="2055833" y="118401"/>
                  <a:pt x="2048719" y="104173"/>
                </a:cubicBezTo>
                <a:cubicBezTo>
                  <a:pt x="2033976" y="74687"/>
                  <a:pt x="2007506" y="76507"/>
                  <a:pt x="1979271" y="69449"/>
                </a:cubicBezTo>
                <a:cubicBezTo>
                  <a:pt x="1971555" y="57874"/>
                  <a:pt x="1965959" y="44561"/>
                  <a:pt x="1956122" y="34724"/>
                </a:cubicBezTo>
                <a:cubicBezTo>
                  <a:pt x="1933686" y="12287"/>
                  <a:pt x="1914914" y="9414"/>
                  <a:pt x="1886674" y="0"/>
                </a:cubicBezTo>
                <a:cubicBezTo>
                  <a:pt x="1821084" y="3858"/>
                  <a:pt x="1755338" y="5626"/>
                  <a:pt x="1689904" y="11575"/>
                </a:cubicBezTo>
                <a:cubicBezTo>
                  <a:pt x="1670312" y="13356"/>
                  <a:pt x="1651475" y="20159"/>
                  <a:pt x="1632031" y="23150"/>
                </a:cubicBezTo>
                <a:cubicBezTo>
                  <a:pt x="1601287" y="27880"/>
                  <a:pt x="1570299" y="30866"/>
                  <a:pt x="1539433" y="34724"/>
                </a:cubicBezTo>
                <a:cubicBezTo>
                  <a:pt x="1516284" y="42441"/>
                  <a:pt x="1492641" y="48811"/>
                  <a:pt x="1469985" y="57874"/>
                </a:cubicBezTo>
                <a:cubicBezTo>
                  <a:pt x="1453965" y="64282"/>
                  <a:pt x="1439842" y="74965"/>
                  <a:pt x="1423686" y="81023"/>
                </a:cubicBezTo>
                <a:cubicBezTo>
                  <a:pt x="1408791" y="86609"/>
                  <a:pt x="1392684" y="88228"/>
                  <a:pt x="1377388" y="92598"/>
                </a:cubicBezTo>
                <a:cubicBezTo>
                  <a:pt x="1307109" y="112678"/>
                  <a:pt x="1381865" y="98097"/>
                  <a:pt x="1284790" y="115747"/>
                </a:cubicBezTo>
                <a:cubicBezTo>
                  <a:pt x="1261700" y="119945"/>
                  <a:pt x="1238110" y="121630"/>
                  <a:pt x="1215342" y="127322"/>
                </a:cubicBezTo>
                <a:cubicBezTo>
                  <a:pt x="1176264" y="137092"/>
                  <a:pt x="1138917" y="153308"/>
                  <a:pt x="1099595" y="162046"/>
                </a:cubicBezTo>
                <a:cubicBezTo>
                  <a:pt x="1069230" y="168794"/>
                  <a:pt x="1037742" y="168891"/>
                  <a:pt x="1006998" y="173621"/>
                </a:cubicBezTo>
                <a:cubicBezTo>
                  <a:pt x="828917" y="201018"/>
                  <a:pt x="1130680" y="167039"/>
                  <a:pt x="833378" y="196770"/>
                </a:cubicBezTo>
                <a:cubicBezTo>
                  <a:pt x="821803" y="204486"/>
                  <a:pt x="811978" y="215922"/>
                  <a:pt x="798654" y="219919"/>
                </a:cubicBezTo>
                <a:cubicBezTo>
                  <a:pt x="772523" y="227758"/>
                  <a:pt x="744596" y="227345"/>
                  <a:pt x="717631" y="231494"/>
                </a:cubicBezTo>
                <a:cubicBezTo>
                  <a:pt x="694435" y="235063"/>
                  <a:pt x="671332" y="239211"/>
                  <a:pt x="648183" y="243069"/>
                </a:cubicBezTo>
                <a:cubicBezTo>
                  <a:pt x="632750" y="250785"/>
                  <a:pt x="618411" y="261260"/>
                  <a:pt x="601884" y="266218"/>
                </a:cubicBezTo>
                <a:cubicBezTo>
                  <a:pt x="579405" y="272962"/>
                  <a:pt x="555346" y="272702"/>
                  <a:pt x="532436" y="277793"/>
                </a:cubicBezTo>
                <a:cubicBezTo>
                  <a:pt x="520526" y="280440"/>
                  <a:pt x="509287" y="285510"/>
                  <a:pt x="497712" y="289368"/>
                </a:cubicBezTo>
                <a:cubicBezTo>
                  <a:pt x="476180" y="310899"/>
                  <a:pt x="469040" y="321065"/>
                  <a:pt x="439838" y="335666"/>
                </a:cubicBezTo>
                <a:cubicBezTo>
                  <a:pt x="428925" y="341122"/>
                  <a:pt x="416689" y="343383"/>
                  <a:pt x="405114" y="347241"/>
                </a:cubicBezTo>
                <a:cubicBezTo>
                  <a:pt x="397398" y="358816"/>
                  <a:pt x="391802" y="372128"/>
                  <a:pt x="381965" y="381965"/>
                </a:cubicBezTo>
                <a:cubicBezTo>
                  <a:pt x="372128" y="391802"/>
                  <a:pt x="358104" y="396424"/>
                  <a:pt x="347241" y="405114"/>
                </a:cubicBezTo>
                <a:cubicBezTo>
                  <a:pt x="338720" y="411931"/>
                  <a:pt x="331808" y="420547"/>
                  <a:pt x="324092" y="428264"/>
                </a:cubicBezTo>
                <a:lnTo>
                  <a:pt x="312517" y="47456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25040" y="3327400"/>
            <a:ext cx="1562778" cy="1332563"/>
          </a:xfrm>
          <a:custGeom>
            <a:avLst/>
            <a:gdLst>
              <a:gd name="connsiteX0" fmla="*/ 1508760 w 1562778"/>
              <a:gd name="connsiteY0" fmla="*/ 1295400 h 1332563"/>
              <a:gd name="connsiteX1" fmla="*/ 1503680 w 1562778"/>
              <a:gd name="connsiteY1" fmla="*/ 1270000 h 1332563"/>
              <a:gd name="connsiteX2" fmla="*/ 1498600 w 1562778"/>
              <a:gd name="connsiteY2" fmla="*/ 1254760 h 1332563"/>
              <a:gd name="connsiteX3" fmla="*/ 1488440 w 1562778"/>
              <a:gd name="connsiteY3" fmla="*/ 1214120 h 1332563"/>
              <a:gd name="connsiteX4" fmla="*/ 1468120 w 1562778"/>
              <a:gd name="connsiteY4" fmla="*/ 1163320 h 1332563"/>
              <a:gd name="connsiteX5" fmla="*/ 1452880 w 1562778"/>
              <a:gd name="connsiteY5" fmla="*/ 1153160 h 1332563"/>
              <a:gd name="connsiteX6" fmla="*/ 1442720 w 1562778"/>
              <a:gd name="connsiteY6" fmla="*/ 1137920 h 1332563"/>
              <a:gd name="connsiteX7" fmla="*/ 1427480 w 1562778"/>
              <a:gd name="connsiteY7" fmla="*/ 1117600 h 1332563"/>
              <a:gd name="connsiteX8" fmla="*/ 1422400 w 1562778"/>
              <a:gd name="connsiteY8" fmla="*/ 1102360 h 1332563"/>
              <a:gd name="connsiteX9" fmla="*/ 1417320 w 1562778"/>
              <a:gd name="connsiteY9" fmla="*/ 980440 h 1332563"/>
              <a:gd name="connsiteX10" fmla="*/ 1407160 w 1562778"/>
              <a:gd name="connsiteY10" fmla="*/ 965200 h 1332563"/>
              <a:gd name="connsiteX11" fmla="*/ 1391920 w 1562778"/>
              <a:gd name="connsiteY11" fmla="*/ 960120 h 1332563"/>
              <a:gd name="connsiteX12" fmla="*/ 1366520 w 1562778"/>
              <a:gd name="connsiteY12" fmla="*/ 924560 h 1332563"/>
              <a:gd name="connsiteX13" fmla="*/ 1346200 w 1562778"/>
              <a:gd name="connsiteY13" fmla="*/ 904240 h 1332563"/>
              <a:gd name="connsiteX14" fmla="*/ 1336040 w 1562778"/>
              <a:gd name="connsiteY14" fmla="*/ 873760 h 1332563"/>
              <a:gd name="connsiteX15" fmla="*/ 1325880 w 1562778"/>
              <a:gd name="connsiteY15" fmla="*/ 848360 h 1332563"/>
              <a:gd name="connsiteX16" fmla="*/ 1315720 w 1562778"/>
              <a:gd name="connsiteY16" fmla="*/ 807720 h 1332563"/>
              <a:gd name="connsiteX17" fmla="*/ 1310640 w 1562778"/>
              <a:gd name="connsiteY17" fmla="*/ 670560 h 1332563"/>
              <a:gd name="connsiteX18" fmla="*/ 1295400 w 1562778"/>
              <a:gd name="connsiteY18" fmla="*/ 640080 h 1332563"/>
              <a:gd name="connsiteX19" fmla="*/ 1270000 w 1562778"/>
              <a:gd name="connsiteY19" fmla="*/ 629920 h 1332563"/>
              <a:gd name="connsiteX20" fmla="*/ 1219200 w 1562778"/>
              <a:gd name="connsiteY20" fmla="*/ 619760 h 1332563"/>
              <a:gd name="connsiteX21" fmla="*/ 1183640 w 1562778"/>
              <a:gd name="connsiteY21" fmla="*/ 614680 h 1332563"/>
              <a:gd name="connsiteX22" fmla="*/ 1153160 w 1562778"/>
              <a:gd name="connsiteY22" fmla="*/ 609600 h 1332563"/>
              <a:gd name="connsiteX23" fmla="*/ 1143000 w 1562778"/>
              <a:gd name="connsiteY23" fmla="*/ 584200 h 1332563"/>
              <a:gd name="connsiteX24" fmla="*/ 1137920 w 1562778"/>
              <a:gd name="connsiteY24" fmla="*/ 568960 h 1332563"/>
              <a:gd name="connsiteX25" fmla="*/ 1132840 w 1562778"/>
              <a:gd name="connsiteY25" fmla="*/ 391160 h 1332563"/>
              <a:gd name="connsiteX26" fmla="*/ 1127760 w 1562778"/>
              <a:gd name="connsiteY26" fmla="*/ 370840 h 1332563"/>
              <a:gd name="connsiteX27" fmla="*/ 1112520 w 1562778"/>
              <a:gd name="connsiteY27" fmla="*/ 360680 h 1332563"/>
              <a:gd name="connsiteX28" fmla="*/ 1082040 w 1562778"/>
              <a:gd name="connsiteY28" fmla="*/ 350520 h 1332563"/>
              <a:gd name="connsiteX29" fmla="*/ 1066800 w 1562778"/>
              <a:gd name="connsiteY29" fmla="*/ 345440 h 1332563"/>
              <a:gd name="connsiteX30" fmla="*/ 1051560 w 1562778"/>
              <a:gd name="connsiteY30" fmla="*/ 335280 h 1332563"/>
              <a:gd name="connsiteX31" fmla="*/ 1000760 w 1562778"/>
              <a:gd name="connsiteY31" fmla="*/ 330200 h 1332563"/>
              <a:gd name="connsiteX32" fmla="*/ 985520 w 1562778"/>
              <a:gd name="connsiteY32" fmla="*/ 320040 h 1332563"/>
              <a:gd name="connsiteX33" fmla="*/ 949960 w 1562778"/>
              <a:gd name="connsiteY33" fmla="*/ 309880 h 1332563"/>
              <a:gd name="connsiteX34" fmla="*/ 883920 w 1562778"/>
              <a:gd name="connsiteY34" fmla="*/ 314960 h 1332563"/>
              <a:gd name="connsiteX35" fmla="*/ 853440 w 1562778"/>
              <a:gd name="connsiteY35" fmla="*/ 345440 h 1332563"/>
              <a:gd name="connsiteX36" fmla="*/ 838200 w 1562778"/>
              <a:gd name="connsiteY36" fmla="*/ 360680 h 1332563"/>
              <a:gd name="connsiteX37" fmla="*/ 822960 w 1562778"/>
              <a:gd name="connsiteY37" fmla="*/ 375920 h 1332563"/>
              <a:gd name="connsiteX38" fmla="*/ 807720 w 1562778"/>
              <a:gd name="connsiteY38" fmla="*/ 386080 h 1332563"/>
              <a:gd name="connsiteX39" fmla="*/ 792480 w 1562778"/>
              <a:gd name="connsiteY39" fmla="*/ 401320 h 1332563"/>
              <a:gd name="connsiteX40" fmla="*/ 772160 w 1562778"/>
              <a:gd name="connsiteY40" fmla="*/ 406400 h 1332563"/>
              <a:gd name="connsiteX41" fmla="*/ 756920 w 1562778"/>
              <a:gd name="connsiteY41" fmla="*/ 416560 h 1332563"/>
              <a:gd name="connsiteX42" fmla="*/ 695960 w 1562778"/>
              <a:gd name="connsiteY42" fmla="*/ 416560 h 1332563"/>
              <a:gd name="connsiteX43" fmla="*/ 665480 w 1562778"/>
              <a:gd name="connsiteY43" fmla="*/ 381000 h 1332563"/>
              <a:gd name="connsiteX44" fmla="*/ 660400 w 1562778"/>
              <a:gd name="connsiteY44" fmla="*/ 365760 h 1332563"/>
              <a:gd name="connsiteX45" fmla="*/ 645160 w 1562778"/>
              <a:gd name="connsiteY45" fmla="*/ 340360 h 1332563"/>
              <a:gd name="connsiteX46" fmla="*/ 619760 w 1562778"/>
              <a:gd name="connsiteY46" fmla="*/ 294640 h 1332563"/>
              <a:gd name="connsiteX47" fmla="*/ 574040 w 1562778"/>
              <a:gd name="connsiteY47" fmla="*/ 269240 h 1332563"/>
              <a:gd name="connsiteX48" fmla="*/ 548640 w 1562778"/>
              <a:gd name="connsiteY48" fmla="*/ 264160 h 1332563"/>
              <a:gd name="connsiteX49" fmla="*/ 518160 w 1562778"/>
              <a:gd name="connsiteY49" fmla="*/ 254000 h 1332563"/>
              <a:gd name="connsiteX50" fmla="*/ 487680 w 1562778"/>
              <a:gd name="connsiteY50" fmla="*/ 218440 h 1332563"/>
              <a:gd name="connsiteX51" fmla="*/ 482600 w 1562778"/>
              <a:gd name="connsiteY51" fmla="*/ 203200 h 1332563"/>
              <a:gd name="connsiteX52" fmla="*/ 472440 w 1562778"/>
              <a:gd name="connsiteY52" fmla="*/ 187960 h 1332563"/>
              <a:gd name="connsiteX53" fmla="*/ 457200 w 1562778"/>
              <a:gd name="connsiteY53" fmla="*/ 142240 h 1332563"/>
              <a:gd name="connsiteX54" fmla="*/ 452120 w 1562778"/>
              <a:gd name="connsiteY54" fmla="*/ 127000 h 1332563"/>
              <a:gd name="connsiteX55" fmla="*/ 431800 w 1562778"/>
              <a:gd name="connsiteY55" fmla="*/ 96520 h 1332563"/>
              <a:gd name="connsiteX56" fmla="*/ 421640 w 1562778"/>
              <a:gd name="connsiteY56" fmla="*/ 76200 h 1332563"/>
              <a:gd name="connsiteX57" fmla="*/ 391160 w 1562778"/>
              <a:gd name="connsiteY57" fmla="*/ 45720 h 1332563"/>
              <a:gd name="connsiteX58" fmla="*/ 381000 w 1562778"/>
              <a:gd name="connsiteY58" fmla="*/ 30480 h 1332563"/>
              <a:gd name="connsiteX59" fmla="*/ 350520 w 1562778"/>
              <a:gd name="connsiteY59" fmla="*/ 15240 h 1332563"/>
              <a:gd name="connsiteX60" fmla="*/ 314960 w 1562778"/>
              <a:gd name="connsiteY60" fmla="*/ 0 h 1332563"/>
              <a:gd name="connsiteX61" fmla="*/ 66040 w 1562778"/>
              <a:gd name="connsiteY61" fmla="*/ 5080 h 1332563"/>
              <a:gd name="connsiteX62" fmla="*/ 35560 w 1562778"/>
              <a:gd name="connsiteY62" fmla="*/ 15240 h 1332563"/>
              <a:gd name="connsiteX63" fmla="*/ 0 w 1562778"/>
              <a:gd name="connsiteY63" fmla="*/ 20320 h 1332563"/>
              <a:gd name="connsiteX64" fmla="*/ 15240 w 1562778"/>
              <a:gd name="connsiteY64" fmla="*/ 35560 h 1332563"/>
              <a:gd name="connsiteX65" fmla="*/ 30480 w 1562778"/>
              <a:gd name="connsiteY65" fmla="*/ 45720 h 1332563"/>
              <a:gd name="connsiteX66" fmla="*/ 35560 w 1562778"/>
              <a:gd name="connsiteY66" fmla="*/ 60960 h 1332563"/>
              <a:gd name="connsiteX67" fmla="*/ 60960 w 1562778"/>
              <a:gd name="connsiteY67" fmla="*/ 91440 h 1332563"/>
              <a:gd name="connsiteX68" fmla="*/ 76200 w 1562778"/>
              <a:gd name="connsiteY68" fmla="*/ 152400 h 1332563"/>
              <a:gd name="connsiteX69" fmla="*/ 91440 w 1562778"/>
              <a:gd name="connsiteY69" fmla="*/ 182880 h 1332563"/>
              <a:gd name="connsiteX70" fmla="*/ 96520 w 1562778"/>
              <a:gd name="connsiteY70" fmla="*/ 198120 h 1332563"/>
              <a:gd name="connsiteX71" fmla="*/ 106680 w 1562778"/>
              <a:gd name="connsiteY71" fmla="*/ 218440 h 1332563"/>
              <a:gd name="connsiteX72" fmla="*/ 111760 w 1562778"/>
              <a:gd name="connsiteY72" fmla="*/ 233680 h 1332563"/>
              <a:gd name="connsiteX73" fmla="*/ 127000 w 1562778"/>
              <a:gd name="connsiteY73" fmla="*/ 243840 h 1332563"/>
              <a:gd name="connsiteX74" fmla="*/ 157480 w 1562778"/>
              <a:gd name="connsiteY74" fmla="*/ 274320 h 1332563"/>
              <a:gd name="connsiteX75" fmla="*/ 162560 w 1562778"/>
              <a:gd name="connsiteY75" fmla="*/ 289560 h 1332563"/>
              <a:gd name="connsiteX76" fmla="*/ 198120 w 1562778"/>
              <a:gd name="connsiteY76" fmla="*/ 330200 h 1332563"/>
              <a:gd name="connsiteX77" fmla="*/ 203200 w 1562778"/>
              <a:gd name="connsiteY77" fmla="*/ 345440 h 1332563"/>
              <a:gd name="connsiteX78" fmla="*/ 208280 w 1562778"/>
              <a:gd name="connsiteY78" fmla="*/ 370840 h 1332563"/>
              <a:gd name="connsiteX79" fmla="*/ 218440 w 1562778"/>
              <a:gd name="connsiteY79" fmla="*/ 386080 h 1332563"/>
              <a:gd name="connsiteX80" fmla="*/ 223520 w 1562778"/>
              <a:gd name="connsiteY80" fmla="*/ 421640 h 1332563"/>
              <a:gd name="connsiteX81" fmla="*/ 243840 w 1562778"/>
              <a:gd name="connsiteY81" fmla="*/ 452120 h 1332563"/>
              <a:gd name="connsiteX82" fmla="*/ 254000 w 1562778"/>
              <a:gd name="connsiteY82" fmla="*/ 467360 h 1332563"/>
              <a:gd name="connsiteX83" fmla="*/ 309880 w 1562778"/>
              <a:gd name="connsiteY83" fmla="*/ 518160 h 1332563"/>
              <a:gd name="connsiteX84" fmla="*/ 330200 w 1562778"/>
              <a:gd name="connsiteY84" fmla="*/ 543560 h 1332563"/>
              <a:gd name="connsiteX85" fmla="*/ 340360 w 1562778"/>
              <a:gd name="connsiteY85" fmla="*/ 558800 h 1332563"/>
              <a:gd name="connsiteX86" fmla="*/ 355600 w 1562778"/>
              <a:gd name="connsiteY86" fmla="*/ 568960 h 1332563"/>
              <a:gd name="connsiteX87" fmla="*/ 375920 w 1562778"/>
              <a:gd name="connsiteY87" fmla="*/ 584200 h 1332563"/>
              <a:gd name="connsiteX88" fmla="*/ 406400 w 1562778"/>
              <a:gd name="connsiteY88" fmla="*/ 604520 h 1332563"/>
              <a:gd name="connsiteX89" fmla="*/ 447040 w 1562778"/>
              <a:gd name="connsiteY89" fmla="*/ 650240 h 1332563"/>
              <a:gd name="connsiteX90" fmla="*/ 452120 w 1562778"/>
              <a:gd name="connsiteY90" fmla="*/ 665480 h 1332563"/>
              <a:gd name="connsiteX91" fmla="*/ 472440 w 1562778"/>
              <a:gd name="connsiteY91" fmla="*/ 802640 h 1332563"/>
              <a:gd name="connsiteX92" fmla="*/ 487680 w 1562778"/>
              <a:gd name="connsiteY92" fmla="*/ 833120 h 1332563"/>
              <a:gd name="connsiteX93" fmla="*/ 508000 w 1562778"/>
              <a:gd name="connsiteY93" fmla="*/ 843280 h 1332563"/>
              <a:gd name="connsiteX94" fmla="*/ 548640 w 1562778"/>
              <a:gd name="connsiteY94" fmla="*/ 878840 h 1332563"/>
              <a:gd name="connsiteX95" fmla="*/ 563880 w 1562778"/>
              <a:gd name="connsiteY95" fmla="*/ 889000 h 1332563"/>
              <a:gd name="connsiteX96" fmla="*/ 579120 w 1562778"/>
              <a:gd name="connsiteY96" fmla="*/ 899160 h 1332563"/>
              <a:gd name="connsiteX97" fmla="*/ 599440 w 1562778"/>
              <a:gd name="connsiteY97" fmla="*/ 914400 h 1332563"/>
              <a:gd name="connsiteX98" fmla="*/ 614680 w 1562778"/>
              <a:gd name="connsiteY98" fmla="*/ 924560 h 1332563"/>
              <a:gd name="connsiteX99" fmla="*/ 645160 w 1562778"/>
              <a:gd name="connsiteY99" fmla="*/ 944880 h 1332563"/>
              <a:gd name="connsiteX100" fmla="*/ 695960 w 1562778"/>
              <a:gd name="connsiteY100" fmla="*/ 990600 h 1332563"/>
              <a:gd name="connsiteX101" fmla="*/ 706120 w 1562778"/>
              <a:gd name="connsiteY101" fmla="*/ 1005840 h 1332563"/>
              <a:gd name="connsiteX102" fmla="*/ 711200 w 1562778"/>
              <a:gd name="connsiteY102" fmla="*/ 1021080 h 1332563"/>
              <a:gd name="connsiteX103" fmla="*/ 716280 w 1562778"/>
              <a:gd name="connsiteY103" fmla="*/ 1061720 h 1332563"/>
              <a:gd name="connsiteX104" fmla="*/ 721360 w 1562778"/>
              <a:gd name="connsiteY104" fmla="*/ 1076960 h 1332563"/>
              <a:gd name="connsiteX105" fmla="*/ 726440 w 1562778"/>
              <a:gd name="connsiteY105" fmla="*/ 1107440 h 1332563"/>
              <a:gd name="connsiteX106" fmla="*/ 741680 w 1562778"/>
              <a:gd name="connsiteY106" fmla="*/ 1137920 h 1332563"/>
              <a:gd name="connsiteX107" fmla="*/ 756920 w 1562778"/>
              <a:gd name="connsiteY107" fmla="*/ 1148080 h 1332563"/>
              <a:gd name="connsiteX108" fmla="*/ 787400 w 1562778"/>
              <a:gd name="connsiteY108" fmla="*/ 1168400 h 1332563"/>
              <a:gd name="connsiteX109" fmla="*/ 939800 w 1562778"/>
              <a:gd name="connsiteY109" fmla="*/ 1168400 h 1332563"/>
              <a:gd name="connsiteX110" fmla="*/ 975360 w 1562778"/>
              <a:gd name="connsiteY110" fmla="*/ 1178560 h 1332563"/>
              <a:gd name="connsiteX111" fmla="*/ 1000760 w 1562778"/>
              <a:gd name="connsiteY111" fmla="*/ 1183640 h 1332563"/>
              <a:gd name="connsiteX112" fmla="*/ 1046480 w 1562778"/>
              <a:gd name="connsiteY112" fmla="*/ 1198880 h 1332563"/>
              <a:gd name="connsiteX113" fmla="*/ 1061720 w 1562778"/>
              <a:gd name="connsiteY113" fmla="*/ 1203960 h 1332563"/>
              <a:gd name="connsiteX114" fmla="*/ 1097280 w 1562778"/>
              <a:gd name="connsiteY114" fmla="*/ 1214120 h 1332563"/>
              <a:gd name="connsiteX115" fmla="*/ 1117600 w 1562778"/>
              <a:gd name="connsiteY115" fmla="*/ 1224280 h 1332563"/>
              <a:gd name="connsiteX116" fmla="*/ 1153160 w 1562778"/>
              <a:gd name="connsiteY116" fmla="*/ 1234440 h 1332563"/>
              <a:gd name="connsiteX117" fmla="*/ 1168400 w 1562778"/>
              <a:gd name="connsiteY117" fmla="*/ 1244600 h 1332563"/>
              <a:gd name="connsiteX118" fmla="*/ 1203960 w 1562778"/>
              <a:gd name="connsiteY118" fmla="*/ 1254760 h 1332563"/>
              <a:gd name="connsiteX119" fmla="*/ 1270000 w 1562778"/>
              <a:gd name="connsiteY119" fmla="*/ 1285240 h 1332563"/>
              <a:gd name="connsiteX120" fmla="*/ 1325880 w 1562778"/>
              <a:gd name="connsiteY120" fmla="*/ 1300480 h 1332563"/>
              <a:gd name="connsiteX121" fmla="*/ 1341120 w 1562778"/>
              <a:gd name="connsiteY121" fmla="*/ 1305560 h 1332563"/>
              <a:gd name="connsiteX122" fmla="*/ 1432560 w 1562778"/>
              <a:gd name="connsiteY122" fmla="*/ 1325880 h 1332563"/>
              <a:gd name="connsiteX123" fmla="*/ 1503680 w 1562778"/>
              <a:gd name="connsiteY123" fmla="*/ 1330960 h 1332563"/>
              <a:gd name="connsiteX124" fmla="*/ 1559560 w 1562778"/>
              <a:gd name="connsiteY124" fmla="*/ 1325880 h 1332563"/>
              <a:gd name="connsiteX125" fmla="*/ 1549400 w 1562778"/>
              <a:gd name="connsiteY125" fmla="*/ 1290320 h 1332563"/>
              <a:gd name="connsiteX126" fmla="*/ 1508760 w 1562778"/>
              <a:gd name="connsiteY126" fmla="*/ 1295400 h 133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562778" h="1332563">
                <a:moveTo>
                  <a:pt x="1508760" y="1295400"/>
                </a:moveTo>
                <a:cubicBezTo>
                  <a:pt x="1501140" y="1292013"/>
                  <a:pt x="1505774" y="1278377"/>
                  <a:pt x="1503680" y="1270000"/>
                </a:cubicBezTo>
                <a:cubicBezTo>
                  <a:pt x="1502381" y="1264805"/>
                  <a:pt x="1500009" y="1259926"/>
                  <a:pt x="1498600" y="1254760"/>
                </a:cubicBezTo>
                <a:cubicBezTo>
                  <a:pt x="1494926" y="1241288"/>
                  <a:pt x="1491827" y="1227667"/>
                  <a:pt x="1488440" y="1214120"/>
                </a:cubicBezTo>
                <a:cubicBezTo>
                  <a:pt x="1484219" y="1197236"/>
                  <a:pt x="1481013" y="1176213"/>
                  <a:pt x="1468120" y="1163320"/>
                </a:cubicBezTo>
                <a:cubicBezTo>
                  <a:pt x="1463803" y="1159003"/>
                  <a:pt x="1457960" y="1156547"/>
                  <a:pt x="1452880" y="1153160"/>
                </a:cubicBezTo>
                <a:cubicBezTo>
                  <a:pt x="1449493" y="1148080"/>
                  <a:pt x="1446269" y="1142888"/>
                  <a:pt x="1442720" y="1137920"/>
                </a:cubicBezTo>
                <a:cubicBezTo>
                  <a:pt x="1437799" y="1131030"/>
                  <a:pt x="1431681" y="1124951"/>
                  <a:pt x="1427480" y="1117600"/>
                </a:cubicBezTo>
                <a:cubicBezTo>
                  <a:pt x="1424823" y="1112951"/>
                  <a:pt x="1424093" y="1107440"/>
                  <a:pt x="1422400" y="1102360"/>
                </a:cubicBezTo>
                <a:cubicBezTo>
                  <a:pt x="1420707" y="1061720"/>
                  <a:pt x="1421812" y="1020866"/>
                  <a:pt x="1417320" y="980440"/>
                </a:cubicBezTo>
                <a:cubicBezTo>
                  <a:pt x="1416646" y="974372"/>
                  <a:pt x="1411928" y="969014"/>
                  <a:pt x="1407160" y="965200"/>
                </a:cubicBezTo>
                <a:cubicBezTo>
                  <a:pt x="1402979" y="961855"/>
                  <a:pt x="1397000" y="961813"/>
                  <a:pt x="1391920" y="960120"/>
                </a:cubicBezTo>
                <a:cubicBezTo>
                  <a:pt x="1384334" y="948740"/>
                  <a:pt x="1375342" y="934642"/>
                  <a:pt x="1366520" y="924560"/>
                </a:cubicBezTo>
                <a:cubicBezTo>
                  <a:pt x="1360212" y="917351"/>
                  <a:pt x="1352973" y="911013"/>
                  <a:pt x="1346200" y="904240"/>
                </a:cubicBezTo>
                <a:cubicBezTo>
                  <a:pt x="1342813" y="894080"/>
                  <a:pt x="1340017" y="883704"/>
                  <a:pt x="1336040" y="873760"/>
                </a:cubicBezTo>
                <a:cubicBezTo>
                  <a:pt x="1332653" y="865293"/>
                  <a:pt x="1328562" y="857076"/>
                  <a:pt x="1325880" y="848360"/>
                </a:cubicBezTo>
                <a:cubicBezTo>
                  <a:pt x="1321774" y="835014"/>
                  <a:pt x="1315720" y="807720"/>
                  <a:pt x="1315720" y="807720"/>
                </a:cubicBezTo>
                <a:cubicBezTo>
                  <a:pt x="1314027" y="762000"/>
                  <a:pt x="1313683" y="716210"/>
                  <a:pt x="1310640" y="670560"/>
                </a:cubicBezTo>
                <a:cubicBezTo>
                  <a:pt x="1310152" y="663235"/>
                  <a:pt x="1301094" y="644147"/>
                  <a:pt x="1295400" y="640080"/>
                </a:cubicBezTo>
                <a:cubicBezTo>
                  <a:pt x="1287980" y="634780"/>
                  <a:pt x="1278651" y="632804"/>
                  <a:pt x="1270000" y="629920"/>
                </a:cubicBezTo>
                <a:cubicBezTo>
                  <a:pt x="1255570" y="625110"/>
                  <a:pt x="1233135" y="621904"/>
                  <a:pt x="1219200" y="619760"/>
                </a:cubicBezTo>
                <a:cubicBezTo>
                  <a:pt x="1207366" y="617939"/>
                  <a:pt x="1195474" y="616501"/>
                  <a:pt x="1183640" y="614680"/>
                </a:cubicBezTo>
                <a:cubicBezTo>
                  <a:pt x="1173460" y="613114"/>
                  <a:pt x="1163320" y="611293"/>
                  <a:pt x="1153160" y="609600"/>
                </a:cubicBezTo>
                <a:cubicBezTo>
                  <a:pt x="1149773" y="601133"/>
                  <a:pt x="1146202" y="592738"/>
                  <a:pt x="1143000" y="584200"/>
                </a:cubicBezTo>
                <a:cubicBezTo>
                  <a:pt x="1141120" y="579186"/>
                  <a:pt x="1138201" y="574307"/>
                  <a:pt x="1137920" y="568960"/>
                </a:cubicBezTo>
                <a:cubicBezTo>
                  <a:pt x="1134804" y="509751"/>
                  <a:pt x="1135877" y="450373"/>
                  <a:pt x="1132840" y="391160"/>
                </a:cubicBezTo>
                <a:cubicBezTo>
                  <a:pt x="1132482" y="384187"/>
                  <a:pt x="1131633" y="376649"/>
                  <a:pt x="1127760" y="370840"/>
                </a:cubicBezTo>
                <a:cubicBezTo>
                  <a:pt x="1124373" y="365760"/>
                  <a:pt x="1118099" y="363160"/>
                  <a:pt x="1112520" y="360680"/>
                </a:cubicBezTo>
                <a:cubicBezTo>
                  <a:pt x="1102733" y="356330"/>
                  <a:pt x="1092200" y="353907"/>
                  <a:pt x="1082040" y="350520"/>
                </a:cubicBezTo>
                <a:cubicBezTo>
                  <a:pt x="1076960" y="348827"/>
                  <a:pt x="1071255" y="348410"/>
                  <a:pt x="1066800" y="345440"/>
                </a:cubicBezTo>
                <a:cubicBezTo>
                  <a:pt x="1061720" y="342053"/>
                  <a:pt x="1057509" y="336653"/>
                  <a:pt x="1051560" y="335280"/>
                </a:cubicBezTo>
                <a:cubicBezTo>
                  <a:pt x="1034978" y="331453"/>
                  <a:pt x="1017693" y="331893"/>
                  <a:pt x="1000760" y="330200"/>
                </a:cubicBezTo>
                <a:cubicBezTo>
                  <a:pt x="995680" y="326813"/>
                  <a:pt x="990981" y="322770"/>
                  <a:pt x="985520" y="320040"/>
                </a:cubicBezTo>
                <a:cubicBezTo>
                  <a:pt x="978232" y="316396"/>
                  <a:pt x="956471" y="311508"/>
                  <a:pt x="949960" y="309880"/>
                </a:cubicBezTo>
                <a:cubicBezTo>
                  <a:pt x="927947" y="311573"/>
                  <a:pt x="904637" y="307327"/>
                  <a:pt x="883920" y="314960"/>
                </a:cubicBezTo>
                <a:cubicBezTo>
                  <a:pt x="870438" y="319927"/>
                  <a:pt x="863600" y="335280"/>
                  <a:pt x="853440" y="345440"/>
                </a:cubicBezTo>
                <a:lnTo>
                  <a:pt x="838200" y="360680"/>
                </a:lnTo>
                <a:cubicBezTo>
                  <a:pt x="833120" y="365760"/>
                  <a:pt x="828938" y="371935"/>
                  <a:pt x="822960" y="375920"/>
                </a:cubicBezTo>
                <a:cubicBezTo>
                  <a:pt x="817880" y="379307"/>
                  <a:pt x="812410" y="382171"/>
                  <a:pt x="807720" y="386080"/>
                </a:cubicBezTo>
                <a:cubicBezTo>
                  <a:pt x="802201" y="390679"/>
                  <a:pt x="798718" y="397756"/>
                  <a:pt x="792480" y="401320"/>
                </a:cubicBezTo>
                <a:cubicBezTo>
                  <a:pt x="786418" y="404784"/>
                  <a:pt x="778933" y="404707"/>
                  <a:pt x="772160" y="406400"/>
                </a:cubicBezTo>
                <a:cubicBezTo>
                  <a:pt x="767080" y="409787"/>
                  <a:pt x="762381" y="413830"/>
                  <a:pt x="756920" y="416560"/>
                </a:cubicBezTo>
                <a:cubicBezTo>
                  <a:pt x="735257" y="427392"/>
                  <a:pt x="723739" y="419647"/>
                  <a:pt x="695960" y="416560"/>
                </a:cubicBezTo>
                <a:cubicBezTo>
                  <a:pt x="683949" y="404549"/>
                  <a:pt x="674169" y="396206"/>
                  <a:pt x="665480" y="381000"/>
                </a:cubicBezTo>
                <a:cubicBezTo>
                  <a:pt x="662823" y="376351"/>
                  <a:pt x="662795" y="370549"/>
                  <a:pt x="660400" y="365760"/>
                </a:cubicBezTo>
                <a:cubicBezTo>
                  <a:pt x="655984" y="356929"/>
                  <a:pt x="649576" y="349191"/>
                  <a:pt x="645160" y="340360"/>
                </a:cubicBezTo>
                <a:cubicBezTo>
                  <a:pt x="635896" y="321832"/>
                  <a:pt x="643786" y="310657"/>
                  <a:pt x="619760" y="294640"/>
                </a:cubicBezTo>
                <a:cubicBezTo>
                  <a:pt x="597058" y="279506"/>
                  <a:pt x="595499" y="274605"/>
                  <a:pt x="574040" y="269240"/>
                </a:cubicBezTo>
                <a:cubicBezTo>
                  <a:pt x="565663" y="267146"/>
                  <a:pt x="556970" y="266432"/>
                  <a:pt x="548640" y="264160"/>
                </a:cubicBezTo>
                <a:cubicBezTo>
                  <a:pt x="538308" y="261342"/>
                  <a:pt x="518160" y="254000"/>
                  <a:pt x="518160" y="254000"/>
                </a:cubicBezTo>
                <a:cubicBezTo>
                  <a:pt x="505661" y="241501"/>
                  <a:pt x="495417" y="233913"/>
                  <a:pt x="487680" y="218440"/>
                </a:cubicBezTo>
                <a:cubicBezTo>
                  <a:pt x="485285" y="213651"/>
                  <a:pt x="484995" y="207989"/>
                  <a:pt x="482600" y="203200"/>
                </a:cubicBezTo>
                <a:cubicBezTo>
                  <a:pt x="479870" y="197739"/>
                  <a:pt x="474788" y="193596"/>
                  <a:pt x="472440" y="187960"/>
                </a:cubicBezTo>
                <a:cubicBezTo>
                  <a:pt x="466261" y="173131"/>
                  <a:pt x="462280" y="157480"/>
                  <a:pt x="457200" y="142240"/>
                </a:cubicBezTo>
                <a:cubicBezTo>
                  <a:pt x="455507" y="137160"/>
                  <a:pt x="455090" y="131455"/>
                  <a:pt x="452120" y="127000"/>
                </a:cubicBezTo>
                <a:cubicBezTo>
                  <a:pt x="445347" y="116840"/>
                  <a:pt x="437261" y="107442"/>
                  <a:pt x="431800" y="96520"/>
                </a:cubicBezTo>
                <a:cubicBezTo>
                  <a:pt x="428413" y="89747"/>
                  <a:pt x="426371" y="82113"/>
                  <a:pt x="421640" y="76200"/>
                </a:cubicBezTo>
                <a:cubicBezTo>
                  <a:pt x="412664" y="64980"/>
                  <a:pt x="399130" y="57675"/>
                  <a:pt x="391160" y="45720"/>
                </a:cubicBezTo>
                <a:cubicBezTo>
                  <a:pt x="387773" y="40640"/>
                  <a:pt x="385317" y="34797"/>
                  <a:pt x="381000" y="30480"/>
                </a:cubicBezTo>
                <a:cubicBezTo>
                  <a:pt x="366441" y="15921"/>
                  <a:pt x="367047" y="23503"/>
                  <a:pt x="350520" y="15240"/>
                </a:cubicBezTo>
                <a:cubicBezTo>
                  <a:pt x="315438" y="-2301"/>
                  <a:pt x="357250" y="10573"/>
                  <a:pt x="314960" y="0"/>
                </a:cubicBezTo>
                <a:cubicBezTo>
                  <a:pt x="231987" y="1693"/>
                  <a:pt x="148907" y="560"/>
                  <a:pt x="66040" y="5080"/>
                </a:cubicBezTo>
                <a:cubicBezTo>
                  <a:pt x="55346" y="5663"/>
                  <a:pt x="46162" y="13725"/>
                  <a:pt x="35560" y="15240"/>
                </a:cubicBezTo>
                <a:lnTo>
                  <a:pt x="0" y="20320"/>
                </a:lnTo>
                <a:cubicBezTo>
                  <a:pt x="5080" y="25400"/>
                  <a:pt x="9721" y="30961"/>
                  <a:pt x="15240" y="35560"/>
                </a:cubicBezTo>
                <a:cubicBezTo>
                  <a:pt x="19930" y="39469"/>
                  <a:pt x="26666" y="40952"/>
                  <a:pt x="30480" y="45720"/>
                </a:cubicBezTo>
                <a:cubicBezTo>
                  <a:pt x="33825" y="49901"/>
                  <a:pt x="32590" y="56505"/>
                  <a:pt x="35560" y="60960"/>
                </a:cubicBezTo>
                <a:cubicBezTo>
                  <a:pt x="51511" y="84886"/>
                  <a:pt x="49880" y="66509"/>
                  <a:pt x="60960" y="91440"/>
                </a:cubicBezTo>
                <a:cubicBezTo>
                  <a:pt x="74647" y="122235"/>
                  <a:pt x="69100" y="120452"/>
                  <a:pt x="76200" y="152400"/>
                </a:cubicBezTo>
                <a:cubicBezTo>
                  <a:pt x="81307" y="175384"/>
                  <a:pt x="80480" y="160959"/>
                  <a:pt x="91440" y="182880"/>
                </a:cubicBezTo>
                <a:cubicBezTo>
                  <a:pt x="93835" y="187669"/>
                  <a:pt x="94411" y="193198"/>
                  <a:pt x="96520" y="198120"/>
                </a:cubicBezTo>
                <a:cubicBezTo>
                  <a:pt x="99503" y="205081"/>
                  <a:pt x="103697" y="211479"/>
                  <a:pt x="106680" y="218440"/>
                </a:cubicBezTo>
                <a:cubicBezTo>
                  <a:pt x="108789" y="223362"/>
                  <a:pt x="108415" y="229499"/>
                  <a:pt x="111760" y="233680"/>
                </a:cubicBezTo>
                <a:cubicBezTo>
                  <a:pt x="115574" y="238448"/>
                  <a:pt x="122437" y="239784"/>
                  <a:pt x="127000" y="243840"/>
                </a:cubicBezTo>
                <a:cubicBezTo>
                  <a:pt x="137739" y="253386"/>
                  <a:pt x="157480" y="274320"/>
                  <a:pt x="157480" y="274320"/>
                </a:cubicBezTo>
                <a:cubicBezTo>
                  <a:pt x="159173" y="279400"/>
                  <a:pt x="159215" y="285379"/>
                  <a:pt x="162560" y="289560"/>
                </a:cubicBezTo>
                <a:cubicBezTo>
                  <a:pt x="186267" y="319193"/>
                  <a:pt x="177800" y="269240"/>
                  <a:pt x="198120" y="330200"/>
                </a:cubicBezTo>
                <a:cubicBezTo>
                  <a:pt x="199813" y="335280"/>
                  <a:pt x="201901" y="340245"/>
                  <a:pt x="203200" y="345440"/>
                </a:cubicBezTo>
                <a:cubicBezTo>
                  <a:pt x="205294" y="353817"/>
                  <a:pt x="205248" y="362755"/>
                  <a:pt x="208280" y="370840"/>
                </a:cubicBezTo>
                <a:cubicBezTo>
                  <a:pt x="210424" y="376557"/>
                  <a:pt x="215053" y="381000"/>
                  <a:pt x="218440" y="386080"/>
                </a:cubicBezTo>
                <a:cubicBezTo>
                  <a:pt x="220133" y="397933"/>
                  <a:pt x="219222" y="410464"/>
                  <a:pt x="223520" y="421640"/>
                </a:cubicBezTo>
                <a:cubicBezTo>
                  <a:pt x="227903" y="433037"/>
                  <a:pt x="237067" y="441960"/>
                  <a:pt x="243840" y="452120"/>
                </a:cubicBezTo>
                <a:cubicBezTo>
                  <a:pt x="247227" y="457200"/>
                  <a:pt x="249683" y="463043"/>
                  <a:pt x="254000" y="467360"/>
                </a:cubicBezTo>
                <a:cubicBezTo>
                  <a:pt x="295547" y="508907"/>
                  <a:pt x="276149" y="492862"/>
                  <a:pt x="309880" y="518160"/>
                </a:cubicBezTo>
                <a:cubicBezTo>
                  <a:pt x="319770" y="547829"/>
                  <a:pt x="307222" y="520582"/>
                  <a:pt x="330200" y="543560"/>
                </a:cubicBezTo>
                <a:cubicBezTo>
                  <a:pt x="334517" y="547877"/>
                  <a:pt x="336043" y="554483"/>
                  <a:pt x="340360" y="558800"/>
                </a:cubicBezTo>
                <a:cubicBezTo>
                  <a:pt x="344677" y="563117"/>
                  <a:pt x="350632" y="565411"/>
                  <a:pt x="355600" y="568960"/>
                </a:cubicBezTo>
                <a:cubicBezTo>
                  <a:pt x="362490" y="573881"/>
                  <a:pt x="369492" y="578690"/>
                  <a:pt x="375920" y="584200"/>
                </a:cubicBezTo>
                <a:cubicBezTo>
                  <a:pt x="400135" y="604956"/>
                  <a:pt x="380477" y="595879"/>
                  <a:pt x="406400" y="604520"/>
                </a:cubicBezTo>
                <a:cubicBezTo>
                  <a:pt x="419863" y="617983"/>
                  <a:pt x="437975" y="632110"/>
                  <a:pt x="447040" y="650240"/>
                </a:cubicBezTo>
                <a:cubicBezTo>
                  <a:pt x="449435" y="655029"/>
                  <a:pt x="450427" y="660400"/>
                  <a:pt x="452120" y="665480"/>
                </a:cubicBezTo>
                <a:cubicBezTo>
                  <a:pt x="463295" y="782821"/>
                  <a:pt x="450984" y="738272"/>
                  <a:pt x="472440" y="802640"/>
                </a:cubicBezTo>
                <a:cubicBezTo>
                  <a:pt x="475907" y="813042"/>
                  <a:pt x="478590" y="825545"/>
                  <a:pt x="487680" y="833120"/>
                </a:cubicBezTo>
                <a:cubicBezTo>
                  <a:pt x="493498" y="837968"/>
                  <a:pt x="501227" y="839893"/>
                  <a:pt x="508000" y="843280"/>
                </a:cubicBezTo>
                <a:cubicBezTo>
                  <a:pt x="524933" y="868680"/>
                  <a:pt x="513080" y="855133"/>
                  <a:pt x="548640" y="878840"/>
                </a:cubicBezTo>
                <a:lnTo>
                  <a:pt x="563880" y="889000"/>
                </a:lnTo>
                <a:cubicBezTo>
                  <a:pt x="568960" y="892387"/>
                  <a:pt x="574236" y="895497"/>
                  <a:pt x="579120" y="899160"/>
                </a:cubicBezTo>
                <a:cubicBezTo>
                  <a:pt x="585893" y="904240"/>
                  <a:pt x="592550" y="909479"/>
                  <a:pt x="599440" y="914400"/>
                </a:cubicBezTo>
                <a:cubicBezTo>
                  <a:pt x="604408" y="917949"/>
                  <a:pt x="609990" y="920651"/>
                  <a:pt x="614680" y="924560"/>
                </a:cubicBezTo>
                <a:cubicBezTo>
                  <a:pt x="640049" y="945700"/>
                  <a:pt x="618377" y="935952"/>
                  <a:pt x="645160" y="944880"/>
                </a:cubicBezTo>
                <a:cubicBezTo>
                  <a:pt x="662649" y="957997"/>
                  <a:pt x="683804" y="972367"/>
                  <a:pt x="695960" y="990600"/>
                </a:cubicBezTo>
                <a:cubicBezTo>
                  <a:pt x="699347" y="995680"/>
                  <a:pt x="703390" y="1000379"/>
                  <a:pt x="706120" y="1005840"/>
                </a:cubicBezTo>
                <a:cubicBezTo>
                  <a:pt x="708515" y="1010629"/>
                  <a:pt x="709507" y="1016000"/>
                  <a:pt x="711200" y="1021080"/>
                </a:cubicBezTo>
                <a:cubicBezTo>
                  <a:pt x="712893" y="1034627"/>
                  <a:pt x="713838" y="1048288"/>
                  <a:pt x="716280" y="1061720"/>
                </a:cubicBezTo>
                <a:cubicBezTo>
                  <a:pt x="717238" y="1066988"/>
                  <a:pt x="720198" y="1071733"/>
                  <a:pt x="721360" y="1076960"/>
                </a:cubicBezTo>
                <a:cubicBezTo>
                  <a:pt x="723594" y="1087015"/>
                  <a:pt x="724206" y="1097385"/>
                  <a:pt x="726440" y="1107440"/>
                </a:cubicBezTo>
                <a:cubicBezTo>
                  <a:pt x="728801" y="1118064"/>
                  <a:pt x="733851" y="1130091"/>
                  <a:pt x="741680" y="1137920"/>
                </a:cubicBezTo>
                <a:cubicBezTo>
                  <a:pt x="745997" y="1142237"/>
                  <a:pt x="752230" y="1144171"/>
                  <a:pt x="756920" y="1148080"/>
                </a:cubicBezTo>
                <a:cubicBezTo>
                  <a:pt x="782289" y="1169220"/>
                  <a:pt x="760617" y="1159472"/>
                  <a:pt x="787400" y="1168400"/>
                </a:cubicBezTo>
                <a:cubicBezTo>
                  <a:pt x="849303" y="1165709"/>
                  <a:pt x="886196" y="1156914"/>
                  <a:pt x="939800" y="1168400"/>
                </a:cubicBezTo>
                <a:cubicBezTo>
                  <a:pt x="951854" y="1170983"/>
                  <a:pt x="963400" y="1175570"/>
                  <a:pt x="975360" y="1178560"/>
                </a:cubicBezTo>
                <a:cubicBezTo>
                  <a:pt x="983737" y="1180654"/>
                  <a:pt x="992458" y="1181268"/>
                  <a:pt x="1000760" y="1183640"/>
                </a:cubicBezTo>
                <a:cubicBezTo>
                  <a:pt x="1016206" y="1188053"/>
                  <a:pt x="1031240" y="1193800"/>
                  <a:pt x="1046480" y="1198880"/>
                </a:cubicBezTo>
                <a:cubicBezTo>
                  <a:pt x="1051560" y="1200573"/>
                  <a:pt x="1056525" y="1202661"/>
                  <a:pt x="1061720" y="1203960"/>
                </a:cubicBezTo>
                <a:cubicBezTo>
                  <a:pt x="1072031" y="1206538"/>
                  <a:pt x="1087077" y="1209747"/>
                  <a:pt x="1097280" y="1214120"/>
                </a:cubicBezTo>
                <a:cubicBezTo>
                  <a:pt x="1104241" y="1217103"/>
                  <a:pt x="1110639" y="1221297"/>
                  <a:pt x="1117600" y="1224280"/>
                </a:cubicBezTo>
                <a:cubicBezTo>
                  <a:pt x="1127803" y="1228653"/>
                  <a:pt x="1142849" y="1231862"/>
                  <a:pt x="1153160" y="1234440"/>
                </a:cubicBezTo>
                <a:cubicBezTo>
                  <a:pt x="1158240" y="1237827"/>
                  <a:pt x="1162788" y="1242195"/>
                  <a:pt x="1168400" y="1244600"/>
                </a:cubicBezTo>
                <a:cubicBezTo>
                  <a:pt x="1236299" y="1273700"/>
                  <a:pt x="1149589" y="1230046"/>
                  <a:pt x="1203960" y="1254760"/>
                </a:cubicBezTo>
                <a:cubicBezTo>
                  <a:pt x="1250937" y="1276113"/>
                  <a:pt x="1231633" y="1271288"/>
                  <a:pt x="1270000" y="1285240"/>
                </a:cubicBezTo>
                <a:cubicBezTo>
                  <a:pt x="1317952" y="1302677"/>
                  <a:pt x="1282496" y="1289634"/>
                  <a:pt x="1325880" y="1300480"/>
                </a:cubicBezTo>
                <a:cubicBezTo>
                  <a:pt x="1331075" y="1301779"/>
                  <a:pt x="1335971" y="1304089"/>
                  <a:pt x="1341120" y="1305560"/>
                </a:cubicBezTo>
                <a:cubicBezTo>
                  <a:pt x="1362690" y="1311723"/>
                  <a:pt x="1431951" y="1325837"/>
                  <a:pt x="1432560" y="1325880"/>
                </a:cubicBezTo>
                <a:lnTo>
                  <a:pt x="1503680" y="1330960"/>
                </a:lnTo>
                <a:cubicBezTo>
                  <a:pt x="1522307" y="1329267"/>
                  <a:pt x="1545581" y="1338306"/>
                  <a:pt x="1559560" y="1325880"/>
                </a:cubicBezTo>
                <a:cubicBezTo>
                  <a:pt x="1568774" y="1317690"/>
                  <a:pt x="1555934" y="1300774"/>
                  <a:pt x="1549400" y="1290320"/>
                </a:cubicBezTo>
                <a:cubicBezTo>
                  <a:pt x="1544886" y="1283098"/>
                  <a:pt x="1516380" y="1298787"/>
                  <a:pt x="1508760" y="12954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4643" y="1169043"/>
            <a:ext cx="1886673" cy="3196061"/>
          </a:xfrm>
          <a:custGeom>
            <a:avLst/>
            <a:gdLst>
              <a:gd name="connsiteX0" fmla="*/ 162046 w 1886673"/>
              <a:gd name="connsiteY0" fmla="*/ 0 h 3368375"/>
              <a:gd name="connsiteX1" fmla="*/ 219919 w 1886673"/>
              <a:gd name="connsiteY1" fmla="*/ 34724 h 3368375"/>
              <a:gd name="connsiteX2" fmla="*/ 405114 w 1886673"/>
              <a:gd name="connsiteY2" fmla="*/ 81023 h 3368375"/>
              <a:gd name="connsiteX3" fmla="*/ 439838 w 1886673"/>
              <a:gd name="connsiteY3" fmla="*/ 104172 h 3368375"/>
              <a:gd name="connsiteX4" fmla="*/ 578734 w 1886673"/>
              <a:gd name="connsiteY4" fmla="*/ 104172 h 3368375"/>
              <a:gd name="connsiteX5" fmla="*/ 601884 w 1886673"/>
              <a:gd name="connsiteY5" fmla="*/ 127322 h 3368375"/>
              <a:gd name="connsiteX6" fmla="*/ 625033 w 1886673"/>
              <a:gd name="connsiteY6" fmla="*/ 208344 h 3368375"/>
              <a:gd name="connsiteX7" fmla="*/ 636608 w 1886673"/>
              <a:gd name="connsiteY7" fmla="*/ 300942 h 3368375"/>
              <a:gd name="connsiteX8" fmla="*/ 648182 w 1886673"/>
              <a:gd name="connsiteY8" fmla="*/ 335666 h 3368375"/>
              <a:gd name="connsiteX9" fmla="*/ 682906 w 1886673"/>
              <a:gd name="connsiteY9" fmla="*/ 347241 h 3368375"/>
              <a:gd name="connsiteX10" fmla="*/ 740780 w 1886673"/>
              <a:gd name="connsiteY10" fmla="*/ 358815 h 3368375"/>
              <a:gd name="connsiteX11" fmla="*/ 787079 w 1886673"/>
              <a:gd name="connsiteY11" fmla="*/ 416689 h 3368375"/>
              <a:gd name="connsiteX12" fmla="*/ 844952 w 1886673"/>
              <a:gd name="connsiteY12" fmla="*/ 486137 h 3368375"/>
              <a:gd name="connsiteX13" fmla="*/ 868101 w 1886673"/>
              <a:gd name="connsiteY13" fmla="*/ 567160 h 3368375"/>
              <a:gd name="connsiteX14" fmla="*/ 879676 w 1886673"/>
              <a:gd name="connsiteY14" fmla="*/ 706056 h 3368375"/>
              <a:gd name="connsiteX15" fmla="*/ 891251 w 1886673"/>
              <a:gd name="connsiteY15" fmla="*/ 763929 h 3368375"/>
              <a:gd name="connsiteX16" fmla="*/ 856527 w 1886673"/>
              <a:gd name="connsiteY16" fmla="*/ 1053296 h 3368375"/>
              <a:gd name="connsiteX17" fmla="*/ 833377 w 1886673"/>
              <a:gd name="connsiteY17" fmla="*/ 1088020 h 3368375"/>
              <a:gd name="connsiteX18" fmla="*/ 821803 w 1886673"/>
              <a:gd name="connsiteY18" fmla="*/ 1145894 h 3368375"/>
              <a:gd name="connsiteX19" fmla="*/ 787079 w 1886673"/>
              <a:gd name="connsiteY19" fmla="*/ 1238491 h 3368375"/>
              <a:gd name="connsiteX20" fmla="*/ 798653 w 1886673"/>
              <a:gd name="connsiteY20" fmla="*/ 1608881 h 3368375"/>
              <a:gd name="connsiteX21" fmla="*/ 821803 w 1886673"/>
              <a:gd name="connsiteY21" fmla="*/ 1643605 h 3368375"/>
              <a:gd name="connsiteX22" fmla="*/ 891251 w 1886673"/>
              <a:gd name="connsiteY22" fmla="*/ 1666754 h 3368375"/>
              <a:gd name="connsiteX23" fmla="*/ 925975 w 1886673"/>
              <a:gd name="connsiteY23" fmla="*/ 1689904 h 3368375"/>
              <a:gd name="connsiteX24" fmla="*/ 1030147 w 1886673"/>
              <a:gd name="connsiteY24" fmla="*/ 1701479 h 3368375"/>
              <a:gd name="connsiteX25" fmla="*/ 1088020 w 1886673"/>
              <a:gd name="connsiteY25" fmla="*/ 1713053 h 3368375"/>
              <a:gd name="connsiteX26" fmla="*/ 1157468 w 1886673"/>
              <a:gd name="connsiteY26" fmla="*/ 1736203 h 3368375"/>
              <a:gd name="connsiteX27" fmla="*/ 1226916 w 1886673"/>
              <a:gd name="connsiteY27" fmla="*/ 1782501 h 3368375"/>
              <a:gd name="connsiteX28" fmla="*/ 1307939 w 1886673"/>
              <a:gd name="connsiteY28" fmla="*/ 1828800 h 3368375"/>
              <a:gd name="connsiteX29" fmla="*/ 1331089 w 1886673"/>
              <a:gd name="connsiteY29" fmla="*/ 1851949 h 3368375"/>
              <a:gd name="connsiteX30" fmla="*/ 1400537 w 1886673"/>
              <a:gd name="connsiteY30" fmla="*/ 1863524 h 3368375"/>
              <a:gd name="connsiteX31" fmla="*/ 1435261 w 1886673"/>
              <a:gd name="connsiteY31" fmla="*/ 1875099 h 3368375"/>
              <a:gd name="connsiteX32" fmla="*/ 1551008 w 1886673"/>
              <a:gd name="connsiteY32" fmla="*/ 1909823 h 3368375"/>
              <a:gd name="connsiteX33" fmla="*/ 1585732 w 1886673"/>
              <a:gd name="connsiteY33" fmla="*/ 1932972 h 3368375"/>
              <a:gd name="connsiteX34" fmla="*/ 1643605 w 1886673"/>
              <a:gd name="connsiteY34" fmla="*/ 1944547 h 3368375"/>
              <a:gd name="connsiteX35" fmla="*/ 1689904 w 1886673"/>
              <a:gd name="connsiteY35" fmla="*/ 1956122 h 3368375"/>
              <a:gd name="connsiteX36" fmla="*/ 1724628 w 1886673"/>
              <a:gd name="connsiteY36" fmla="*/ 1979271 h 3368375"/>
              <a:gd name="connsiteX37" fmla="*/ 1759352 w 1886673"/>
              <a:gd name="connsiteY37" fmla="*/ 1990846 h 3368375"/>
              <a:gd name="connsiteX38" fmla="*/ 1817225 w 1886673"/>
              <a:gd name="connsiteY38" fmla="*/ 2083443 h 3368375"/>
              <a:gd name="connsiteX39" fmla="*/ 1840375 w 1886673"/>
              <a:gd name="connsiteY39" fmla="*/ 2106592 h 3368375"/>
              <a:gd name="connsiteX40" fmla="*/ 1886673 w 1886673"/>
              <a:gd name="connsiteY40" fmla="*/ 2176041 h 3368375"/>
              <a:gd name="connsiteX41" fmla="*/ 1851949 w 1886673"/>
              <a:gd name="connsiteY41" fmla="*/ 2314937 h 3368375"/>
              <a:gd name="connsiteX42" fmla="*/ 1828800 w 1886673"/>
              <a:gd name="connsiteY42" fmla="*/ 2349661 h 3368375"/>
              <a:gd name="connsiteX43" fmla="*/ 1794076 w 1886673"/>
              <a:gd name="connsiteY43" fmla="*/ 2372810 h 3368375"/>
              <a:gd name="connsiteX44" fmla="*/ 1770927 w 1886673"/>
              <a:gd name="connsiteY44" fmla="*/ 2395960 h 3368375"/>
              <a:gd name="connsiteX45" fmla="*/ 1713053 w 1886673"/>
              <a:gd name="connsiteY45" fmla="*/ 2419109 h 3368375"/>
              <a:gd name="connsiteX46" fmla="*/ 1689904 w 1886673"/>
              <a:gd name="connsiteY46" fmla="*/ 2500132 h 3368375"/>
              <a:gd name="connsiteX47" fmla="*/ 1678329 w 1886673"/>
              <a:gd name="connsiteY47" fmla="*/ 2650603 h 3368375"/>
              <a:gd name="connsiteX48" fmla="*/ 1585732 w 1886673"/>
              <a:gd name="connsiteY48" fmla="*/ 2766349 h 3368375"/>
              <a:gd name="connsiteX49" fmla="*/ 1562582 w 1886673"/>
              <a:gd name="connsiteY49" fmla="*/ 2801073 h 3368375"/>
              <a:gd name="connsiteX50" fmla="*/ 1539433 w 1886673"/>
              <a:gd name="connsiteY50" fmla="*/ 2824223 h 3368375"/>
              <a:gd name="connsiteX51" fmla="*/ 1516284 w 1886673"/>
              <a:gd name="connsiteY51" fmla="*/ 2858947 h 3368375"/>
              <a:gd name="connsiteX52" fmla="*/ 1446835 w 1886673"/>
              <a:gd name="connsiteY52" fmla="*/ 2916820 h 3368375"/>
              <a:gd name="connsiteX53" fmla="*/ 1423686 w 1886673"/>
              <a:gd name="connsiteY53" fmla="*/ 2939970 h 3368375"/>
              <a:gd name="connsiteX54" fmla="*/ 1342663 w 1886673"/>
              <a:gd name="connsiteY54" fmla="*/ 2951544 h 3368375"/>
              <a:gd name="connsiteX55" fmla="*/ 1261641 w 1886673"/>
              <a:gd name="connsiteY55" fmla="*/ 2974694 h 3368375"/>
              <a:gd name="connsiteX56" fmla="*/ 1041722 w 1886673"/>
              <a:gd name="connsiteY56" fmla="*/ 2986268 h 3368375"/>
              <a:gd name="connsiteX57" fmla="*/ 960699 w 1886673"/>
              <a:gd name="connsiteY57" fmla="*/ 3032567 h 3368375"/>
              <a:gd name="connsiteX58" fmla="*/ 914400 w 1886673"/>
              <a:gd name="connsiteY58" fmla="*/ 3078866 h 3368375"/>
              <a:gd name="connsiteX59" fmla="*/ 868101 w 1886673"/>
              <a:gd name="connsiteY59" fmla="*/ 3113590 h 3368375"/>
              <a:gd name="connsiteX60" fmla="*/ 833377 w 1886673"/>
              <a:gd name="connsiteY60" fmla="*/ 3148314 h 3368375"/>
              <a:gd name="connsiteX61" fmla="*/ 787079 w 1886673"/>
              <a:gd name="connsiteY61" fmla="*/ 3171463 h 3368375"/>
              <a:gd name="connsiteX62" fmla="*/ 717630 w 1886673"/>
              <a:gd name="connsiteY62" fmla="*/ 3206187 h 3368375"/>
              <a:gd name="connsiteX63" fmla="*/ 659757 w 1886673"/>
              <a:gd name="connsiteY63" fmla="*/ 3240911 h 3368375"/>
              <a:gd name="connsiteX64" fmla="*/ 428263 w 1886673"/>
              <a:gd name="connsiteY64" fmla="*/ 3310360 h 3368375"/>
              <a:gd name="connsiteX65" fmla="*/ 324091 w 1886673"/>
              <a:gd name="connsiteY65" fmla="*/ 3321934 h 3368375"/>
              <a:gd name="connsiteX66" fmla="*/ 11575 w 1886673"/>
              <a:gd name="connsiteY66" fmla="*/ 3368233 h 3368375"/>
              <a:gd name="connsiteX67" fmla="*/ 0 w 1886673"/>
              <a:gd name="connsiteY67" fmla="*/ 3368233 h 33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86673" h="3368375">
                <a:moveTo>
                  <a:pt x="162046" y="0"/>
                </a:moveTo>
                <a:cubicBezTo>
                  <a:pt x="181337" y="11575"/>
                  <a:pt x="199241" y="25862"/>
                  <a:pt x="219919" y="34724"/>
                </a:cubicBezTo>
                <a:cubicBezTo>
                  <a:pt x="306621" y="71882"/>
                  <a:pt x="320169" y="68888"/>
                  <a:pt x="405114" y="81023"/>
                </a:cubicBezTo>
                <a:cubicBezTo>
                  <a:pt x="416689" y="88739"/>
                  <a:pt x="427396" y="97951"/>
                  <a:pt x="439838" y="104172"/>
                </a:cubicBezTo>
                <a:cubicBezTo>
                  <a:pt x="489198" y="128852"/>
                  <a:pt x="515436" y="111205"/>
                  <a:pt x="578734" y="104172"/>
                </a:cubicBezTo>
                <a:cubicBezTo>
                  <a:pt x="586451" y="111889"/>
                  <a:pt x="596269" y="117964"/>
                  <a:pt x="601884" y="127322"/>
                </a:cubicBezTo>
                <a:cubicBezTo>
                  <a:pt x="608998" y="139179"/>
                  <a:pt x="622872" y="199701"/>
                  <a:pt x="625033" y="208344"/>
                </a:cubicBezTo>
                <a:cubicBezTo>
                  <a:pt x="628891" y="239210"/>
                  <a:pt x="631044" y="270338"/>
                  <a:pt x="636608" y="300942"/>
                </a:cubicBezTo>
                <a:cubicBezTo>
                  <a:pt x="638790" y="312946"/>
                  <a:pt x="639555" y="327039"/>
                  <a:pt x="648182" y="335666"/>
                </a:cubicBezTo>
                <a:cubicBezTo>
                  <a:pt x="656809" y="344293"/>
                  <a:pt x="671069" y="344282"/>
                  <a:pt x="682906" y="347241"/>
                </a:cubicBezTo>
                <a:cubicBezTo>
                  <a:pt x="701992" y="352012"/>
                  <a:pt x="721489" y="354957"/>
                  <a:pt x="740780" y="358815"/>
                </a:cubicBezTo>
                <a:cubicBezTo>
                  <a:pt x="812029" y="465690"/>
                  <a:pt x="721107" y="334224"/>
                  <a:pt x="787079" y="416689"/>
                </a:cubicBezTo>
                <a:cubicBezTo>
                  <a:pt x="851538" y="497263"/>
                  <a:pt x="762466" y="403651"/>
                  <a:pt x="844952" y="486137"/>
                </a:cubicBezTo>
                <a:cubicBezTo>
                  <a:pt x="852668" y="513145"/>
                  <a:pt x="863720" y="539415"/>
                  <a:pt x="868101" y="567160"/>
                </a:cubicBezTo>
                <a:cubicBezTo>
                  <a:pt x="875347" y="613051"/>
                  <a:pt x="874247" y="659915"/>
                  <a:pt x="879676" y="706056"/>
                </a:cubicBezTo>
                <a:cubicBezTo>
                  <a:pt x="881975" y="725594"/>
                  <a:pt x="887393" y="744638"/>
                  <a:pt x="891251" y="763929"/>
                </a:cubicBezTo>
                <a:cubicBezTo>
                  <a:pt x="890827" y="771139"/>
                  <a:pt x="889307" y="1004127"/>
                  <a:pt x="856527" y="1053296"/>
                </a:cubicBezTo>
                <a:lnTo>
                  <a:pt x="833377" y="1088020"/>
                </a:lnTo>
                <a:cubicBezTo>
                  <a:pt x="829519" y="1107311"/>
                  <a:pt x="826574" y="1126808"/>
                  <a:pt x="821803" y="1145894"/>
                </a:cubicBezTo>
                <a:cubicBezTo>
                  <a:pt x="815756" y="1170082"/>
                  <a:pt x="794156" y="1220797"/>
                  <a:pt x="787079" y="1238491"/>
                </a:cubicBezTo>
                <a:cubicBezTo>
                  <a:pt x="790937" y="1361954"/>
                  <a:pt x="788104" y="1485809"/>
                  <a:pt x="798653" y="1608881"/>
                </a:cubicBezTo>
                <a:cubicBezTo>
                  <a:pt x="799841" y="1622741"/>
                  <a:pt x="810006" y="1636232"/>
                  <a:pt x="821803" y="1643605"/>
                </a:cubicBezTo>
                <a:cubicBezTo>
                  <a:pt x="842496" y="1656538"/>
                  <a:pt x="891251" y="1666754"/>
                  <a:pt x="891251" y="1666754"/>
                </a:cubicBezTo>
                <a:cubicBezTo>
                  <a:pt x="902826" y="1674471"/>
                  <a:pt x="912479" y="1686530"/>
                  <a:pt x="925975" y="1689904"/>
                </a:cubicBezTo>
                <a:cubicBezTo>
                  <a:pt x="959869" y="1698378"/>
                  <a:pt x="995560" y="1696538"/>
                  <a:pt x="1030147" y="1701479"/>
                </a:cubicBezTo>
                <a:cubicBezTo>
                  <a:pt x="1049622" y="1704261"/>
                  <a:pt x="1069040" y="1707877"/>
                  <a:pt x="1088020" y="1713053"/>
                </a:cubicBezTo>
                <a:cubicBezTo>
                  <a:pt x="1111562" y="1719474"/>
                  <a:pt x="1157468" y="1736203"/>
                  <a:pt x="1157468" y="1736203"/>
                </a:cubicBezTo>
                <a:cubicBezTo>
                  <a:pt x="1204639" y="1783371"/>
                  <a:pt x="1152169" y="1735784"/>
                  <a:pt x="1226916" y="1782501"/>
                </a:cubicBezTo>
                <a:cubicBezTo>
                  <a:pt x="1307001" y="1832554"/>
                  <a:pt x="1239719" y="1806059"/>
                  <a:pt x="1307939" y="1828800"/>
                </a:cubicBezTo>
                <a:cubicBezTo>
                  <a:pt x="1315656" y="1836516"/>
                  <a:pt x="1320871" y="1848117"/>
                  <a:pt x="1331089" y="1851949"/>
                </a:cubicBezTo>
                <a:cubicBezTo>
                  <a:pt x="1353063" y="1860189"/>
                  <a:pt x="1377627" y="1858433"/>
                  <a:pt x="1400537" y="1863524"/>
                </a:cubicBezTo>
                <a:cubicBezTo>
                  <a:pt x="1412447" y="1866171"/>
                  <a:pt x="1423530" y="1871747"/>
                  <a:pt x="1435261" y="1875099"/>
                </a:cubicBezTo>
                <a:cubicBezTo>
                  <a:pt x="1463573" y="1883188"/>
                  <a:pt x="1530372" y="1896066"/>
                  <a:pt x="1551008" y="1909823"/>
                </a:cubicBezTo>
                <a:cubicBezTo>
                  <a:pt x="1562583" y="1917539"/>
                  <a:pt x="1572707" y="1928088"/>
                  <a:pt x="1585732" y="1932972"/>
                </a:cubicBezTo>
                <a:cubicBezTo>
                  <a:pt x="1604152" y="1939880"/>
                  <a:pt x="1624400" y="1940279"/>
                  <a:pt x="1643605" y="1944547"/>
                </a:cubicBezTo>
                <a:cubicBezTo>
                  <a:pt x="1659134" y="1947998"/>
                  <a:pt x="1674471" y="1952264"/>
                  <a:pt x="1689904" y="1956122"/>
                </a:cubicBezTo>
                <a:cubicBezTo>
                  <a:pt x="1701479" y="1963838"/>
                  <a:pt x="1712186" y="1973050"/>
                  <a:pt x="1724628" y="1979271"/>
                </a:cubicBezTo>
                <a:cubicBezTo>
                  <a:pt x="1735541" y="1984727"/>
                  <a:pt x="1749979" y="1983035"/>
                  <a:pt x="1759352" y="1990846"/>
                </a:cubicBezTo>
                <a:cubicBezTo>
                  <a:pt x="1797270" y="2022444"/>
                  <a:pt x="1791852" y="2045384"/>
                  <a:pt x="1817225" y="2083443"/>
                </a:cubicBezTo>
                <a:cubicBezTo>
                  <a:pt x="1823278" y="2092523"/>
                  <a:pt x="1833827" y="2097862"/>
                  <a:pt x="1840375" y="2106592"/>
                </a:cubicBezTo>
                <a:cubicBezTo>
                  <a:pt x="1857068" y="2128850"/>
                  <a:pt x="1886673" y="2176041"/>
                  <a:pt x="1886673" y="2176041"/>
                </a:cubicBezTo>
                <a:cubicBezTo>
                  <a:pt x="1880887" y="2210758"/>
                  <a:pt x="1872332" y="2284363"/>
                  <a:pt x="1851949" y="2314937"/>
                </a:cubicBezTo>
                <a:cubicBezTo>
                  <a:pt x="1844233" y="2326512"/>
                  <a:pt x="1838637" y="2339824"/>
                  <a:pt x="1828800" y="2349661"/>
                </a:cubicBezTo>
                <a:cubicBezTo>
                  <a:pt x="1818963" y="2359498"/>
                  <a:pt x="1804939" y="2364120"/>
                  <a:pt x="1794076" y="2372810"/>
                </a:cubicBezTo>
                <a:cubicBezTo>
                  <a:pt x="1785555" y="2379627"/>
                  <a:pt x="1780402" y="2390546"/>
                  <a:pt x="1770927" y="2395960"/>
                </a:cubicBezTo>
                <a:cubicBezTo>
                  <a:pt x="1752887" y="2406268"/>
                  <a:pt x="1732344" y="2411393"/>
                  <a:pt x="1713053" y="2419109"/>
                </a:cubicBezTo>
                <a:cubicBezTo>
                  <a:pt x="1705569" y="2441561"/>
                  <a:pt x="1692546" y="2477675"/>
                  <a:pt x="1689904" y="2500132"/>
                </a:cubicBezTo>
                <a:cubicBezTo>
                  <a:pt x="1684026" y="2550093"/>
                  <a:pt x="1691131" y="2601954"/>
                  <a:pt x="1678329" y="2650603"/>
                </a:cubicBezTo>
                <a:cubicBezTo>
                  <a:pt x="1665613" y="2698922"/>
                  <a:pt x="1615862" y="2731198"/>
                  <a:pt x="1585732" y="2766349"/>
                </a:cubicBezTo>
                <a:cubicBezTo>
                  <a:pt x="1576679" y="2776911"/>
                  <a:pt x="1571272" y="2790210"/>
                  <a:pt x="1562582" y="2801073"/>
                </a:cubicBezTo>
                <a:cubicBezTo>
                  <a:pt x="1555765" y="2809594"/>
                  <a:pt x="1546250" y="2815701"/>
                  <a:pt x="1539433" y="2824223"/>
                </a:cubicBezTo>
                <a:cubicBezTo>
                  <a:pt x="1530743" y="2835086"/>
                  <a:pt x="1524974" y="2848084"/>
                  <a:pt x="1516284" y="2858947"/>
                </a:cubicBezTo>
                <a:cubicBezTo>
                  <a:pt x="1495344" y="2885122"/>
                  <a:pt x="1473843" y="2894313"/>
                  <a:pt x="1446835" y="2916820"/>
                </a:cubicBezTo>
                <a:cubicBezTo>
                  <a:pt x="1438452" y="2923806"/>
                  <a:pt x="1434039" y="2936519"/>
                  <a:pt x="1423686" y="2939970"/>
                </a:cubicBezTo>
                <a:cubicBezTo>
                  <a:pt x="1397804" y="2948597"/>
                  <a:pt x="1369671" y="2947686"/>
                  <a:pt x="1342663" y="2951544"/>
                </a:cubicBezTo>
                <a:cubicBezTo>
                  <a:pt x="1322355" y="2958313"/>
                  <a:pt x="1281303" y="2972984"/>
                  <a:pt x="1261641" y="2974694"/>
                </a:cubicBezTo>
                <a:cubicBezTo>
                  <a:pt x="1188509" y="2981053"/>
                  <a:pt x="1115028" y="2982410"/>
                  <a:pt x="1041722" y="2986268"/>
                </a:cubicBezTo>
                <a:cubicBezTo>
                  <a:pt x="1015451" y="2999404"/>
                  <a:pt x="983602" y="3012936"/>
                  <a:pt x="960699" y="3032567"/>
                </a:cubicBezTo>
                <a:cubicBezTo>
                  <a:pt x="944128" y="3046771"/>
                  <a:pt x="931860" y="3065771"/>
                  <a:pt x="914400" y="3078866"/>
                </a:cubicBezTo>
                <a:cubicBezTo>
                  <a:pt x="898967" y="3090441"/>
                  <a:pt x="882748" y="3101035"/>
                  <a:pt x="868101" y="3113590"/>
                </a:cubicBezTo>
                <a:cubicBezTo>
                  <a:pt x="855673" y="3124243"/>
                  <a:pt x="846697" y="3138800"/>
                  <a:pt x="833377" y="3148314"/>
                </a:cubicBezTo>
                <a:cubicBezTo>
                  <a:pt x="819337" y="3158343"/>
                  <a:pt x="801435" y="3161892"/>
                  <a:pt x="787079" y="3171463"/>
                </a:cubicBezTo>
                <a:cubicBezTo>
                  <a:pt x="725163" y="3212740"/>
                  <a:pt x="814628" y="3181939"/>
                  <a:pt x="717630" y="3206187"/>
                </a:cubicBezTo>
                <a:cubicBezTo>
                  <a:pt x="698339" y="3217762"/>
                  <a:pt x="679879" y="3230850"/>
                  <a:pt x="659757" y="3240911"/>
                </a:cubicBezTo>
                <a:cubicBezTo>
                  <a:pt x="602328" y="3269626"/>
                  <a:pt x="460363" y="3306794"/>
                  <a:pt x="428263" y="3310360"/>
                </a:cubicBezTo>
                <a:cubicBezTo>
                  <a:pt x="393539" y="3314218"/>
                  <a:pt x="358590" y="3316414"/>
                  <a:pt x="324091" y="3321934"/>
                </a:cubicBezTo>
                <a:cubicBezTo>
                  <a:pt x="43201" y="3366876"/>
                  <a:pt x="237955" y="3349367"/>
                  <a:pt x="11575" y="3368233"/>
                </a:cubicBezTo>
                <a:cubicBezTo>
                  <a:pt x="7730" y="3368553"/>
                  <a:pt x="3858" y="3368233"/>
                  <a:pt x="0" y="336823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8621" y="3327400"/>
            <a:ext cx="4294954" cy="2182149"/>
          </a:xfrm>
          <a:custGeom>
            <a:avLst/>
            <a:gdLst>
              <a:gd name="connsiteX0" fmla="*/ 4294954 w 4294954"/>
              <a:gd name="connsiteY0" fmla="*/ 706056 h 2013995"/>
              <a:gd name="connsiteX1" fmla="*/ 4248655 w 4294954"/>
              <a:gd name="connsiteY1" fmla="*/ 763930 h 2013995"/>
              <a:gd name="connsiteX2" fmla="*/ 4202356 w 4294954"/>
              <a:gd name="connsiteY2" fmla="*/ 821803 h 2013995"/>
              <a:gd name="connsiteX3" fmla="*/ 4156057 w 4294954"/>
              <a:gd name="connsiteY3" fmla="*/ 879676 h 2013995"/>
              <a:gd name="connsiteX4" fmla="*/ 4144483 w 4294954"/>
              <a:gd name="connsiteY4" fmla="*/ 914400 h 2013995"/>
              <a:gd name="connsiteX5" fmla="*/ 4109759 w 4294954"/>
              <a:gd name="connsiteY5" fmla="*/ 960699 h 2013995"/>
              <a:gd name="connsiteX6" fmla="*/ 4086609 w 4294954"/>
              <a:gd name="connsiteY6" fmla="*/ 995423 h 2013995"/>
              <a:gd name="connsiteX7" fmla="*/ 4063460 w 4294954"/>
              <a:gd name="connsiteY7" fmla="*/ 1018573 h 2013995"/>
              <a:gd name="connsiteX8" fmla="*/ 4017161 w 4294954"/>
              <a:gd name="connsiteY8" fmla="*/ 1076446 h 2013995"/>
              <a:gd name="connsiteX9" fmla="*/ 4005587 w 4294954"/>
              <a:gd name="connsiteY9" fmla="*/ 1111170 h 2013995"/>
              <a:gd name="connsiteX10" fmla="*/ 3959288 w 4294954"/>
              <a:gd name="connsiteY10" fmla="*/ 1157469 h 2013995"/>
              <a:gd name="connsiteX11" fmla="*/ 3936138 w 4294954"/>
              <a:gd name="connsiteY11" fmla="*/ 1180618 h 2013995"/>
              <a:gd name="connsiteX12" fmla="*/ 3889840 w 4294954"/>
              <a:gd name="connsiteY12" fmla="*/ 1203768 h 2013995"/>
              <a:gd name="connsiteX13" fmla="*/ 3855116 w 4294954"/>
              <a:gd name="connsiteY13" fmla="*/ 1226917 h 2013995"/>
              <a:gd name="connsiteX14" fmla="*/ 3739369 w 4294954"/>
              <a:gd name="connsiteY14" fmla="*/ 1261641 h 2013995"/>
              <a:gd name="connsiteX15" fmla="*/ 3114336 w 4294954"/>
              <a:gd name="connsiteY15" fmla="*/ 1250066 h 2013995"/>
              <a:gd name="connsiteX16" fmla="*/ 3033313 w 4294954"/>
              <a:gd name="connsiteY16" fmla="*/ 1226917 h 2013995"/>
              <a:gd name="connsiteX17" fmla="*/ 2929141 w 4294954"/>
              <a:gd name="connsiteY17" fmla="*/ 1203768 h 2013995"/>
              <a:gd name="connsiteX18" fmla="*/ 2882842 w 4294954"/>
              <a:gd name="connsiteY18" fmla="*/ 1192193 h 2013995"/>
              <a:gd name="connsiteX19" fmla="*/ 2813394 w 4294954"/>
              <a:gd name="connsiteY19" fmla="*/ 1169043 h 2013995"/>
              <a:gd name="connsiteX20" fmla="*/ 2790245 w 4294954"/>
              <a:gd name="connsiteY20" fmla="*/ 1134319 h 2013995"/>
              <a:gd name="connsiteX21" fmla="*/ 2743946 w 4294954"/>
              <a:gd name="connsiteY21" fmla="*/ 1111170 h 2013995"/>
              <a:gd name="connsiteX22" fmla="*/ 2709222 w 4294954"/>
              <a:gd name="connsiteY22" fmla="*/ 1088021 h 2013995"/>
              <a:gd name="connsiteX23" fmla="*/ 2639774 w 4294954"/>
              <a:gd name="connsiteY23" fmla="*/ 1030147 h 2013995"/>
              <a:gd name="connsiteX24" fmla="*/ 2570326 w 4294954"/>
              <a:gd name="connsiteY24" fmla="*/ 960699 h 2013995"/>
              <a:gd name="connsiteX25" fmla="*/ 2535602 w 4294954"/>
              <a:gd name="connsiteY25" fmla="*/ 925975 h 2013995"/>
              <a:gd name="connsiteX26" fmla="*/ 2477728 w 4294954"/>
              <a:gd name="connsiteY26" fmla="*/ 844952 h 2013995"/>
              <a:gd name="connsiteX27" fmla="*/ 2443004 w 4294954"/>
              <a:gd name="connsiteY27" fmla="*/ 787079 h 2013995"/>
              <a:gd name="connsiteX28" fmla="*/ 2419855 w 4294954"/>
              <a:gd name="connsiteY28" fmla="*/ 740780 h 2013995"/>
              <a:gd name="connsiteX29" fmla="*/ 2373556 w 4294954"/>
              <a:gd name="connsiteY29" fmla="*/ 682907 h 2013995"/>
              <a:gd name="connsiteX30" fmla="*/ 2327257 w 4294954"/>
              <a:gd name="connsiteY30" fmla="*/ 625033 h 2013995"/>
              <a:gd name="connsiteX31" fmla="*/ 2292533 w 4294954"/>
              <a:gd name="connsiteY31" fmla="*/ 578735 h 2013995"/>
              <a:gd name="connsiteX32" fmla="*/ 2246235 w 4294954"/>
              <a:gd name="connsiteY32" fmla="*/ 486137 h 2013995"/>
              <a:gd name="connsiteX33" fmla="*/ 2223085 w 4294954"/>
              <a:gd name="connsiteY33" fmla="*/ 416689 h 2013995"/>
              <a:gd name="connsiteX34" fmla="*/ 2165212 w 4294954"/>
              <a:gd name="connsiteY34" fmla="*/ 335666 h 2013995"/>
              <a:gd name="connsiteX35" fmla="*/ 2153637 w 4294954"/>
              <a:gd name="connsiteY35" fmla="*/ 300942 h 2013995"/>
              <a:gd name="connsiteX36" fmla="*/ 2130488 w 4294954"/>
              <a:gd name="connsiteY36" fmla="*/ 266218 h 2013995"/>
              <a:gd name="connsiteX37" fmla="*/ 2118913 w 4294954"/>
              <a:gd name="connsiteY37" fmla="*/ 231494 h 2013995"/>
              <a:gd name="connsiteX38" fmla="*/ 2049465 w 4294954"/>
              <a:gd name="connsiteY38" fmla="*/ 162046 h 2013995"/>
              <a:gd name="connsiteX39" fmla="*/ 1991592 w 4294954"/>
              <a:gd name="connsiteY39" fmla="*/ 81023 h 2013995"/>
              <a:gd name="connsiteX40" fmla="*/ 1922144 w 4294954"/>
              <a:gd name="connsiteY40" fmla="*/ 46299 h 2013995"/>
              <a:gd name="connsiteX41" fmla="*/ 1887420 w 4294954"/>
              <a:gd name="connsiteY41" fmla="*/ 23150 h 2013995"/>
              <a:gd name="connsiteX42" fmla="*/ 1806397 w 4294954"/>
              <a:gd name="connsiteY42" fmla="*/ 0 h 2013995"/>
              <a:gd name="connsiteX43" fmla="*/ 1771673 w 4294954"/>
              <a:gd name="connsiteY43" fmla="*/ 11575 h 2013995"/>
              <a:gd name="connsiteX44" fmla="*/ 1748523 w 4294954"/>
              <a:gd name="connsiteY44" fmla="*/ 81023 h 2013995"/>
              <a:gd name="connsiteX45" fmla="*/ 1702225 w 4294954"/>
              <a:gd name="connsiteY45" fmla="*/ 162046 h 2013995"/>
              <a:gd name="connsiteX46" fmla="*/ 1679075 w 4294954"/>
              <a:gd name="connsiteY46" fmla="*/ 196770 h 2013995"/>
              <a:gd name="connsiteX47" fmla="*/ 1667501 w 4294954"/>
              <a:gd name="connsiteY47" fmla="*/ 243069 h 2013995"/>
              <a:gd name="connsiteX48" fmla="*/ 1644351 w 4294954"/>
              <a:gd name="connsiteY48" fmla="*/ 266218 h 2013995"/>
              <a:gd name="connsiteX49" fmla="*/ 1586478 w 4294954"/>
              <a:gd name="connsiteY49" fmla="*/ 324092 h 2013995"/>
              <a:gd name="connsiteX50" fmla="*/ 1551754 w 4294954"/>
              <a:gd name="connsiteY50" fmla="*/ 358816 h 2013995"/>
              <a:gd name="connsiteX51" fmla="*/ 1447582 w 4294954"/>
              <a:gd name="connsiteY51" fmla="*/ 381965 h 2013995"/>
              <a:gd name="connsiteX52" fmla="*/ 1424432 w 4294954"/>
              <a:gd name="connsiteY52" fmla="*/ 405114 h 2013995"/>
              <a:gd name="connsiteX53" fmla="*/ 1366559 w 4294954"/>
              <a:gd name="connsiteY53" fmla="*/ 416689 h 2013995"/>
              <a:gd name="connsiteX54" fmla="*/ 1285536 w 4294954"/>
              <a:gd name="connsiteY54" fmla="*/ 439838 h 2013995"/>
              <a:gd name="connsiteX55" fmla="*/ 1192938 w 4294954"/>
              <a:gd name="connsiteY55" fmla="*/ 486137 h 2013995"/>
              <a:gd name="connsiteX56" fmla="*/ 1169789 w 4294954"/>
              <a:gd name="connsiteY56" fmla="*/ 509287 h 2013995"/>
              <a:gd name="connsiteX57" fmla="*/ 1100341 w 4294954"/>
              <a:gd name="connsiteY57" fmla="*/ 555585 h 2013995"/>
              <a:gd name="connsiteX58" fmla="*/ 1077192 w 4294954"/>
              <a:gd name="connsiteY58" fmla="*/ 578735 h 2013995"/>
              <a:gd name="connsiteX59" fmla="*/ 1030893 w 4294954"/>
              <a:gd name="connsiteY59" fmla="*/ 601884 h 2013995"/>
              <a:gd name="connsiteX60" fmla="*/ 961445 w 4294954"/>
              <a:gd name="connsiteY60" fmla="*/ 648183 h 2013995"/>
              <a:gd name="connsiteX61" fmla="*/ 938295 w 4294954"/>
              <a:gd name="connsiteY61" fmla="*/ 671332 h 2013995"/>
              <a:gd name="connsiteX62" fmla="*/ 857273 w 4294954"/>
              <a:gd name="connsiteY62" fmla="*/ 694481 h 2013995"/>
              <a:gd name="connsiteX63" fmla="*/ 776250 w 4294954"/>
              <a:gd name="connsiteY63" fmla="*/ 740780 h 2013995"/>
              <a:gd name="connsiteX64" fmla="*/ 683652 w 4294954"/>
              <a:gd name="connsiteY64" fmla="*/ 798654 h 2013995"/>
              <a:gd name="connsiteX65" fmla="*/ 625779 w 4294954"/>
              <a:gd name="connsiteY65" fmla="*/ 810228 h 2013995"/>
              <a:gd name="connsiteX66" fmla="*/ 591055 w 4294954"/>
              <a:gd name="connsiteY66" fmla="*/ 821803 h 2013995"/>
              <a:gd name="connsiteX67" fmla="*/ 544756 w 4294954"/>
              <a:gd name="connsiteY67" fmla="*/ 844952 h 2013995"/>
              <a:gd name="connsiteX68" fmla="*/ 510032 w 4294954"/>
              <a:gd name="connsiteY68" fmla="*/ 868102 h 2013995"/>
              <a:gd name="connsiteX69" fmla="*/ 371136 w 4294954"/>
              <a:gd name="connsiteY69" fmla="*/ 902826 h 2013995"/>
              <a:gd name="connsiteX70" fmla="*/ 324837 w 4294954"/>
              <a:gd name="connsiteY70" fmla="*/ 914400 h 2013995"/>
              <a:gd name="connsiteX71" fmla="*/ 290113 w 4294954"/>
              <a:gd name="connsiteY71" fmla="*/ 925975 h 2013995"/>
              <a:gd name="connsiteX72" fmla="*/ 197516 w 4294954"/>
              <a:gd name="connsiteY72" fmla="*/ 937550 h 2013995"/>
              <a:gd name="connsiteX73" fmla="*/ 12321 w 4294954"/>
              <a:gd name="connsiteY73" fmla="*/ 925975 h 2013995"/>
              <a:gd name="connsiteX74" fmla="*/ 746 w 4294954"/>
              <a:gd name="connsiteY74" fmla="*/ 960699 h 2013995"/>
              <a:gd name="connsiteX75" fmla="*/ 23895 w 4294954"/>
              <a:gd name="connsiteY75" fmla="*/ 995423 h 2013995"/>
              <a:gd name="connsiteX76" fmla="*/ 47045 w 4294954"/>
              <a:gd name="connsiteY76" fmla="*/ 1076446 h 2013995"/>
              <a:gd name="connsiteX77" fmla="*/ 70194 w 4294954"/>
              <a:gd name="connsiteY77" fmla="*/ 1192193 h 2013995"/>
              <a:gd name="connsiteX78" fmla="*/ 104918 w 4294954"/>
              <a:gd name="connsiteY78" fmla="*/ 1446836 h 2013995"/>
              <a:gd name="connsiteX79" fmla="*/ 116493 w 4294954"/>
              <a:gd name="connsiteY79" fmla="*/ 1689904 h 2013995"/>
              <a:gd name="connsiteX80" fmla="*/ 128068 w 4294954"/>
              <a:gd name="connsiteY80" fmla="*/ 1805651 h 2013995"/>
              <a:gd name="connsiteX81" fmla="*/ 162792 w 4294954"/>
              <a:gd name="connsiteY81" fmla="*/ 1817226 h 2013995"/>
              <a:gd name="connsiteX82" fmla="*/ 197516 w 4294954"/>
              <a:gd name="connsiteY82" fmla="*/ 1840375 h 2013995"/>
              <a:gd name="connsiteX83" fmla="*/ 255389 w 4294954"/>
              <a:gd name="connsiteY83" fmla="*/ 1909823 h 2013995"/>
              <a:gd name="connsiteX84" fmla="*/ 278538 w 4294954"/>
              <a:gd name="connsiteY84" fmla="*/ 1932973 h 2013995"/>
              <a:gd name="connsiteX85" fmla="*/ 290113 w 4294954"/>
              <a:gd name="connsiteY85" fmla="*/ 1967697 h 2013995"/>
              <a:gd name="connsiteX86" fmla="*/ 336412 w 4294954"/>
              <a:gd name="connsiteY86" fmla="*/ 2013995 h 201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294954" h="2013995">
                <a:moveTo>
                  <a:pt x="4294954" y="706056"/>
                </a:moveTo>
                <a:cubicBezTo>
                  <a:pt x="4279521" y="725347"/>
                  <a:pt x="4263478" y="744166"/>
                  <a:pt x="4248655" y="763930"/>
                </a:cubicBezTo>
                <a:cubicBezTo>
                  <a:pt x="4204853" y="822333"/>
                  <a:pt x="4246796" y="777365"/>
                  <a:pt x="4202356" y="821803"/>
                </a:cubicBezTo>
                <a:cubicBezTo>
                  <a:pt x="4173265" y="909082"/>
                  <a:pt x="4215891" y="804884"/>
                  <a:pt x="4156057" y="879676"/>
                </a:cubicBezTo>
                <a:cubicBezTo>
                  <a:pt x="4148435" y="889203"/>
                  <a:pt x="4150536" y="903807"/>
                  <a:pt x="4144483" y="914400"/>
                </a:cubicBezTo>
                <a:cubicBezTo>
                  <a:pt x="4134912" y="931150"/>
                  <a:pt x="4120972" y="945001"/>
                  <a:pt x="4109759" y="960699"/>
                </a:cubicBezTo>
                <a:cubicBezTo>
                  <a:pt x="4101673" y="972019"/>
                  <a:pt x="4095299" y="984560"/>
                  <a:pt x="4086609" y="995423"/>
                </a:cubicBezTo>
                <a:cubicBezTo>
                  <a:pt x="4079792" y="1003944"/>
                  <a:pt x="4070277" y="1010051"/>
                  <a:pt x="4063460" y="1018573"/>
                </a:cubicBezTo>
                <a:cubicBezTo>
                  <a:pt x="4005066" y="1091568"/>
                  <a:pt x="4073048" y="1020561"/>
                  <a:pt x="4017161" y="1076446"/>
                </a:cubicBezTo>
                <a:cubicBezTo>
                  <a:pt x="4013303" y="1088021"/>
                  <a:pt x="4012678" y="1101242"/>
                  <a:pt x="4005587" y="1111170"/>
                </a:cubicBezTo>
                <a:cubicBezTo>
                  <a:pt x="3992901" y="1128930"/>
                  <a:pt x="3974721" y="1142036"/>
                  <a:pt x="3959288" y="1157469"/>
                </a:cubicBezTo>
                <a:cubicBezTo>
                  <a:pt x="3951571" y="1165185"/>
                  <a:pt x="3945899" y="1175737"/>
                  <a:pt x="3936138" y="1180618"/>
                </a:cubicBezTo>
                <a:cubicBezTo>
                  <a:pt x="3920705" y="1188335"/>
                  <a:pt x="3904821" y="1195207"/>
                  <a:pt x="3889840" y="1203768"/>
                </a:cubicBezTo>
                <a:cubicBezTo>
                  <a:pt x="3877762" y="1210670"/>
                  <a:pt x="3867828" y="1221267"/>
                  <a:pt x="3855116" y="1226917"/>
                </a:cubicBezTo>
                <a:cubicBezTo>
                  <a:pt x="3818887" y="1243019"/>
                  <a:pt x="3777846" y="1252022"/>
                  <a:pt x="3739369" y="1261641"/>
                </a:cubicBezTo>
                <a:lnTo>
                  <a:pt x="3114336" y="1250066"/>
                </a:lnTo>
                <a:cubicBezTo>
                  <a:pt x="3084490" y="1249037"/>
                  <a:pt x="3061431" y="1233166"/>
                  <a:pt x="3033313" y="1226917"/>
                </a:cubicBezTo>
                <a:cubicBezTo>
                  <a:pt x="2798312" y="1174693"/>
                  <a:pt x="3065940" y="1242853"/>
                  <a:pt x="2929141" y="1203768"/>
                </a:cubicBezTo>
                <a:cubicBezTo>
                  <a:pt x="2913845" y="1199398"/>
                  <a:pt x="2898079" y="1196764"/>
                  <a:pt x="2882842" y="1192193"/>
                </a:cubicBezTo>
                <a:cubicBezTo>
                  <a:pt x="2859470" y="1185181"/>
                  <a:pt x="2813394" y="1169043"/>
                  <a:pt x="2813394" y="1169043"/>
                </a:cubicBezTo>
                <a:cubicBezTo>
                  <a:pt x="2805678" y="1157468"/>
                  <a:pt x="2800932" y="1143225"/>
                  <a:pt x="2790245" y="1134319"/>
                </a:cubicBezTo>
                <a:cubicBezTo>
                  <a:pt x="2776990" y="1123273"/>
                  <a:pt x="2758927" y="1119731"/>
                  <a:pt x="2743946" y="1111170"/>
                </a:cubicBezTo>
                <a:cubicBezTo>
                  <a:pt x="2731868" y="1104268"/>
                  <a:pt x="2720797" y="1095737"/>
                  <a:pt x="2709222" y="1088021"/>
                </a:cubicBezTo>
                <a:cubicBezTo>
                  <a:pt x="2655292" y="980158"/>
                  <a:pt x="2724632" y="1089548"/>
                  <a:pt x="2639774" y="1030147"/>
                </a:cubicBezTo>
                <a:cubicBezTo>
                  <a:pt x="2612954" y="1011373"/>
                  <a:pt x="2593475" y="983848"/>
                  <a:pt x="2570326" y="960699"/>
                </a:cubicBezTo>
                <a:cubicBezTo>
                  <a:pt x="2558751" y="949124"/>
                  <a:pt x="2545423" y="939070"/>
                  <a:pt x="2535602" y="925975"/>
                </a:cubicBezTo>
                <a:cubicBezTo>
                  <a:pt x="2492531" y="868547"/>
                  <a:pt x="2511579" y="895727"/>
                  <a:pt x="2477728" y="844952"/>
                </a:cubicBezTo>
                <a:cubicBezTo>
                  <a:pt x="2450861" y="764347"/>
                  <a:pt x="2485373" y="850632"/>
                  <a:pt x="2443004" y="787079"/>
                </a:cubicBezTo>
                <a:cubicBezTo>
                  <a:pt x="2433433" y="772722"/>
                  <a:pt x="2428416" y="755761"/>
                  <a:pt x="2419855" y="740780"/>
                </a:cubicBezTo>
                <a:cubicBezTo>
                  <a:pt x="2400386" y="706709"/>
                  <a:pt x="2398907" y="708257"/>
                  <a:pt x="2373556" y="682907"/>
                </a:cubicBezTo>
                <a:cubicBezTo>
                  <a:pt x="2351024" y="615308"/>
                  <a:pt x="2379612" y="677387"/>
                  <a:pt x="2327257" y="625033"/>
                </a:cubicBezTo>
                <a:cubicBezTo>
                  <a:pt x="2313616" y="611392"/>
                  <a:pt x="2304108" y="594168"/>
                  <a:pt x="2292533" y="578735"/>
                </a:cubicBezTo>
                <a:cubicBezTo>
                  <a:pt x="2265933" y="498934"/>
                  <a:pt x="2286638" y="526542"/>
                  <a:pt x="2246235" y="486137"/>
                </a:cubicBezTo>
                <a:cubicBezTo>
                  <a:pt x="2238518" y="462988"/>
                  <a:pt x="2237726" y="436210"/>
                  <a:pt x="2223085" y="416689"/>
                </a:cubicBezTo>
                <a:cubicBezTo>
                  <a:pt x="2215220" y="406202"/>
                  <a:pt x="2173675" y="352592"/>
                  <a:pt x="2165212" y="335666"/>
                </a:cubicBezTo>
                <a:cubicBezTo>
                  <a:pt x="2159756" y="324753"/>
                  <a:pt x="2159093" y="311855"/>
                  <a:pt x="2153637" y="300942"/>
                </a:cubicBezTo>
                <a:cubicBezTo>
                  <a:pt x="2147416" y="288500"/>
                  <a:pt x="2136709" y="278660"/>
                  <a:pt x="2130488" y="266218"/>
                </a:cubicBezTo>
                <a:cubicBezTo>
                  <a:pt x="2125032" y="255305"/>
                  <a:pt x="2126404" y="241125"/>
                  <a:pt x="2118913" y="231494"/>
                </a:cubicBezTo>
                <a:cubicBezTo>
                  <a:pt x="2098814" y="205652"/>
                  <a:pt x="2067625" y="189286"/>
                  <a:pt x="2049465" y="162046"/>
                </a:cubicBezTo>
                <a:cubicBezTo>
                  <a:pt x="2036321" y="142329"/>
                  <a:pt x="2005949" y="95380"/>
                  <a:pt x="1991592" y="81023"/>
                </a:cubicBezTo>
                <a:cubicBezTo>
                  <a:pt x="1958423" y="47854"/>
                  <a:pt x="1959798" y="65126"/>
                  <a:pt x="1922144" y="46299"/>
                </a:cubicBezTo>
                <a:cubicBezTo>
                  <a:pt x="1909702" y="40078"/>
                  <a:pt x="1899862" y="29371"/>
                  <a:pt x="1887420" y="23150"/>
                </a:cubicBezTo>
                <a:cubicBezTo>
                  <a:pt x="1870816" y="14848"/>
                  <a:pt x="1821231" y="3709"/>
                  <a:pt x="1806397" y="0"/>
                </a:cubicBezTo>
                <a:cubicBezTo>
                  <a:pt x="1794822" y="3858"/>
                  <a:pt x="1778765" y="1647"/>
                  <a:pt x="1771673" y="11575"/>
                </a:cubicBezTo>
                <a:cubicBezTo>
                  <a:pt x="1757490" y="31431"/>
                  <a:pt x="1762058" y="60720"/>
                  <a:pt x="1748523" y="81023"/>
                </a:cubicBezTo>
                <a:cubicBezTo>
                  <a:pt x="1692117" y="165633"/>
                  <a:pt x="1760974" y="59236"/>
                  <a:pt x="1702225" y="162046"/>
                </a:cubicBezTo>
                <a:cubicBezTo>
                  <a:pt x="1695323" y="174124"/>
                  <a:pt x="1686792" y="185195"/>
                  <a:pt x="1679075" y="196770"/>
                </a:cubicBezTo>
                <a:cubicBezTo>
                  <a:pt x="1675217" y="212203"/>
                  <a:pt x="1674615" y="228841"/>
                  <a:pt x="1667501" y="243069"/>
                </a:cubicBezTo>
                <a:cubicBezTo>
                  <a:pt x="1662621" y="252830"/>
                  <a:pt x="1651168" y="257697"/>
                  <a:pt x="1644351" y="266218"/>
                </a:cubicBezTo>
                <a:cubicBezTo>
                  <a:pt x="1576443" y="351102"/>
                  <a:pt x="1669819" y="254640"/>
                  <a:pt x="1586478" y="324092"/>
                </a:cubicBezTo>
                <a:cubicBezTo>
                  <a:pt x="1573903" y="334571"/>
                  <a:pt x="1565966" y="350695"/>
                  <a:pt x="1551754" y="358816"/>
                </a:cubicBezTo>
                <a:cubicBezTo>
                  <a:pt x="1542956" y="363843"/>
                  <a:pt x="1451074" y="381267"/>
                  <a:pt x="1447582" y="381965"/>
                </a:cubicBezTo>
                <a:cubicBezTo>
                  <a:pt x="1439865" y="389681"/>
                  <a:pt x="1434462" y="400815"/>
                  <a:pt x="1424432" y="405114"/>
                </a:cubicBezTo>
                <a:cubicBezTo>
                  <a:pt x="1406350" y="412864"/>
                  <a:pt x="1385645" y="411918"/>
                  <a:pt x="1366559" y="416689"/>
                </a:cubicBezTo>
                <a:cubicBezTo>
                  <a:pt x="1339309" y="423501"/>
                  <a:pt x="1311615" y="429406"/>
                  <a:pt x="1285536" y="439838"/>
                </a:cubicBezTo>
                <a:cubicBezTo>
                  <a:pt x="1253495" y="452654"/>
                  <a:pt x="1192938" y="486137"/>
                  <a:pt x="1192938" y="486137"/>
                </a:cubicBezTo>
                <a:cubicBezTo>
                  <a:pt x="1185222" y="493854"/>
                  <a:pt x="1178519" y="502739"/>
                  <a:pt x="1169789" y="509287"/>
                </a:cubicBezTo>
                <a:cubicBezTo>
                  <a:pt x="1147531" y="525980"/>
                  <a:pt x="1120014" y="535912"/>
                  <a:pt x="1100341" y="555585"/>
                </a:cubicBezTo>
                <a:cubicBezTo>
                  <a:pt x="1092625" y="563302"/>
                  <a:pt x="1086272" y="572682"/>
                  <a:pt x="1077192" y="578735"/>
                </a:cubicBezTo>
                <a:cubicBezTo>
                  <a:pt x="1062835" y="588306"/>
                  <a:pt x="1045689" y="593007"/>
                  <a:pt x="1030893" y="601884"/>
                </a:cubicBezTo>
                <a:cubicBezTo>
                  <a:pt x="1007036" y="616198"/>
                  <a:pt x="981119" y="628510"/>
                  <a:pt x="961445" y="648183"/>
                </a:cubicBezTo>
                <a:cubicBezTo>
                  <a:pt x="953728" y="655899"/>
                  <a:pt x="947653" y="665717"/>
                  <a:pt x="938295" y="671332"/>
                </a:cubicBezTo>
                <a:cubicBezTo>
                  <a:pt x="926431" y="678450"/>
                  <a:pt x="865926" y="692318"/>
                  <a:pt x="857273" y="694481"/>
                </a:cubicBezTo>
                <a:cubicBezTo>
                  <a:pt x="772673" y="750882"/>
                  <a:pt x="879047" y="682038"/>
                  <a:pt x="776250" y="740780"/>
                </a:cubicBezTo>
                <a:cubicBezTo>
                  <a:pt x="743466" y="759514"/>
                  <a:pt x="720044" y="784097"/>
                  <a:pt x="683652" y="798654"/>
                </a:cubicBezTo>
                <a:cubicBezTo>
                  <a:pt x="665386" y="805960"/>
                  <a:pt x="644865" y="805457"/>
                  <a:pt x="625779" y="810228"/>
                </a:cubicBezTo>
                <a:cubicBezTo>
                  <a:pt x="613942" y="813187"/>
                  <a:pt x="602269" y="816997"/>
                  <a:pt x="591055" y="821803"/>
                </a:cubicBezTo>
                <a:cubicBezTo>
                  <a:pt x="575196" y="828600"/>
                  <a:pt x="559737" y="836391"/>
                  <a:pt x="544756" y="844952"/>
                </a:cubicBezTo>
                <a:cubicBezTo>
                  <a:pt x="532678" y="851854"/>
                  <a:pt x="522744" y="862452"/>
                  <a:pt x="510032" y="868102"/>
                </a:cubicBezTo>
                <a:cubicBezTo>
                  <a:pt x="446753" y="896226"/>
                  <a:pt x="437307" y="889592"/>
                  <a:pt x="371136" y="902826"/>
                </a:cubicBezTo>
                <a:cubicBezTo>
                  <a:pt x="355537" y="905946"/>
                  <a:pt x="340133" y="910030"/>
                  <a:pt x="324837" y="914400"/>
                </a:cubicBezTo>
                <a:cubicBezTo>
                  <a:pt x="313106" y="917752"/>
                  <a:pt x="302117" y="923792"/>
                  <a:pt x="290113" y="925975"/>
                </a:cubicBezTo>
                <a:cubicBezTo>
                  <a:pt x="259509" y="931540"/>
                  <a:pt x="228382" y="933692"/>
                  <a:pt x="197516" y="937550"/>
                </a:cubicBezTo>
                <a:cubicBezTo>
                  <a:pt x="135784" y="933692"/>
                  <a:pt x="73749" y="918748"/>
                  <a:pt x="12321" y="925975"/>
                </a:cubicBezTo>
                <a:cubicBezTo>
                  <a:pt x="204" y="927401"/>
                  <a:pt x="-1260" y="948664"/>
                  <a:pt x="746" y="960699"/>
                </a:cubicBezTo>
                <a:cubicBezTo>
                  <a:pt x="3033" y="974421"/>
                  <a:pt x="17674" y="982981"/>
                  <a:pt x="23895" y="995423"/>
                </a:cubicBezTo>
                <a:cubicBezTo>
                  <a:pt x="31487" y="1010607"/>
                  <a:pt x="44263" y="1063465"/>
                  <a:pt x="47045" y="1076446"/>
                </a:cubicBezTo>
                <a:cubicBezTo>
                  <a:pt x="55289" y="1114919"/>
                  <a:pt x="64878" y="1153207"/>
                  <a:pt x="70194" y="1192193"/>
                </a:cubicBezTo>
                <a:lnTo>
                  <a:pt x="104918" y="1446836"/>
                </a:lnTo>
                <a:cubicBezTo>
                  <a:pt x="108776" y="1527859"/>
                  <a:pt x="111271" y="1608958"/>
                  <a:pt x="116493" y="1689904"/>
                </a:cubicBezTo>
                <a:cubicBezTo>
                  <a:pt x="118989" y="1728598"/>
                  <a:pt x="114817" y="1769211"/>
                  <a:pt x="128068" y="1805651"/>
                </a:cubicBezTo>
                <a:cubicBezTo>
                  <a:pt x="132238" y="1817117"/>
                  <a:pt x="151879" y="1811770"/>
                  <a:pt x="162792" y="1817226"/>
                </a:cubicBezTo>
                <a:cubicBezTo>
                  <a:pt x="175234" y="1823447"/>
                  <a:pt x="186829" y="1831469"/>
                  <a:pt x="197516" y="1840375"/>
                </a:cubicBezTo>
                <a:cubicBezTo>
                  <a:pt x="247005" y="1881615"/>
                  <a:pt x="218972" y="1864301"/>
                  <a:pt x="255389" y="1909823"/>
                </a:cubicBezTo>
                <a:cubicBezTo>
                  <a:pt x="262206" y="1918345"/>
                  <a:pt x="270822" y="1925256"/>
                  <a:pt x="278538" y="1932973"/>
                </a:cubicBezTo>
                <a:cubicBezTo>
                  <a:pt x="282396" y="1944548"/>
                  <a:pt x="283345" y="1957545"/>
                  <a:pt x="290113" y="1967697"/>
                </a:cubicBezTo>
                <a:cubicBezTo>
                  <a:pt x="290120" y="1967707"/>
                  <a:pt x="326120" y="2003704"/>
                  <a:pt x="336412" y="2013995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5871" y="451413"/>
            <a:ext cx="4028337" cy="949124"/>
          </a:xfrm>
          <a:custGeom>
            <a:avLst/>
            <a:gdLst>
              <a:gd name="connsiteX0" fmla="*/ 4028337 w 4028337"/>
              <a:gd name="connsiteY0" fmla="*/ 57873 h 949124"/>
              <a:gd name="connsiteX1" fmla="*/ 3970463 w 4028337"/>
              <a:gd name="connsiteY1" fmla="*/ 69448 h 949124"/>
              <a:gd name="connsiteX2" fmla="*/ 3901015 w 4028337"/>
              <a:gd name="connsiteY2" fmla="*/ 92597 h 949124"/>
              <a:gd name="connsiteX3" fmla="*/ 3773694 w 4028337"/>
              <a:gd name="connsiteY3" fmla="*/ 104172 h 949124"/>
              <a:gd name="connsiteX4" fmla="*/ 3704245 w 4028337"/>
              <a:gd name="connsiteY4" fmla="*/ 138896 h 949124"/>
              <a:gd name="connsiteX5" fmla="*/ 3669521 w 4028337"/>
              <a:gd name="connsiteY5" fmla="*/ 162045 h 949124"/>
              <a:gd name="connsiteX6" fmla="*/ 3600073 w 4028337"/>
              <a:gd name="connsiteY6" fmla="*/ 173620 h 949124"/>
              <a:gd name="connsiteX7" fmla="*/ 3565349 w 4028337"/>
              <a:gd name="connsiteY7" fmla="*/ 185195 h 949124"/>
              <a:gd name="connsiteX8" fmla="*/ 3264407 w 4028337"/>
              <a:gd name="connsiteY8" fmla="*/ 208344 h 949124"/>
              <a:gd name="connsiteX9" fmla="*/ 3206534 w 4028337"/>
              <a:gd name="connsiteY9" fmla="*/ 231493 h 949124"/>
              <a:gd name="connsiteX10" fmla="*/ 3171810 w 4028337"/>
              <a:gd name="connsiteY10" fmla="*/ 243068 h 949124"/>
              <a:gd name="connsiteX11" fmla="*/ 3102362 w 4028337"/>
              <a:gd name="connsiteY11" fmla="*/ 277792 h 949124"/>
              <a:gd name="connsiteX12" fmla="*/ 3056063 w 4028337"/>
              <a:gd name="connsiteY12" fmla="*/ 312516 h 949124"/>
              <a:gd name="connsiteX13" fmla="*/ 2940316 w 4028337"/>
              <a:gd name="connsiteY13" fmla="*/ 335665 h 949124"/>
              <a:gd name="connsiteX14" fmla="*/ 2917167 w 4028337"/>
              <a:gd name="connsiteY14" fmla="*/ 358815 h 949124"/>
              <a:gd name="connsiteX15" fmla="*/ 2859294 w 4028337"/>
              <a:gd name="connsiteY15" fmla="*/ 370390 h 949124"/>
              <a:gd name="connsiteX16" fmla="*/ 2824570 w 4028337"/>
              <a:gd name="connsiteY16" fmla="*/ 381964 h 949124"/>
              <a:gd name="connsiteX17" fmla="*/ 2766696 w 4028337"/>
              <a:gd name="connsiteY17" fmla="*/ 393539 h 949124"/>
              <a:gd name="connsiteX18" fmla="*/ 2685673 w 4028337"/>
              <a:gd name="connsiteY18" fmla="*/ 428263 h 949124"/>
              <a:gd name="connsiteX19" fmla="*/ 2604651 w 4028337"/>
              <a:gd name="connsiteY19" fmla="*/ 451412 h 949124"/>
              <a:gd name="connsiteX20" fmla="*/ 2569926 w 4028337"/>
              <a:gd name="connsiteY20" fmla="*/ 462987 h 949124"/>
              <a:gd name="connsiteX21" fmla="*/ 2523628 w 4028337"/>
              <a:gd name="connsiteY21" fmla="*/ 474562 h 949124"/>
              <a:gd name="connsiteX22" fmla="*/ 2442605 w 4028337"/>
              <a:gd name="connsiteY22" fmla="*/ 497711 h 949124"/>
              <a:gd name="connsiteX23" fmla="*/ 2338433 w 4028337"/>
              <a:gd name="connsiteY23" fmla="*/ 567159 h 949124"/>
              <a:gd name="connsiteX24" fmla="*/ 2303709 w 4028337"/>
              <a:gd name="connsiteY24" fmla="*/ 590309 h 949124"/>
              <a:gd name="connsiteX25" fmla="*/ 2222686 w 4028337"/>
              <a:gd name="connsiteY25" fmla="*/ 625033 h 949124"/>
              <a:gd name="connsiteX26" fmla="*/ 2211111 w 4028337"/>
              <a:gd name="connsiteY26" fmla="*/ 694481 h 949124"/>
              <a:gd name="connsiteX27" fmla="*/ 2199537 w 4028337"/>
              <a:gd name="connsiteY27" fmla="*/ 729205 h 949124"/>
              <a:gd name="connsiteX28" fmla="*/ 1979618 w 4028337"/>
              <a:gd name="connsiteY28" fmla="*/ 763929 h 949124"/>
              <a:gd name="connsiteX29" fmla="*/ 1910170 w 4028337"/>
              <a:gd name="connsiteY29" fmla="*/ 787078 h 949124"/>
              <a:gd name="connsiteX30" fmla="*/ 1829147 w 4028337"/>
              <a:gd name="connsiteY30" fmla="*/ 798653 h 949124"/>
              <a:gd name="connsiteX31" fmla="*/ 1667101 w 4028337"/>
              <a:gd name="connsiteY31" fmla="*/ 821802 h 949124"/>
              <a:gd name="connsiteX32" fmla="*/ 1319861 w 4028337"/>
              <a:gd name="connsiteY32" fmla="*/ 833377 h 949124"/>
              <a:gd name="connsiteX33" fmla="*/ 1042068 w 4028337"/>
              <a:gd name="connsiteY33" fmla="*/ 856526 h 949124"/>
              <a:gd name="connsiteX34" fmla="*/ 984195 w 4028337"/>
              <a:gd name="connsiteY34" fmla="*/ 914400 h 949124"/>
              <a:gd name="connsiteX35" fmla="*/ 937896 w 4028337"/>
              <a:gd name="connsiteY35" fmla="*/ 925974 h 949124"/>
              <a:gd name="connsiteX36" fmla="*/ 903172 w 4028337"/>
              <a:gd name="connsiteY36" fmla="*/ 937549 h 949124"/>
              <a:gd name="connsiteX37" fmla="*/ 845299 w 4028337"/>
              <a:gd name="connsiteY37" fmla="*/ 949124 h 949124"/>
              <a:gd name="connsiteX38" fmla="*/ 706402 w 4028337"/>
              <a:gd name="connsiteY38" fmla="*/ 925974 h 949124"/>
              <a:gd name="connsiteX39" fmla="*/ 567506 w 4028337"/>
              <a:gd name="connsiteY39" fmla="*/ 891250 h 949124"/>
              <a:gd name="connsiteX40" fmla="*/ 555932 w 4028337"/>
              <a:gd name="connsiteY40" fmla="*/ 821802 h 949124"/>
              <a:gd name="connsiteX41" fmla="*/ 509633 w 4028337"/>
              <a:gd name="connsiteY41" fmla="*/ 798653 h 949124"/>
              <a:gd name="connsiteX42" fmla="*/ 474909 w 4028337"/>
              <a:gd name="connsiteY42" fmla="*/ 775503 h 949124"/>
              <a:gd name="connsiteX43" fmla="*/ 359162 w 4028337"/>
              <a:gd name="connsiteY43" fmla="*/ 752354 h 949124"/>
              <a:gd name="connsiteX44" fmla="*/ 81370 w 4028337"/>
              <a:gd name="connsiteY44" fmla="*/ 729205 h 949124"/>
              <a:gd name="connsiteX45" fmla="*/ 23496 w 4028337"/>
              <a:gd name="connsiteY45" fmla="*/ 717630 h 949124"/>
              <a:gd name="connsiteX46" fmla="*/ 347 w 4028337"/>
              <a:gd name="connsiteY46" fmla="*/ 682906 h 949124"/>
              <a:gd name="connsiteX47" fmla="*/ 11921 w 4028337"/>
              <a:gd name="connsiteY47" fmla="*/ 636607 h 949124"/>
              <a:gd name="connsiteX48" fmla="*/ 35071 w 4028337"/>
              <a:gd name="connsiteY48" fmla="*/ 567159 h 949124"/>
              <a:gd name="connsiteX49" fmla="*/ 58220 w 4028337"/>
              <a:gd name="connsiteY49" fmla="*/ 497711 h 949124"/>
              <a:gd name="connsiteX50" fmla="*/ 81370 w 4028337"/>
              <a:gd name="connsiteY50" fmla="*/ 474562 h 949124"/>
              <a:gd name="connsiteX51" fmla="*/ 127668 w 4028337"/>
              <a:gd name="connsiteY51" fmla="*/ 405114 h 949124"/>
              <a:gd name="connsiteX52" fmla="*/ 150818 w 4028337"/>
              <a:gd name="connsiteY52" fmla="*/ 370390 h 949124"/>
              <a:gd name="connsiteX53" fmla="*/ 185542 w 4028337"/>
              <a:gd name="connsiteY53" fmla="*/ 358815 h 949124"/>
              <a:gd name="connsiteX54" fmla="*/ 197116 w 4028337"/>
              <a:gd name="connsiteY54" fmla="*/ 324091 h 949124"/>
              <a:gd name="connsiteX55" fmla="*/ 231840 w 4028337"/>
              <a:gd name="connsiteY55" fmla="*/ 277792 h 949124"/>
              <a:gd name="connsiteX56" fmla="*/ 254990 w 4028337"/>
              <a:gd name="connsiteY56" fmla="*/ 243068 h 949124"/>
              <a:gd name="connsiteX57" fmla="*/ 289714 w 4028337"/>
              <a:gd name="connsiteY57" fmla="*/ 138896 h 949124"/>
              <a:gd name="connsiteX58" fmla="*/ 336013 w 4028337"/>
              <a:gd name="connsiteY58" fmla="*/ 57873 h 949124"/>
              <a:gd name="connsiteX59" fmla="*/ 370737 w 4028337"/>
              <a:gd name="connsiteY59" fmla="*/ 46298 h 949124"/>
              <a:gd name="connsiteX60" fmla="*/ 567506 w 4028337"/>
              <a:gd name="connsiteY60" fmla="*/ 57873 h 949124"/>
              <a:gd name="connsiteX61" fmla="*/ 602230 w 4028337"/>
              <a:gd name="connsiteY61" fmla="*/ 69448 h 949124"/>
              <a:gd name="connsiteX62" fmla="*/ 741126 w 4028337"/>
              <a:gd name="connsiteY62" fmla="*/ 57873 h 949124"/>
              <a:gd name="connsiteX63" fmla="*/ 775851 w 4028337"/>
              <a:gd name="connsiteY63" fmla="*/ 46298 h 949124"/>
              <a:gd name="connsiteX64" fmla="*/ 810575 w 4028337"/>
              <a:gd name="connsiteY64" fmla="*/ 23149 h 949124"/>
              <a:gd name="connsiteX65" fmla="*/ 1528205 w 4028337"/>
              <a:gd name="connsiteY65" fmla="*/ 0 h 949124"/>
              <a:gd name="connsiteX66" fmla="*/ 2743547 w 4028337"/>
              <a:gd name="connsiteY66" fmla="*/ 11574 h 949124"/>
              <a:gd name="connsiteX67" fmla="*/ 2951891 w 4028337"/>
              <a:gd name="connsiteY67" fmla="*/ 23149 h 949124"/>
              <a:gd name="connsiteX68" fmla="*/ 3079213 w 4028337"/>
              <a:gd name="connsiteY68" fmla="*/ 46298 h 949124"/>
              <a:gd name="connsiteX69" fmla="*/ 3206534 w 4028337"/>
              <a:gd name="connsiteY69" fmla="*/ 57873 h 949124"/>
              <a:gd name="connsiteX70" fmla="*/ 3310706 w 4028337"/>
              <a:gd name="connsiteY70" fmla="*/ 69448 h 949124"/>
              <a:gd name="connsiteX71" fmla="*/ 3600073 w 4028337"/>
              <a:gd name="connsiteY71" fmla="*/ 92597 h 949124"/>
              <a:gd name="connsiteX72" fmla="*/ 3715820 w 4028337"/>
              <a:gd name="connsiteY72" fmla="*/ 104172 h 949124"/>
              <a:gd name="connsiteX73" fmla="*/ 3970463 w 4028337"/>
              <a:gd name="connsiteY73" fmla="*/ 81022 h 949124"/>
              <a:gd name="connsiteX74" fmla="*/ 4028337 w 4028337"/>
              <a:gd name="connsiteY74" fmla="*/ 57873 h 94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028337" h="949124">
                <a:moveTo>
                  <a:pt x="4028337" y="57873"/>
                </a:moveTo>
                <a:cubicBezTo>
                  <a:pt x="4028337" y="55944"/>
                  <a:pt x="3989443" y="64272"/>
                  <a:pt x="3970463" y="69448"/>
                </a:cubicBezTo>
                <a:cubicBezTo>
                  <a:pt x="3946921" y="75868"/>
                  <a:pt x="3925045" y="88356"/>
                  <a:pt x="3901015" y="92597"/>
                </a:cubicBezTo>
                <a:cubicBezTo>
                  <a:pt x="3859048" y="100003"/>
                  <a:pt x="3816134" y="100314"/>
                  <a:pt x="3773694" y="104172"/>
                </a:cubicBezTo>
                <a:cubicBezTo>
                  <a:pt x="3674182" y="170513"/>
                  <a:pt x="3800088" y="90975"/>
                  <a:pt x="3704245" y="138896"/>
                </a:cubicBezTo>
                <a:cubicBezTo>
                  <a:pt x="3691803" y="145117"/>
                  <a:pt x="3682718" y="157646"/>
                  <a:pt x="3669521" y="162045"/>
                </a:cubicBezTo>
                <a:cubicBezTo>
                  <a:pt x="3647257" y="169466"/>
                  <a:pt x="3622983" y="168529"/>
                  <a:pt x="3600073" y="173620"/>
                </a:cubicBezTo>
                <a:cubicBezTo>
                  <a:pt x="3588163" y="176267"/>
                  <a:pt x="3577353" y="183012"/>
                  <a:pt x="3565349" y="185195"/>
                </a:cubicBezTo>
                <a:cubicBezTo>
                  <a:pt x="3476468" y="201355"/>
                  <a:pt x="3341168" y="204079"/>
                  <a:pt x="3264407" y="208344"/>
                </a:cubicBezTo>
                <a:cubicBezTo>
                  <a:pt x="3245116" y="216060"/>
                  <a:pt x="3225988" y="224198"/>
                  <a:pt x="3206534" y="231493"/>
                </a:cubicBezTo>
                <a:cubicBezTo>
                  <a:pt x="3195110" y="235777"/>
                  <a:pt x="3182723" y="237612"/>
                  <a:pt x="3171810" y="243068"/>
                </a:cubicBezTo>
                <a:cubicBezTo>
                  <a:pt x="3082059" y="287944"/>
                  <a:pt x="3189642" y="248698"/>
                  <a:pt x="3102362" y="277792"/>
                </a:cubicBezTo>
                <a:cubicBezTo>
                  <a:pt x="3086929" y="289367"/>
                  <a:pt x="3074230" y="306028"/>
                  <a:pt x="3056063" y="312516"/>
                </a:cubicBezTo>
                <a:cubicBezTo>
                  <a:pt x="3019009" y="325750"/>
                  <a:pt x="2940316" y="335665"/>
                  <a:pt x="2940316" y="335665"/>
                </a:cubicBezTo>
                <a:cubicBezTo>
                  <a:pt x="2932600" y="343382"/>
                  <a:pt x="2927197" y="354516"/>
                  <a:pt x="2917167" y="358815"/>
                </a:cubicBezTo>
                <a:cubicBezTo>
                  <a:pt x="2899085" y="366565"/>
                  <a:pt x="2878380" y="365619"/>
                  <a:pt x="2859294" y="370390"/>
                </a:cubicBezTo>
                <a:cubicBezTo>
                  <a:pt x="2847458" y="373349"/>
                  <a:pt x="2836406" y="379005"/>
                  <a:pt x="2824570" y="381964"/>
                </a:cubicBezTo>
                <a:cubicBezTo>
                  <a:pt x="2805484" y="386735"/>
                  <a:pt x="2785782" y="388767"/>
                  <a:pt x="2766696" y="393539"/>
                </a:cubicBezTo>
                <a:cubicBezTo>
                  <a:pt x="2704529" y="409081"/>
                  <a:pt x="2758546" y="401764"/>
                  <a:pt x="2685673" y="428263"/>
                </a:cubicBezTo>
                <a:cubicBezTo>
                  <a:pt x="2659276" y="437862"/>
                  <a:pt x="2631554" y="443341"/>
                  <a:pt x="2604651" y="451412"/>
                </a:cubicBezTo>
                <a:cubicBezTo>
                  <a:pt x="2592964" y="454918"/>
                  <a:pt x="2581658" y="459635"/>
                  <a:pt x="2569926" y="462987"/>
                </a:cubicBezTo>
                <a:cubicBezTo>
                  <a:pt x="2554630" y="467357"/>
                  <a:pt x="2538924" y="470192"/>
                  <a:pt x="2523628" y="474562"/>
                </a:cubicBezTo>
                <a:cubicBezTo>
                  <a:pt x="2407402" y="507769"/>
                  <a:pt x="2587330" y="461529"/>
                  <a:pt x="2442605" y="497711"/>
                </a:cubicBezTo>
                <a:lnTo>
                  <a:pt x="2338433" y="567159"/>
                </a:lnTo>
                <a:cubicBezTo>
                  <a:pt x="2326858" y="574876"/>
                  <a:pt x="2316906" y="585910"/>
                  <a:pt x="2303709" y="590309"/>
                </a:cubicBezTo>
                <a:cubicBezTo>
                  <a:pt x="2252616" y="607339"/>
                  <a:pt x="2279898" y="596427"/>
                  <a:pt x="2222686" y="625033"/>
                </a:cubicBezTo>
                <a:cubicBezTo>
                  <a:pt x="2218828" y="648182"/>
                  <a:pt x="2216202" y="671571"/>
                  <a:pt x="2211111" y="694481"/>
                </a:cubicBezTo>
                <a:cubicBezTo>
                  <a:pt x="2208464" y="706391"/>
                  <a:pt x="2208164" y="720578"/>
                  <a:pt x="2199537" y="729205"/>
                </a:cubicBezTo>
                <a:cubicBezTo>
                  <a:pt x="2153956" y="774786"/>
                  <a:pt x="1993650" y="762994"/>
                  <a:pt x="1979618" y="763929"/>
                </a:cubicBezTo>
                <a:cubicBezTo>
                  <a:pt x="1956469" y="771645"/>
                  <a:pt x="1934326" y="783627"/>
                  <a:pt x="1910170" y="787078"/>
                </a:cubicBezTo>
                <a:cubicBezTo>
                  <a:pt x="1883162" y="790936"/>
                  <a:pt x="1856058" y="794168"/>
                  <a:pt x="1829147" y="798653"/>
                </a:cubicBezTo>
                <a:cubicBezTo>
                  <a:pt x="1746519" y="812425"/>
                  <a:pt x="1773946" y="816323"/>
                  <a:pt x="1667101" y="821802"/>
                </a:cubicBezTo>
                <a:cubicBezTo>
                  <a:pt x="1551442" y="827733"/>
                  <a:pt x="1435558" y="828235"/>
                  <a:pt x="1319861" y="833377"/>
                </a:cubicBezTo>
                <a:cubicBezTo>
                  <a:pt x="1180882" y="839554"/>
                  <a:pt x="1162022" y="843199"/>
                  <a:pt x="1042068" y="856526"/>
                </a:cubicBezTo>
                <a:cubicBezTo>
                  <a:pt x="1022777" y="875817"/>
                  <a:pt x="1010662" y="907784"/>
                  <a:pt x="984195" y="914400"/>
                </a:cubicBezTo>
                <a:cubicBezTo>
                  <a:pt x="968762" y="918258"/>
                  <a:pt x="953192" y="921604"/>
                  <a:pt x="937896" y="925974"/>
                </a:cubicBezTo>
                <a:cubicBezTo>
                  <a:pt x="926165" y="929326"/>
                  <a:pt x="915008" y="934590"/>
                  <a:pt x="903172" y="937549"/>
                </a:cubicBezTo>
                <a:cubicBezTo>
                  <a:pt x="884086" y="942321"/>
                  <a:pt x="864590" y="945266"/>
                  <a:pt x="845299" y="949124"/>
                </a:cubicBezTo>
                <a:cubicBezTo>
                  <a:pt x="799000" y="941407"/>
                  <a:pt x="752909" y="932316"/>
                  <a:pt x="706402" y="925974"/>
                </a:cubicBezTo>
                <a:cubicBezTo>
                  <a:pt x="574466" y="907983"/>
                  <a:pt x="619574" y="943318"/>
                  <a:pt x="567506" y="891250"/>
                </a:cubicBezTo>
                <a:cubicBezTo>
                  <a:pt x="563648" y="868101"/>
                  <a:pt x="568370" y="841703"/>
                  <a:pt x="555932" y="821802"/>
                </a:cubicBezTo>
                <a:cubicBezTo>
                  <a:pt x="546787" y="807170"/>
                  <a:pt x="524614" y="807214"/>
                  <a:pt x="509633" y="798653"/>
                </a:cubicBezTo>
                <a:cubicBezTo>
                  <a:pt x="497555" y="791751"/>
                  <a:pt x="487352" y="781724"/>
                  <a:pt x="474909" y="775503"/>
                </a:cubicBezTo>
                <a:cubicBezTo>
                  <a:pt x="442589" y="759343"/>
                  <a:pt x="389012" y="756618"/>
                  <a:pt x="359162" y="752354"/>
                </a:cubicBezTo>
                <a:cubicBezTo>
                  <a:pt x="243098" y="713665"/>
                  <a:pt x="365797" y="751084"/>
                  <a:pt x="81370" y="729205"/>
                </a:cubicBezTo>
                <a:cubicBezTo>
                  <a:pt x="61755" y="727696"/>
                  <a:pt x="42787" y="721488"/>
                  <a:pt x="23496" y="717630"/>
                </a:cubicBezTo>
                <a:cubicBezTo>
                  <a:pt x="15780" y="706055"/>
                  <a:pt x="2314" y="696677"/>
                  <a:pt x="347" y="682906"/>
                </a:cubicBezTo>
                <a:cubicBezTo>
                  <a:pt x="-1903" y="667158"/>
                  <a:pt x="7350" y="651844"/>
                  <a:pt x="11921" y="636607"/>
                </a:cubicBezTo>
                <a:cubicBezTo>
                  <a:pt x="18933" y="613234"/>
                  <a:pt x="27355" y="590308"/>
                  <a:pt x="35071" y="567159"/>
                </a:cubicBezTo>
                <a:lnTo>
                  <a:pt x="58220" y="497711"/>
                </a:lnTo>
                <a:cubicBezTo>
                  <a:pt x="65937" y="489995"/>
                  <a:pt x="74822" y="483292"/>
                  <a:pt x="81370" y="474562"/>
                </a:cubicBezTo>
                <a:cubicBezTo>
                  <a:pt x="98063" y="452304"/>
                  <a:pt x="112235" y="428263"/>
                  <a:pt x="127668" y="405114"/>
                </a:cubicBezTo>
                <a:cubicBezTo>
                  <a:pt x="135385" y="393539"/>
                  <a:pt x="137621" y="374789"/>
                  <a:pt x="150818" y="370390"/>
                </a:cubicBezTo>
                <a:lnTo>
                  <a:pt x="185542" y="358815"/>
                </a:lnTo>
                <a:cubicBezTo>
                  <a:pt x="189400" y="347240"/>
                  <a:pt x="191063" y="334684"/>
                  <a:pt x="197116" y="324091"/>
                </a:cubicBezTo>
                <a:cubicBezTo>
                  <a:pt x="206687" y="307341"/>
                  <a:pt x="220627" y="293490"/>
                  <a:pt x="231840" y="277792"/>
                </a:cubicBezTo>
                <a:cubicBezTo>
                  <a:pt x="239926" y="266472"/>
                  <a:pt x="247273" y="254643"/>
                  <a:pt x="254990" y="243068"/>
                </a:cubicBezTo>
                <a:cubicBezTo>
                  <a:pt x="273260" y="151716"/>
                  <a:pt x="254861" y="217315"/>
                  <a:pt x="289714" y="138896"/>
                </a:cubicBezTo>
                <a:cubicBezTo>
                  <a:pt x="303573" y="107712"/>
                  <a:pt x="305179" y="76373"/>
                  <a:pt x="336013" y="57873"/>
                </a:cubicBezTo>
                <a:cubicBezTo>
                  <a:pt x="346475" y="51596"/>
                  <a:pt x="359162" y="50156"/>
                  <a:pt x="370737" y="46298"/>
                </a:cubicBezTo>
                <a:cubicBezTo>
                  <a:pt x="436327" y="50156"/>
                  <a:pt x="502129" y="51335"/>
                  <a:pt x="567506" y="57873"/>
                </a:cubicBezTo>
                <a:cubicBezTo>
                  <a:pt x="579646" y="59087"/>
                  <a:pt x="590029" y="69448"/>
                  <a:pt x="602230" y="69448"/>
                </a:cubicBezTo>
                <a:cubicBezTo>
                  <a:pt x="648689" y="69448"/>
                  <a:pt x="694827" y="61731"/>
                  <a:pt x="741126" y="57873"/>
                </a:cubicBezTo>
                <a:cubicBezTo>
                  <a:pt x="752701" y="54015"/>
                  <a:pt x="764938" y="51754"/>
                  <a:pt x="775851" y="46298"/>
                </a:cubicBezTo>
                <a:cubicBezTo>
                  <a:pt x="788293" y="40077"/>
                  <a:pt x="796690" y="24003"/>
                  <a:pt x="810575" y="23149"/>
                </a:cubicBezTo>
                <a:cubicBezTo>
                  <a:pt x="1049458" y="8449"/>
                  <a:pt x="1288995" y="7716"/>
                  <a:pt x="1528205" y="0"/>
                </a:cubicBezTo>
                <a:lnTo>
                  <a:pt x="2743547" y="11574"/>
                </a:lnTo>
                <a:cubicBezTo>
                  <a:pt x="2813093" y="12705"/>
                  <a:pt x="2882705" y="15992"/>
                  <a:pt x="2951891" y="23149"/>
                </a:cubicBezTo>
                <a:cubicBezTo>
                  <a:pt x="2994798" y="27588"/>
                  <a:pt x="3036472" y="40470"/>
                  <a:pt x="3079213" y="46298"/>
                </a:cubicBezTo>
                <a:cubicBezTo>
                  <a:pt x="3121438" y="52056"/>
                  <a:pt x="3164130" y="53632"/>
                  <a:pt x="3206534" y="57873"/>
                </a:cubicBezTo>
                <a:cubicBezTo>
                  <a:pt x="3241298" y="61350"/>
                  <a:pt x="3275982" y="65590"/>
                  <a:pt x="3310706" y="69448"/>
                </a:cubicBezTo>
                <a:cubicBezTo>
                  <a:pt x="3440325" y="101851"/>
                  <a:pt x="3317522" y="74367"/>
                  <a:pt x="3600073" y="92597"/>
                </a:cubicBezTo>
                <a:cubicBezTo>
                  <a:pt x="3638767" y="95093"/>
                  <a:pt x="3677238" y="100314"/>
                  <a:pt x="3715820" y="104172"/>
                </a:cubicBezTo>
                <a:cubicBezTo>
                  <a:pt x="3795477" y="96206"/>
                  <a:pt x="3891559" y="85954"/>
                  <a:pt x="3970463" y="81022"/>
                </a:cubicBezTo>
                <a:cubicBezTo>
                  <a:pt x="3985866" y="80059"/>
                  <a:pt x="4028337" y="59802"/>
                  <a:pt x="4028337" y="5787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3062" r="59650" b="10660"/>
          <a:stretch/>
        </p:blipFill>
        <p:spPr bwMode="auto">
          <a:xfrm>
            <a:off x="395536" y="1268760"/>
            <a:ext cx="5472608" cy="54001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568295" cy="1143000"/>
          </a:xfrm>
        </p:spPr>
        <p:txBody>
          <a:bodyPr/>
          <a:lstStyle/>
          <a:p>
            <a:pPr marL="0" indent="0">
              <a:buNone/>
            </a:pPr>
            <a:r>
              <a:rPr lang="fa-IR" sz="3200" dirty="0" smtClean="0"/>
              <a:t>تقسیم بندی کشوری</a:t>
            </a:r>
            <a:endParaRPr lang="en-US" sz="32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779912" y="1844824"/>
            <a:ext cx="514435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fa-IR" sz="2400" dirty="0" smtClean="0"/>
              <a:t>ارمنستان دارای 11 استان است.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2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715000"/>
            <a:ext cx="6512511" cy="1143000"/>
          </a:xfrm>
        </p:spPr>
        <p:txBody>
          <a:bodyPr/>
          <a:lstStyle/>
          <a:p>
            <a:pPr rtl="1"/>
            <a:r>
              <a:rPr lang="fa-IR" dirty="0">
                <a:effectLst/>
                <a:cs typeface="0 Baran" pitchFamily="2" charset="-78"/>
                <a:hlinkClick r:id="rId3" action="ppaction://hlinkfile" tooltip="وانادزور"/>
              </a:rPr>
              <a:t>وانادزور</a:t>
            </a:r>
            <a:r>
              <a:rPr lang="fa-IR" dirty="0">
                <a:effectLst/>
                <a:cs typeface="0 Baran" pitchFamily="2" charset="-78"/>
              </a:rPr>
              <a:t/>
            </a:r>
            <a:br>
              <a:rPr lang="fa-IR" dirty="0">
                <a:effectLst/>
                <a:cs typeface="0 Baran" pitchFamily="2" charset="-78"/>
              </a:rPr>
            </a:br>
            <a:endParaRPr lang="en-US" dirty="0">
              <a:cs typeface="0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پرونده:340 Vanadz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6512511" cy="1143000"/>
          </a:xfrm>
        </p:spPr>
        <p:txBody>
          <a:bodyPr/>
          <a:lstStyle/>
          <a:p>
            <a:pPr rtl="1"/>
            <a:r>
              <a:rPr lang="fa-IR" dirty="0">
                <a:effectLst/>
                <a:cs typeface="0 Baran" pitchFamily="2" charset="-78"/>
                <a:hlinkClick r:id="rId3" action="ppaction://hlinkfile" tooltip="اچمیادزین"/>
              </a:rPr>
              <a:t>اچمیادزین</a:t>
            </a:r>
            <a:endParaRPr lang="en-US" dirty="0">
              <a:cs typeface="0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5013176"/>
            <a:ext cx="6400800" cy="753264"/>
          </a:xfrm>
        </p:spPr>
        <p:txBody>
          <a:bodyPr/>
          <a:lstStyle/>
          <a:p>
            <a:r>
              <a:rPr lang="fa-IR" b="1" dirty="0"/>
              <a:t>St. Hripsime Church</a:t>
            </a:r>
            <a:endParaRPr lang="en-US" dirty="0"/>
          </a:p>
        </p:txBody>
      </p:sp>
      <p:pic>
        <p:nvPicPr>
          <p:cNvPr id="7170" name="Picture 2" descr="پرونده:St. Hripsime Church. View from be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32656"/>
            <a:ext cx="680802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99" y="5715000"/>
            <a:ext cx="6512511" cy="1143000"/>
          </a:xfrm>
        </p:spPr>
        <p:txBody>
          <a:bodyPr/>
          <a:lstStyle/>
          <a:p>
            <a:pPr algn="ctr" rtl="1"/>
            <a:r>
              <a:rPr lang="fa-IR" dirty="0">
                <a:effectLst/>
                <a:cs typeface="0 Baran" pitchFamily="2" charset="-78"/>
                <a:hlinkClick r:id="rId3" action="ppaction://hlinkfile" tooltip="ایروان"/>
              </a:rPr>
              <a:t>ایروان</a:t>
            </a:r>
            <a:r>
              <a:rPr lang="fa-IR" dirty="0">
                <a:effectLst/>
              </a:rPr>
              <a:t/>
            </a:r>
            <a:br>
              <a:rPr lang="fa-IR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پرونده:Yerevan Ararat by Ners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28624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466</Words>
  <Application>Microsoft Office PowerPoint</Application>
  <PresentationFormat>On-screen Show (4:3)</PresentationFormat>
  <Paragraphs>89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ارمنستان</vt:lpstr>
      <vt:lpstr>PowerPoint Presentation</vt:lpstr>
      <vt:lpstr>ازغرب با کشور ترکیه</vt:lpstr>
      <vt:lpstr>PowerPoint Presentation</vt:lpstr>
      <vt:lpstr>تقسیم بندی کشوری</vt:lpstr>
      <vt:lpstr>وانادزور </vt:lpstr>
      <vt:lpstr>اچمیادزین</vt:lpstr>
      <vt:lpstr>ایروان </vt:lpstr>
      <vt:lpstr>گیومری</vt:lpstr>
      <vt:lpstr>وضع طبیعی ارمنستان</vt:lpstr>
      <vt:lpstr>PowerPoint Presentation</vt:lpstr>
      <vt:lpstr>رودها و دریاچه ها </vt:lpstr>
      <vt:lpstr>PowerPoint Presentation</vt:lpstr>
      <vt:lpstr>PowerPoint Presentation</vt:lpstr>
      <vt:lpstr>PowerPoint Presentation</vt:lpstr>
      <vt:lpstr>نشان                    پرچم  </vt:lpstr>
      <vt:lpstr>اقتصاد ارمنستان : </vt:lpstr>
      <vt:lpstr>برای مطالعه</vt:lpstr>
      <vt:lpstr>PowerPoint Presentation</vt:lpstr>
      <vt:lpstr>PowerPoint Presentation</vt:lpstr>
      <vt:lpstr>PowerPoint Presentation</vt:lpstr>
      <vt:lpstr>تهیه کننده: محدثه جلیلی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ارمنستان</dc:title>
  <dc:creator>AMIR</dc:creator>
  <cp:lastModifiedBy>AMIR</cp:lastModifiedBy>
  <cp:revision>57</cp:revision>
  <dcterms:created xsi:type="dcterms:W3CDTF">2012-12-28T11:35:24Z</dcterms:created>
  <dcterms:modified xsi:type="dcterms:W3CDTF">2012-12-28T17:16:12Z</dcterms:modified>
</cp:coreProperties>
</file>