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491647-0828-4E29-91D1-EC3C1710CB66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3A27CF-5625-4CEF-9095-F63574C3BFE5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12" y="3714752"/>
            <a:ext cx="3052438" cy="707886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fa-IR" sz="40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کسرهای مساوی</a:t>
            </a:r>
            <a:endParaRPr lang="fa-IR" sz="40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71604" y="1285860"/>
            <a:ext cx="6143667" cy="144655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fa-IR" sz="8800" dirty="0" smtClean="0">
                <a:solidFill>
                  <a:srgbClr val="FFFF00"/>
                </a:solidFill>
                <a:latin typeface="Titr" pitchFamily="2" charset="-78"/>
                <a:cs typeface="B Titr" pitchFamily="2" charset="-78"/>
              </a:rPr>
              <a:t>به نام </a:t>
            </a:r>
            <a:r>
              <a:rPr lang="en-US" sz="8800" smtClean="0">
                <a:solidFill>
                  <a:srgbClr val="FFFF00"/>
                </a:solidFill>
                <a:latin typeface="Titr" pitchFamily="2" charset="-78"/>
                <a:cs typeface="B Titr" pitchFamily="2" charset="-78"/>
              </a:rPr>
              <a:t> </a:t>
            </a:r>
            <a:r>
              <a:rPr lang="fa-IR" sz="8800" smtClean="0">
                <a:solidFill>
                  <a:srgbClr val="FFFF00"/>
                </a:solidFill>
                <a:latin typeface="Titr" pitchFamily="2" charset="-78"/>
                <a:cs typeface="B Titr" pitchFamily="2" charset="-78"/>
              </a:rPr>
              <a:t>ایزد </a:t>
            </a:r>
            <a:r>
              <a:rPr lang="fa-IR" sz="8800" dirty="0" smtClean="0">
                <a:solidFill>
                  <a:srgbClr val="FFFF00"/>
                </a:solidFill>
                <a:latin typeface="Titr" pitchFamily="2" charset="-78"/>
                <a:cs typeface="B Titr" pitchFamily="2" charset="-78"/>
              </a:rPr>
              <a:t>یکتا</a:t>
            </a:r>
            <a:endParaRPr lang="fa-IR" sz="8800" dirty="0">
              <a:solidFill>
                <a:srgbClr val="FFFF00"/>
              </a:solidFill>
              <a:latin typeface="Titr" pitchFamily="2" charset="-78"/>
              <a:cs typeface="B Titr" pitchFamily="2" charset="-78"/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363589" y="285728"/>
            <a:ext cx="3129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15499" y="857232"/>
            <a:ext cx="36099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7143768" y="85723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286644" y="1571612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8082" y="2000240"/>
            <a:ext cx="2600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7143768" y="200024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62600" y="2928934"/>
            <a:ext cx="3850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 flipH="1">
            <a:off x="7429520" y="3357562"/>
            <a:ext cx="2400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072330" y="6072206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072330" y="4786322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143768" y="3357562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00780" y="4357694"/>
            <a:ext cx="3754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15206" y="4857760"/>
            <a:ext cx="3754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8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08795" y="5643578"/>
            <a:ext cx="36740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130039" y="6072206"/>
            <a:ext cx="47961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857224" y="4500570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733425"/>
                <a:gridCol w="733425"/>
                <a:gridCol w="733425"/>
                <a:gridCol w="733425"/>
                <a:gridCol w="733425"/>
                <a:gridCol w="733425"/>
                <a:gridCol w="734060"/>
                <a:gridCol w="734060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928662" y="3071810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977900"/>
                <a:gridCol w="977900"/>
                <a:gridCol w="977900"/>
                <a:gridCol w="977900"/>
                <a:gridCol w="978535"/>
                <a:gridCol w="9785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857224" y="5786454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9585"/>
                <a:gridCol w="48958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928662" y="1714488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1466850"/>
                <a:gridCol w="1466850"/>
                <a:gridCol w="1467485"/>
                <a:gridCol w="146748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928662" y="571480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6500826" y="1000108"/>
            <a:ext cx="3609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76782" y="1500174"/>
            <a:ext cx="3850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357950" y="1500174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86578" y="3143248"/>
            <a:ext cx="1428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65853" y="3714752"/>
            <a:ext cx="36740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86400" y="4929198"/>
            <a:ext cx="3754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8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87097" y="5429264"/>
            <a:ext cx="47961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500826" y="364331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57950" y="542926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85720" y="1142984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1955800"/>
                <a:gridCol w="1956435"/>
                <a:gridCol w="19564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14282" y="3357562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977900"/>
                <a:gridCol w="977900"/>
                <a:gridCol w="977900"/>
                <a:gridCol w="977900"/>
                <a:gridCol w="978535"/>
                <a:gridCol w="9785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14282" y="5143512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9585"/>
                <a:gridCol w="48958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7191162" y="1928802"/>
            <a:ext cx="3850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43768" y="4429132"/>
            <a:ext cx="3754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8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5206" y="2428868"/>
            <a:ext cx="3754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5206" y="3857628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7143768" y="2357430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072330" y="435769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857224" y="2000240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1466850"/>
                <a:gridCol w="1466850"/>
                <a:gridCol w="1467485"/>
                <a:gridCol w="146748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857224" y="4000504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733425"/>
                <a:gridCol w="733425"/>
                <a:gridCol w="733425"/>
                <a:gridCol w="733425"/>
                <a:gridCol w="733425"/>
                <a:gridCol w="733425"/>
                <a:gridCol w="734060"/>
                <a:gridCol w="734060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6996084" y="1285860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5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15206" y="1857364"/>
            <a:ext cx="714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6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016017" y="3714752"/>
            <a:ext cx="45076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10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87163" y="4214818"/>
            <a:ext cx="47961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6858016" y="4214818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858016" y="1785926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714348" y="1428736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977900"/>
                <a:gridCol w="977900"/>
                <a:gridCol w="977900"/>
                <a:gridCol w="977900"/>
                <a:gridCol w="978535"/>
                <a:gridCol w="9785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14348" y="3929066"/>
          <a:ext cx="5868670" cy="578358"/>
        </p:xfrm>
        <a:graphic>
          <a:graphicData uri="http://schemas.openxmlformats.org/drawingml/2006/table">
            <a:tbl>
              <a:tblPr rtl="1"/>
              <a:tblGrid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8950"/>
                <a:gridCol w="489585"/>
                <a:gridCol w="48958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7072330" y="1214422"/>
            <a:ext cx="441211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B Titr" pitchFamily="2" charset="-78"/>
              </a:rPr>
              <a:t>1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1</a:t>
            </a:r>
          </a:p>
          <a:p>
            <a:endParaRPr lang="fa-IR" sz="2400" dirty="0">
              <a:latin typeface="Titr" pitchFamily="2" charset="-78"/>
              <a:cs typeface="B Titr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72330" y="1643050"/>
            <a:ext cx="47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12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7000892" y="157161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00100" y="1285860"/>
          <a:ext cx="5857920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</a:tblGrid>
              <a:tr h="571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00100" y="3786190"/>
          <a:ext cx="5857920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32176"/>
                <a:gridCol w="255984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  <a:gridCol w="244080"/>
              </a:tblGrid>
              <a:tr h="57150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203289" y="3643314"/>
            <a:ext cx="52456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latin typeface="Titr" pitchFamily="2" charset="-78"/>
                <a:cs typeface="B Titr" pitchFamily="2" charset="-78"/>
              </a:rPr>
              <a:t>22</a:t>
            </a:r>
            <a:endParaRPr lang="fa-IR" sz="2400" dirty="0" smtClean="0">
              <a:latin typeface="Titr" pitchFamily="2" charset="-78"/>
              <a:cs typeface="B Titr" pitchFamily="2" charset="-78"/>
            </a:endParaRPr>
          </a:p>
          <a:p>
            <a:endParaRPr lang="fa-IR" sz="2400" dirty="0">
              <a:latin typeface="Titr" pitchFamily="2" charset="-78"/>
              <a:cs typeface="B Titr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41760" y="407194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tr" pitchFamily="2" charset="-78"/>
                <a:cs typeface="B Titr" pitchFamily="2" charset="-78"/>
              </a:rPr>
              <a:t>24</a:t>
            </a:r>
            <a:endParaRPr lang="fa-IR" sz="2400" dirty="0">
              <a:latin typeface="Titr" pitchFamily="2" charset="-78"/>
              <a:cs typeface="B Titr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286644" y="400050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42900"/>
            <a:ext cx="9144000" cy="70173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1">
            <a:spAutoFit/>
          </a:bodyPr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0"/>
            <a:ext cx="307183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solidFill>
                  <a:srgbClr val="002060"/>
                </a:solidFill>
                <a:latin typeface="Titr" pitchFamily="2" charset="-78"/>
                <a:cs typeface="Titr" pitchFamily="2" charset="-78"/>
              </a:rPr>
              <a:t>همه ی گلهای دنیا</a:t>
            </a:r>
          </a:p>
          <a:p>
            <a:r>
              <a:rPr lang="fa-IR" sz="3600" dirty="0" smtClean="0">
                <a:solidFill>
                  <a:srgbClr val="002060"/>
                </a:solidFill>
                <a:latin typeface="Titr" pitchFamily="2" charset="-78"/>
                <a:cs typeface="Titr" pitchFamily="2" charset="-78"/>
              </a:rPr>
              <a:t>تقدیم شما عزیزان</a:t>
            </a:r>
            <a:endParaRPr lang="fa-IR" sz="3600" dirty="0">
              <a:solidFill>
                <a:srgbClr val="00206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کسرهای مساوی ریاضی ششم ابتدایی</Template>
  <TotalTime>0</TotalTime>
  <Words>41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 Titr</vt:lpstr>
      <vt:lpstr>Calibri</vt:lpstr>
      <vt:lpstr>Franklin Gothic Book</vt:lpstr>
      <vt:lpstr>Franklin Gothic Medium</vt:lpstr>
      <vt:lpstr>Tahoma</vt:lpstr>
      <vt:lpstr>Titr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2022-01-31T19:11:25Z</dcterms:created>
  <dcterms:modified xsi:type="dcterms:W3CDTF">2022-01-31T19:11:38Z</dcterms:modified>
</cp:coreProperties>
</file>