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56" r:id="rId1"/>
  </p:sldMasterIdLst>
  <p:sldIdLst>
    <p:sldId id="262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972" autoAdjust="0"/>
    <p:restoredTop sz="94660"/>
  </p:normalViewPr>
  <p:slideViewPr>
    <p:cSldViewPr>
      <p:cViewPr varScale="1">
        <p:scale>
          <a:sx n="60" d="100"/>
          <a:sy n="60" d="100"/>
        </p:scale>
        <p:origin x="80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91647-0828-4E29-91D1-EC3C1710CB66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33A27CF-5625-4CEF-9095-F63574C3BFE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91647-0828-4E29-91D1-EC3C1710CB66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27CF-5625-4CEF-9095-F63574C3BFE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91647-0828-4E29-91D1-EC3C1710CB66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27CF-5625-4CEF-9095-F63574C3BFE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91647-0828-4E29-91D1-EC3C1710CB66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fa-I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33A27CF-5625-4CEF-9095-F63574C3BFE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91647-0828-4E29-91D1-EC3C1710CB66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27CF-5625-4CEF-9095-F63574C3BFE5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91647-0828-4E29-91D1-EC3C1710CB66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27CF-5625-4CEF-9095-F63574C3BFE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91647-0828-4E29-91D1-EC3C1710CB66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33A27CF-5625-4CEF-9095-F63574C3BFE5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91647-0828-4E29-91D1-EC3C1710CB66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27CF-5625-4CEF-9095-F63574C3BFE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91647-0828-4E29-91D1-EC3C1710CB66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27CF-5625-4CEF-9095-F63574C3BFE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91647-0828-4E29-91D1-EC3C1710CB66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27CF-5625-4CEF-9095-F63574C3BFE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91647-0828-4E29-91D1-EC3C1710CB66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27CF-5625-4CEF-9095-F63574C3BFE5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D491647-0828-4E29-91D1-EC3C1710CB66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33A27CF-5625-4CEF-9095-F63574C3BFE5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14612" y="3714752"/>
            <a:ext cx="3052438" cy="707886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r>
              <a:rPr lang="fa-IR" sz="4000" dirty="0" smtClean="0">
                <a:solidFill>
                  <a:schemeClr val="bg1"/>
                </a:solidFill>
                <a:latin typeface="Titr" pitchFamily="2" charset="-78"/>
                <a:cs typeface="Titr" pitchFamily="2" charset="-78"/>
              </a:rPr>
              <a:t>کسرهای مساوی</a:t>
            </a:r>
            <a:endParaRPr lang="fa-IR" sz="4000" dirty="0">
              <a:solidFill>
                <a:schemeClr val="bg1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71604" y="1285860"/>
            <a:ext cx="6143667" cy="1446550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r>
              <a:rPr lang="fa-IR" sz="8800" dirty="0" smtClean="0">
                <a:solidFill>
                  <a:srgbClr val="FFFF00"/>
                </a:solidFill>
                <a:latin typeface="Titr" pitchFamily="2" charset="-78"/>
                <a:cs typeface="B Titr" pitchFamily="2" charset="-78"/>
              </a:rPr>
              <a:t>به نام </a:t>
            </a:r>
            <a:r>
              <a:rPr lang="en-US" sz="8800" smtClean="0">
                <a:solidFill>
                  <a:srgbClr val="FFFF00"/>
                </a:solidFill>
                <a:latin typeface="Titr" pitchFamily="2" charset="-78"/>
                <a:cs typeface="B Titr" pitchFamily="2" charset="-78"/>
              </a:rPr>
              <a:t> </a:t>
            </a:r>
            <a:r>
              <a:rPr lang="fa-IR" sz="8800" smtClean="0">
                <a:solidFill>
                  <a:srgbClr val="FFFF00"/>
                </a:solidFill>
                <a:latin typeface="Titr" pitchFamily="2" charset="-78"/>
                <a:cs typeface="B Titr" pitchFamily="2" charset="-78"/>
              </a:rPr>
              <a:t>ایزد </a:t>
            </a:r>
            <a:r>
              <a:rPr lang="fa-IR" sz="8800" dirty="0" smtClean="0">
                <a:solidFill>
                  <a:srgbClr val="FFFF00"/>
                </a:solidFill>
                <a:latin typeface="Titr" pitchFamily="2" charset="-78"/>
                <a:cs typeface="B Titr" pitchFamily="2" charset="-78"/>
              </a:rPr>
              <a:t>یکتا</a:t>
            </a:r>
            <a:endParaRPr lang="fa-IR" sz="8800" dirty="0">
              <a:solidFill>
                <a:srgbClr val="FFFF00"/>
              </a:solidFill>
              <a:latin typeface="Titr" pitchFamily="2" charset="-78"/>
              <a:cs typeface="B Titr" pitchFamily="2" charset="-78"/>
            </a:endParaRPr>
          </a:p>
        </p:txBody>
      </p:sp>
    </p:spTree>
  </p:cSld>
  <p:clrMapOvr>
    <a:masterClrMapping/>
  </p:clrMapOvr>
  <p:transition spd="slow">
    <p:comb dir="vert"/>
    <p:sndAc>
      <p:stSnd>
        <p:snd r:embed="rId2" name="chimes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Box 54"/>
          <p:cNvSpPr txBox="1"/>
          <p:nvPr/>
        </p:nvSpPr>
        <p:spPr>
          <a:xfrm>
            <a:off x="7363589" y="285728"/>
            <a:ext cx="312906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1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315499" y="857232"/>
            <a:ext cx="360996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2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58" name="Straight Connector 57"/>
          <p:cNvCxnSpPr/>
          <p:nvPr/>
        </p:nvCxnSpPr>
        <p:spPr>
          <a:xfrm>
            <a:off x="7143768" y="857232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7286644" y="1571612"/>
            <a:ext cx="360997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2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358082" y="2000240"/>
            <a:ext cx="26003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4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>
            <a:off x="7143768" y="2000240"/>
            <a:ext cx="64294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7262600" y="2928934"/>
            <a:ext cx="385042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3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66" name="TextBox 65"/>
          <p:cNvSpPr txBox="1"/>
          <p:nvPr/>
        </p:nvSpPr>
        <p:spPr>
          <a:xfrm flipH="1">
            <a:off x="7429520" y="3357562"/>
            <a:ext cx="24003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6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67" name="Straight Connector 66"/>
          <p:cNvCxnSpPr/>
          <p:nvPr/>
        </p:nvCxnSpPr>
        <p:spPr>
          <a:xfrm>
            <a:off x="7072330" y="6072206"/>
            <a:ext cx="64294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7072330" y="4786322"/>
            <a:ext cx="64294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7143768" y="3357562"/>
            <a:ext cx="64294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200780" y="4357694"/>
            <a:ext cx="375424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4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215206" y="4857760"/>
            <a:ext cx="375424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8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7208795" y="5643578"/>
            <a:ext cx="367408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6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7130039" y="6072206"/>
            <a:ext cx="479618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12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7" name="Table 56"/>
          <p:cNvGraphicFramePr>
            <a:graphicFrameLocks noGrp="1"/>
          </p:cNvGraphicFramePr>
          <p:nvPr/>
        </p:nvGraphicFramePr>
        <p:xfrm>
          <a:off x="857224" y="4500570"/>
          <a:ext cx="5868670" cy="578358"/>
        </p:xfrm>
        <a:graphic>
          <a:graphicData uri="http://schemas.openxmlformats.org/drawingml/2006/table">
            <a:tbl>
              <a:tblPr rtl="1"/>
              <a:tblGrid>
                <a:gridCol w="733425"/>
                <a:gridCol w="733425"/>
                <a:gridCol w="733425"/>
                <a:gridCol w="733425"/>
                <a:gridCol w="733425"/>
                <a:gridCol w="733425"/>
                <a:gridCol w="734060"/>
                <a:gridCol w="734060"/>
              </a:tblGrid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dirty="0" smtClean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dirty="0" smtClean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1" name="Table 60"/>
          <p:cNvGraphicFramePr>
            <a:graphicFrameLocks noGrp="1"/>
          </p:cNvGraphicFramePr>
          <p:nvPr/>
        </p:nvGraphicFramePr>
        <p:xfrm>
          <a:off x="928662" y="3071810"/>
          <a:ext cx="5868670" cy="578358"/>
        </p:xfrm>
        <a:graphic>
          <a:graphicData uri="http://schemas.openxmlformats.org/drawingml/2006/table">
            <a:tbl>
              <a:tblPr rtl="1"/>
              <a:tblGrid>
                <a:gridCol w="977900"/>
                <a:gridCol w="977900"/>
                <a:gridCol w="977900"/>
                <a:gridCol w="977900"/>
                <a:gridCol w="978535"/>
                <a:gridCol w="978535"/>
              </a:tblGrid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dirty="0" smtClean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dirty="0" smtClean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857224" y="5786454"/>
          <a:ext cx="5868670" cy="578358"/>
        </p:xfrm>
        <a:graphic>
          <a:graphicData uri="http://schemas.openxmlformats.org/drawingml/2006/table">
            <a:tbl>
              <a:tblPr rtl="1"/>
              <a:tblGrid>
                <a:gridCol w="488950"/>
                <a:gridCol w="488950"/>
                <a:gridCol w="488950"/>
                <a:gridCol w="488950"/>
                <a:gridCol w="488950"/>
                <a:gridCol w="488950"/>
                <a:gridCol w="488950"/>
                <a:gridCol w="488950"/>
                <a:gridCol w="488950"/>
                <a:gridCol w="488950"/>
                <a:gridCol w="489585"/>
                <a:gridCol w="489585"/>
              </a:tblGrid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dirty="0" smtClean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dirty="0" smtClean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4" name="Table 63"/>
          <p:cNvGraphicFramePr>
            <a:graphicFrameLocks noGrp="1"/>
          </p:cNvGraphicFramePr>
          <p:nvPr/>
        </p:nvGraphicFramePr>
        <p:xfrm>
          <a:off x="928662" y="1714488"/>
          <a:ext cx="5868670" cy="578358"/>
        </p:xfrm>
        <a:graphic>
          <a:graphicData uri="http://schemas.openxmlformats.org/drawingml/2006/table">
            <a:tbl>
              <a:tblPr rtl="1"/>
              <a:tblGrid>
                <a:gridCol w="1466850"/>
                <a:gridCol w="1466850"/>
                <a:gridCol w="1467485"/>
                <a:gridCol w="1467485"/>
              </a:tblGrid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dirty="0" smtClean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dirty="0" smtClean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4" name="Table 73"/>
          <p:cNvGraphicFramePr>
            <a:graphicFrameLocks noGrp="1"/>
          </p:cNvGraphicFramePr>
          <p:nvPr/>
        </p:nvGraphicFramePr>
        <p:xfrm>
          <a:off x="928662" y="571480"/>
          <a:ext cx="5868670" cy="578358"/>
        </p:xfrm>
        <a:graphic>
          <a:graphicData uri="http://schemas.openxmlformats.org/drawingml/2006/table">
            <a:tbl>
              <a:tblPr rtl="1"/>
              <a:tblGrid>
                <a:gridCol w="2934335"/>
                <a:gridCol w="2934335"/>
              </a:tblGrid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dirty="0" smtClean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dirty="0" smtClean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omb/>
    <p:sndAc>
      <p:stSnd>
        <p:snd r:embed="rId2" name="chimes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39"/>
          <p:cNvSpPr txBox="1"/>
          <p:nvPr/>
        </p:nvSpPr>
        <p:spPr>
          <a:xfrm>
            <a:off x="6500826" y="1000108"/>
            <a:ext cx="360997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2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476782" y="1500174"/>
            <a:ext cx="385042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3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6357950" y="1500174"/>
            <a:ext cx="64294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786578" y="3143248"/>
            <a:ext cx="1428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4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565853" y="3714752"/>
            <a:ext cx="367408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6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486400" y="4929198"/>
            <a:ext cx="375424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8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487097" y="5429264"/>
            <a:ext cx="479618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12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6500826" y="3643314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6357950" y="5429264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34" name="Table 33"/>
          <p:cNvGraphicFramePr>
            <a:graphicFrameLocks noGrp="1"/>
          </p:cNvGraphicFramePr>
          <p:nvPr/>
        </p:nvGraphicFramePr>
        <p:xfrm>
          <a:off x="285720" y="1142984"/>
          <a:ext cx="5868670" cy="578358"/>
        </p:xfrm>
        <a:graphic>
          <a:graphicData uri="http://schemas.openxmlformats.org/drawingml/2006/table">
            <a:tbl>
              <a:tblPr rtl="1"/>
              <a:tblGrid>
                <a:gridCol w="1955800"/>
                <a:gridCol w="1956435"/>
                <a:gridCol w="1956435"/>
              </a:tblGrid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 smtClean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 smtClean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214282" y="3357562"/>
          <a:ext cx="5868670" cy="578358"/>
        </p:xfrm>
        <a:graphic>
          <a:graphicData uri="http://schemas.openxmlformats.org/drawingml/2006/table">
            <a:tbl>
              <a:tblPr rtl="1"/>
              <a:tblGrid>
                <a:gridCol w="977900"/>
                <a:gridCol w="977900"/>
                <a:gridCol w="977900"/>
                <a:gridCol w="977900"/>
                <a:gridCol w="978535"/>
                <a:gridCol w="978535"/>
              </a:tblGrid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 smtClean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 smtClean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214282" y="5143512"/>
          <a:ext cx="5868670" cy="578358"/>
        </p:xfrm>
        <a:graphic>
          <a:graphicData uri="http://schemas.openxmlformats.org/drawingml/2006/table">
            <a:tbl>
              <a:tblPr rtl="1"/>
              <a:tblGrid>
                <a:gridCol w="488950"/>
                <a:gridCol w="488950"/>
                <a:gridCol w="488950"/>
                <a:gridCol w="488950"/>
                <a:gridCol w="488950"/>
                <a:gridCol w="488950"/>
                <a:gridCol w="488950"/>
                <a:gridCol w="488950"/>
                <a:gridCol w="488950"/>
                <a:gridCol w="488950"/>
                <a:gridCol w="489585"/>
                <a:gridCol w="489585"/>
              </a:tblGrid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 smtClean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 smtClean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hecker dir="vert"/>
    <p:sndAc>
      <p:stSnd>
        <p:snd r:embed="rId2" name="chimes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7191162" y="1928802"/>
            <a:ext cx="385042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3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143768" y="4429132"/>
            <a:ext cx="375424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8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215206" y="2428868"/>
            <a:ext cx="375424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4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215206" y="3857628"/>
            <a:ext cx="35719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6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7143768" y="2357430"/>
            <a:ext cx="50006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072330" y="4357694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857224" y="2000240"/>
          <a:ext cx="5868670" cy="578358"/>
        </p:xfrm>
        <a:graphic>
          <a:graphicData uri="http://schemas.openxmlformats.org/drawingml/2006/table">
            <a:tbl>
              <a:tblPr rtl="1"/>
              <a:tblGrid>
                <a:gridCol w="1466850"/>
                <a:gridCol w="1466850"/>
                <a:gridCol w="1467485"/>
                <a:gridCol w="1467485"/>
              </a:tblGrid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dirty="0" smtClean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dirty="0" smtClean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857224" y="4000504"/>
          <a:ext cx="5868670" cy="578358"/>
        </p:xfrm>
        <a:graphic>
          <a:graphicData uri="http://schemas.openxmlformats.org/drawingml/2006/table">
            <a:tbl>
              <a:tblPr rtl="1"/>
              <a:tblGrid>
                <a:gridCol w="733425"/>
                <a:gridCol w="733425"/>
                <a:gridCol w="733425"/>
                <a:gridCol w="733425"/>
                <a:gridCol w="733425"/>
                <a:gridCol w="733425"/>
                <a:gridCol w="734060"/>
                <a:gridCol w="734060"/>
              </a:tblGrid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dirty="0" smtClean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dirty="0" smtClean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hecker/>
    <p:sndAc>
      <p:stSnd>
        <p:snd r:embed="rId2" name="chimes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Box 76"/>
          <p:cNvSpPr txBox="1"/>
          <p:nvPr/>
        </p:nvSpPr>
        <p:spPr>
          <a:xfrm>
            <a:off x="6996084" y="1285860"/>
            <a:ext cx="365806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5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7215206" y="1857364"/>
            <a:ext cx="7143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6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016017" y="3714752"/>
            <a:ext cx="450764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10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6987163" y="4214818"/>
            <a:ext cx="479618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12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82" name="Straight Connector 81"/>
          <p:cNvCxnSpPr/>
          <p:nvPr/>
        </p:nvCxnSpPr>
        <p:spPr>
          <a:xfrm>
            <a:off x="6858016" y="4214818"/>
            <a:ext cx="64294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6858016" y="1785926"/>
            <a:ext cx="64294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714348" y="1428736"/>
          <a:ext cx="5868670" cy="578358"/>
        </p:xfrm>
        <a:graphic>
          <a:graphicData uri="http://schemas.openxmlformats.org/drawingml/2006/table">
            <a:tbl>
              <a:tblPr rtl="1"/>
              <a:tblGrid>
                <a:gridCol w="977900"/>
                <a:gridCol w="977900"/>
                <a:gridCol w="977900"/>
                <a:gridCol w="977900"/>
                <a:gridCol w="978535"/>
                <a:gridCol w="978535"/>
              </a:tblGrid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dirty="0" smtClean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dirty="0" smtClean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714348" y="3929066"/>
          <a:ext cx="5868670" cy="578358"/>
        </p:xfrm>
        <a:graphic>
          <a:graphicData uri="http://schemas.openxmlformats.org/drawingml/2006/table">
            <a:tbl>
              <a:tblPr rtl="1"/>
              <a:tblGrid>
                <a:gridCol w="488950"/>
                <a:gridCol w="488950"/>
                <a:gridCol w="488950"/>
                <a:gridCol w="488950"/>
                <a:gridCol w="488950"/>
                <a:gridCol w="488950"/>
                <a:gridCol w="488950"/>
                <a:gridCol w="488950"/>
                <a:gridCol w="488950"/>
                <a:gridCol w="488950"/>
                <a:gridCol w="489585"/>
                <a:gridCol w="489585"/>
              </a:tblGrid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dirty="0" smtClean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dirty="0" smtClean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blinds dir="vert"/>
    <p:sndAc>
      <p:stSnd>
        <p:snd r:embed="rId2" name="chimes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Box 58"/>
          <p:cNvSpPr txBox="1"/>
          <p:nvPr/>
        </p:nvSpPr>
        <p:spPr>
          <a:xfrm>
            <a:off x="7072330" y="1214422"/>
            <a:ext cx="441211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B Titr" pitchFamily="2" charset="-78"/>
              </a:rPr>
              <a:t>1</a:t>
            </a:r>
            <a:r>
              <a:rPr lang="fa-IR" sz="2400" dirty="0" smtClean="0">
                <a:latin typeface="Titr" pitchFamily="2" charset="-78"/>
                <a:cs typeface="Titr" pitchFamily="2" charset="-78"/>
              </a:rPr>
              <a:t>1</a:t>
            </a:r>
          </a:p>
          <a:p>
            <a:endParaRPr lang="fa-IR" sz="2400" dirty="0">
              <a:latin typeface="Titr" pitchFamily="2" charset="-78"/>
              <a:cs typeface="B Titr" pitchFamily="2" charset="-78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7072330" y="1643050"/>
            <a:ext cx="4796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12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63" name="Straight Connector 62"/>
          <p:cNvCxnSpPr/>
          <p:nvPr/>
        </p:nvCxnSpPr>
        <p:spPr>
          <a:xfrm>
            <a:off x="7000892" y="1571612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000100" y="1285860"/>
          <a:ext cx="5857920" cy="571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28"/>
                <a:gridCol w="390528"/>
                <a:gridCol w="390528"/>
                <a:gridCol w="390528"/>
                <a:gridCol w="390528"/>
                <a:gridCol w="390528"/>
                <a:gridCol w="390528"/>
                <a:gridCol w="390528"/>
                <a:gridCol w="390528"/>
                <a:gridCol w="390528"/>
                <a:gridCol w="390528"/>
                <a:gridCol w="390528"/>
                <a:gridCol w="390528"/>
                <a:gridCol w="390528"/>
                <a:gridCol w="390528"/>
              </a:tblGrid>
              <a:tr h="57150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1000100" y="3786190"/>
          <a:ext cx="5857920" cy="571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080"/>
                <a:gridCol w="244080"/>
                <a:gridCol w="244080"/>
                <a:gridCol w="244080"/>
                <a:gridCol w="244080"/>
                <a:gridCol w="244080"/>
                <a:gridCol w="244080"/>
                <a:gridCol w="244080"/>
                <a:gridCol w="244080"/>
                <a:gridCol w="232176"/>
                <a:gridCol w="255984"/>
                <a:gridCol w="244080"/>
                <a:gridCol w="244080"/>
                <a:gridCol w="244080"/>
                <a:gridCol w="244080"/>
                <a:gridCol w="244080"/>
                <a:gridCol w="244080"/>
                <a:gridCol w="244080"/>
                <a:gridCol w="244080"/>
                <a:gridCol w="244080"/>
                <a:gridCol w="244080"/>
                <a:gridCol w="244080"/>
                <a:gridCol w="244080"/>
                <a:gridCol w="244080"/>
              </a:tblGrid>
              <a:tr h="571504"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7203289" y="3643314"/>
            <a:ext cx="524567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dirty="0" smtClean="0">
                <a:latin typeface="Titr" pitchFamily="2" charset="-78"/>
                <a:cs typeface="B Titr" pitchFamily="2" charset="-78"/>
              </a:rPr>
              <a:t>22</a:t>
            </a:r>
            <a:endParaRPr lang="fa-IR" sz="2400" dirty="0" smtClean="0">
              <a:latin typeface="Titr" pitchFamily="2" charset="-78"/>
              <a:cs typeface="B Titr" pitchFamily="2" charset="-78"/>
            </a:endParaRPr>
          </a:p>
          <a:p>
            <a:endParaRPr lang="fa-IR" sz="2400" dirty="0">
              <a:latin typeface="Titr" pitchFamily="2" charset="-78"/>
              <a:cs typeface="B Titr" pitchFamily="2" charset="-78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241760" y="4071942"/>
            <a:ext cx="524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tr" pitchFamily="2" charset="-78"/>
                <a:cs typeface="B Titr" pitchFamily="2" charset="-78"/>
              </a:rPr>
              <a:t>24</a:t>
            </a:r>
            <a:endParaRPr lang="fa-IR" sz="2400" dirty="0">
              <a:latin typeface="Titr" pitchFamily="2" charset="-78"/>
              <a:cs typeface="B Titr" pitchFamily="2" charset="-78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7286644" y="4000504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blinds/>
    <p:sndAc>
      <p:stSnd>
        <p:snd r:embed="rId2" name="chimes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142900"/>
            <a:ext cx="9144000" cy="701730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rtlCol="1">
            <a:spAutoFit/>
          </a:bodyPr>
          <a:lstStyle/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endParaRPr lang="fa-IR" dirty="0"/>
          </a:p>
        </p:txBody>
      </p:sp>
      <p:sp>
        <p:nvSpPr>
          <p:cNvPr id="6" name="TextBox 5"/>
          <p:cNvSpPr txBox="1"/>
          <p:nvPr/>
        </p:nvSpPr>
        <p:spPr>
          <a:xfrm>
            <a:off x="214282" y="0"/>
            <a:ext cx="3071834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600" dirty="0" smtClean="0">
                <a:solidFill>
                  <a:srgbClr val="002060"/>
                </a:solidFill>
                <a:latin typeface="Titr" pitchFamily="2" charset="-78"/>
                <a:cs typeface="Titr" pitchFamily="2" charset="-78"/>
              </a:rPr>
              <a:t>همه ی گلهای دنیا</a:t>
            </a:r>
          </a:p>
          <a:p>
            <a:r>
              <a:rPr lang="fa-IR" sz="3600" dirty="0" smtClean="0">
                <a:solidFill>
                  <a:srgbClr val="002060"/>
                </a:solidFill>
                <a:latin typeface="Titr" pitchFamily="2" charset="-78"/>
                <a:cs typeface="Titr" pitchFamily="2" charset="-78"/>
              </a:rPr>
              <a:t>تقدیم شما عزیزان</a:t>
            </a:r>
            <a:endParaRPr lang="fa-IR" sz="3600" dirty="0">
              <a:solidFill>
                <a:srgbClr val="002060"/>
              </a:solidFill>
              <a:latin typeface="Titr" pitchFamily="2" charset="-78"/>
              <a:cs typeface="Titr" pitchFamily="2" charset="-78"/>
            </a:endParaRPr>
          </a:p>
        </p:txBody>
      </p:sp>
    </p:spTree>
  </p:cSld>
  <p:clrMapOvr>
    <a:masterClrMapping/>
  </p:clrMapOvr>
  <p:transition spd="slow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پاورپوینت آموزشی کسرهای مساوی ریاضی ششم ابتدایی</Template>
  <TotalTime>0</TotalTime>
  <Words>41</Words>
  <Application>Microsoft Office PowerPoint</Application>
  <PresentationFormat>On-screen Show (4:3)</PresentationFormat>
  <Paragraphs>67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B Titr</vt:lpstr>
      <vt:lpstr>Calibri</vt:lpstr>
      <vt:lpstr>Franklin Gothic Book</vt:lpstr>
      <vt:lpstr>Franklin Gothic Medium</vt:lpstr>
      <vt:lpstr>Tahoma</vt:lpstr>
      <vt:lpstr>Titr</vt:lpstr>
      <vt:lpstr>Wingdings 2</vt:lpstr>
      <vt:lpstr>Trek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omid arzi</dc:creator>
  <cp:lastModifiedBy>omid arzi</cp:lastModifiedBy>
  <cp:revision>1</cp:revision>
  <dcterms:created xsi:type="dcterms:W3CDTF">2022-01-31T19:11:25Z</dcterms:created>
  <dcterms:modified xsi:type="dcterms:W3CDTF">2022-01-31T19:11:38Z</dcterms:modified>
</cp:coreProperties>
</file>