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B Nazanin" pitchFamily="2" charset="-78"/>
      <p:regular r:id="rId20"/>
      <p:bold r:id="rId21"/>
    </p:embeddedFont>
  </p:embeddedFontLst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72BB8-BAA8-4DD0-835C-D64BC04B0813}" type="datetimeFigureOut">
              <a:rPr lang="fa-IR" smtClean="0"/>
              <a:pPr/>
              <a:t>02/23/1438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CA0A8-4DD3-4041-80E0-00A9053848B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72BB8-BAA8-4DD0-835C-D64BC04B0813}" type="datetimeFigureOut">
              <a:rPr lang="fa-IR" smtClean="0"/>
              <a:pPr/>
              <a:t>02/23/1438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CA0A8-4DD3-4041-80E0-00A9053848B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72BB8-BAA8-4DD0-835C-D64BC04B0813}" type="datetimeFigureOut">
              <a:rPr lang="fa-IR" smtClean="0"/>
              <a:pPr/>
              <a:t>02/23/1438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CA0A8-4DD3-4041-80E0-00A9053848B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72BB8-BAA8-4DD0-835C-D64BC04B0813}" type="datetimeFigureOut">
              <a:rPr lang="fa-IR" smtClean="0"/>
              <a:pPr/>
              <a:t>02/23/1438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CA0A8-4DD3-4041-80E0-00A9053848B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72BB8-BAA8-4DD0-835C-D64BC04B0813}" type="datetimeFigureOut">
              <a:rPr lang="fa-IR" smtClean="0"/>
              <a:pPr/>
              <a:t>02/23/1438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CA0A8-4DD3-4041-80E0-00A9053848B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72BB8-BAA8-4DD0-835C-D64BC04B0813}" type="datetimeFigureOut">
              <a:rPr lang="fa-IR" smtClean="0"/>
              <a:pPr/>
              <a:t>02/23/1438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CA0A8-4DD3-4041-80E0-00A9053848B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72BB8-BAA8-4DD0-835C-D64BC04B0813}" type="datetimeFigureOut">
              <a:rPr lang="fa-IR" smtClean="0"/>
              <a:pPr/>
              <a:t>02/23/1438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CA0A8-4DD3-4041-80E0-00A9053848B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72BB8-BAA8-4DD0-835C-D64BC04B0813}" type="datetimeFigureOut">
              <a:rPr lang="fa-IR" smtClean="0"/>
              <a:pPr/>
              <a:t>02/23/1438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CA0A8-4DD3-4041-80E0-00A9053848B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72BB8-BAA8-4DD0-835C-D64BC04B0813}" type="datetimeFigureOut">
              <a:rPr lang="fa-IR" smtClean="0"/>
              <a:pPr/>
              <a:t>02/23/1438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CA0A8-4DD3-4041-80E0-00A9053848B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72BB8-BAA8-4DD0-835C-D64BC04B0813}" type="datetimeFigureOut">
              <a:rPr lang="fa-IR" smtClean="0"/>
              <a:pPr/>
              <a:t>02/23/1438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CA0A8-4DD3-4041-80E0-00A9053848B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72BB8-BAA8-4DD0-835C-D64BC04B0813}" type="datetimeFigureOut">
              <a:rPr lang="fa-IR" smtClean="0"/>
              <a:pPr/>
              <a:t>02/23/1438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CA0A8-4DD3-4041-80E0-00A9053848B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72BB8-BAA8-4DD0-835C-D64BC04B0813}" type="datetimeFigureOut">
              <a:rPr lang="fa-IR" smtClean="0"/>
              <a:pPr/>
              <a:t>02/23/1438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CA0A8-4DD3-4041-80E0-00A9053848B5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شکلی دیگر </a:t>
            </a:r>
            <a:endParaRPr lang="fa-IR" sz="8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428728" y="3214686"/>
            <a:ext cx="7286676" cy="17526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تهیه و تنظیم: محمد جواد </a:t>
            </a:r>
            <a:r>
              <a:rPr lang="fa-I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رضایی</a:t>
            </a:r>
            <a:endParaRPr lang="fa-IR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a-I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خفاش گفت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: </a:t>
            </a:r>
            <a:r>
              <a:rPr lang="fa-I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كوه يك دامنه در بالا و يك نوك تيز در پايين</a:t>
            </a:r>
            <a:endParaRPr lang="fa-I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3042" y="2285992"/>
            <a:ext cx="3357586" cy="2357454"/>
          </a:xfrm>
        </p:spPr>
        <p:txBody>
          <a:bodyPr/>
          <a:lstStyle/>
          <a:p>
            <a:r>
              <a:rPr lang="fa-IR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بز كوهي گفت</a:t>
            </a:r>
            <a:r>
              <a:rPr 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: </a:t>
            </a:r>
            <a:r>
              <a:rPr lang="fa-IR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قله كوه بالاست نه پايين</a:t>
            </a:r>
            <a:r>
              <a:rPr 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.</a:t>
            </a:r>
          </a:p>
          <a:p>
            <a:endParaRPr lang="fa-IR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4" y="4357694"/>
            <a:ext cx="3756055" cy="2857496"/>
          </a:xfrm>
        </p:spPr>
        <p:txBody>
          <a:bodyPr/>
          <a:lstStyle/>
          <a:p>
            <a:r>
              <a:rPr lang="fa-IR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همه حيوانات جوان جنگل فرياد زدند</a:t>
            </a: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: </a:t>
            </a:r>
            <a:r>
              <a:rPr lang="fa-IR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خفاش ديوانه شده است</a:t>
            </a: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.</a:t>
            </a:r>
          </a:p>
          <a:p>
            <a:endParaRPr lang="fa-IR" dirty="0"/>
          </a:p>
        </p:txBody>
      </p:sp>
      <p:pic>
        <p:nvPicPr>
          <p:cNvPr id="8" name="Picture 7" descr="خفاش کارتونی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928670"/>
            <a:ext cx="1395274" cy="10715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 descr="بز کوه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2643182"/>
            <a:ext cx="1143008" cy="14173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 descr="حیوانات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4414" y="4429132"/>
            <a:ext cx="2893224" cy="19288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8926" y="2214554"/>
            <a:ext cx="5872146" cy="2582858"/>
          </a:xfrm>
        </p:spPr>
        <p:txBody>
          <a:bodyPr>
            <a:normAutofit fontScale="90000"/>
          </a:bodyPr>
          <a:lstStyle/>
          <a:p>
            <a:pPr algn="r"/>
            <a:r>
              <a:rPr lang="fa-I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جغد گفت پرسش آخرمن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: </a:t>
            </a:r>
            <a:r>
              <a:rPr lang="fa-I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من مي خواهم به جز خفاش همه به اين پرسش پاسخ دهند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.</a:t>
            </a:r>
            <a:r>
              <a:rPr lang="fa-I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جغد د انا گفت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: </a:t>
            </a:r>
            <a:r>
              <a:rPr lang="fa-I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پرسش سوم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. </a:t>
            </a:r>
            <a:r>
              <a:rPr lang="fa-I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آيا تا به حالا خواسته ايد مثل خفاش به چيزها نگاه كنيد؟سپس جغد همه حيوانات را واداشت مثل خفاش از شاخه ها آويزان شوند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.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pic>
        <p:nvPicPr>
          <p:cNvPr id="8" name="Picture 7" descr="جغد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357166"/>
            <a:ext cx="1905000" cy="2257425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786058"/>
            <a:ext cx="8229600" cy="2154230"/>
          </a:xfrm>
        </p:spPr>
        <p:txBody>
          <a:bodyPr>
            <a:normAutofit fontScale="90000"/>
          </a:bodyPr>
          <a:lstStyle/>
          <a:p>
            <a:pPr algn="r"/>
            <a:r>
              <a:rPr lang="fa-I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بز كوهي گفت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: </a:t>
            </a:r>
            <a:r>
              <a:rPr lang="fa-I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خفاش راست ميگفت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. </a:t>
            </a:r>
            <a:r>
              <a:rPr lang="fa-I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قله كوه پايين است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.</a:t>
            </a:r>
            <a:r>
              <a:rPr lang="fa-I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/>
            </a:r>
            <a:br>
              <a:rPr lang="fa-I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</a:br>
            <a:r>
              <a:rPr lang="fa-I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/>
            </a:r>
            <a:br>
              <a:rPr lang="fa-I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</a:br>
            <a:r>
              <a:rPr lang="fa-I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بچه زرافه گفت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: </a:t>
            </a:r>
            <a:r>
              <a:rPr lang="fa-I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تنه درخت بالاست و برگهايش پايين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.</a:t>
            </a:r>
            <a:r>
              <a:rPr lang="fa-I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/>
            </a:r>
            <a:br>
              <a:rPr lang="fa-I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</a:br>
            <a:r>
              <a:rPr lang="fa-I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/>
            </a:r>
            <a:br>
              <a:rPr lang="fa-I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</a:br>
            <a:r>
              <a:rPr lang="fa-I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بچه كرگدن گفت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: </a:t>
            </a:r>
            <a:r>
              <a:rPr lang="fa-I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ببينيد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! </a:t>
            </a:r>
            <a:r>
              <a:rPr lang="fa-I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چمن بالاي سر ماست، آسمان كو؟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. . . </a:t>
            </a:r>
            <a:r>
              <a:rPr lang="fa-I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نيست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. </a:t>
            </a:r>
            <a:r>
              <a:rPr lang="fa-I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در همين موقع باران قطره قطره شروع به باريدن كرد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.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pic>
        <p:nvPicPr>
          <p:cNvPr id="7" name="Picture 6" descr="بز کوه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1428736"/>
            <a:ext cx="1214436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زرافه خنوان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3214686"/>
            <a:ext cx="1500000" cy="1214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کرگدن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5715016"/>
            <a:ext cx="881069" cy="9193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785926"/>
            <a:ext cx="8229600" cy="3297238"/>
          </a:xfrm>
        </p:spPr>
        <p:txBody>
          <a:bodyPr>
            <a:normAutofit fontScale="90000"/>
          </a:bodyPr>
          <a:lstStyle/>
          <a:p>
            <a:pPr algn="r"/>
            <a:r>
              <a:rPr lang="fa-I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بچه شير گفت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: </a:t>
            </a:r>
            <a:r>
              <a:rPr lang="fa-I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آب رودخانه دارد بالا ميآيد، گوشهايم دارند خيس مي شوند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.</a:t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</a:br>
            <a:r>
              <a:rPr lang="fa-I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/>
            </a:r>
            <a:br>
              <a:rPr lang="fa-I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</a:br>
            <a:r>
              <a:rPr lang="fa-I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/>
            </a:r>
            <a:br>
              <a:rPr lang="fa-I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</a:br>
            <a:r>
              <a:rPr lang="fa-I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بچه فيل گفت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: </a:t>
            </a:r>
            <a:r>
              <a:rPr lang="fa-I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انگار پاهاي من توي باران است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.</a:t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</a:br>
            <a:r>
              <a:rPr lang="fa-I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/>
            </a:r>
            <a:br>
              <a:rPr lang="fa-I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</a:br>
            <a:r>
              <a:rPr lang="fa-I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/>
            </a:r>
            <a:br>
              <a:rPr lang="fa-I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</a:br>
            <a:r>
              <a:rPr lang="fa-I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/>
            </a:r>
            <a:br>
              <a:rPr lang="fa-I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</a:br>
            <a:r>
              <a:rPr lang="fa-I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خفاش چتر نو و قشنگش را به آن ها قرض داد تا خيس نشوند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.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pic>
        <p:nvPicPr>
          <p:cNvPr id="7" name="Picture 6" descr="بچه شی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857232"/>
            <a:ext cx="1714480" cy="150017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8" name="Picture 7" descr="بچه فیل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3286124"/>
            <a:ext cx="1857374" cy="14287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Picture 8" descr="چتر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1934" y="5572140"/>
            <a:ext cx="1373186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928934"/>
            <a:ext cx="8215370" cy="2643206"/>
          </a:xfrm>
        </p:spPr>
        <p:txBody>
          <a:bodyPr>
            <a:noAutofit/>
          </a:bodyPr>
          <a:lstStyle/>
          <a:p>
            <a:pPr algn="r"/>
            <a:r>
              <a:rPr lang="fa-I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چه زرافه گفت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: </a:t>
            </a:r>
            <a:r>
              <a:rPr lang="fa-I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متشكرم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. </a:t>
            </a:r>
            <a:r>
              <a:rPr lang="fa-I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معذرت مي خواهم از اينكه گفتم تو ديوانه شده اي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.</a:t>
            </a:r>
            <a:r>
              <a:rPr lang="fa-I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/>
            </a:r>
            <a:br>
              <a:rPr lang="fa-I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</a:b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/>
            </a:r>
            <a:b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</a:br>
            <a:r>
              <a:rPr lang="fa-I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/>
            </a:r>
            <a:br>
              <a:rPr lang="fa-I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</a:br>
            <a:r>
              <a:rPr lang="fa-I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بقيه حيوانات هم گفتند ما هم معذرت مي خواهيم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.</a:t>
            </a:r>
            <a:r>
              <a:rPr lang="fa-I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/>
            </a:r>
            <a:br>
              <a:rPr lang="fa-I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</a:br>
            <a:r>
              <a:rPr lang="fa-IR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/>
            </a:r>
            <a:br>
              <a:rPr lang="fa-IR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</a:b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/>
            </a:r>
            <a:b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</a:br>
            <a:r>
              <a:rPr lang="fa-I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/>
            </a:r>
            <a:br>
              <a:rPr lang="fa-I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</a:br>
            <a:r>
              <a:rPr lang="fa-I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خفاش خنديد و گفت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: </a:t>
            </a:r>
            <a:r>
              <a:rPr lang="fa-I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خب ديگه ديوانه بازي در نياوريد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.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>
          <a:xfrm>
            <a:off x="714348" y="6072206"/>
            <a:ext cx="1143008" cy="571504"/>
          </a:xfrm>
        </p:spPr>
        <p:txBody>
          <a:bodyPr>
            <a:noAutofit/>
          </a:bodyPr>
          <a:lstStyle/>
          <a:p>
            <a:r>
              <a:rPr lang="fa-IR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پایان</a:t>
            </a:r>
            <a:endParaRPr lang="fa-IR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زرافه خنوان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1500174"/>
            <a:ext cx="1178628" cy="11786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حیوانات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3429000"/>
            <a:ext cx="1928811" cy="115729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9" name="Picture 8" descr="خفاش کارتونی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5357826"/>
            <a:ext cx="1643074" cy="126188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sz="1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خفاش دیوانه </a:t>
            </a:r>
            <a:endParaRPr lang="fa-IR" sz="11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3050"/>
            <a:ext cx="8229600" cy="4525963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fa-IR" sz="36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روزي </a:t>
            </a:r>
            <a:r>
              <a:rPr lang="fa-IR" sz="36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روزگاري، خفاشي بود كه همه چيزهاي دور و برش را وارونه مي ديد</a:t>
            </a:r>
            <a:r>
              <a:rPr lang="en-US" sz="36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. </a:t>
            </a:r>
            <a:r>
              <a:rPr lang="fa-IR" sz="36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خفاش براي </a:t>
            </a:r>
            <a:r>
              <a:rPr lang="fa-IR" sz="36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اولين بار وارد جنگل شد</a:t>
            </a:r>
            <a:r>
              <a:rPr lang="en-US" sz="36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 </a:t>
            </a:r>
            <a:r>
              <a:rPr lang="fa-IR" sz="36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جغد دانا مي خواست </a:t>
            </a:r>
            <a:r>
              <a:rPr lang="fa-IR" sz="36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برای خوشامدگويي </a:t>
            </a:r>
            <a:r>
              <a:rPr lang="fa-IR" sz="36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به خفاش هديه اي بدهد</a:t>
            </a:r>
            <a:r>
              <a:rPr lang="en-US" sz="36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 </a:t>
            </a:r>
            <a:r>
              <a:rPr lang="fa-IR" sz="36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وي </a:t>
            </a:r>
            <a:r>
              <a:rPr lang="fa-IR" sz="36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ازحيوانات </a:t>
            </a:r>
            <a:r>
              <a:rPr lang="fa-IR" sz="36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جوان جنگل خواست بروند و ببينند خفاش از چه چيزي خوشش مي آيد</a:t>
            </a:r>
            <a:r>
              <a:rPr lang="en-US" sz="36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  <a:p>
            <a:endParaRPr lang="fa-IR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4" descr="خفاش کارتونی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4643446"/>
            <a:ext cx="2381250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خفاش گفت دوست دارم يك چتر داشته باشم تا وقتي باران مي آيد پاهايم خيس نشوند   </a:t>
            </a:r>
            <a:endParaRPr lang="fa-I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572000" y="2500306"/>
            <a:ext cx="4041775" cy="2354274"/>
          </a:xfrm>
        </p:spPr>
        <p:txBody>
          <a:bodyPr>
            <a:noAutofit/>
          </a:bodyPr>
          <a:lstStyle/>
          <a:p>
            <a:r>
              <a:rPr lang="fa-IR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بچه فيل گفت</a:t>
            </a:r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fa-IR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چتر نمي گذارد سر خيس شود نه پا</a:t>
            </a:r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fa-IR" sz="800" dirty="0">
              <a:solidFill>
                <a:srgbClr val="C00000"/>
              </a:solidFill>
            </a:endParaRPr>
          </a:p>
        </p:txBody>
      </p:sp>
      <p:pic>
        <p:nvPicPr>
          <p:cNvPr id="5" name="Picture 4" descr="چت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285860"/>
            <a:ext cx="1015996" cy="10159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Picture 8" descr="بچه فیل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3357562"/>
            <a:ext cx="3000396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500190"/>
          </a:xfrm>
        </p:spPr>
        <p:txBody>
          <a:bodyPr>
            <a:normAutofit fontScale="90000"/>
          </a:bodyPr>
          <a:lstStyle/>
          <a:p>
            <a:pPr algn="r"/>
            <a:r>
              <a:rPr lang="fa-I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بز كوهي گفت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: </a:t>
            </a:r>
            <a:r>
              <a:rPr lang="fa-I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هر كس ممكن است اشتباه كند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. </a:t>
            </a:r>
            <a:r>
              <a:rPr lang="fa-I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آن ها يك چتر نو به خفاش هديه دادند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.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6314" y="2000240"/>
            <a:ext cx="4071966" cy="4357718"/>
          </a:xfrm>
        </p:spPr>
        <p:txBody>
          <a:bodyPr>
            <a:normAutofit fontScale="92500" lnSpcReduction="10000"/>
          </a:bodyPr>
          <a:lstStyle/>
          <a:p>
            <a:r>
              <a:rPr lang="fa-IR" sz="4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خفاش گفت</a:t>
            </a:r>
            <a:r>
              <a:rPr lang="en-US" sz="4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: </a:t>
            </a:r>
            <a:r>
              <a:rPr lang="fa-IR" sz="4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خوشحالم كه به من چتر داديد</a:t>
            </a:r>
            <a:r>
              <a:rPr lang="en-US" sz="4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. </a:t>
            </a:r>
            <a:r>
              <a:rPr lang="fa-IR" sz="4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چون همين حالا در آسمان زيرپايم ابر سياهي را مي بينم كه مي خواهد ببارد</a:t>
            </a:r>
            <a:r>
              <a:rPr lang="en-US" sz="4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.</a:t>
            </a:r>
          </a:p>
          <a:p>
            <a:endParaRPr lang="fa-IR" dirty="0"/>
          </a:p>
        </p:txBody>
      </p:sp>
      <p:pic>
        <p:nvPicPr>
          <p:cNvPr id="7" name="Picture 6" descr="بز کوه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071546"/>
            <a:ext cx="1083082" cy="13430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Picture 7" descr="خف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3286124"/>
            <a:ext cx="2303414" cy="15954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3118" y="714356"/>
            <a:ext cx="6900882" cy="1143000"/>
          </a:xfrm>
        </p:spPr>
        <p:txBody>
          <a:bodyPr>
            <a:noAutofit/>
          </a:bodyPr>
          <a:lstStyle/>
          <a:p>
            <a:r>
              <a:rPr lang="fa-IR" sz="5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بچه زرافه خنديد و گفت آسمان بالاست نه پايين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fa-IR" sz="5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14414" y="2928934"/>
            <a:ext cx="4041775" cy="3214710"/>
          </a:xfrm>
        </p:spPr>
        <p:txBody>
          <a:bodyPr/>
          <a:lstStyle/>
          <a:p>
            <a:r>
              <a:rPr lang="fa-IR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خفاش باز هم حرف خنده دار ديگري زد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fa-IR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اگر باران</a:t>
            </a:r>
            <a:endParaRPr lang="en-US" sz="36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a-IR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شديد ببارد آب رودخانه بالا مي آيد و گوشهايم خيس مي شود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fa-IR" dirty="0"/>
          </a:p>
        </p:txBody>
      </p:sp>
      <p:pic>
        <p:nvPicPr>
          <p:cNvPr id="6" name="Picture 5" descr="زرافه خنوان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571480"/>
            <a:ext cx="1500000" cy="15000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9" name="Picture 8" descr="خفاش کارتونی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3500438"/>
            <a:ext cx="2381250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fa-I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بچه شير غريد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: </a:t>
            </a:r>
            <a:r>
              <a:rPr lang="fa-I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آب رودخانه پاها را خيس مي كند نه گوشها را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.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6314" y="3000372"/>
            <a:ext cx="4041775" cy="2714644"/>
          </a:xfrm>
        </p:spPr>
        <p:txBody>
          <a:bodyPr/>
          <a:lstStyle/>
          <a:p>
            <a:r>
              <a:rPr lang="fa-I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خفاش ادامه داد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: </a:t>
            </a:r>
            <a:r>
              <a:rPr lang="fa-I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مي توانم روي سرم كلاه بگذارم كلاه م يافتد روي چمن بالاي سرم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.</a:t>
            </a:r>
          </a:p>
          <a:p>
            <a:endParaRPr lang="fa-IR" dirty="0"/>
          </a:p>
        </p:txBody>
      </p:sp>
      <p:pic>
        <p:nvPicPr>
          <p:cNvPr id="7" name="Picture 6" descr="بچه شی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1000108"/>
            <a:ext cx="2571768" cy="17859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خفاش کارتونی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3786190"/>
            <a:ext cx="2381250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fa-IR" sz="4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كرگدن گفت</a:t>
            </a:r>
            <a:r>
              <a:rPr lang="en-US" sz="4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: </a:t>
            </a:r>
            <a:r>
              <a:rPr lang="fa-IR" sz="4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چمن كه بالا نيست پايين است</a:t>
            </a:r>
            <a:r>
              <a:rPr lang="en-US" sz="4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.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43372" y="2500306"/>
            <a:ext cx="4756155" cy="4000528"/>
          </a:xfrm>
        </p:spPr>
        <p:txBody>
          <a:bodyPr>
            <a:normAutofit fontScale="92500" lnSpcReduction="10000"/>
          </a:bodyPr>
          <a:lstStyle/>
          <a:p>
            <a:r>
              <a:rPr lang="fa-I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حيوانات جوان جنگل فكر كردند كه خفاش كاملاَ ديوانه است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. </a:t>
            </a:r>
            <a:r>
              <a:rPr lang="fa-I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دويدند تا ماجرا را براي جغد دانا تعريف كنند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. </a:t>
            </a:r>
            <a:r>
              <a:rPr lang="fa-I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جغد دانا به حيوانات جوان جنگل نگاه كرد و گفت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: </a:t>
            </a:r>
            <a:r>
              <a:rPr lang="fa-I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من با چند پرسش ساده خفاش را امتحان مي كنم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. </a:t>
            </a:r>
            <a:r>
              <a:rPr lang="fa-I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بعد شما را آزمايش مي كنم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.</a:t>
            </a:r>
          </a:p>
          <a:p>
            <a:endParaRPr lang="fa-IR" dirty="0"/>
          </a:p>
        </p:txBody>
      </p:sp>
      <p:pic>
        <p:nvPicPr>
          <p:cNvPr id="7" name="Picture 6" descr="کرگدن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1214422"/>
            <a:ext cx="2214578" cy="166093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7" descr="جغد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3929066"/>
            <a:ext cx="1905000" cy="22574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fa-I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جغد از خفاش پرسيد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: </a:t>
            </a:r>
            <a:r>
              <a:rPr lang="fa-I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ممكن است به چند آزمايش من جواب بدهي؟ خفاش گفت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: </a:t>
            </a:r>
            <a:r>
              <a:rPr lang="fa-I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بفرماييد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.</a:t>
            </a:r>
            <a:r>
              <a:rPr lang="fa-I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پرسش اول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: </a:t>
            </a:r>
            <a:r>
              <a:rPr lang="fa-I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بگو ببينم درخت چه شكلي است؟</a:t>
            </a:r>
            <a:endParaRPr lang="fa-I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158" y="2428868"/>
            <a:ext cx="4040188" cy="3857652"/>
          </a:xfrm>
        </p:spPr>
        <p:txBody>
          <a:bodyPr>
            <a:normAutofit fontScale="92500" lnSpcReduction="10000"/>
          </a:bodyPr>
          <a:lstStyle/>
          <a:p>
            <a:r>
              <a:rPr lang="en-US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. </a:t>
            </a:r>
            <a:r>
              <a:rPr lang="fa-IR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خفاش گفت</a:t>
            </a:r>
            <a:r>
              <a:rPr lang="en-US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: </a:t>
            </a:r>
            <a:r>
              <a:rPr lang="fa-IR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هر درختي يك تنه در بالا دارد و برگهاي فراواني در پايين</a:t>
            </a:r>
            <a:r>
              <a:rPr lang="en-US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.</a:t>
            </a:r>
          </a:p>
          <a:p>
            <a:endParaRPr lang="fa-IR" dirty="0"/>
          </a:p>
        </p:txBody>
      </p:sp>
      <p:pic>
        <p:nvPicPr>
          <p:cNvPr id="7" name="Picture 6" descr="جغد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57166"/>
            <a:ext cx="952500" cy="11287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خفاش کارتونی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4000504"/>
            <a:ext cx="238125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fa-I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بچه زرافه خنديد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: </a:t>
            </a:r>
            <a:r>
              <a:rPr lang="fa-I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درخت يك تنه در پايين دارد و برگهايي در بالا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.</a:t>
            </a:r>
            <a:r>
              <a:rPr lang="fa-I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 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034" y="5572140"/>
            <a:ext cx="4041775" cy="639762"/>
          </a:xfrm>
        </p:spPr>
        <p:txBody>
          <a:bodyPr>
            <a:normAutofit fontScale="25000" lnSpcReduction="20000"/>
          </a:bodyPr>
          <a:lstStyle/>
          <a:p>
            <a:r>
              <a:rPr lang="fa-IR" sz="2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جغد گفت</a:t>
            </a:r>
            <a:r>
              <a:rPr lang="en-US" sz="2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: </a:t>
            </a:r>
            <a:r>
              <a:rPr lang="fa-IR" sz="2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پرسش دوم</a:t>
            </a:r>
            <a:r>
              <a:rPr lang="en-US" sz="2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: </a:t>
            </a:r>
            <a:r>
              <a:rPr lang="fa-IR" sz="2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حالا بگو كوه چه شكلي است؟</a:t>
            </a:r>
            <a:endParaRPr lang="en-US" sz="21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endParaRPr lang="fa-IR" dirty="0"/>
          </a:p>
        </p:txBody>
      </p:sp>
      <p:pic>
        <p:nvPicPr>
          <p:cNvPr id="7" name="Picture 6" descr="زرافه خنوان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1000108"/>
            <a:ext cx="2142942" cy="2142942"/>
          </a:xfrm>
          <a:prstGeom prst="rect">
            <a:avLst/>
          </a:prstGeom>
        </p:spPr>
      </p:pic>
      <p:pic>
        <p:nvPicPr>
          <p:cNvPr id="8" name="Picture 7" descr="جغد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3929066"/>
            <a:ext cx="1905000" cy="2257425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theme/theme1.xml><?xml version="1.0" encoding="utf-8"?>
<a:theme xmlns:a="http://schemas.openxmlformats.org/drawingml/2006/main" name="شکلی دیگر خفاش دیوانه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شکلی دیگر خفاش دیوانه</Template>
  <TotalTime>0</TotalTime>
  <Words>475</Words>
  <Application>Microsoft Office PowerPoint</Application>
  <PresentationFormat>On-screen Show (4:3)</PresentationFormat>
  <Paragraphs>27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B Nazanin</vt:lpstr>
      <vt:lpstr>شکلی دیگر خفاش دیوانه</vt:lpstr>
      <vt:lpstr>شکلی دیگر </vt:lpstr>
      <vt:lpstr>خفاش دیوانه </vt:lpstr>
      <vt:lpstr>خفاش گفت دوست دارم يك چتر داشته باشم تا وقتي باران مي آيد پاهايم خيس نشوند   </vt:lpstr>
      <vt:lpstr>بز كوهي گفت: هر كس ممكن است اشتباه كند. آن ها يك چتر نو به خفاش هديه دادند. </vt:lpstr>
      <vt:lpstr>بچه زرافه خنديد و گفت آسمان بالاست نه پايين. </vt:lpstr>
      <vt:lpstr>بچه شير غريد: آب رودخانه پاها را خيس مي كند نه گوشها را. </vt:lpstr>
      <vt:lpstr>كرگدن گفت: چمن كه بالا نيست پايين است. </vt:lpstr>
      <vt:lpstr>جغد از خفاش پرسيد: ممكن است به چند آزمايش من جواب بدهي؟ خفاش گفت: بفرماييد.پرسش اول: بگو ببينم درخت چه شكلي است؟</vt:lpstr>
      <vt:lpstr>بچه زرافه خنديد: درخت يك تنه در پايين دارد و برگهايي در بالا.    </vt:lpstr>
      <vt:lpstr>خفاش گفت: كوه يك دامنه در بالا و يك نوك تيز در پايين</vt:lpstr>
      <vt:lpstr>جغد گفت پرسش آخرمن: من مي خواهم به جز خفاش همه به اين پرسش پاسخ دهند.جغد د انا گفت: پرسش سوم. آيا تا به حالا خواسته ايد مثل خفاش به چيزها نگاه كنيد؟سپس جغد همه حيوانات را واداشت مثل خفاش از شاخه ها آويزان شوند. </vt:lpstr>
      <vt:lpstr>بز كوهي گفت: خفاش راست ميگفت. قله كوه پايين است.  بچه زرافه گفت: تنه درخت بالاست و برگهايش پايين.  بچه كرگدن گفت: ببينيد! چمن بالاي سر ماست، آسمان كو؟ . . . نيست. در همين موقع باران قطره قطره شروع به باريدن كرد. </vt:lpstr>
      <vt:lpstr>بچه شير گفت: آب رودخانه دارد بالا ميآيد، گوشهايم دارند خيس مي شوند.   بچه فيل گفت: انگار پاهاي من توي باران است.    خفاش چتر نو و قشنگش را به آن ها قرض داد تا خيس نشوند. </vt:lpstr>
      <vt:lpstr>چه زرافه گفت: متشكرم. معذرت مي خواهم از اينكه گفتم تو ديوانه شده اي.   بقيه حيوانات هم گفتند ما هم معذرت مي خواهيم.    خفاش خنديد و گفت: خب ديگه ديوانه بازي در نياوريد.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شکلی دیگر </dc:title>
  <dc:creator>a</dc:creator>
  <cp:lastModifiedBy>a</cp:lastModifiedBy>
  <cp:revision>1</cp:revision>
  <dcterms:created xsi:type="dcterms:W3CDTF">2016-11-23T07:11:12Z</dcterms:created>
  <dcterms:modified xsi:type="dcterms:W3CDTF">2016-11-23T07:11:57Z</dcterms:modified>
</cp:coreProperties>
</file>