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8" r:id="rId2"/>
    <p:sldMasterId id="2147483826" r:id="rId3"/>
    <p:sldMasterId id="2147483834" r:id="rId4"/>
    <p:sldMasterId id="2147483846" r:id="rId5"/>
    <p:sldMasterId id="2147483858" r:id="rId6"/>
    <p:sldMasterId id="2147483870" r:id="rId7"/>
    <p:sldMasterId id="2147483882" r:id="rId8"/>
    <p:sldMasterId id="2147483894" r:id="rId9"/>
    <p:sldMasterId id="2147483906" r:id="rId10"/>
    <p:sldMasterId id="2147483918" r:id="rId11"/>
    <p:sldMasterId id="2147483930" r:id="rId12"/>
  </p:sldMasterIdLst>
  <p:notesMasterIdLst>
    <p:notesMasterId r:id="rId28"/>
  </p:notesMasterIdLst>
  <p:sldIdLst>
    <p:sldId id="300" r:id="rId13"/>
    <p:sldId id="272" r:id="rId14"/>
    <p:sldId id="301" r:id="rId15"/>
    <p:sldId id="302" r:id="rId16"/>
    <p:sldId id="303" r:id="rId17"/>
    <p:sldId id="304" r:id="rId18"/>
    <p:sldId id="305" r:id="rId19"/>
    <p:sldId id="306" r:id="rId20"/>
    <p:sldId id="307" r:id="rId21"/>
    <p:sldId id="308" r:id="rId22"/>
    <p:sldId id="309" r:id="rId23"/>
    <p:sldId id="310" r:id="rId24"/>
    <p:sldId id="312" r:id="rId25"/>
    <p:sldId id="315" r:id="rId26"/>
    <p:sldId id="313" r:id="rId27"/>
  </p:sldIdLst>
  <p:sldSz cx="9144000" cy="6858000" type="screen4x3"/>
  <p:notesSz cx="6858000" cy="9144000"/>
  <p:defaultTextStyle>
    <a:defPPr>
      <a:defRPr lang="zh-CN"/>
    </a:defPPr>
    <a:lvl1pPr algn="l" rtl="0" fontAlgn="base">
      <a:spcBef>
        <a:spcPct val="0"/>
      </a:spcBef>
      <a:spcAft>
        <a:spcPct val="0"/>
      </a:spcAft>
      <a:defRPr i="1" kern="1200">
        <a:solidFill>
          <a:schemeClr val="tx1"/>
        </a:solidFill>
        <a:latin typeface="Arial" charset="0"/>
        <a:ea typeface="华文细黑" pitchFamily="2" charset="-122"/>
        <a:cs typeface="+mn-cs"/>
      </a:defRPr>
    </a:lvl1pPr>
    <a:lvl2pPr marL="457200" algn="l" rtl="0" fontAlgn="base">
      <a:spcBef>
        <a:spcPct val="0"/>
      </a:spcBef>
      <a:spcAft>
        <a:spcPct val="0"/>
      </a:spcAft>
      <a:defRPr i="1" kern="1200">
        <a:solidFill>
          <a:schemeClr val="tx1"/>
        </a:solidFill>
        <a:latin typeface="Arial" charset="0"/>
        <a:ea typeface="华文细黑" pitchFamily="2" charset="-122"/>
        <a:cs typeface="+mn-cs"/>
      </a:defRPr>
    </a:lvl2pPr>
    <a:lvl3pPr marL="914400" algn="l" rtl="0" fontAlgn="base">
      <a:spcBef>
        <a:spcPct val="0"/>
      </a:spcBef>
      <a:spcAft>
        <a:spcPct val="0"/>
      </a:spcAft>
      <a:defRPr i="1" kern="1200">
        <a:solidFill>
          <a:schemeClr val="tx1"/>
        </a:solidFill>
        <a:latin typeface="Arial" charset="0"/>
        <a:ea typeface="华文细黑" pitchFamily="2" charset="-122"/>
        <a:cs typeface="+mn-cs"/>
      </a:defRPr>
    </a:lvl3pPr>
    <a:lvl4pPr marL="1371600" algn="l" rtl="0" fontAlgn="base">
      <a:spcBef>
        <a:spcPct val="0"/>
      </a:spcBef>
      <a:spcAft>
        <a:spcPct val="0"/>
      </a:spcAft>
      <a:defRPr i="1" kern="1200">
        <a:solidFill>
          <a:schemeClr val="tx1"/>
        </a:solidFill>
        <a:latin typeface="Arial" charset="0"/>
        <a:ea typeface="华文细黑" pitchFamily="2" charset="-122"/>
        <a:cs typeface="+mn-cs"/>
      </a:defRPr>
    </a:lvl4pPr>
    <a:lvl5pPr marL="1828800" algn="l" rtl="0" fontAlgn="base">
      <a:spcBef>
        <a:spcPct val="0"/>
      </a:spcBef>
      <a:spcAft>
        <a:spcPct val="0"/>
      </a:spcAft>
      <a:defRPr i="1" kern="1200">
        <a:solidFill>
          <a:schemeClr val="tx1"/>
        </a:solidFill>
        <a:latin typeface="Arial" charset="0"/>
        <a:ea typeface="华文细黑" pitchFamily="2" charset="-122"/>
        <a:cs typeface="+mn-cs"/>
      </a:defRPr>
    </a:lvl5pPr>
    <a:lvl6pPr marL="2286000" algn="l" defTabSz="914400" rtl="0" eaLnBrk="1" latinLnBrk="0" hangingPunct="1">
      <a:defRPr i="1" kern="1200">
        <a:solidFill>
          <a:schemeClr val="tx1"/>
        </a:solidFill>
        <a:latin typeface="Arial" charset="0"/>
        <a:ea typeface="华文细黑" pitchFamily="2" charset="-122"/>
        <a:cs typeface="+mn-cs"/>
      </a:defRPr>
    </a:lvl6pPr>
    <a:lvl7pPr marL="2743200" algn="l" defTabSz="914400" rtl="0" eaLnBrk="1" latinLnBrk="0" hangingPunct="1">
      <a:defRPr i="1" kern="1200">
        <a:solidFill>
          <a:schemeClr val="tx1"/>
        </a:solidFill>
        <a:latin typeface="Arial" charset="0"/>
        <a:ea typeface="华文细黑" pitchFamily="2" charset="-122"/>
        <a:cs typeface="+mn-cs"/>
      </a:defRPr>
    </a:lvl7pPr>
    <a:lvl8pPr marL="3200400" algn="l" defTabSz="914400" rtl="0" eaLnBrk="1" latinLnBrk="0" hangingPunct="1">
      <a:defRPr i="1" kern="1200">
        <a:solidFill>
          <a:schemeClr val="tx1"/>
        </a:solidFill>
        <a:latin typeface="Arial" charset="0"/>
        <a:ea typeface="华文细黑" pitchFamily="2" charset="-122"/>
        <a:cs typeface="+mn-cs"/>
      </a:defRPr>
    </a:lvl8pPr>
    <a:lvl9pPr marL="3657600" algn="l" defTabSz="914400" rtl="0" eaLnBrk="1" latinLnBrk="0" hangingPunct="1">
      <a:defRPr i="1" kern="1200">
        <a:solidFill>
          <a:schemeClr val="tx1"/>
        </a:solidFill>
        <a:latin typeface="Arial" charset="0"/>
        <a:ea typeface="华文细黑"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6699"/>
    <a:srgbClr val="993366"/>
    <a:srgbClr val="008000"/>
    <a:srgbClr val="996600"/>
    <a:srgbClr val="FF0066"/>
    <a:srgbClr val="FFCC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9" autoAdjust="0"/>
    <p:restoredTop sz="94548" autoAdjust="0"/>
  </p:normalViewPr>
  <p:slideViewPr>
    <p:cSldViewPr snapToGrid="0">
      <p:cViewPr varScale="1">
        <p:scale>
          <a:sx n="55" d="100"/>
          <a:sy n="5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ltLang="zh-CN"/>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ltLang="zh-CN"/>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ltLang="zh-CN"/>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19500AAE-EA8C-4B9A-8F74-75A11CDD333E}" type="slidenum">
              <a:rPr lang="en-US" altLang="zh-CN"/>
              <a:pPr/>
              <a:t>‹#›</a:t>
            </a:fld>
            <a:endParaRPr lang="en-US" altLang="zh-CN"/>
          </a:p>
        </p:txBody>
      </p:sp>
    </p:spTree>
    <p:extLst>
      <p:ext uri="{BB962C8B-B14F-4D97-AF65-F5344CB8AC3E}">
        <p14:creationId xmlns:p14="http://schemas.microsoft.com/office/powerpoint/2010/main" val="2882695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websbook_227943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3975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8665A58-A4A3-40F4-9A21-8D2FBE8B669C}" type="slidenum">
              <a:rPr lang="es-ES"/>
              <a:pPr/>
              <a:t>‹#›</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FF7E3FAD-43A5-4E20-A071-EE781825D66D}" type="slidenum">
              <a:rPr lang="es-ES"/>
              <a:pPr/>
              <a:t>‹#›</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F3A2636-8D57-4198-A8C9-500EE6D5AB27}" type="slidenum">
              <a:rPr lang="es-ES"/>
              <a:pPr/>
              <a:t>‹#›</a:t>
            </a:fld>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87A2CD61-65A6-4B71-BEE3-D3367B3609ED}" type="slidenum">
              <a:rPr lang="es-ES"/>
              <a:pPr/>
              <a:t>‹#›</a:t>
            </a:fld>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AC2C41D4-A59B-454C-A53D-62586B3BF7EC}" type="slidenum">
              <a:rPr lang="es-ES"/>
              <a:pPr/>
              <a:t>‹#›</a:t>
            </a:fld>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D0068B10-8714-4944-A96E-74483D1B584F}" type="slidenum">
              <a:rPr lang="es-ES"/>
              <a:pPr/>
              <a:t>‹#›</a:t>
            </a:fld>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1E648B8-D67B-4E06-B664-6817AEA9CD4B}" type="slidenum">
              <a:rPr lang="es-ES"/>
              <a:pPr/>
              <a:t>‹#›</a:t>
            </a:fld>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CD6C928-2154-4213-9256-DF619FEC509D}" type="slidenum">
              <a:rPr lang="es-ES"/>
              <a:pPr/>
              <a:t>‹#›</a:t>
            </a:fld>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284EA65-F54A-447A-B14C-B162541346E9}" type="slidenum">
              <a:rPr lang="es-ES"/>
              <a:pPr/>
              <a:t>‹#›</a:t>
            </a:fld>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9B25CFC-4E84-475C-A57D-E60903F84D96}"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0AB74A1-89D4-4455-B9C4-39B5DF9F6F2C}" type="datetimeFigureOut">
              <a:rPr lang="fa-IR" smtClean="0"/>
              <a:pPr/>
              <a:t>1434/08/16</a:t>
            </a:fld>
            <a:endParaRPr lang="fa-I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4C9119-874F-47A4-BF65-F377CF9A2A17}" type="slidenum">
              <a:rPr lang="fa-IR" smtClean="0"/>
              <a:pPr/>
              <a:t>‹#›</a:t>
            </a:fld>
            <a:endParaRPr lang="fa-I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4C9119-874F-47A4-BF65-F377CF9A2A17}" type="slidenum">
              <a:rPr lang="fa-IR" smtClean="0"/>
              <a:pPr/>
              <a:t>‹#›</a:t>
            </a:fld>
            <a:endParaRPr lang="fa-I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4C9119-874F-47A4-BF65-F377CF9A2A17}"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E4C9119-874F-47A4-BF65-F377CF9A2A17}" type="slidenum">
              <a:rPr lang="fa-IR" smtClean="0"/>
              <a:pPr/>
              <a:t>‹#›</a:t>
            </a:fld>
            <a:endParaRPr lang="fa-I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2"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E4C9119-874F-47A4-BF65-F377CF9A2A17}" type="slidenum">
              <a:rPr lang="fa-IR" smtClean="0"/>
              <a:pPr/>
              <a:t>‹#›</a:t>
            </a:fld>
            <a:endParaRPr lang="fa-IR"/>
          </a:p>
        </p:txBody>
      </p:sp>
      <p:grpSp>
        <p:nvGrpSpPr>
          <p:cNvPr id="10"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E4C9119-874F-47A4-BF65-F377CF9A2A17}" type="slidenum">
              <a:rPr lang="fa-IR" smtClean="0"/>
              <a:pPr/>
              <a:t>‹#›</a:t>
            </a:fld>
            <a:endParaRPr lang="fa-IR"/>
          </a:p>
        </p:txBody>
      </p:sp>
      <p:grpSp>
        <p:nvGrpSpPr>
          <p:cNvPr id="6"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E4C9119-874F-47A4-BF65-F377CF9A2A17}" type="slidenum">
              <a:rPr lang="fa-IR" smtClean="0"/>
              <a:pPr/>
              <a:t>‹#›</a:t>
            </a:fld>
            <a:endParaRPr lang="fa-I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E4C9119-874F-47A4-BF65-F377CF9A2A17}" type="slidenum">
              <a:rPr lang="fa-IR" smtClean="0"/>
              <a:pPr/>
              <a:t>‹#›</a:t>
            </a:fld>
            <a:endParaRPr lang="fa-I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E4C9119-874F-47A4-BF65-F377CF9A2A17}" type="slidenum">
              <a:rPr lang="fa-IR" smtClean="0"/>
              <a:pPr/>
              <a:t>‹#›</a:t>
            </a:fld>
            <a:endParaRPr lang="fa-I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4C9119-874F-47A4-BF65-F377CF9A2A17}" type="slidenum">
              <a:rPr lang="fa-IR" smtClean="0"/>
              <a:pPr/>
              <a:t>‹#›</a:t>
            </a:fld>
            <a:endParaRPr lang="fa-IR"/>
          </a:p>
        </p:txBody>
      </p:sp>
      <p:grpSp>
        <p:nvGrpSpPr>
          <p:cNvPr id="7"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B74A1-89D4-4455-B9C4-39B5DF9F6F2C}" type="datetimeFigureOut">
              <a:rPr lang="fa-IR" smtClean="0"/>
              <a:pPr/>
              <a:t>1434/08/16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E4C9119-874F-47A4-BF65-F377CF9A2A17}" type="slidenum">
              <a:rPr lang="fa-IR" smtClean="0"/>
              <a:pPr/>
              <a:t>‹#›</a:t>
            </a:fld>
            <a:endParaRPr lang="fa-IR"/>
          </a:p>
        </p:txBody>
      </p:sp>
      <p:grpSp>
        <p:nvGrpSpPr>
          <p:cNvPr id="7"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43213" y="404813"/>
            <a:ext cx="5832475" cy="69215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1298575"/>
            <a:ext cx="8207375" cy="482758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260350"/>
            <a:ext cx="6019800" cy="586581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descr="97a713eef354bacecf1b3e0f.jpg"/>
          <p:cNvPicPr>
            <a:picLocks noChangeAspect="1"/>
          </p:cNvPicPr>
          <p:nvPr/>
        </p:nvPicPr>
        <p:blipFill>
          <a:blip r:embed="rId2" cstate="print"/>
          <a:srcRect/>
          <a:stretch>
            <a:fillRect/>
          </a:stretch>
        </p:blipFill>
        <p:spPr bwMode="auto">
          <a:xfrm>
            <a:off x="0" y="0"/>
            <a:ext cx="2635250" cy="6858000"/>
          </a:xfrm>
          <a:prstGeom prst="rect">
            <a:avLst/>
          </a:prstGeom>
          <a:noFill/>
          <a:ln w="9525">
            <a:noFill/>
            <a:miter lim="800000"/>
            <a:headEnd/>
            <a:tailEnd/>
          </a:ln>
        </p:spPr>
      </p:pic>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cSld>
  <p:clrMapOvr>
    <a:masterClrMapping/>
  </p:clrMapOvr>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693988" y="1600200"/>
            <a:ext cx="63261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3975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693988" y="1600200"/>
            <a:ext cx="63261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43213" y="404813"/>
            <a:ext cx="5832475" cy="69215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1298575"/>
            <a:ext cx="8207375" cy="482758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260350"/>
            <a:ext cx="6019800" cy="586581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AD0A125-9A31-497B-8790-485BBEE42EE5}" type="slidenum">
              <a:rPr lang="es-ES"/>
              <a:pPr/>
              <a:t>‹#›</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607AE1D-65FD-4A65-9B48-4133A42B0F67}" type="slidenum">
              <a:rPr lang="es-ES"/>
              <a:pPr/>
              <a:t>‹#›</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63FD2FE-0229-4FDF-95F5-91E6127839EF}" type="slidenum">
              <a:rPr lang="es-ES"/>
              <a:pPr/>
              <a:t>‹#›</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432327F-29D3-422E-9538-587804AE2F46}" type="slidenum">
              <a:rPr lang="es-ES"/>
              <a:pPr/>
              <a:t>‹#›</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BD6D3A93-A7AF-4B0E-9D31-8FBFB54DF86F}" type="slidenum">
              <a:rPr lang="es-ES"/>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F4DD593A-A106-41B7-B9E2-80A6E562D0C3}" type="slidenum">
              <a:rPr lang="es-ES"/>
              <a:pPr/>
              <a:t>‹#›</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8046B1F-99A9-4DE2-8329-2666EB8EF60F}" type="slidenum">
              <a:rPr lang="es-ES"/>
              <a:pPr/>
              <a:t>‹#›</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16935335-96B7-4794-82D8-A578ACFA318C}"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3975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341438"/>
            <a:ext cx="3956050" cy="4784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DA407F0-0CC2-452E-8A23-7647F048E414}" type="slidenum">
              <a:rPr lang="es-ES"/>
              <a:pPr/>
              <a:t>‹#›</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0BF6179-80AC-41DB-8B85-98ACAC317EA5}" type="slidenum">
              <a:rPr lang="es-ES"/>
              <a:pPr/>
              <a:t>‹#›</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7E393F79-E947-4CBF-A218-7036F769B015}" type="slidenum">
              <a:rPr lang="es-ES"/>
              <a:pPr/>
              <a:t>‹#›</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B166B50-3E06-462A-9F88-66585AE0F736}" type="slidenum">
              <a:rPr lang="es-ES"/>
              <a:pPr/>
              <a:t>‹#›</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77F4CD7-A10E-4A17-A6DD-4550521DB166}" type="slidenum">
              <a:rPr lang="es-ES"/>
              <a:pPr/>
              <a:t>‹#›</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31CC35C-C3C3-4875-BFF1-4D27A53377CE}" type="slidenum">
              <a:rPr lang="es-ES"/>
              <a:pPr/>
              <a:t>‹#›</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7A91BAC8-725E-46D5-B71B-65E030956E2B}" type="slidenum">
              <a:rPr lang="es-ES"/>
              <a:pPr/>
              <a:t>‹#›</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D6C6E39C-CDEE-4EA6-9D39-6221086C7D8C}" type="slidenum">
              <a:rPr lang="es-ES"/>
              <a:pPr/>
              <a:t>‹#›</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34B589F7-8903-46EE-B95E-E09E702D99B1}" type="slidenum">
              <a:rPr lang="es-ES"/>
              <a:pPr/>
              <a:t>‹#›</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43D46B40-55C2-41ED-B908-E4AAD03F0145}"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2DAF82D6-6611-491A-896A-D927138AB5C9}" type="slidenum">
              <a:rPr lang="es-ES"/>
              <a:pPr/>
              <a:t>‹#›</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B7E1A578-A011-4E03-83EC-38DFF10934FD}" type="slidenum">
              <a:rPr lang="es-ES"/>
              <a:pPr/>
              <a:t>‹#›</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32E9B3B-CC0E-469F-837A-825CCBF32A25}" type="slidenum">
              <a:rPr lang="es-ES"/>
              <a:pPr/>
              <a:t>‹#›</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7BBBA8A-9850-4F15-B189-C49F9C9C2AA6}" type="slidenum">
              <a:rPr lang="es-ES"/>
              <a:pPr/>
              <a:t>‹#›</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F0A1535-41DE-4F87-9B20-68F59F87CC05}" type="slidenum">
              <a:rPr lang="es-ES"/>
              <a:pPr/>
              <a:t>‹#›</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13D354B-F1E7-41D5-8382-BB5BFAECE009}" type="slidenum">
              <a:rPr lang="es-ES"/>
              <a:pPr/>
              <a:t>‹#›</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F778792-5565-40C1-8417-D86C6E0E9C82}" type="slidenum">
              <a:rPr lang="es-ES"/>
              <a:pPr/>
              <a:t>‹#›</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D9551E7D-CA5C-4E82-9950-CCC422F91311}" type="slidenum">
              <a:rPr lang="es-ES"/>
              <a:pPr/>
              <a:t>‹#›</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A458152F-B61A-48D2-A5DB-3C6C90594FF0}" type="slidenum">
              <a:rPr lang="es-ES"/>
              <a:pPr/>
              <a:t>‹#›</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3C4574B8-2DE4-4ECF-89F2-456C4E540791}"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6B6494A6-6CEB-483B-847D-979819476553}" type="slidenum">
              <a:rPr lang="es-ES"/>
              <a:pPr/>
              <a:t>‹#›</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B0169BB-B615-445D-A757-42063ADDB68B}" type="slidenum">
              <a:rPr lang="es-ES"/>
              <a:pPr/>
              <a:t>‹#›</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F490E93-99B0-454A-8557-F0A05EE35C9B}" type="slidenum">
              <a:rPr lang="es-ES"/>
              <a:pPr/>
              <a:t>‹#›</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2F26EB92-BB04-4C84-A0D7-C7988EFFDD13}" type="slidenum">
              <a:rPr lang="es-ES"/>
              <a:pPr/>
              <a:t>‹#›</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7D771C6-0F91-4109-8E12-906054849F9D}" type="slidenum">
              <a:rPr lang="es-ES"/>
              <a:pPr/>
              <a:t>‹#›</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4CAFA5B-60CA-41A7-92BB-80A512E23EB7}" type="slidenum">
              <a:rPr lang="es-ES"/>
              <a:pPr/>
              <a:t>‹#›</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AF4B9B3-2C3F-44B8-A149-2093E96132C4}" type="slidenum">
              <a:rPr lang="es-ES"/>
              <a:pPr/>
              <a:t>‹#›</a:t>
            </a:fld>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9DDF941-5FC4-41C7-8D1F-891B5AAC7517}" type="slidenum">
              <a:rPr lang="es-ES"/>
              <a:pPr/>
              <a:t>‹#›</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77B80B1-DB2D-4E77-B6EE-073F0CAAF2BB}" type="slidenum">
              <a:rPr lang="es-ES"/>
              <a:pPr/>
              <a:t>‹#›</a:t>
            </a:fld>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E50545AC-BFD5-4B6F-A931-A76A86AB65EC}"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843213" y="404813"/>
            <a:ext cx="5832475" cy="692150"/>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1298575"/>
            <a:ext cx="8207375" cy="482758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0F625C85-CAA3-41DE-8DC0-8E4163D2F5CC}" type="slidenum">
              <a:rPr lang="es-ES"/>
              <a:pPr/>
              <a:t>‹#›</a:t>
            </a:fld>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F60C4607-7082-4B08-8EC1-7A564A486866}" type="slidenum">
              <a:rPr lang="es-ES"/>
              <a:pPr/>
              <a:t>‹#›</a:t>
            </a:fld>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A18D204-F378-414D-8FB6-315AEDE5E743}" type="slidenum">
              <a:rPr lang="es-ES"/>
              <a:pPr/>
              <a:t>‹#›</a:t>
            </a:fld>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9EFF1C56-9EF5-453D-9367-969E98F50C3E}" type="slidenum">
              <a:rPr lang="es-ES"/>
              <a:pPr/>
              <a:t>‹#›</a:t>
            </a:fld>
            <a:endParaRPr lang="es-E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A25288B-296A-4F2A-88EE-97BEDEA2BE69}" type="slidenum">
              <a:rPr lang="es-ES"/>
              <a:pPr/>
              <a:t>‹#›</a:t>
            </a:fld>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9D17924-BE11-4680-A4A0-5C7BF65A7059}" type="slidenum">
              <a:rPr lang="es-ES"/>
              <a:pPr/>
              <a:t>‹#›</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BCD2B91-B4EB-42A7-84C4-DF80B7E67C35}" type="slidenum">
              <a:rPr lang="es-ES"/>
              <a:pPr/>
              <a:t>‹#›</a:t>
            </a:fld>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16C0FF83-87D0-4843-998F-2C50009BEAD3}" type="slidenum">
              <a:rPr lang="es-ES"/>
              <a:pPr/>
              <a:t>‹#›</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1B18F9D-ED01-4774-A37B-F476E90CCDE1}" type="slidenum">
              <a:rPr lang="es-ES"/>
              <a:pPr/>
              <a:t>‹#›</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2F22307-A73E-4714-825C-A6135F580C67}"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68313" y="260350"/>
            <a:ext cx="6019800" cy="5865813"/>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FC331DB2-A8DE-416F-A5F1-9568D7ED858E}" type="slidenum">
              <a:rPr lang="es-ES"/>
              <a:pPr/>
              <a:t>‹#›</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05E51F8B-144E-4243-B4C6-9C4C5787E0D1}" type="slidenum">
              <a:rPr lang="es-ES"/>
              <a:pPr/>
              <a:t>‹#›</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370C015C-8A0C-4625-9938-949F7BE225D1}" type="slidenum">
              <a:rPr lang="es-ES"/>
              <a:pPr/>
              <a:t>‹#›</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E649059-CC5E-498B-9E50-3D386350A672}" type="slidenum">
              <a:rPr lang="es-ES"/>
              <a:pPr/>
              <a:t>‹#›</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E50E469-8E07-4993-B630-CA81395D540F}" type="slidenum">
              <a:rPr lang="es-ES"/>
              <a:pPr/>
              <a:t>‹#›</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12E3C41-5AB4-4248-98FB-D680FACACF7C}" type="slidenum">
              <a:rPr lang="es-ES"/>
              <a:pPr/>
              <a:t>‹#›</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08388C9-BEA9-4C2F-9A2C-D6E490CE1423}" type="slidenum">
              <a:rPr lang="es-ES"/>
              <a:pPr/>
              <a:t>‹#›</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D7A39CD-9378-412C-B1D3-BFED8FBAF74A}" type="slidenum">
              <a:rPr lang="es-ES"/>
              <a:pPr/>
              <a:t>‹#›</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833B33D-7719-4DF8-B177-EA010685C420}" type="slidenum">
              <a:rPr lang="es-ES"/>
              <a:pPr/>
              <a:t>‹#›</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8A2C57BC-97EF-486A-98C4-91C16FB191F4}"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f529fb1bad491cdeae51332e1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Snip Diagonal Corner Rectangle 4"/>
          <p:cNvSpPr/>
          <p:nvPr/>
        </p:nvSpPr>
        <p:spPr bwMode="auto">
          <a:xfrm>
            <a:off x="150813" y="174625"/>
            <a:ext cx="8755062" cy="6502400"/>
          </a:xfrm>
          <a:prstGeom prst="snip2DiagRect">
            <a:avLst/>
          </a:prstGeom>
          <a:solidFill>
            <a:schemeClr val="bg1">
              <a:alpha val="24000"/>
            </a:schemeClr>
          </a:solidFill>
          <a:ln w="9525" cap="flat" cmpd="sng" algn="ctr">
            <a:noFill/>
            <a:prstDash val="solid"/>
            <a:round/>
            <a:headEnd type="none" w="med" len="med"/>
            <a:tailEnd type="none" w="med" len="med"/>
          </a:ln>
          <a:effectLst/>
        </p:spPr>
        <p:txBody>
          <a:bodyPr/>
          <a:lstStyle/>
          <a:p>
            <a:endParaRPr lang="en-US">
              <a:ea typeface="宋体" pitchFamily="2" charset="-122"/>
            </a:endParaRPr>
          </a:p>
        </p:txBody>
      </p:sp>
      <p:sp>
        <p:nvSpPr>
          <p:cNvPr id="7" name="Rectangle 2"/>
          <p:cNvSpPr>
            <a:spLocks noGrp="1" noChangeArrowheads="1"/>
          </p:cNvSpPr>
          <p:nvPr>
            <p:ph type="ctrTitle"/>
          </p:nvPr>
        </p:nvSpPr>
        <p:spPr>
          <a:xfrm>
            <a:off x="2701925" y="2130425"/>
            <a:ext cx="4800600" cy="1470025"/>
          </a:xfrm>
          <a:prstGeom prst="rect">
            <a:avLst/>
          </a:prstGeom>
        </p:spPr>
        <p:txBody>
          <a:bodyPr/>
          <a:lstStyle>
            <a:lvl1pPr algn="l">
              <a:buClr>
                <a:srgbClr val="FFFFFF"/>
              </a:buClr>
              <a:defRPr sz="3600"/>
            </a:lvl1pPr>
          </a:lstStyle>
          <a:p>
            <a:r>
              <a:rPr lang="en-US" smtClean="0"/>
              <a:t>Click to edit Master title style</a:t>
            </a:r>
            <a:endParaRPr lang="en-US" dirty="0"/>
          </a:p>
        </p:txBody>
      </p:sp>
      <p:sp>
        <p:nvSpPr>
          <p:cNvPr id="8" name="Rectangle 3"/>
          <p:cNvSpPr>
            <a:spLocks noGrp="1" noChangeArrowheads="1"/>
          </p:cNvSpPr>
          <p:nvPr>
            <p:ph type="subTitle" idx="1"/>
          </p:nvPr>
        </p:nvSpPr>
        <p:spPr>
          <a:xfrm>
            <a:off x="2701925" y="3886200"/>
            <a:ext cx="4114800" cy="1752600"/>
          </a:xfrm>
          <a:prstGeom prst="rect">
            <a:avLst/>
          </a:prstGeom>
        </p:spPr>
        <p:txBody>
          <a:bodyPr/>
          <a:lstStyle>
            <a:lvl1pPr marL="0" indent="0">
              <a:buClr>
                <a:srgbClr val="FFFFFF"/>
              </a:buClr>
              <a:buFontTx/>
              <a:buNone/>
              <a:defRPr sz="3500" baseline="0"/>
            </a:lvl1pPr>
          </a:lstStyle>
          <a:p>
            <a:r>
              <a:rPr lang="en-US" smtClean="0"/>
              <a:t>Click to edit Master subtitle style</a:t>
            </a:r>
            <a:endParaRPr lang="en-US" dirty="0"/>
          </a:p>
        </p:txBody>
      </p:sp>
    </p:spTree>
  </p:cSld>
  <p:clrMapOvr>
    <a:masterClrMapping/>
  </p:clrMapOvr>
  <p:hf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D60A8F0A-D8CE-4F89-BC54-977AA5F9CC87}" type="slidenum">
              <a:rPr lang="es-ES"/>
              <a:pPr/>
              <a:t>‹#›</a:t>
            </a:fld>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52E1B7AE-64B4-450A-ADBB-0350513102D6}" type="slidenum">
              <a:rPr lang="es-ES"/>
              <a:pPr/>
              <a:t>‹#›</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A596AB02-27C6-4128-95DD-D44C0D63E682}" type="slidenum">
              <a:rPr lang="es-ES"/>
              <a:pPr/>
              <a:t>‹#›</a:t>
            </a:fld>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03EF6D81-F076-4CAB-AE37-1B7C4E3FF3EA}" type="slidenum">
              <a:rPr lang="es-ES"/>
              <a:pPr/>
              <a:t>‹#›</a:t>
            </a:fld>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A87ACCBF-1507-4113-BE66-2D6F8E08FDBB}" type="slidenum">
              <a:rPr lang="es-ES"/>
              <a:pPr/>
              <a:t>‹#›</a:t>
            </a:fld>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FA18398-2FC9-4997-BC8E-779F1F1A56B6}" type="slidenum">
              <a:rPr lang="es-ES"/>
              <a:pPr/>
              <a:t>‹#›</a:t>
            </a:fld>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3C2F8EEB-A86A-43F0-BB1F-3631B88296C6}" type="slidenum">
              <a:rPr lang="es-ES"/>
              <a:pPr/>
              <a:t>‹#›</a:t>
            </a:fld>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517AE6F-022D-4B8C-8007-0EDAEB98C20F}" type="slidenum">
              <a:rPr lang="es-ES"/>
              <a:pPr/>
              <a:t>‹#›</a:t>
            </a:fld>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81F4B8F-28AD-45BD-BEED-0B518ACB950E}" type="slidenum">
              <a:rPr lang="es-ES"/>
              <a:pPr/>
              <a:t>‹#›</a:t>
            </a:fld>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BF64250-C673-4877-B06B-623032EE46E2}"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Title 1"/>
          <p:cNvSpPr>
            <a:spLocks noGrp="1"/>
          </p:cNvSpPr>
          <p:nvPr>
            <p:ph type="title"/>
          </p:nvPr>
        </p:nvSpPr>
        <p:spPr>
          <a:xfrm>
            <a:off x="2703513" y="274638"/>
            <a:ext cx="6316662" cy="1143000"/>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693988" y="1600200"/>
            <a:ext cx="6326187"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C9A85446-EB28-48F5-87AD-0DFE8ADF15DF}" type="slidenum">
              <a:rPr lang="es-ES"/>
              <a:pPr/>
              <a:t>‹#›</a:t>
            </a:fld>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7B6B08A-8C89-47FD-9FBA-8D0AF4B5A121}" type="slidenum">
              <a:rPr lang="es-ES"/>
              <a:pPr/>
              <a:t>‹#›</a:t>
            </a:fld>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141DAC63-BC2A-4B03-89E6-1B63CB3ED77D}" type="slidenum">
              <a:rPr lang="es-ES"/>
              <a:pPr/>
              <a:t>‹#›</a:t>
            </a:fld>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05F0C20B-390C-4341-8260-2EE4FA2AFF37}" type="slidenum">
              <a:rPr lang="es-ES"/>
              <a:pPr/>
              <a:t>‹#›</a:t>
            </a:fld>
            <a:endParaRPr lang="es-E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2F5C368A-9ECD-4199-9D28-260067836C23}" type="slidenum">
              <a:rPr lang="es-ES"/>
              <a:pPr/>
              <a:t>‹#›</a:t>
            </a:fld>
            <a:endParaRPr lang="es-E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8DCE731-5ACE-4B45-A795-D83CCBD0F14E}" type="slidenum">
              <a:rPr lang="es-ES"/>
              <a:pPr/>
              <a:t>‹#›</a:t>
            </a:fld>
            <a:endParaRPr lang="es-E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FDC60D0E-E666-41D2-9D8C-E5FDBC756564}" type="slidenum">
              <a:rPr lang="es-ES"/>
              <a:pPr/>
              <a:t>‹#›</a:t>
            </a:fld>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70C5AE2-3915-48FA-A240-DD5A1247E929}" type="slidenum">
              <a:rPr lang="es-ES"/>
              <a:pPr/>
              <a:t>‹#›</a:t>
            </a:fld>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4393910-F773-4F7E-B168-B6E2A06B7795}" type="slidenum">
              <a:rPr lang="es-ES"/>
              <a:pPr/>
              <a:t>‹#›</a:t>
            </a:fld>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5CA3567E-4B1E-4E58-89E9-7CF37A6FE833}"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3.jpe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1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4.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jpeg"/><Relationship Id="rId4" Type="http://schemas.openxmlformats.org/officeDocument/2006/relationships/slideLayout" Target="../slideLayouts/slideLayout18.xml"/><Relationship Id="rId9"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8.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9.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0.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1.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2.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websbook_227943411.jpg"/>
          <p:cNvPicPr>
            <a:picLocks noChangeAspect="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1" r:id="rId2"/>
    <p:sldLayoutId id="2147483812" r:id="rId3"/>
    <p:sldLayoutId id="2147483813" r:id="rId4"/>
    <p:sldLayoutId id="2147483814" r:id="rId5"/>
    <p:sldLayoutId id="2147483815" r:id="rId6"/>
    <p:sldLayoutId id="2147483816" r:id="rId7"/>
  </p:sldLayoutIdLst>
  <p:timing>
    <p:tnLst>
      <p:par>
        <p:cTn id="1" dur="indefinite" restart="never" nodeType="tmRoot"/>
      </p:par>
    </p:tnLst>
  </p:timing>
  <p:hf hdr="0" ftr="0"/>
  <p:txStyles>
    <p:titleStyle>
      <a:lvl1pPr algn="r" rtl="0" eaLnBrk="1" fontAlgn="base" hangingPunct="1">
        <a:spcBef>
          <a:spcPct val="0"/>
        </a:spcBef>
        <a:spcAft>
          <a:spcPct val="0"/>
        </a:spcAft>
        <a:defRPr sz="2400">
          <a:solidFill>
            <a:schemeClr val="tx1"/>
          </a:solidFill>
          <a:latin typeface="+mj-lt"/>
          <a:ea typeface="华文细黑" pitchFamily="2" charset="-122"/>
          <a:cs typeface="+mj-cs"/>
        </a:defRPr>
      </a:lvl1pPr>
      <a:lvl2pPr algn="r" rtl="0" eaLnBrk="1" fontAlgn="base" hangingPunct="1">
        <a:spcBef>
          <a:spcPct val="0"/>
        </a:spcBef>
        <a:spcAft>
          <a:spcPct val="0"/>
        </a:spcAft>
        <a:defRPr sz="2400">
          <a:solidFill>
            <a:schemeClr val="tx1"/>
          </a:solidFill>
          <a:latin typeface="Arial" charset="0"/>
          <a:ea typeface="华文细黑" pitchFamily="2" charset="-122"/>
        </a:defRPr>
      </a:lvl2pPr>
      <a:lvl3pPr algn="r" rtl="0" eaLnBrk="1" fontAlgn="base" hangingPunct="1">
        <a:spcBef>
          <a:spcPct val="0"/>
        </a:spcBef>
        <a:spcAft>
          <a:spcPct val="0"/>
        </a:spcAft>
        <a:defRPr sz="2400">
          <a:solidFill>
            <a:schemeClr val="tx1"/>
          </a:solidFill>
          <a:latin typeface="Arial" charset="0"/>
          <a:ea typeface="华文细黑" pitchFamily="2" charset="-122"/>
        </a:defRPr>
      </a:lvl3pPr>
      <a:lvl4pPr algn="r" rtl="0" eaLnBrk="1" fontAlgn="base" hangingPunct="1">
        <a:spcBef>
          <a:spcPct val="0"/>
        </a:spcBef>
        <a:spcAft>
          <a:spcPct val="0"/>
        </a:spcAft>
        <a:defRPr sz="2400">
          <a:solidFill>
            <a:schemeClr val="tx1"/>
          </a:solidFill>
          <a:latin typeface="Arial" charset="0"/>
          <a:ea typeface="华文细黑" pitchFamily="2" charset="-122"/>
        </a:defRPr>
      </a:lvl4pPr>
      <a:lvl5pPr algn="r" rtl="0" eaLnBrk="1" fontAlgn="base" hangingPunct="1">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华文细黑" pitchFamily="2" charset="-122"/>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eaLnBrk="1" fontAlgn="base" hangingPunct="1">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9291C78-9FA8-4D6F-91C8-FE4ACDBC439A}"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0360757-BDB7-4122-BFCE-A479F93A48A3}"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0AB74A1-89D4-4455-B9C4-39B5DF9F6F2C}" type="datetimeFigureOut">
              <a:rPr lang="fa-IR" smtClean="0"/>
              <a:pPr/>
              <a:t>1434/08/16</a:t>
            </a:fld>
            <a:endParaRPr lang="fa-I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E4C9119-874F-47A4-BF65-F377CF9A2A1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f529fb1bad491cdeae51332e33.jpg"/>
          <p:cNvPicPr>
            <a:picLocks noChangeAspect="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5" name="Snip Diagonal Corner Rectangle 4"/>
          <p:cNvSpPr/>
          <p:nvPr/>
        </p:nvSpPr>
        <p:spPr bwMode="auto">
          <a:xfrm>
            <a:off x="276225" y="212725"/>
            <a:ext cx="8555038" cy="6351588"/>
          </a:xfrm>
          <a:prstGeom prst="snip2DiagRect">
            <a:avLst/>
          </a:prstGeom>
          <a:solidFill>
            <a:schemeClr val="bg1">
              <a:alpha val="29000"/>
            </a:schemeClr>
          </a:solidFill>
          <a:ln w="9525" cap="flat" cmpd="sng" algn="ctr">
            <a:noFill/>
            <a:prstDash val="solid"/>
            <a:round/>
            <a:headEnd type="none" w="med" len="med"/>
            <a:tailEnd type="none" w="med" len="med"/>
          </a:ln>
          <a:effectLst/>
        </p:spPr>
        <p:txBody>
          <a:bodyPr/>
          <a:lstStyle/>
          <a:p>
            <a:endParaRPr 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Lst>
  <p:timing>
    <p:tnLst>
      <p:par>
        <p:cTn id="1" dur="indefinite" restart="never" nodeType="tmRoot"/>
      </p:par>
    </p:tnLst>
  </p:timing>
  <p:hf hdr="0" ftr="0"/>
  <p:txStyles>
    <p:titleStyle>
      <a:lvl1pPr algn="r" rtl="0" eaLnBrk="1" fontAlgn="base" hangingPunct="1">
        <a:spcBef>
          <a:spcPct val="0"/>
        </a:spcBef>
        <a:spcAft>
          <a:spcPct val="0"/>
        </a:spcAft>
        <a:defRPr sz="2400">
          <a:solidFill>
            <a:schemeClr val="tx1"/>
          </a:solidFill>
          <a:latin typeface="+mj-lt"/>
          <a:ea typeface="华文细黑" pitchFamily="2" charset="-122"/>
          <a:cs typeface="+mj-cs"/>
        </a:defRPr>
      </a:lvl1pPr>
      <a:lvl2pPr algn="r" rtl="0" eaLnBrk="1" fontAlgn="base" hangingPunct="1">
        <a:spcBef>
          <a:spcPct val="0"/>
        </a:spcBef>
        <a:spcAft>
          <a:spcPct val="0"/>
        </a:spcAft>
        <a:defRPr sz="2400">
          <a:solidFill>
            <a:schemeClr val="tx1"/>
          </a:solidFill>
          <a:latin typeface="Arial" charset="0"/>
          <a:ea typeface="华文细黑" pitchFamily="2" charset="-122"/>
        </a:defRPr>
      </a:lvl2pPr>
      <a:lvl3pPr algn="r" rtl="0" eaLnBrk="1" fontAlgn="base" hangingPunct="1">
        <a:spcBef>
          <a:spcPct val="0"/>
        </a:spcBef>
        <a:spcAft>
          <a:spcPct val="0"/>
        </a:spcAft>
        <a:defRPr sz="2400">
          <a:solidFill>
            <a:schemeClr val="tx1"/>
          </a:solidFill>
          <a:latin typeface="Arial" charset="0"/>
          <a:ea typeface="华文细黑" pitchFamily="2" charset="-122"/>
        </a:defRPr>
      </a:lvl3pPr>
      <a:lvl4pPr algn="r" rtl="0" eaLnBrk="1" fontAlgn="base" hangingPunct="1">
        <a:spcBef>
          <a:spcPct val="0"/>
        </a:spcBef>
        <a:spcAft>
          <a:spcPct val="0"/>
        </a:spcAft>
        <a:defRPr sz="2400">
          <a:solidFill>
            <a:schemeClr val="tx1"/>
          </a:solidFill>
          <a:latin typeface="Arial" charset="0"/>
          <a:ea typeface="华文细黑" pitchFamily="2" charset="-122"/>
        </a:defRPr>
      </a:lvl4pPr>
      <a:lvl5pPr algn="r" rtl="0" eaLnBrk="1" fontAlgn="base" hangingPunct="1">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华文细黑" pitchFamily="2" charset="-122"/>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eaLnBrk="1" fontAlgn="base" hangingPunct="1">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97a713eef354bacecf1b3e0f.jpg"/>
          <p:cNvPicPr>
            <a:picLocks noChangeAspect="1"/>
          </p:cNvPicPr>
          <p:nvPr/>
        </p:nvPicPr>
        <p:blipFill>
          <a:blip r:embed="rId9" cstate="print"/>
          <a:srcRect/>
          <a:stretch>
            <a:fillRect/>
          </a:stretch>
        </p:blipFill>
        <p:spPr bwMode="auto">
          <a:xfrm>
            <a:off x="0" y="0"/>
            <a:ext cx="1954213" cy="6858000"/>
          </a:xfrm>
          <a:prstGeom prst="rect">
            <a:avLst/>
          </a:prstGeom>
          <a:noFill/>
          <a:ln w="9525">
            <a:noFill/>
            <a:miter lim="800000"/>
            <a:headEnd/>
            <a:tailEnd/>
          </a:ln>
        </p:spPr>
      </p:pic>
      <p:pic>
        <p:nvPicPr>
          <p:cNvPr id="1027" name="Picture 14" descr="97a713eef354bacecf1b3e0f.jpg"/>
          <p:cNvPicPr>
            <a:picLocks noChangeAspect="1"/>
          </p:cNvPicPr>
          <p:nvPr/>
        </p:nvPicPr>
        <p:blipFill>
          <a:blip r:embed="rId10" cstate="print"/>
          <a:srcRect/>
          <a:stretch>
            <a:fillRect/>
          </a:stretch>
        </p:blipFill>
        <p:spPr bwMode="auto">
          <a:xfrm>
            <a:off x="1838325" y="0"/>
            <a:ext cx="7305675" cy="1866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Lst>
  <p:transition/>
  <p:timing>
    <p:tnLst>
      <p:par>
        <p:cTn id="1" dur="indefinite" restart="never" nodeType="tmRoot"/>
      </p:par>
    </p:tnLst>
  </p:timing>
  <p:hf hdr="0" ftr="0"/>
  <p:txStyles>
    <p:titleStyle>
      <a:lvl1pPr algn="r" rtl="0" eaLnBrk="1" fontAlgn="base" hangingPunct="1">
        <a:spcBef>
          <a:spcPct val="0"/>
        </a:spcBef>
        <a:spcAft>
          <a:spcPct val="0"/>
        </a:spcAft>
        <a:defRPr sz="2400">
          <a:solidFill>
            <a:schemeClr val="tx1"/>
          </a:solidFill>
          <a:latin typeface="+mj-lt"/>
          <a:ea typeface="华文细黑" pitchFamily="2" charset="-122"/>
          <a:cs typeface="+mj-cs"/>
        </a:defRPr>
      </a:lvl1pPr>
      <a:lvl2pPr algn="r" rtl="0" eaLnBrk="1" fontAlgn="base" hangingPunct="1">
        <a:spcBef>
          <a:spcPct val="0"/>
        </a:spcBef>
        <a:spcAft>
          <a:spcPct val="0"/>
        </a:spcAft>
        <a:defRPr sz="2400">
          <a:solidFill>
            <a:schemeClr val="tx1"/>
          </a:solidFill>
          <a:latin typeface="Arial" charset="0"/>
          <a:ea typeface="华文细黑" pitchFamily="2" charset="-122"/>
        </a:defRPr>
      </a:lvl2pPr>
      <a:lvl3pPr algn="r" rtl="0" eaLnBrk="1" fontAlgn="base" hangingPunct="1">
        <a:spcBef>
          <a:spcPct val="0"/>
        </a:spcBef>
        <a:spcAft>
          <a:spcPct val="0"/>
        </a:spcAft>
        <a:defRPr sz="2400">
          <a:solidFill>
            <a:schemeClr val="tx1"/>
          </a:solidFill>
          <a:latin typeface="Arial" charset="0"/>
          <a:ea typeface="华文细黑" pitchFamily="2" charset="-122"/>
        </a:defRPr>
      </a:lvl3pPr>
      <a:lvl4pPr algn="r" rtl="0" eaLnBrk="1" fontAlgn="base" hangingPunct="1">
        <a:spcBef>
          <a:spcPct val="0"/>
        </a:spcBef>
        <a:spcAft>
          <a:spcPct val="0"/>
        </a:spcAft>
        <a:defRPr sz="2400">
          <a:solidFill>
            <a:schemeClr val="tx1"/>
          </a:solidFill>
          <a:latin typeface="Arial" charset="0"/>
          <a:ea typeface="华文细黑" pitchFamily="2" charset="-122"/>
        </a:defRPr>
      </a:lvl4pPr>
      <a:lvl5pPr algn="r" rtl="0" eaLnBrk="1" fontAlgn="base" hangingPunct="1">
        <a:spcBef>
          <a:spcPct val="0"/>
        </a:spcBef>
        <a:spcAft>
          <a:spcPct val="0"/>
        </a:spcAft>
        <a:defRPr sz="2400">
          <a:solidFill>
            <a:schemeClr val="tx1"/>
          </a:solidFill>
          <a:latin typeface="Arial" charset="0"/>
          <a:ea typeface="华文细黑" pitchFamily="2" charset="-122"/>
        </a:defRPr>
      </a:lvl5pPr>
      <a:lvl6pPr marL="457200" algn="l" rtl="0" eaLnBrk="1" fontAlgn="base" hangingPunct="1">
        <a:spcBef>
          <a:spcPct val="0"/>
        </a:spcBef>
        <a:spcAft>
          <a:spcPct val="0"/>
        </a:spcAft>
        <a:defRPr sz="2800">
          <a:solidFill>
            <a:schemeClr val="bg1"/>
          </a:solidFill>
          <a:latin typeface="Arial" charset="0"/>
          <a:ea typeface="黑体" pitchFamily="2" charset="-122"/>
        </a:defRPr>
      </a:lvl6pPr>
      <a:lvl7pPr marL="914400" algn="l" rtl="0" eaLnBrk="1" fontAlgn="base" hangingPunct="1">
        <a:spcBef>
          <a:spcPct val="0"/>
        </a:spcBef>
        <a:spcAft>
          <a:spcPct val="0"/>
        </a:spcAft>
        <a:defRPr sz="2800">
          <a:solidFill>
            <a:schemeClr val="bg1"/>
          </a:solidFill>
          <a:latin typeface="Arial" charset="0"/>
          <a:ea typeface="黑体" pitchFamily="2" charset="-122"/>
        </a:defRPr>
      </a:lvl7pPr>
      <a:lvl8pPr marL="1371600" algn="l" rtl="0" eaLnBrk="1" fontAlgn="base" hangingPunct="1">
        <a:spcBef>
          <a:spcPct val="0"/>
        </a:spcBef>
        <a:spcAft>
          <a:spcPct val="0"/>
        </a:spcAft>
        <a:defRPr sz="2800">
          <a:solidFill>
            <a:schemeClr val="bg1"/>
          </a:solidFill>
          <a:latin typeface="Arial" charset="0"/>
          <a:ea typeface="黑体" pitchFamily="2" charset="-122"/>
        </a:defRPr>
      </a:lvl8pPr>
      <a:lvl9pPr marL="1828800" algn="l" rtl="0" eaLnBrk="1" fontAlgn="base" hangingPunct="1">
        <a:spcBef>
          <a:spcPct val="0"/>
        </a:spcBef>
        <a:spcAft>
          <a:spcPct val="0"/>
        </a:spcAft>
        <a:defRPr sz="2800">
          <a:solidFill>
            <a:schemeClr val="bg1"/>
          </a:solidFill>
          <a:latin typeface="Arial" charset="0"/>
          <a:ea typeface="黑体"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华文细黑" pitchFamily="2" charset="-122"/>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华文细黑" pitchFamily="2" charset="-122"/>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华文细黑" pitchFamily="2" charset="-122"/>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华文细黑" pitchFamily="2" charset="-122"/>
        </a:defRPr>
      </a:lvl4pPr>
      <a:lvl5pPr marL="2057400" indent="-228600" algn="l" rtl="0" eaLnBrk="1" fontAlgn="base" hangingPunct="1">
        <a:spcBef>
          <a:spcPct val="20000"/>
        </a:spcBef>
        <a:spcAft>
          <a:spcPct val="0"/>
        </a:spcAft>
        <a:buChar char="»"/>
        <a:defRPr>
          <a:solidFill>
            <a:schemeClr val="tx1"/>
          </a:solidFill>
          <a:latin typeface="+mn-lt"/>
          <a:ea typeface="华文细黑"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C26F4B4-F08F-4919-99C4-39781E2891C0}"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78137E-B50A-460C-AC50-A203F5A43FB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810C53-1CB3-459B-A97E-A89C97C64CB1}"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0077C9-21F2-4D7D-9DC4-D5F1C02D308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C516470-61B6-41BD-90A1-717ABDF43CEC}"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81BD27-44D7-4B2F-B359-31737FC45157}"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audio" Target="file:///D:\New%20Folder\Forbidden%20love%20-%20Gulumse.mp3" TargetMode="Externa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hyperlink" Target="http://daneshnameh.roshd.ir/mavara/mavara-index.php?page=%D9%87%D9%88%D8%A7%D8%B2%D8%AF%DA%AF%DB%8C+%D9%85%DA%A9%D8%A7%D9%86%DB%8C%DA%A9%DB%8C" TargetMode="External"/><Relationship Id="rId2" Type="http://schemas.openxmlformats.org/officeDocument/2006/relationships/hyperlink" Target="http://daneshnameh.roshd.ir/mavara/mavara-index.php?page=%D8%A2%D8%A8" TargetMode="External"/><Relationship Id="rId1" Type="http://schemas.openxmlformats.org/officeDocument/2006/relationships/slideLayout" Target="../slideLayouts/slideLayout78.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hyperlink" Target="http://daneshnameh.roshd.ir/mavara/mavara-index.php?page=%D8%A2%D8%A8+%D8%B2%DB%8C%D8%B1%D8%B2%D9%85%DB%8C%D9%86%DB%8C" TargetMode="External"/><Relationship Id="rId2" Type="http://schemas.openxmlformats.org/officeDocument/2006/relationships/hyperlink" Target="http://daneshnameh.roshd.ir/mavara/mavara-index.php?page=%D8%B3%D9%86%DA%AF+%DA%AF%DA%86" TargetMode="External"/><Relationship Id="rId1" Type="http://schemas.openxmlformats.org/officeDocument/2006/relationships/slideLayout" Target="../slideLayouts/slideLayout89.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8.xml"/><Relationship Id="rId1" Type="http://schemas.openxmlformats.org/officeDocument/2006/relationships/video" Target="file:///C:\Documents%20and%20Settings\a\My%20Documents\My%20Videos\Earth%204.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2" Type="http://schemas.openxmlformats.org/officeDocument/2006/relationships/hyperlink" Target="http://www.oloomahvaz.i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9.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daneshnameh.roshd.ir/mavara/mavara-index.php?page=%D9%81%D8%B1%D8%B3%D8%A7%DB%8C%D8%B4"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daneshnameh.roshd.ir/mavara/mavara-index.php?page=%D9%87%D9%88%D8%A7%D8%B2%D8%AF%DA%AF%DB%8C+%D9%85%DA%A9%D8%A7%D9%86%DB%8C%DA%A9%DB%8C"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daneshnameh.roshd.ir/mavara/mavara-index.php?page=%D8%AF%D8%B1%D8%B2%D9%87"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hyperlink" Target="http://daneshnameh.roshd.ir/mavara/mavara-index.php?page=%D9%87%D9%88%D8%A7%D8%B2%D8%AF%DA%AF%DB%8C+%D8%B4%DB%8C%D9%85%DB%8C%D8%A7%DB%8C%DB%8C" TargetMode="External"/><Relationship Id="rId2" Type="http://schemas.openxmlformats.org/officeDocument/2006/relationships/hyperlink" Target="http://daneshnameh.roshd.ir/mavara/mavara-index.php?page=%D9%87%D9%88%D8%A7%D8%B2%D8%AF%DA%AF%DB%8C" TargetMode="Externa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hyperlink" Target="http://daneshnameh.roshd.ir/mavara/mavara-index.php?page=%D9%81%D8%B1%D8%B3%D8%A7%DB%8C%D8%B4" TargetMode="External"/><Relationship Id="rId2" Type="http://schemas.openxmlformats.org/officeDocument/2006/relationships/hyperlink" Target="http://daneshnameh.roshd.ir/mavara/mavara-index.php?page=%D8%AA%D9%88%D8%AF%D9%87+%D8%B3%D9%86%DA%AF%D9%87%D8%A7%DB%8C+%D8%A2%D8%B0%D8%B1%DB%8C%D9%86" TargetMode="Externa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My Documents\index.jpeg4.jpeg"/>
          <p:cNvPicPr>
            <a:picLocks noChangeAspect="1" noChangeArrowheads="1"/>
          </p:cNvPicPr>
          <p:nvPr/>
        </p:nvPicPr>
        <p:blipFill>
          <a:blip r:embed="rId3" cstate="print"/>
          <a:srcRect/>
          <a:stretch>
            <a:fillRect/>
          </a:stretch>
        </p:blipFill>
        <p:spPr bwMode="auto">
          <a:xfrm>
            <a:off x="1" y="0"/>
            <a:ext cx="9148422" cy="6858000"/>
          </a:xfrm>
          <a:prstGeom prst="rect">
            <a:avLst/>
          </a:prstGeom>
          <a:noFill/>
        </p:spPr>
      </p:pic>
      <p:pic>
        <p:nvPicPr>
          <p:cNvPr id="4" name="Forbidden love - Gulumse.mp3">
            <a:hlinkClick r:id="" action="ppaction://media"/>
          </p:cNvPr>
          <p:cNvPicPr>
            <a:picLocks noRot="1" noChangeAspect="1"/>
          </p:cNvPicPr>
          <p:nvPr>
            <a:audioFile r:link="rId1"/>
          </p:nvPr>
        </p:nvPicPr>
        <p:blipFill>
          <a:blip r:embed="rId4" cstate="print"/>
          <a:stretch>
            <a:fillRect/>
          </a:stretch>
        </p:blipFill>
        <p:spPr>
          <a:xfrm>
            <a:off x="-3048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fa-IR" dirty="0" smtClean="0">
                <a:solidFill>
                  <a:schemeClr val="tx1"/>
                </a:solidFill>
              </a:rPr>
              <a:t>هوازدگی شیمیایی</a:t>
            </a:r>
            <a:endParaRPr lang="en-US" dirty="0">
              <a:solidFill>
                <a:schemeClr val="tx1"/>
              </a:solidFill>
            </a:endParaRPr>
          </a:p>
        </p:txBody>
      </p:sp>
      <p:sp>
        <p:nvSpPr>
          <p:cNvPr id="144387" name="Rectangle 3"/>
          <p:cNvSpPr>
            <a:spLocks noGrp="1" noChangeArrowheads="1"/>
          </p:cNvSpPr>
          <p:nvPr>
            <p:ph type="body" idx="1"/>
          </p:nvPr>
        </p:nvSpPr>
        <p:spPr>
          <a:xfrm>
            <a:off x="457200" y="1614948"/>
            <a:ext cx="8229600" cy="4525963"/>
          </a:xfrm>
        </p:spPr>
        <p:txBody>
          <a:bodyPr/>
          <a:lstStyle/>
          <a:p>
            <a:r>
              <a:rPr lang="en-US" b="1" dirty="0" smtClean="0"/>
              <a:t> </a:t>
            </a:r>
            <a:endParaRPr lang="en-US" dirty="0" smtClean="0"/>
          </a:p>
        </p:txBody>
      </p:sp>
      <p:sp>
        <p:nvSpPr>
          <p:cNvPr id="4" name="Rectangle 3"/>
          <p:cNvSpPr/>
          <p:nvPr/>
        </p:nvSpPr>
        <p:spPr>
          <a:xfrm>
            <a:off x="560438" y="1485543"/>
            <a:ext cx="8332839" cy="4524315"/>
          </a:xfrm>
          <a:prstGeom prst="rect">
            <a:avLst/>
          </a:prstGeom>
        </p:spPr>
        <p:txBody>
          <a:bodyPr wrap="square">
            <a:spAutoFit/>
          </a:bodyPr>
          <a:lstStyle/>
          <a:p>
            <a:pPr algn="r"/>
            <a:r>
              <a:rPr lang="fa-IR" sz="2400" i="0" dirty="0" smtClean="0"/>
              <a:t>در هوازدگی شیمیایی ساختمان داخلی کانیها ، بر اثر افزایش و یا کاهش عناصر تغییر می‌کنند. در واقع هوازدگی شیمیایی از واکنشهای شیمیایی کانیهای تشکیل دهنده سنگها با </a:t>
            </a:r>
            <a:r>
              <a:rPr lang="fa-IR" sz="2400" i="0" dirty="0" smtClean="0">
                <a:hlinkClick r:id="rId2" tooltip="آب"/>
              </a:rPr>
              <a:t>آب</a:t>
            </a:r>
            <a:r>
              <a:rPr lang="fa-IR" sz="2400" i="0" dirty="0" smtClean="0"/>
              <a:t> و اکسیژن ، گاز کربنیک ، اسیدهای تولید شده توسط مواد ارگانیکی و خاکها حاصل می‌شود که در نهایت منجر به تجزیه سنگ اولیه می‌گردد.</a:t>
            </a:r>
            <a:br>
              <a:rPr lang="fa-IR" sz="2400" i="0" dirty="0" smtClean="0"/>
            </a:br>
            <a:r>
              <a:rPr lang="fa-IR" sz="2400" i="0" dirty="0" smtClean="0"/>
              <a:t/>
            </a:r>
            <a:br>
              <a:rPr lang="fa-IR" sz="2400" i="0" dirty="0" smtClean="0"/>
            </a:br>
            <a:r>
              <a:rPr lang="fa-IR" sz="2400" i="0" dirty="0" smtClean="0"/>
              <a:t>هوازدگی سبب تلاشی شدن سنگ به ابعاد کوچکتر می‌شود و این تخریب فیزکی به نوبه خود سبب تسریع در هوازدگی شیمیایی به دلیل افزایش سطوح فراوان در مجاورت محیط تخریب شیمیایی می‌گردد. در صورتی که </a:t>
            </a:r>
            <a:r>
              <a:rPr lang="fa-IR" sz="2400" i="0" dirty="0" smtClean="0">
                <a:hlinkClick r:id="rId3" tooltip="هوازدگی مکانیکی"/>
              </a:rPr>
              <a:t>تخریب فیزیکی</a:t>
            </a:r>
            <a:r>
              <a:rPr lang="fa-IR" sz="2400" i="0" dirty="0" smtClean="0"/>
              <a:t> صورت نگیرد، تخریب شیمیایی به آهستگی بسیار صورت می‌گیرد. از طرف دیگر تشدید تخریب شیمیایی به علت سست نمودن سنگها خود سبب تسریع تخریب فیزیکی آن نیز می‌گردد. در واقع هر دو نوع تخریب در ارتباط بسیار نزدیکی و توام باهم سبب فرسایش سنگهای سطح زمین می‌شوند</a:t>
            </a:r>
            <a:r>
              <a:rPr lang="fa-IR" dirty="0" smtClean="0"/>
              <a:t>.</a:t>
            </a:r>
            <a:endParaRPr lang="en-US" dirty="0"/>
          </a:p>
        </p:txBody>
      </p:sp>
      <p:sp>
        <p:nvSpPr>
          <p:cNvPr id="5" name="Action Button: Home 4">
            <a:hlinkClick r:id="rId4"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4386"/>
                                        </p:tgtEl>
                                        <p:attrNameLst>
                                          <p:attrName>ppt_y</p:attrName>
                                        </p:attrNameLst>
                                      </p:cBhvr>
                                      <p:tavLst>
                                        <p:tav tm="0">
                                          <p:val>
                                            <p:strVal val="#ppt_y"/>
                                          </p:val>
                                        </p:tav>
                                        <p:tav tm="100000">
                                          <p:val>
                                            <p:strVal val="#ppt_y"/>
                                          </p:val>
                                        </p:tav>
                                      </p:tavLst>
                                    </p:anim>
                                    <p:anim calcmode="lin" valueType="num">
                                      <p:cBhvr>
                                        <p:cTn id="9" dur="1000" fill="hold"/>
                                        <p:tgtEl>
                                          <p:spTgt spid="14438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438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4386"/>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fill="hold" grpId="1" nodeType="clickEffect">
                                  <p:stCondLst>
                                    <p:cond delay="0"/>
                                  </p:stCondLst>
                                  <p:iterate type="lt">
                                    <p:tmPct val="0"/>
                                  </p:iterate>
                                  <p:childTnLst>
                                    <p:animClr clrSpc="rgb" dir="cw">
                                      <p:cBhvr override="childStyle">
                                        <p:cTn id="15" dur="100" fill="hold"/>
                                        <p:tgtEl>
                                          <p:spTgt spid="144386"/>
                                        </p:tgtEl>
                                        <p:attrNameLst>
                                          <p:attrName>style.color</p:attrName>
                                        </p:attrNameLst>
                                      </p:cBhvr>
                                      <p:to>
                                        <a:schemeClr val="tx1"/>
                                      </p:to>
                                    </p:animClr>
                                    <p:animClr clrSpc="rgb" dir="cw">
                                      <p:cBhvr>
                                        <p:cTn id="16" dur="100" fill="hold"/>
                                        <p:tgtEl>
                                          <p:spTgt spid="144386"/>
                                        </p:tgtEl>
                                        <p:attrNameLst>
                                          <p:attrName>fillcolor</p:attrName>
                                        </p:attrNameLst>
                                      </p:cBhvr>
                                      <p:to>
                                        <a:schemeClr val="tx1"/>
                                      </p:to>
                                    </p:animClr>
                                    <p:set>
                                      <p:cBhvr>
                                        <p:cTn id="17" dur="100" fill="hold"/>
                                        <p:tgtEl>
                                          <p:spTgt spid="144386"/>
                                        </p:tgtEl>
                                        <p:attrNameLst>
                                          <p:attrName>fill.type</p:attrName>
                                        </p:attrNameLst>
                                      </p:cBhvr>
                                      <p:to>
                                        <p:strVal val="solid"/>
                                      </p:to>
                                    </p:set>
                                    <p:set>
                                      <p:cBhvr>
                                        <p:cTn id="18" dur="100" fill="hold"/>
                                        <p:tgtEl>
                                          <p:spTgt spid="144386"/>
                                        </p:tgtEl>
                                        <p:attrNameLst>
                                          <p:attrName>fill.on</p:attrName>
                                        </p:attrNameLst>
                                      </p:cBhvr>
                                      <p:to>
                                        <p:strVal val="true"/>
                                      </p:to>
                                    </p:set>
                                    <p:animRot by="120000">
                                      <p:cBhvr>
                                        <p:cTn id="19" dur="100" fill="hold">
                                          <p:stCondLst>
                                            <p:cond delay="0"/>
                                          </p:stCondLst>
                                        </p:cTn>
                                        <p:tgtEl>
                                          <p:spTgt spid="144386"/>
                                        </p:tgtEl>
                                        <p:attrNameLst>
                                          <p:attrName>r</p:attrName>
                                        </p:attrNameLst>
                                      </p:cBhvr>
                                    </p:animRot>
                                    <p:animRot by="-240000">
                                      <p:cBhvr>
                                        <p:cTn id="20" dur="200" fill="hold">
                                          <p:stCondLst>
                                            <p:cond delay="200"/>
                                          </p:stCondLst>
                                        </p:cTn>
                                        <p:tgtEl>
                                          <p:spTgt spid="144386"/>
                                        </p:tgtEl>
                                        <p:attrNameLst>
                                          <p:attrName>r</p:attrName>
                                        </p:attrNameLst>
                                      </p:cBhvr>
                                    </p:animRot>
                                    <p:animRot by="240000">
                                      <p:cBhvr>
                                        <p:cTn id="21" dur="200" fill="hold">
                                          <p:stCondLst>
                                            <p:cond delay="400"/>
                                          </p:stCondLst>
                                        </p:cTn>
                                        <p:tgtEl>
                                          <p:spTgt spid="144386"/>
                                        </p:tgtEl>
                                        <p:attrNameLst>
                                          <p:attrName>r</p:attrName>
                                        </p:attrNameLst>
                                      </p:cBhvr>
                                    </p:animRot>
                                    <p:animRot by="-240000">
                                      <p:cBhvr>
                                        <p:cTn id="22" dur="200" fill="hold">
                                          <p:stCondLst>
                                            <p:cond delay="600"/>
                                          </p:stCondLst>
                                        </p:cTn>
                                        <p:tgtEl>
                                          <p:spTgt spid="144386"/>
                                        </p:tgtEl>
                                        <p:attrNameLst>
                                          <p:attrName>r</p:attrName>
                                        </p:attrNameLst>
                                      </p:cBhvr>
                                    </p:animRot>
                                    <p:animRot by="120000">
                                      <p:cBhvr>
                                        <p:cTn id="23" dur="200" fill="hold">
                                          <p:stCondLst>
                                            <p:cond delay="800"/>
                                          </p:stCondLst>
                                        </p:cTn>
                                        <p:tgtEl>
                                          <p:spTgt spid="14438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xit" presetSubtype="4" fill="hold" grpId="1"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1" presetClass="exit" presetSubtype="0" fill="hold" grpId="2" nodeType="clickEffect">
                                  <p:stCondLst>
                                    <p:cond delay="0"/>
                                  </p:stCondLst>
                                  <p:iterate type="lt">
                                    <p:tmPct val="0"/>
                                  </p:iterate>
                                  <p:childTnLst>
                                    <p:animEffect transition="out" filter="fade">
                                      <p:cBhvr>
                                        <p:cTn id="40" dur="770" accel="100000">
                                          <p:stCondLst>
                                            <p:cond delay="1230"/>
                                          </p:stCondLst>
                                        </p:cTn>
                                        <p:tgtEl>
                                          <p:spTgt spid="144386"/>
                                        </p:tgtEl>
                                      </p:cBhvr>
                                    </p:animEffect>
                                    <p:animScale>
                                      <p:cBhvr>
                                        <p:cTn id="41" dur="770" accel="100000">
                                          <p:stCondLst>
                                            <p:cond delay="1230"/>
                                          </p:stCondLst>
                                        </p:cTn>
                                        <p:tgtEl>
                                          <p:spTgt spid="144386"/>
                                        </p:tgtEl>
                                      </p:cBhvr>
                                      <p:from x="200000" y="450000"/>
                                      <p:to x="10000" y="10000"/>
                                    </p:animScale>
                                    <p:animScale>
                                      <p:cBhvr>
                                        <p:cTn id="42" dur="1230" decel="100000"/>
                                        <p:tgtEl>
                                          <p:spTgt spid="144386"/>
                                        </p:tgtEl>
                                      </p:cBhvr>
                                      <p:from x="100000" y="100000"/>
                                      <p:to x="200000" y="450000"/>
                                    </p:animScale>
                                    <p:anim from="(ppt_x)" to="(0.5)" calcmode="lin" valueType="num">
                                      <p:cBhvr>
                                        <p:cTn id="43" dur="1230" decel="100000"/>
                                        <p:tgtEl>
                                          <p:spTgt spid="144386"/>
                                        </p:tgtEl>
                                        <p:attrNameLst>
                                          <p:attrName>ppt_x</p:attrName>
                                        </p:attrNameLst>
                                      </p:cBhvr>
                                    </p:anim>
                                    <p:anim from="(0.5)" to="(0.5)" calcmode="lin" valueType="num">
                                      <p:cBhvr>
                                        <p:cTn id="44" dur="770">
                                          <p:stCondLst>
                                            <p:cond delay="1230"/>
                                          </p:stCondLst>
                                        </p:cTn>
                                        <p:tgtEl>
                                          <p:spTgt spid="144386"/>
                                        </p:tgtEl>
                                        <p:attrNameLst>
                                          <p:attrName>ppt_x</p:attrName>
                                        </p:attrNameLst>
                                      </p:cBhvr>
                                    </p:anim>
                                    <p:anim from="(ppt_y)" to="(ppt_y+0.4)" calcmode="lin" valueType="num">
                                      <p:cBhvr>
                                        <p:cTn id="45" dur="1230" decel="100000"/>
                                        <p:tgtEl>
                                          <p:spTgt spid="144386"/>
                                        </p:tgtEl>
                                        <p:attrNameLst>
                                          <p:attrName>ppt_y</p:attrName>
                                        </p:attrNameLst>
                                      </p:cBhvr>
                                    </p:anim>
                                    <p:anim from="(ppt_y)" to="(ppt_y)" calcmode="lin" valueType="num">
                                      <p:cBhvr>
                                        <p:cTn id="46" dur="770">
                                          <p:stCondLst>
                                            <p:cond delay="1230"/>
                                          </p:stCondLst>
                                        </p:cTn>
                                        <p:tgtEl>
                                          <p:spTgt spid="144386"/>
                                        </p:tgtEl>
                                        <p:attrNameLst>
                                          <p:attrName>ppt_y</p:attrName>
                                        </p:attrNameLst>
                                      </p:cBhvr>
                                    </p:anim>
                                    <p:set>
                                      <p:cBhvr>
                                        <p:cTn id="47" dur="1" fill="hold">
                                          <p:stCondLst>
                                            <p:cond delay="1999"/>
                                          </p:stCondLst>
                                        </p:cTn>
                                        <p:tgtEl>
                                          <p:spTgt spid="144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6" grpId="1"/>
      <p:bldP spid="144386" grpId="2"/>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6697" y="436870"/>
            <a:ext cx="8229600" cy="1143000"/>
          </a:xfrm>
        </p:spPr>
        <p:txBody>
          <a:bodyPr/>
          <a:lstStyle/>
          <a:p>
            <a:r>
              <a:rPr lang="fa-IR" b="1" dirty="0" smtClean="0"/>
              <a:t>انواع تخریب شیمیایی</a:t>
            </a:r>
            <a:br>
              <a:rPr lang="fa-IR" b="1" dirty="0" smtClean="0"/>
            </a:br>
            <a:endParaRPr lang="en-US" dirty="0"/>
          </a:p>
        </p:txBody>
      </p:sp>
      <p:sp>
        <p:nvSpPr>
          <p:cNvPr id="5" name="Content Placeholder 4"/>
          <p:cNvSpPr>
            <a:spLocks noGrp="1"/>
          </p:cNvSpPr>
          <p:nvPr>
            <p:ph idx="1"/>
          </p:nvPr>
        </p:nvSpPr>
        <p:spPr>
          <a:xfrm>
            <a:off x="457200" y="1600200"/>
            <a:ext cx="8229600" cy="4962832"/>
          </a:xfrm>
        </p:spPr>
        <p:txBody>
          <a:bodyPr/>
          <a:lstStyle/>
          <a:p>
            <a:pPr algn="r">
              <a:buNone/>
            </a:pPr>
            <a:r>
              <a:rPr lang="fa-IR" sz="2000" b="1" dirty="0" smtClean="0"/>
              <a:t>انحلال در آب : </a:t>
            </a:r>
          </a:p>
          <a:p>
            <a:pPr algn="r"/>
            <a:r>
              <a:rPr lang="fa-IR" sz="2000" dirty="0" smtClean="0"/>
              <a:t>اغلب کانیها به نسبتهای متفاوتی در آب حل می‌شوند. کلروها ، سولفات‌‌‌ها ، نیترات‌ها و کربنات‌ها وقتی در مجاورت آب فراوان قرار بگیرند به تدریج حل می‌شوند. در این صورت آب را حلال و مجموعه حل شونده را محلول و عمل مزبور را انحلال می‌نامند. </a:t>
            </a:r>
            <a:br>
              <a:rPr lang="fa-IR" sz="2000" dirty="0" smtClean="0"/>
            </a:br>
            <a:r>
              <a:rPr lang="fa-IR" sz="2000" dirty="0" smtClean="0"/>
              <a:t>کلرور سدیم (</a:t>
            </a:r>
            <a:r>
              <a:rPr lang="fa-IR" sz="2000" u="sng" dirty="0" smtClean="0"/>
              <a:t>هالیت</a:t>
            </a:r>
            <a:r>
              <a:rPr lang="fa-IR" sz="2000" dirty="0" smtClean="0"/>
              <a:t> یا نمک طعام) و </a:t>
            </a:r>
            <a:r>
              <a:rPr lang="fa-IR" sz="2000" dirty="0" smtClean="0">
                <a:hlinkClick r:id="rId2" tooltip="سنگ گچ"/>
              </a:rPr>
              <a:t>سولفات کلسیم</a:t>
            </a:r>
            <a:r>
              <a:rPr lang="fa-IR" sz="2000" dirty="0" smtClean="0"/>
              <a:t> (ژیپس) به راحتی در آب حل می‌شوند و </a:t>
            </a:r>
            <a:r>
              <a:rPr lang="fa-IR" sz="2000" dirty="0" smtClean="0">
                <a:hlinkClick r:id="rId3" tooltip="آب زیرزمینی"/>
              </a:rPr>
              <a:t>آبهای زیرزمینی</a:t>
            </a:r>
            <a:r>
              <a:rPr lang="fa-IR" sz="2000" dirty="0" smtClean="0"/>
              <a:t> و جریانهای نفوذی سبب ایجاد حفرات متعددی در سطح و یا در عمق این رسوبات می‌گردند. </a:t>
            </a:r>
            <a:br>
              <a:rPr lang="fa-IR" sz="2000" dirty="0" smtClean="0"/>
            </a:br>
            <a:r>
              <a:rPr lang="fa-IR" sz="2000" b="1" dirty="0" smtClean="0"/>
              <a:t>انحلال در اسیدها </a:t>
            </a:r>
          </a:p>
          <a:p>
            <a:pPr algn="r"/>
            <a:r>
              <a:rPr lang="fa-IR" sz="2000" dirty="0" smtClean="0"/>
              <a:t>مقدار زیادی از آبهای طبیعی در واقع اسید ضعیف هستند و اسیدهای دیگر نیز از مواد ارگانیکی حاصل می‌شوند. هر اسیدی صرفنظر از قوی و یا ضعیف بودن آن دارای عامل هیدروژن است که با انواع کانیها واکنش شیمیایی از عمده ترین سنگها هستند را با اسید کربنیک می‌توان نام برد. اسید کربنیک یکی از عمده ترین اسیدهای محیط طبیعی سنگها را تشکیل می‌دهد، زیرا گاز کربنیک موجود در هوا ، در آب و بخصوص در آب باران حل شده و اسید کربنیک را می‌سازد.</a:t>
            </a:r>
            <a:endParaRPr lang="en-US" sz="2000" dirty="0"/>
          </a:p>
        </p:txBody>
      </p:sp>
      <p:sp>
        <p:nvSpPr>
          <p:cNvPr id="6" name="Action Button: Home 5">
            <a:hlinkClick r:id="rId4"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4"/>
                                        </p:tgtEl>
                                        <p:attrNameLst>
                                          <p:attrName>style.color</p:attrName>
                                        </p:attrNameLst>
                                      </p:cBhvr>
                                      <p:to>
                                        <p:clrVal>
                                          <a:schemeClr val="bg1"/>
                                        </p:clrVal>
                                      </p:to>
                                    </p:set>
                                    <p:set>
                                      <p:cBhvr>
                                        <p:cTn id="15" dur="500" autoRev="1" fill="hold"/>
                                        <p:tgtEl>
                                          <p:spTgt spid="4"/>
                                        </p:tgtEl>
                                        <p:attrNameLst>
                                          <p:attrName>fillcolor</p:attrName>
                                        </p:attrNameLst>
                                      </p:cBhvr>
                                      <p:to>
                                        <p:clrVal>
                                          <a:schemeClr val="bg1"/>
                                        </p:clrVal>
                                      </p:to>
                                    </p:set>
                                    <p:set>
                                      <p:cBhvr>
                                        <p:cTn id="16" dur="500" autoRev="1" fill="hold"/>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p:cTn id="2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xit" presetSubtype="10" fill="hold" grpId="1" nodeType="clickEffect">
                                  <p:stCondLst>
                                    <p:cond delay="0"/>
                                  </p:stCondLst>
                                  <p:childTnLst>
                                    <p:animEffect transition="out" filter="randombar(horizontal)">
                                      <p:cBhvr>
                                        <p:cTn id="38" dur="500"/>
                                        <p:tgtEl>
                                          <p:spTgt spid="5">
                                            <p:txEl>
                                              <p:pRg st="0" end="0"/>
                                            </p:txEl>
                                          </p:spTgt>
                                        </p:tgtEl>
                                      </p:cBhvr>
                                    </p:animEffect>
                                    <p:set>
                                      <p:cBhvr>
                                        <p:cTn id="39"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5">
                                            <p:txEl>
                                              <p:pRg st="1" end="1"/>
                                            </p:txEl>
                                          </p:spTgt>
                                        </p:tgtEl>
                                      </p:cBhvr>
                                    </p:animEffect>
                                    <p:set>
                                      <p:cBhvr>
                                        <p:cTn id="44"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1" nodeType="clickEffect">
                                  <p:stCondLst>
                                    <p:cond delay="0"/>
                                  </p:stCondLst>
                                  <p:childTnLst>
                                    <p:animEffect transition="out" filter="randombar(horizontal)">
                                      <p:cBhvr>
                                        <p:cTn id="48" dur="500"/>
                                        <p:tgtEl>
                                          <p:spTgt spid="5">
                                            <p:txEl>
                                              <p:pRg st="2" end="2"/>
                                            </p:txEl>
                                          </p:spTgt>
                                        </p:tgtEl>
                                      </p:cBhvr>
                                    </p:animEffect>
                                    <p:set>
                                      <p:cBhvr>
                                        <p:cTn id="49"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5" presetClass="exit" presetSubtype="0" fill="hold" grpId="2" nodeType="clickEffect">
                                  <p:stCondLst>
                                    <p:cond delay="0"/>
                                  </p:stCondLst>
                                  <p:iterate type="lt">
                                    <p:tmPct val="0"/>
                                  </p:iterate>
                                  <p:childTnLst>
                                    <p:animEffect transition="out" filter="fade">
                                      <p:cBhvr>
                                        <p:cTn id="53" dur="2000" accel="50000">
                                          <p:stCondLst>
                                            <p:cond delay="0"/>
                                          </p:stCondLst>
                                        </p:cTn>
                                        <p:tgtEl>
                                          <p:spTgt spid="4"/>
                                        </p:tgtEl>
                                      </p:cBhvr>
                                    </p:animEffect>
                                    <p:anim calcmode="lin" valueType="num">
                                      <p:cBhvr>
                                        <p:cTn id="54" dur="10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55" dur="1000" decel="50000">
                                          <p:stCondLst>
                                            <p:cond delay="1000"/>
                                          </p:stCondLst>
                                        </p:cTn>
                                        <p:tgtEl>
                                          <p:spTgt spid="4"/>
                                        </p:tgtEl>
                                        <p:attrNameLst>
                                          <p:attrName>ppt_y</p:attrName>
                                        </p:attrNameLst>
                                      </p:cBhvr>
                                      <p:tavLst>
                                        <p:tav tm="0">
                                          <p:val>
                                            <p:strVal val="ppt_y"/>
                                          </p:val>
                                        </p:tav>
                                        <p:tav tm="100000">
                                          <p:val>
                                            <p:strVal val="ppt_y-.1"/>
                                          </p:val>
                                        </p:tav>
                                      </p:tavLst>
                                    </p:anim>
                                    <p:anim calcmode="lin" valueType="num">
                                      <p:cBhvr>
                                        <p:cTn id="56" dur="1000" accel="50000">
                                          <p:stCondLst>
                                            <p:cond delay="1000"/>
                                          </p:stCondLst>
                                        </p:cTn>
                                        <p:tgtEl>
                                          <p:spTgt spid="4"/>
                                        </p:tgtEl>
                                        <p:attrNameLst>
                                          <p:attrName>ppt_x</p:attrName>
                                        </p:attrNameLst>
                                      </p:cBhvr>
                                      <p:tavLst>
                                        <p:tav tm="0">
                                          <p:val>
                                            <p:strVal val="ppt_x"/>
                                          </p:val>
                                        </p:tav>
                                        <p:tav tm="100000">
                                          <p:val>
                                            <p:strVal val="ppt_x+.4"/>
                                          </p:val>
                                        </p:tav>
                                      </p:tavLst>
                                    </p:anim>
                                    <p:anim calcmode="lin" valueType="num">
                                      <p:cBhvr>
                                        <p:cTn id="57" dur="2000"/>
                                        <p:tgtEl>
                                          <p:spTgt spid="4"/>
                                        </p:tgtEl>
                                        <p:attrNameLst>
                                          <p:attrName>ppt_h</p:attrName>
                                        </p:attrNameLst>
                                      </p:cBhvr>
                                      <p:tavLst>
                                        <p:tav tm="0">
                                          <p:val>
                                            <p:strVal val="ppt_h"/>
                                          </p:val>
                                        </p:tav>
                                        <p:tav tm="100000">
                                          <p:val>
                                            <p:strVal val="ppt_h"/>
                                          </p:val>
                                        </p:tav>
                                      </p:tavLst>
                                    </p:anim>
                                    <p:anim calcmode="lin" valueType="num">
                                      <p:cBhvr>
                                        <p:cTn id="58" dur="10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9" dur="1000" decel="50000">
                                          <p:stCondLst>
                                            <p:cond delay="1000"/>
                                          </p:stCondLst>
                                        </p:cTn>
                                        <p:tgtEl>
                                          <p:spTgt spid="4"/>
                                        </p:tgtEl>
                                        <p:attrNameLst>
                                          <p:attrName>ppt_w</p:attrName>
                                        </p:attrNameLst>
                                      </p:cBhvr>
                                      <p:tavLst>
                                        <p:tav tm="0">
                                          <p:val>
                                            <p:strVal val="ppt_w"/>
                                          </p:val>
                                        </p:tav>
                                        <p:tav tm="100000">
                                          <p:val>
                                            <p:strVal val="ppt_w/.05"/>
                                          </p:val>
                                        </p:tav>
                                      </p:tavLst>
                                    </p:anim>
                                    <p:anim calcmode="lin" valueType="num">
                                      <p:cBhvr>
                                        <p:cTn id="60" dur="1000" accel="50000">
                                          <p:stCondLst>
                                            <p:cond delay="1000"/>
                                          </p:stCondLst>
                                        </p:cTn>
                                        <p:tgtEl>
                                          <p:spTgt spid="4"/>
                                        </p:tgtEl>
                                        <p:attrNameLst>
                                          <p:attrName>style.rotation</p:attrName>
                                        </p:attrNameLst>
                                      </p:cBhvr>
                                      <p:tavLst>
                                        <p:tav tm="0">
                                          <p:val>
                                            <p:fltVal val="0"/>
                                          </p:val>
                                        </p:tav>
                                        <p:tav tm="100000">
                                          <p:val>
                                            <p:fltVal val="-90"/>
                                          </p:val>
                                        </p:tav>
                                      </p:tavLst>
                                    </p:anim>
                                    <p:set>
                                      <p:cBhvr>
                                        <p:cTn id="6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build="p"/>
      <p:bldP spid="5"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71949" y="377877"/>
            <a:ext cx="8229600" cy="1143000"/>
          </a:xfrm>
        </p:spPr>
        <p:txBody>
          <a:bodyPr/>
          <a:lstStyle/>
          <a:p>
            <a:r>
              <a:rPr lang="fa-IR" b="1" dirty="0" smtClean="0"/>
              <a:t>هوازدگی کروی</a:t>
            </a:r>
            <a:br>
              <a:rPr lang="fa-IR" b="1" dirty="0" smtClean="0"/>
            </a:br>
            <a:endParaRPr lang="en-US" dirty="0"/>
          </a:p>
        </p:txBody>
      </p:sp>
      <p:sp>
        <p:nvSpPr>
          <p:cNvPr id="145411" name="Rectangle 3"/>
          <p:cNvSpPr>
            <a:spLocks noGrp="1" noChangeArrowheads="1"/>
          </p:cNvSpPr>
          <p:nvPr>
            <p:ph type="body" idx="1"/>
          </p:nvPr>
        </p:nvSpPr>
        <p:spPr/>
        <p:txBody>
          <a:bodyPr/>
          <a:lstStyle/>
          <a:p>
            <a:pPr algn="r"/>
            <a:r>
              <a:rPr lang="fa-IR" sz="2400" dirty="0" smtClean="0"/>
              <a:t>هوازدگی شیمیایی علاوه بر تخریب ساختمان داخلی کانیها باعث بوجود آمدن تغییرات فیزیکی نیز می‌شود به عنوان مثال وقتی که قطعات مکعبی شکل بوسیله |درزه‌های منظم تحت تاثیر هوازدگی شیمیایی قرار می‌گیرند گرد و کروی می‌شوند. هر پدیده که سبب بوجود آمدن شکل کروی شود هوازدگی کروی نامیده می‌شود.</a:t>
            </a:r>
            <a:br>
              <a:rPr lang="fa-IR" sz="2400" dirty="0" smtClean="0"/>
            </a:br>
            <a:r>
              <a:rPr lang="fa-IR" sz="2400" dirty="0" smtClean="0"/>
              <a:t/>
            </a:r>
            <a:br>
              <a:rPr lang="fa-IR" sz="2400" dirty="0" smtClean="0"/>
            </a:br>
            <a:r>
              <a:rPr lang="fa-IR" sz="2400" dirty="0" smtClean="0"/>
              <a:t>هوازدگی کروی شبیه تورق پوست پیازی است با این تفاوت که در حجم کوچکی از سنگ رخ می‌دهد. وقتی کانیهای سنگ به رس تبدیل می‌شوند به علت ورود آب به ساختمان آنها ، حجم آنها افزایش می‌یابد این افزایش حجم فشار زیادی به اطراف وارد می‌کند که به نظر می‌سرد ایجاد لایه‌های متحدالمرکز و شکستن پوسته پوسته شدن سنگ‌ها نتیجه آن می‌باشد</a:t>
            </a:r>
            <a:r>
              <a:rPr lang="fa-IR" dirty="0" smtClean="0"/>
              <a:t>. </a:t>
            </a:r>
            <a:endParaRPr lang="en-US" dirty="0"/>
          </a:p>
        </p:txBody>
      </p:sp>
      <p:sp>
        <p:nvSpPr>
          <p:cNvPr id="4" name="Action Button: Home 3">
            <a:hlinkClick r:id="rId2"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45410"/>
                                        </p:tgtEl>
                                        <p:attrNameLst>
                                          <p:attrName>style.visibility</p:attrName>
                                        </p:attrNameLst>
                                      </p:cBhvr>
                                      <p:to>
                                        <p:strVal val="visible"/>
                                      </p:to>
                                    </p:set>
                                    <p:animEffect transition="in" filter="fade">
                                      <p:cBhvr>
                                        <p:cTn id="7" dur="800" decel="100000"/>
                                        <p:tgtEl>
                                          <p:spTgt spid="145410"/>
                                        </p:tgtEl>
                                      </p:cBhvr>
                                    </p:animEffect>
                                    <p:anim calcmode="lin" valueType="num">
                                      <p:cBhvr>
                                        <p:cTn id="8" dur="800" decel="100000" fill="hold"/>
                                        <p:tgtEl>
                                          <p:spTgt spid="145410"/>
                                        </p:tgtEl>
                                        <p:attrNameLst>
                                          <p:attrName>style.rotation</p:attrName>
                                        </p:attrNameLst>
                                      </p:cBhvr>
                                      <p:tavLst>
                                        <p:tav tm="0">
                                          <p:val>
                                            <p:fltVal val="-90"/>
                                          </p:val>
                                        </p:tav>
                                        <p:tav tm="100000">
                                          <p:val>
                                            <p:fltVal val="0"/>
                                          </p:val>
                                        </p:tav>
                                      </p:tavLst>
                                    </p:anim>
                                    <p:anim calcmode="lin" valueType="num">
                                      <p:cBhvr>
                                        <p:cTn id="9" dur="800" decel="100000" fill="hold"/>
                                        <p:tgtEl>
                                          <p:spTgt spid="145410"/>
                                        </p:tgtEl>
                                        <p:attrNameLst>
                                          <p:attrName>ppt_x</p:attrName>
                                        </p:attrNameLst>
                                      </p:cBhvr>
                                      <p:tavLst>
                                        <p:tav tm="0">
                                          <p:val>
                                            <p:strVal val="#ppt_x+0.4"/>
                                          </p:val>
                                        </p:tav>
                                        <p:tav tm="100000">
                                          <p:val>
                                            <p:strVal val="#ppt_x-0.05"/>
                                          </p:val>
                                        </p:tav>
                                      </p:tavLst>
                                    </p:anim>
                                    <p:anim calcmode="lin" valueType="num">
                                      <p:cBhvr>
                                        <p:cTn id="10" dur="800" decel="100000" fill="hold"/>
                                        <p:tgtEl>
                                          <p:spTgt spid="1454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54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54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1" nodeType="clickEffect">
                                  <p:stCondLst>
                                    <p:cond delay="0"/>
                                  </p:stCondLst>
                                  <p:iterate type="lt">
                                    <p:tmPct val="4000"/>
                                  </p:iterate>
                                  <p:childTnLst>
                                    <p:set>
                                      <p:cBhvr override="childStyle">
                                        <p:cTn id="16" dur="500" fill="hold"/>
                                        <p:tgtEl>
                                          <p:spTgt spid="145410"/>
                                        </p:tgtEl>
                                        <p:attrNameLst>
                                          <p:attrName>style.color</p:attrName>
                                        </p:attrNameLst>
                                      </p:cBhvr>
                                      <p:to>
                                        <p:clrVal>
                                          <a:schemeClr val="bg1"/>
                                        </p:clrVal>
                                      </p:to>
                                    </p:set>
                                    <p:set>
                                      <p:cBhvr>
                                        <p:cTn id="17" dur="500" fill="hold"/>
                                        <p:tgtEl>
                                          <p:spTgt spid="145410"/>
                                        </p:tgtEl>
                                        <p:attrNameLst>
                                          <p:attrName>fillcolor</p:attrName>
                                        </p:attrNameLst>
                                      </p:cBhvr>
                                      <p:to>
                                        <p:clrVal>
                                          <a:schemeClr val="bg1"/>
                                        </p:clrVal>
                                      </p:to>
                                    </p:set>
                                    <p:set>
                                      <p:cBhvr>
                                        <p:cTn id="18" dur="500" fill="hold"/>
                                        <p:tgtEl>
                                          <p:spTgt spid="145410"/>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45411">
                                            <p:txEl>
                                              <p:pRg st="0" end="0"/>
                                            </p:txEl>
                                          </p:spTgt>
                                        </p:tgtEl>
                                        <p:attrNameLst>
                                          <p:attrName>style.visibility</p:attrName>
                                        </p:attrNameLst>
                                      </p:cBhvr>
                                      <p:to>
                                        <p:strVal val="visible"/>
                                      </p:to>
                                    </p:set>
                                    <p:anim calcmode="lin" valueType="num">
                                      <p:cBhvr>
                                        <p:cTn id="23" dur="500" fill="hold"/>
                                        <p:tgtEl>
                                          <p:spTgt spid="1454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454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454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1" nodeType="clickEffect">
                                  <p:stCondLst>
                                    <p:cond delay="0"/>
                                  </p:stCondLst>
                                  <p:childTnLst>
                                    <p:animEffect transition="out" filter="strips(downLeft)">
                                      <p:cBhvr>
                                        <p:cTn id="30" dur="500"/>
                                        <p:tgtEl>
                                          <p:spTgt spid="145411">
                                            <p:txEl>
                                              <p:pRg st="0" end="0"/>
                                            </p:txEl>
                                          </p:spTgt>
                                        </p:tgtEl>
                                      </p:cBhvr>
                                    </p:animEffect>
                                    <p:set>
                                      <p:cBhvr>
                                        <p:cTn id="31" dur="1" fill="hold">
                                          <p:stCondLst>
                                            <p:cond delay="499"/>
                                          </p:stCondLst>
                                        </p:cTn>
                                        <p:tgtEl>
                                          <p:spTgt spid="145411">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8" presetClass="exit" presetSubtype="0" decel="50000" fill="hold" grpId="2" nodeType="clickEffect">
                                  <p:stCondLst>
                                    <p:cond delay="0"/>
                                  </p:stCondLst>
                                  <p:iterate type="lt">
                                    <p:tmPct val="0"/>
                                  </p:iterate>
                                  <p:childTnLst>
                                    <p:anim calcmode="lin" valueType="num">
                                      <p:cBhvr>
                                        <p:cTn id="35" dur="2000"/>
                                        <p:tgtEl>
                                          <p:spTgt spid="145410"/>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6" dur="2000"/>
                                        <p:tgtEl>
                                          <p:spTgt spid="145410"/>
                                        </p:tgtEl>
                                        <p:attrNameLst>
                                          <p:attrName>ppt_x</p:attrName>
                                        </p:attrNameLst>
                                      </p:cBhvr>
                                      <p:tavLst>
                                        <p:tav tm="0">
                                          <p:val>
                                            <p:strVal val="ppt_x"/>
                                          </p:val>
                                        </p:tav>
                                        <p:tav tm="50000">
                                          <p:val>
                                            <p:fltVal val="0.95"/>
                                          </p:val>
                                        </p:tav>
                                        <p:tav tm="100000">
                                          <p:val>
                                            <p:fltVal val="-1"/>
                                          </p:val>
                                        </p:tav>
                                      </p:tavLst>
                                    </p:anim>
                                    <p:anim calcmode="lin" valueType="num">
                                      <p:cBhvr>
                                        <p:cTn id="37" dur="2000"/>
                                        <p:tgtEl>
                                          <p:spTgt spid="145410"/>
                                        </p:tgtEl>
                                        <p:attrNameLst>
                                          <p:attrName>ppt_y</p:attrName>
                                        </p:attrNameLst>
                                      </p:cBhvr>
                                      <p:tavLst>
                                        <p:tav tm="0">
                                          <p:val>
                                            <p:strVal val="ppt_y"/>
                                          </p:val>
                                        </p:tav>
                                        <p:tav tm="100000">
                                          <p:val>
                                            <p:strVal val="ppt_y"/>
                                          </p:val>
                                        </p:tav>
                                      </p:tavLst>
                                    </p:anim>
                                    <p:animEffect transition="out" filter="fade">
                                      <p:cBhvr>
                                        <p:cTn id="38" dur="2000"/>
                                        <p:tgtEl>
                                          <p:spTgt spid="145410"/>
                                        </p:tgtEl>
                                      </p:cBhvr>
                                    </p:animEffect>
                                    <p:set>
                                      <p:cBhvr>
                                        <p:cTn id="39" dur="1" fill="hold">
                                          <p:stCondLst>
                                            <p:cond delay="1999"/>
                                          </p:stCondLst>
                                        </p:cTn>
                                        <p:tgtEl>
                                          <p:spTgt spid="1454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0" grpId="1"/>
      <p:bldP spid="145410" grpId="2"/>
      <p:bldP spid="145411" grpId="0" build="p"/>
      <p:bldP spid="145411"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ndex.jpeg10101010.jpe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Rectangle 2"/>
          <p:cNvSpPr/>
          <p:nvPr/>
        </p:nvSpPr>
        <p:spPr>
          <a:xfrm>
            <a:off x="0" y="232012"/>
            <a:ext cx="9143999" cy="6124754"/>
          </a:xfrm>
          <a:prstGeom prst="rect">
            <a:avLst/>
          </a:prstGeom>
        </p:spPr>
        <p:txBody>
          <a:bodyPr wrap="square">
            <a:spAutoFit/>
          </a:bodyPr>
          <a:lstStyle/>
          <a:p>
            <a:pPr algn="r"/>
            <a:r>
              <a:rPr lang="fa-IR" sz="2800" i="0" dirty="0" smtClean="0"/>
              <a:t>خاک یکی از مهم‌ترین منابع طبیعی هر کشور است. امروزه فرسایش خاک به عنوان خطری جدی برای رفاه انسان و حتی برای ادامه حیات او به شمار می‌آید. در مناطقی که فرسایش خاک کنترل نمی‌شود خاک‌ها به تدریج فرسایش یافته، حاصلخیزی خود را از دست می‌دهند. فرسایش خاک نه تنها سبب فقیر شدن خاک و متروک شدن مزارع می‌گردد و از این راه خسارات جبران ناپذیری به جا می‌گذارد. بلکه با رسوب مواد در ‌آبراهه‌ها ـ مخازن سدها. بنادر و کاهش ظرفیت آبگیری آنها نیز خسارت‌ها و زیان‌های فراوانی را سبب می‌شود بنابراین نباید مسئله حفاظت خاک را کوچک و کم اهمیت شمرد.نسان برای ادامه حیات خود به مواد غذایی نیاز دارد که در اثر وجود آب و خاک بدست می‌آید عاملی که وجود آب و خاک را به خظر می‌اندازد فرسایش است که همواره برای از بین بردن آنها عمل می‌کند به همین جهت است که مبارزه با فرسایش خاک در سطح جهان مورد توجه قرار گرفته است. به طور کلی، فرسایش یک پدیده اجتناب ناپذیر بوده و نمی‌توان آن را کاملاً از بین برد ولی فعالیت‌‌های انسان می‌تواند آن را تشدید نموده و یا کاهش دهد</a:t>
            </a:r>
            <a:r>
              <a:rPr lang="fa-IR" dirty="0" smtClean="0"/>
              <a:t>.</a:t>
            </a:r>
            <a:endParaRPr lang="en-US" dirty="0"/>
          </a:p>
        </p:txBody>
      </p:sp>
      <p:sp>
        <p:nvSpPr>
          <p:cNvPr id="4" name="Action Button: Home 3">
            <a:hlinkClick r:id="rId3"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56597" y="5308979"/>
            <a:ext cx="3930555" cy="369332"/>
          </a:xfrm>
          <a:prstGeom prst="rect">
            <a:avLst/>
          </a:prstGeom>
          <a:noFill/>
        </p:spPr>
        <p:txBody>
          <a:bodyPr wrap="square" rtlCol="0">
            <a:spAutoFit/>
          </a:bodyPr>
          <a:lstStyle/>
          <a:p>
            <a:r>
              <a:rPr lang="fa-IR" dirty="0" smtClean="0">
                <a:solidFill>
                  <a:schemeClr val="bg1"/>
                </a:solidFill>
              </a:rPr>
              <a:t>یادمان باشد که ما فقط یک کره زمین داریم   </a:t>
            </a:r>
            <a:endParaRPr lang="en-US" dirty="0">
              <a:solidFill>
                <a:schemeClr val="bg1"/>
              </a:solidFill>
            </a:endParaRPr>
          </a:p>
        </p:txBody>
      </p:sp>
      <p:sp>
        <p:nvSpPr>
          <p:cNvPr id="5" name="TextBox 4"/>
          <p:cNvSpPr txBox="1"/>
          <p:nvPr/>
        </p:nvSpPr>
        <p:spPr>
          <a:xfrm>
            <a:off x="2006221" y="6488668"/>
            <a:ext cx="5472752" cy="369332"/>
          </a:xfrm>
          <a:prstGeom prst="rect">
            <a:avLst/>
          </a:prstGeom>
          <a:noFill/>
        </p:spPr>
        <p:txBody>
          <a:bodyPr wrap="square" rtlCol="0">
            <a:spAutoFit/>
          </a:bodyPr>
          <a:lstStyle/>
          <a:p>
            <a:pPr algn="ctr"/>
            <a:r>
              <a:rPr lang="fa-IR" dirty="0" smtClean="0">
                <a:solidFill>
                  <a:schemeClr val="bg1"/>
                </a:solidFill>
              </a:rPr>
              <a:t>یادمان باشد که ما فقط یک زمین داریم  </a:t>
            </a:r>
            <a:endParaRPr lang="en-US" dirty="0">
              <a:solidFill>
                <a:schemeClr val="bg1"/>
              </a:solidFill>
            </a:endParaRPr>
          </a:p>
        </p:txBody>
      </p:sp>
      <p:pic>
        <p:nvPicPr>
          <p:cNvPr id="6" name="Earth 4.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
        <p:nvSpPr>
          <p:cNvPr id="7" name="TextBox 6"/>
          <p:cNvSpPr txBox="1"/>
          <p:nvPr/>
        </p:nvSpPr>
        <p:spPr>
          <a:xfrm>
            <a:off x="491319" y="6088559"/>
            <a:ext cx="8366078" cy="769441"/>
          </a:xfrm>
          <a:prstGeom prst="rect">
            <a:avLst/>
          </a:prstGeom>
          <a:noFill/>
        </p:spPr>
        <p:txBody>
          <a:bodyPr wrap="square" rtlCol="0">
            <a:spAutoFit/>
          </a:bodyPr>
          <a:lstStyle/>
          <a:p>
            <a:r>
              <a:rPr lang="fa-IR" sz="4400" dirty="0" smtClean="0">
                <a:solidFill>
                  <a:schemeClr val="bg1"/>
                </a:solidFill>
              </a:rPr>
              <a:t>یادمان باشد که فقط یک کره ی زمین داریم</a:t>
            </a:r>
            <a:endParaRPr lang="en-US"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1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End </a:t>
            </a:r>
            <a:endParaRPr lang="en-US" dirty="0"/>
          </a:p>
        </p:txBody>
      </p:sp>
      <p:sp>
        <p:nvSpPr>
          <p:cNvPr id="3" name="Subtitle 2"/>
          <p:cNvSpPr>
            <a:spLocks noGrp="1"/>
          </p:cNvSpPr>
          <p:nvPr>
            <p:ph type="subTitle" idx="1"/>
          </p:nvPr>
        </p:nvSpPr>
        <p:spPr/>
        <p:txBody>
          <a:bodyPr/>
          <a:lstStyle/>
          <a:p>
            <a:r>
              <a:rPr lang="fa-IR" dirty="0" smtClean="0"/>
              <a:t>پایان </a:t>
            </a:r>
            <a:endParaRPr 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0" end="0"/>
                                            </p:txEl>
                                          </p:spTgt>
                                        </p:tgtEl>
                                        <p:attrNameLst>
                                          <p:attrName>ppt_x</p:attrName>
                                          <p:attrName>ppt_y</p:attrName>
                                        </p:attrNameLst>
                                      </p:cBhvr>
                                    </p:animMotion>
                                    <p:animRot by="1500000">
                                      <p:cBhvr>
                                        <p:cTn id="13" dur="125" fill="hold">
                                          <p:stCondLst>
                                            <p:cond delay="0"/>
                                          </p:stCondLst>
                                        </p:cTn>
                                        <p:tgtEl>
                                          <p:spTgt spid="3">
                                            <p:txEl>
                                              <p:pRg st="0" end="0"/>
                                            </p:txEl>
                                          </p:spTgt>
                                        </p:tgtEl>
                                        <p:attrNameLst>
                                          <p:attrName>r</p:attrName>
                                        </p:attrNameLst>
                                      </p:cBhvr>
                                    </p:animRot>
                                    <p:animRot by="-1500000">
                                      <p:cBhvr>
                                        <p:cTn id="14" dur="125" fill="hold">
                                          <p:stCondLst>
                                            <p:cond delay="125"/>
                                          </p:stCondLst>
                                        </p:cTn>
                                        <p:tgtEl>
                                          <p:spTgt spid="3">
                                            <p:txEl>
                                              <p:pRg st="0" end="0"/>
                                            </p:txEl>
                                          </p:spTgt>
                                        </p:tgtEl>
                                        <p:attrNameLst>
                                          <p:attrName>r</p:attrName>
                                        </p:attrNameLst>
                                      </p:cBhvr>
                                    </p:animRot>
                                    <p:animRot by="-1500000">
                                      <p:cBhvr>
                                        <p:cTn id="15" dur="125" fill="hold">
                                          <p:stCondLst>
                                            <p:cond delay="250"/>
                                          </p:stCondLst>
                                        </p:cTn>
                                        <p:tgtEl>
                                          <p:spTgt spid="3">
                                            <p:txEl>
                                              <p:pRg st="0" end="0"/>
                                            </p:txEl>
                                          </p:spTgt>
                                        </p:tgtEl>
                                        <p:attrNameLst>
                                          <p:attrName>r</p:attrName>
                                        </p:attrNameLst>
                                      </p:cBhvr>
                                    </p:animRot>
                                    <p:animRot by="1500000">
                                      <p:cBhvr>
                                        <p:cTn id="16" dur="125" fill="hold">
                                          <p:stCondLst>
                                            <p:cond delay="375"/>
                                          </p:stCondLst>
                                        </p:cTn>
                                        <p:tgtEl>
                                          <p:spTgt spid="3">
                                            <p:txEl>
                                              <p:pRg st="0" end="0"/>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38" presetClass="exit" presetSubtype="0" accel="50000" fill="hold" grpId="1" nodeType="clickEffect">
                                  <p:stCondLst>
                                    <p:cond delay="0"/>
                                  </p:stCondLst>
                                  <p:iterate type="lt">
                                    <p:tmPct val="50000"/>
                                  </p:iterate>
                                  <p:childTnLst>
                                    <p:anim calcmode="lin" valueType="num">
                                      <p:cBhvr>
                                        <p:cTn id="20" dur="1000">
                                          <p:stCondLst>
                                            <p:cond delay="0"/>
                                          </p:stCondLst>
                                        </p:cTn>
                                        <p:tgtEl>
                                          <p:spTgt spid="2"/>
                                        </p:tgtEl>
                                        <p:attrNameLst>
                                          <p:attrName>style.rotation</p:attrName>
                                        </p:attrNameLst>
                                      </p:cBhvr>
                                      <p:tavLst>
                                        <p:tav tm="0">
                                          <p:val>
                                            <p:fltVal val="0"/>
                                          </p:val>
                                        </p:tav>
                                        <p:tav tm="100000">
                                          <p:val>
                                            <p:fltVal val="45"/>
                                          </p:val>
                                        </p:tav>
                                      </p:tavLst>
                                    </p:anim>
                                    <p:anim calcmode="lin" valueType="num">
                                      <p:cBhvr>
                                        <p:cTn id="21" dur="1000">
                                          <p:stCondLst>
                                            <p:cond delay="0"/>
                                          </p:stCondLst>
                                        </p:cTn>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par>
                                <p:cTn id="23" presetID="38" presetClass="exit" presetSubtype="0" accel="50000" fill="hold" grpId="1" nodeType="withEffect">
                                  <p:stCondLst>
                                    <p:cond delay="0"/>
                                  </p:stCondLst>
                                  <p:iterate type="lt">
                                    <p:tmPct val="50000"/>
                                  </p:iterate>
                                  <p:childTnLst>
                                    <p:anim calcmode="lin" valueType="num">
                                      <p:cBhvr>
                                        <p:cTn id="24" dur="1000">
                                          <p:stCondLst>
                                            <p:cond delay="0"/>
                                          </p:stCondLst>
                                        </p:cTn>
                                        <p:tgtEl>
                                          <p:spTgt spid="3">
                                            <p:txEl>
                                              <p:pRg st="0" end="0"/>
                                            </p:txEl>
                                          </p:spTgt>
                                        </p:tgtEl>
                                        <p:attrNameLst>
                                          <p:attrName>style.rotation</p:attrName>
                                        </p:attrNameLst>
                                      </p:cBhvr>
                                      <p:tavLst>
                                        <p:tav tm="0">
                                          <p:val>
                                            <p:fltVal val="0"/>
                                          </p:val>
                                        </p:tav>
                                        <p:tav tm="100000">
                                          <p:val>
                                            <p:fltVal val="45"/>
                                          </p:val>
                                        </p:tav>
                                      </p:tavLst>
                                    </p:anim>
                                    <p:anim calcmode="lin" valueType="num">
                                      <p:cBhvr>
                                        <p:cTn id="25" dur="1000">
                                          <p:stCondLst>
                                            <p:cond delay="0"/>
                                          </p:stCondLst>
                                        </p:cTn>
                                        <p:tgtEl>
                                          <p:spTgt spid="3">
                                            <p:txEl>
                                              <p:pRg st="0" end="0"/>
                                            </p:txEl>
                                          </p:spTgt>
                                        </p:tgtEl>
                                        <p:attrNameLst>
                                          <p:attrName>ppt_y</p:attrName>
                                        </p:attrNameLst>
                                      </p:cBhvr>
                                      <p:tavLst>
                                        <p:tav tm="0">
                                          <p:val>
                                            <p:strVal val="ppt_y"/>
                                          </p:val>
                                        </p:tav>
                                        <p:tav tm="100000">
                                          <p:val>
                                            <p:strVal val="ppt_y+1"/>
                                          </p:val>
                                        </p:tav>
                                      </p:tavLst>
                                    </p:anim>
                                    <p:set>
                                      <p:cBhvr>
                                        <p:cTn id="2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2319788" y="1011308"/>
            <a:ext cx="4800600" cy="1470025"/>
          </a:xfrm>
          <a:noFill/>
          <a:ln>
            <a:miter lim="800000"/>
            <a:headEnd/>
            <a:tailEnd/>
          </a:ln>
        </p:spPr>
        <p:txBody>
          <a:bodyPr vert="horz" wrap="square" lIns="91440" tIns="45720" rIns="91440" bIns="45720" numCol="1" anchor="t" anchorCtr="0" compatLnSpc="1">
            <a:prstTxWarp prst="textNoShape">
              <a:avLst/>
            </a:prstTxWarp>
          </a:bodyPr>
          <a:lstStyle/>
          <a:p>
            <a:pPr algn="ctr"/>
            <a:r>
              <a:rPr lang="fa-IR" sz="4000" dirty="0" smtClean="0"/>
              <a:t>هوازدگی </a:t>
            </a:r>
            <a:endParaRPr lang="en-US" sz="4000" dirty="0" smtClean="0"/>
          </a:p>
        </p:txBody>
      </p:sp>
      <p:sp>
        <p:nvSpPr>
          <p:cNvPr id="2" name="Subtitle 1"/>
          <p:cNvSpPr>
            <a:spLocks noGrp="1"/>
          </p:cNvSpPr>
          <p:nvPr>
            <p:ph type="subTitle" idx="1"/>
          </p:nvPr>
        </p:nvSpPr>
        <p:spPr/>
        <p:txBody>
          <a:bodyPr/>
          <a:lstStyle/>
          <a:p>
            <a:r>
              <a:rPr lang="en-US" dirty="0" smtClean="0">
                <a:hlinkClick r:id="rId2"/>
              </a:rPr>
              <a:t>www.oloomahvaz.ir</a:t>
            </a:r>
            <a:endParaRPr lang="en-US" dirty="0" smtClean="0"/>
          </a:p>
          <a:p>
            <a:endParaRPr lang="fa-I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1"/>
                                          </p:val>
                                        </p:tav>
                                        <p:tav tm="100000">
                                          <p:val>
                                            <p:strVal val="#ppt_x"/>
                                          </p:val>
                                        </p:tav>
                                      </p:tavLst>
                                    </p:anim>
                                    <p:anim calcmode="lin" valueType="num">
                                      <p:cBhvr>
                                        <p:cTn id="9"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1" nodeType="clickEffect">
                                  <p:stCondLst>
                                    <p:cond delay="0"/>
                                  </p:stCondLst>
                                  <p:iterate type="lt">
                                    <p:tmPct val="10000"/>
                                  </p:iterate>
                                  <p:childTnLst>
                                    <p:animScale>
                                      <p:cBhvr>
                                        <p:cTn id="13" dur="250" autoRev="1" fill="hold">
                                          <p:stCondLst>
                                            <p:cond delay="0"/>
                                          </p:stCondLst>
                                        </p:cTn>
                                        <p:tgtEl>
                                          <p:spTgt spid="3074"/>
                                        </p:tgtEl>
                                      </p:cBhvr>
                                      <p:to x="80000" y="100000"/>
                                    </p:animScale>
                                    <p:anim by="(#ppt_w*0.10)" calcmode="lin" valueType="num">
                                      <p:cBhvr>
                                        <p:cTn id="14" dur="250" autoRev="1" fill="hold">
                                          <p:stCondLst>
                                            <p:cond delay="0"/>
                                          </p:stCondLst>
                                        </p:cTn>
                                        <p:tgtEl>
                                          <p:spTgt spid="3074"/>
                                        </p:tgtEl>
                                        <p:attrNameLst>
                                          <p:attrName>ppt_x</p:attrName>
                                        </p:attrNameLst>
                                      </p:cBhvr>
                                    </p:anim>
                                    <p:anim by="(-#ppt_w*0.10)" calcmode="lin" valueType="num">
                                      <p:cBhvr>
                                        <p:cTn id="15" dur="250" autoRev="1" fill="hold">
                                          <p:stCondLst>
                                            <p:cond delay="0"/>
                                          </p:stCondLst>
                                        </p:cTn>
                                        <p:tgtEl>
                                          <p:spTgt spid="3074"/>
                                        </p:tgtEl>
                                        <p:attrNameLst>
                                          <p:attrName>ppt_y</p:attrName>
                                        </p:attrNameLst>
                                      </p:cBhvr>
                                    </p:anim>
                                    <p:animRot by="-480000">
                                      <p:cBhvr>
                                        <p:cTn id="16" dur="250" autoRev="1" fill="hold">
                                          <p:stCondLst>
                                            <p:cond delay="0"/>
                                          </p:stCondLst>
                                        </p:cTn>
                                        <p:tgtEl>
                                          <p:spTgt spid="307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0" presetClass="exit" presetSubtype="0" fill="hold" grpId="2" nodeType="clickEffect">
                                  <p:stCondLst>
                                    <p:cond delay="0"/>
                                  </p:stCondLst>
                                  <p:iterate type="lt">
                                    <p:tmPct val="10000"/>
                                  </p:iterate>
                                  <p:childTnLst>
                                    <p:animEffect transition="out" filter="fade">
                                      <p:cBhvr>
                                        <p:cTn id="20" dur="1000"/>
                                        <p:tgtEl>
                                          <p:spTgt spid="3074"/>
                                        </p:tgtEl>
                                      </p:cBhvr>
                                    </p:animEffect>
                                    <p:anim calcmode="lin" valueType="num">
                                      <p:cBhvr>
                                        <p:cTn id="21" dur="1000"/>
                                        <p:tgtEl>
                                          <p:spTgt spid="3074"/>
                                        </p:tgtEl>
                                        <p:attrNameLst>
                                          <p:attrName>ppt_x</p:attrName>
                                        </p:attrNameLst>
                                      </p:cBhvr>
                                      <p:tavLst>
                                        <p:tav tm="0">
                                          <p:val>
                                            <p:strVal val="ppt_x"/>
                                          </p:val>
                                        </p:tav>
                                        <p:tav tm="100000">
                                          <p:val>
                                            <p:strVal val="ppt_x-.1"/>
                                          </p:val>
                                        </p:tav>
                                      </p:tavLst>
                                    </p:anim>
                                    <p:anim calcmode="lin" valueType="num">
                                      <p:cBhvr>
                                        <p:cTn id="22" dur="1000"/>
                                        <p:tgtEl>
                                          <p:spTgt spid="3074"/>
                                        </p:tgtEl>
                                        <p:attrNameLst>
                                          <p:attrName>ppt_y</p:attrName>
                                        </p:attrNameLst>
                                      </p:cBhvr>
                                      <p:tavLst>
                                        <p:tav tm="0">
                                          <p:val>
                                            <p:strVal val="ppt_y"/>
                                          </p:val>
                                        </p:tav>
                                        <p:tav tm="100000">
                                          <p:val>
                                            <p:strVal val="ppt_y"/>
                                          </p:val>
                                        </p:tav>
                                      </p:tavLst>
                                    </p:anim>
                                    <p:set>
                                      <p:cBhvr>
                                        <p:cTn id="23"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4" grpId="1" animBg="1"/>
      <p:bldP spid="3074"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a:spLocks noGrp="1"/>
          </p:cNvSpPr>
          <p:nvPr>
            <p:ph type="title"/>
          </p:nvPr>
        </p:nvSpPr>
        <p:spPr bwMode="auto">
          <a:xfrm>
            <a:off x="1665027" y="404813"/>
            <a:ext cx="7010661" cy="692150"/>
          </a:xfrm>
          <a:noFill/>
          <a:ln>
            <a:miter lim="800000"/>
            <a:headEnd/>
            <a:tailEnd/>
          </a:ln>
        </p:spPr>
        <p:txBody>
          <a:bodyPr vert="horz" wrap="square" lIns="91440" tIns="45720" rIns="91440" bIns="45720" numCol="1" anchor="t" anchorCtr="0" compatLnSpc="1">
            <a:prstTxWarp prst="textNoShape">
              <a:avLst/>
            </a:prstTxWarp>
          </a:bodyPr>
          <a:lstStyle/>
          <a:p>
            <a:r>
              <a:rPr lang="fa-IR" sz="3200" dirty="0" smtClean="0"/>
              <a:t>مطالبی موجود در این مجموعه عبارت است از :</a:t>
            </a:r>
            <a:endParaRPr lang="en-US" sz="3200" dirty="0" smtClean="0"/>
          </a:p>
        </p:txBody>
      </p:sp>
      <p:sp>
        <p:nvSpPr>
          <p:cNvPr id="3" name="TextBox 2">
            <a:hlinkClick r:id="rId2" action="ppaction://hlinksldjump"/>
          </p:cNvPr>
          <p:cNvSpPr txBox="1"/>
          <p:nvPr/>
        </p:nvSpPr>
        <p:spPr>
          <a:xfrm>
            <a:off x="6428096" y="1351128"/>
            <a:ext cx="1746914" cy="369332"/>
          </a:xfrm>
          <a:prstGeom prst="rect">
            <a:avLst/>
          </a:prstGeom>
          <a:noFill/>
        </p:spPr>
        <p:txBody>
          <a:bodyPr wrap="square" rtlCol="0">
            <a:spAutoFit/>
          </a:bodyPr>
          <a:lstStyle/>
          <a:p>
            <a:pPr algn="r"/>
            <a:r>
              <a:rPr lang="fa-IR" dirty="0" smtClean="0">
                <a:hlinkClick r:id="rId2" action="ppaction://hlinksldjump"/>
              </a:rPr>
              <a:t>هوازدگی چیست ؟</a:t>
            </a:r>
            <a:endParaRPr lang="en-US" dirty="0"/>
          </a:p>
        </p:txBody>
      </p:sp>
      <p:sp>
        <p:nvSpPr>
          <p:cNvPr id="4" name="TextBox 3">
            <a:hlinkClick r:id="rId3" action="ppaction://hlinksldjump"/>
          </p:cNvPr>
          <p:cNvSpPr txBox="1"/>
          <p:nvPr/>
        </p:nvSpPr>
        <p:spPr>
          <a:xfrm>
            <a:off x="6400801" y="1924333"/>
            <a:ext cx="1828800" cy="369332"/>
          </a:xfrm>
          <a:prstGeom prst="rect">
            <a:avLst/>
          </a:prstGeom>
          <a:noFill/>
        </p:spPr>
        <p:txBody>
          <a:bodyPr wrap="square" rtlCol="0">
            <a:spAutoFit/>
          </a:bodyPr>
          <a:lstStyle/>
          <a:p>
            <a:pPr algn="r"/>
            <a:r>
              <a:rPr lang="fa-IR" dirty="0" smtClean="0">
                <a:hlinkClick r:id="rId3" action="ppaction://hlinksldjump"/>
              </a:rPr>
              <a:t>هوازدگی مکانیکی </a:t>
            </a:r>
            <a:endParaRPr lang="en-US" dirty="0"/>
          </a:p>
        </p:txBody>
      </p:sp>
      <p:sp>
        <p:nvSpPr>
          <p:cNvPr id="5" name="TextBox 4">
            <a:hlinkClick r:id="rId4" action="ppaction://hlinksldjump"/>
          </p:cNvPr>
          <p:cNvSpPr txBox="1"/>
          <p:nvPr/>
        </p:nvSpPr>
        <p:spPr>
          <a:xfrm>
            <a:off x="5268036" y="2442949"/>
            <a:ext cx="2906974" cy="369332"/>
          </a:xfrm>
          <a:prstGeom prst="rect">
            <a:avLst/>
          </a:prstGeom>
          <a:noFill/>
        </p:spPr>
        <p:txBody>
          <a:bodyPr wrap="square" rtlCol="0">
            <a:spAutoFit/>
          </a:bodyPr>
          <a:lstStyle/>
          <a:p>
            <a:pPr algn="r"/>
            <a:r>
              <a:rPr lang="fa-IR" dirty="0" smtClean="0">
                <a:hlinkClick r:id="rId4" action="ppaction://hlinksldjump"/>
              </a:rPr>
              <a:t>عوامل موثر بر هوازدگی مکانیکی </a:t>
            </a:r>
            <a:endParaRPr lang="en-US" dirty="0"/>
          </a:p>
        </p:txBody>
      </p:sp>
      <p:sp>
        <p:nvSpPr>
          <p:cNvPr id="6" name="TextBox 5">
            <a:hlinkClick r:id="rId5" action="ppaction://hlinksldjump"/>
          </p:cNvPr>
          <p:cNvSpPr txBox="1"/>
          <p:nvPr/>
        </p:nvSpPr>
        <p:spPr>
          <a:xfrm>
            <a:off x="5868537" y="2906973"/>
            <a:ext cx="2292824" cy="369332"/>
          </a:xfrm>
          <a:prstGeom prst="rect">
            <a:avLst/>
          </a:prstGeom>
          <a:noFill/>
        </p:spPr>
        <p:txBody>
          <a:bodyPr wrap="square" rtlCol="0">
            <a:spAutoFit/>
          </a:bodyPr>
          <a:lstStyle/>
          <a:p>
            <a:pPr algn="r"/>
            <a:r>
              <a:rPr lang="fa-IR" dirty="0" smtClean="0">
                <a:hlinkClick r:id="rId5" action="ppaction://hlinksldjump"/>
              </a:rPr>
              <a:t>هوازدگی شیمیایی </a:t>
            </a:r>
            <a:endParaRPr lang="en-US" dirty="0"/>
          </a:p>
        </p:txBody>
      </p:sp>
      <p:sp>
        <p:nvSpPr>
          <p:cNvPr id="7" name="TextBox 6">
            <a:hlinkClick r:id="rId6" action="ppaction://hlinksldjump"/>
          </p:cNvPr>
          <p:cNvSpPr txBox="1"/>
          <p:nvPr/>
        </p:nvSpPr>
        <p:spPr>
          <a:xfrm>
            <a:off x="6073254" y="3357349"/>
            <a:ext cx="1951630" cy="369332"/>
          </a:xfrm>
          <a:prstGeom prst="rect">
            <a:avLst/>
          </a:prstGeom>
          <a:noFill/>
        </p:spPr>
        <p:txBody>
          <a:bodyPr wrap="square" rtlCol="0">
            <a:spAutoFit/>
          </a:bodyPr>
          <a:lstStyle/>
          <a:p>
            <a:pPr algn="r"/>
            <a:r>
              <a:rPr lang="fa-IR" dirty="0" smtClean="0">
                <a:hlinkClick r:id="rId6" action="ppaction://hlinksldjump"/>
              </a:rPr>
              <a:t>انواع تخریب شیمیایی</a:t>
            </a:r>
            <a:r>
              <a:rPr lang="fa-IR" dirty="0" smtClean="0"/>
              <a:t> </a:t>
            </a:r>
            <a:endParaRPr lang="en-US" dirty="0"/>
          </a:p>
        </p:txBody>
      </p:sp>
      <p:sp>
        <p:nvSpPr>
          <p:cNvPr id="8" name="TextBox 7">
            <a:hlinkClick r:id="rId7" action="ppaction://hlinksldjump"/>
          </p:cNvPr>
          <p:cNvSpPr txBox="1"/>
          <p:nvPr/>
        </p:nvSpPr>
        <p:spPr>
          <a:xfrm>
            <a:off x="6332561" y="3835020"/>
            <a:ext cx="1637732" cy="369332"/>
          </a:xfrm>
          <a:prstGeom prst="rect">
            <a:avLst/>
          </a:prstGeom>
          <a:noFill/>
        </p:spPr>
        <p:txBody>
          <a:bodyPr wrap="square" rtlCol="0">
            <a:spAutoFit/>
          </a:bodyPr>
          <a:lstStyle/>
          <a:p>
            <a:pPr algn="r"/>
            <a:r>
              <a:rPr lang="fa-IR" dirty="0" smtClean="0">
                <a:hlinkClick r:id="rId7" action="ppaction://hlinksldjump"/>
              </a:rPr>
              <a:t>هوازدگی کروی</a:t>
            </a:r>
            <a:r>
              <a:rPr lang="fa-IR" dirty="0" smtClean="0"/>
              <a:t> </a:t>
            </a:r>
            <a:endParaRPr lang="en-US" dirty="0"/>
          </a:p>
        </p:txBody>
      </p:sp>
      <p:sp>
        <p:nvSpPr>
          <p:cNvPr id="9" name="TextBox 8">
            <a:hlinkClick r:id="rId8" action="ppaction://hlinksldjump"/>
          </p:cNvPr>
          <p:cNvSpPr txBox="1"/>
          <p:nvPr/>
        </p:nvSpPr>
        <p:spPr>
          <a:xfrm>
            <a:off x="6728346" y="4285398"/>
            <a:ext cx="1351128" cy="369332"/>
          </a:xfrm>
          <a:prstGeom prst="rect">
            <a:avLst/>
          </a:prstGeom>
          <a:noFill/>
        </p:spPr>
        <p:txBody>
          <a:bodyPr wrap="square" rtlCol="0">
            <a:spAutoFit/>
          </a:bodyPr>
          <a:lstStyle/>
          <a:p>
            <a:r>
              <a:rPr lang="fa-IR" dirty="0" smtClean="0">
                <a:hlinkClick r:id="rId8" action="ppaction://hlinksldjump"/>
              </a:rPr>
              <a:t>فرسایش خاک</a:t>
            </a:r>
            <a:endParaRPr lang="en-US"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grpId="0" nodeType="clickEffect">
                                  <p:stCondLst>
                                    <p:cond delay="0"/>
                                  </p:stCondLst>
                                  <p:iterate type="lt">
                                    <p:tmPct val="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770" decel="100000"/>
                                        <p:tgtEl>
                                          <p:spTgt spid="3"/>
                                        </p:tgtEl>
                                      </p:cBhvr>
                                    </p:animEffect>
                                    <p:animScale>
                                      <p:cBhvr>
                                        <p:cTn id="20" dur="770" decel="100000"/>
                                        <p:tgtEl>
                                          <p:spTgt spid="3"/>
                                        </p:tgtEl>
                                      </p:cBhvr>
                                      <p:from x="10000" y="10000"/>
                                      <p:to x="200000" y="450000"/>
                                    </p:animScale>
                                    <p:animScale>
                                      <p:cBhvr>
                                        <p:cTn id="21" dur="1230" accel="100000" fill="hold">
                                          <p:stCondLst>
                                            <p:cond delay="770"/>
                                          </p:stCondLst>
                                        </p:cTn>
                                        <p:tgtEl>
                                          <p:spTgt spid="3"/>
                                        </p:tgtEl>
                                      </p:cBhvr>
                                      <p:from x="200000" y="450000"/>
                                      <p:to x="100000" y="100000"/>
                                    </p:animScale>
                                    <p:set>
                                      <p:cBhvr>
                                        <p:cTn id="22" dur="770" fill="hold"/>
                                        <p:tgtEl>
                                          <p:spTgt spid="3"/>
                                        </p:tgtEl>
                                        <p:attrNameLst>
                                          <p:attrName>ppt_x</p:attrName>
                                        </p:attrNameLst>
                                      </p:cBhvr>
                                      <p:to>
                                        <p:strVal val="(0.5)"/>
                                      </p:to>
                                    </p:set>
                                    <p:anim from="(0.5)" to="(#ppt_x)" calcmode="lin" valueType="num">
                                      <p:cBhvr>
                                        <p:cTn id="23" dur="1230" accel="100000" fill="hold">
                                          <p:stCondLst>
                                            <p:cond delay="770"/>
                                          </p:stCondLst>
                                        </p:cTn>
                                        <p:tgtEl>
                                          <p:spTgt spid="3"/>
                                        </p:tgtEl>
                                        <p:attrNameLst>
                                          <p:attrName>ppt_x</p:attrName>
                                        </p:attrNameLst>
                                      </p:cBhvr>
                                    </p:anim>
                                    <p:set>
                                      <p:cBhvr>
                                        <p:cTn id="24" dur="770" fill="hold"/>
                                        <p:tgtEl>
                                          <p:spTgt spid="3"/>
                                        </p:tgtEl>
                                        <p:attrNameLst>
                                          <p:attrName>ppt_y</p:attrName>
                                        </p:attrNameLst>
                                      </p:cBhvr>
                                      <p:to>
                                        <p:strVal val="(#ppt_y+0.4)"/>
                                      </p:to>
                                    </p:set>
                                    <p:anim from="(#ppt_y+0.4)" to="(#ppt_y)" calcmode="lin" valueType="num">
                                      <p:cBhvr>
                                        <p:cTn id="25" dur="1230" accel="100000" fill="hold">
                                          <p:stCondLst>
                                            <p:cond delay="770"/>
                                          </p:stCondLst>
                                        </p:cTn>
                                        <p:tgtEl>
                                          <p:spTgt spid="3"/>
                                        </p:tgtEl>
                                        <p:attrNameLst>
                                          <p:attrName>ppt_y</p:attrName>
                                        </p:attrNameLst>
                                      </p:cBhvr>
                                    </p:anim>
                                  </p:childTnLst>
                                </p:cTn>
                              </p:par>
                              <p:par>
                                <p:cTn id="26" presetID="51" presetClass="entr" presetSubtype="0" fill="hold" grpId="0" nodeType="withEffect">
                                  <p:stCondLst>
                                    <p:cond delay="0"/>
                                  </p:stCondLst>
                                  <p:iterate type="lt">
                                    <p:tmPct val="0"/>
                                  </p:iterate>
                                  <p:childTnLst>
                                    <p:set>
                                      <p:cBhvr>
                                        <p:cTn id="27" dur="1" fill="hold">
                                          <p:stCondLst>
                                            <p:cond delay="0"/>
                                          </p:stCondLst>
                                        </p:cTn>
                                        <p:tgtEl>
                                          <p:spTgt spid="4"/>
                                        </p:tgtEl>
                                        <p:attrNameLst>
                                          <p:attrName>style.visibility</p:attrName>
                                        </p:attrNameLst>
                                      </p:cBhvr>
                                      <p:to>
                                        <p:strVal val="visible"/>
                                      </p:to>
                                    </p:set>
                                    <p:animEffect transition="in" filter="fade">
                                      <p:cBhvr>
                                        <p:cTn id="28" dur="770" decel="100000"/>
                                        <p:tgtEl>
                                          <p:spTgt spid="4"/>
                                        </p:tgtEl>
                                      </p:cBhvr>
                                    </p:animEffect>
                                    <p:animScale>
                                      <p:cBhvr>
                                        <p:cTn id="29" dur="770" decel="100000"/>
                                        <p:tgtEl>
                                          <p:spTgt spid="4"/>
                                        </p:tgtEl>
                                      </p:cBhvr>
                                      <p:from x="10000" y="10000"/>
                                      <p:to x="200000" y="450000"/>
                                    </p:animScale>
                                    <p:animScale>
                                      <p:cBhvr>
                                        <p:cTn id="30" dur="1230" accel="100000" fill="hold">
                                          <p:stCondLst>
                                            <p:cond delay="770"/>
                                          </p:stCondLst>
                                        </p:cTn>
                                        <p:tgtEl>
                                          <p:spTgt spid="4"/>
                                        </p:tgtEl>
                                      </p:cBhvr>
                                      <p:from x="200000" y="450000"/>
                                      <p:to x="100000" y="100000"/>
                                    </p:animScale>
                                    <p:set>
                                      <p:cBhvr>
                                        <p:cTn id="31" dur="770" fill="hold"/>
                                        <p:tgtEl>
                                          <p:spTgt spid="4"/>
                                        </p:tgtEl>
                                        <p:attrNameLst>
                                          <p:attrName>ppt_x</p:attrName>
                                        </p:attrNameLst>
                                      </p:cBhvr>
                                      <p:to>
                                        <p:strVal val="(0.5)"/>
                                      </p:to>
                                    </p:set>
                                    <p:anim from="(0.5)" to="(#ppt_x)" calcmode="lin" valueType="num">
                                      <p:cBhvr>
                                        <p:cTn id="32" dur="1230" accel="100000" fill="hold">
                                          <p:stCondLst>
                                            <p:cond delay="770"/>
                                          </p:stCondLst>
                                        </p:cTn>
                                        <p:tgtEl>
                                          <p:spTgt spid="4"/>
                                        </p:tgtEl>
                                        <p:attrNameLst>
                                          <p:attrName>ppt_x</p:attrName>
                                        </p:attrNameLst>
                                      </p:cBhvr>
                                    </p:anim>
                                    <p:set>
                                      <p:cBhvr>
                                        <p:cTn id="33" dur="770" fill="hold"/>
                                        <p:tgtEl>
                                          <p:spTgt spid="4"/>
                                        </p:tgtEl>
                                        <p:attrNameLst>
                                          <p:attrName>ppt_y</p:attrName>
                                        </p:attrNameLst>
                                      </p:cBhvr>
                                      <p:to>
                                        <p:strVal val="(#ppt_y+0.4)"/>
                                      </p:to>
                                    </p:set>
                                    <p:anim from="(#ppt_y+0.4)" to="(#ppt_y)" calcmode="lin" valueType="num">
                                      <p:cBhvr>
                                        <p:cTn id="34" dur="1230" accel="100000" fill="hold">
                                          <p:stCondLst>
                                            <p:cond delay="770"/>
                                          </p:stCondLst>
                                        </p:cTn>
                                        <p:tgtEl>
                                          <p:spTgt spid="4"/>
                                        </p:tgtEl>
                                        <p:attrNameLst>
                                          <p:attrName>ppt_y</p:attrName>
                                        </p:attrNameLst>
                                      </p:cBhvr>
                                    </p:anim>
                                  </p:childTnLst>
                                </p:cTn>
                              </p:par>
                              <p:par>
                                <p:cTn id="35" presetID="51" presetClass="entr" presetSubtype="0" fill="hold" grpId="0" nodeType="withEffect">
                                  <p:stCondLst>
                                    <p:cond delay="0"/>
                                  </p:stCondLst>
                                  <p:iterate type="lt">
                                    <p:tmPct val="0"/>
                                  </p:iterate>
                                  <p:childTnLst>
                                    <p:set>
                                      <p:cBhvr>
                                        <p:cTn id="36" dur="1" fill="hold">
                                          <p:stCondLst>
                                            <p:cond delay="0"/>
                                          </p:stCondLst>
                                        </p:cTn>
                                        <p:tgtEl>
                                          <p:spTgt spid="5"/>
                                        </p:tgtEl>
                                        <p:attrNameLst>
                                          <p:attrName>style.visibility</p:attrName>
                                        </p:attrNameLst>
                                      </p:cBhvr>
                                      <p:to>
                                        <p:strVal val="visible"/>
                                      </p:to>
                                    </p:set>
                                    <p:animEffect transition="in" filter="fade">
                                      <p:cBhvr>
                                        <p:cTn id="37" dur="770" decel="100000"/>
                                        <p:tgtEl>
                                          <p:spTgt spid="5"/>
                                        </p:tgtEl>
                                      </p:cBhvr>
                                    </p:animEffect>
                                    <p:animScale>
                                      <p:cBhvr>
                                        <p:cTn id="38" dur="770" decel="100000"/>
                                        <p:tgtEl>
                                          <p:spTgt spid="5"/>
                                        </p:tgtEl>
                                      </p:cBhvr>
                                      <p:from x="10000" y="10000"/>
                                      <p:to x="200000" y="450000"/>
                                    </p:animScale>
                                    <p:animScale>
                                      <p:cBhvr>
                                        <p:cTn id="39" dur="1230" accel="100000" fill="hold">
                                          <p:stCondLst>
                                            <p:cond delay="770"/>
                                          </p:stCondLst>
                                        </p:cTn>
                                        <p:tgtEl>
                                          <p:spTgt spid="5"/>
                                        </p:tgtEl>
                                      </p:cBhvr>
                                      <p:from x="200000" y="450000"/>
                                      <p:to x="100000" y="100000"/>
                                    </p:animScale>
                                    <p:set>
                                      <p:cBhvr>
                                        <p:cTn id="40" dur="770" fill="hold"/>
                                        <p:tgtEl>
                                          <p:spTgt spid="5"/>
                                        </p:tgtEl>
                                        <p:attrNameLst>
                                          <p:attrName>ppt_x</p:attrName>
                                        </p:attrNameLst>
                                      </p:cBhvr>
                                      <p:to>
                                        <p:strVal val="(0.5)"/>
                                      </p:to>
                                    </p:set>
                                    <p:anim from="(0.5)" to="(#ppt_x)" calcmode="lin" valueType="num">
                                      <p:cBhvr>
                                        <p:cTn id="41" dur="1230" accel="100000" fill="hold">
                                          <p:stCondLst>
                                            <p:cond delay="770"/>
                                          </p:stCondLst>
                                        </p:cTn>
                                        <p:tgtEl>
                                          <p:spTgt spid="5"/>
                                        </p:tgtEl>
                                        <p:attrNameLst>
                                          <p:attrName>ppt_x</p:attrName>
                                        </p:attrNameLst>
                                      </p:cBhvr>
                                    </p:anim>
                                    <p:set>
                                      <p:cBhvr>
                                        <p:cTn id="42" dur="770" fill="hold"/>
                                        <p:tgtEl>
                                          <p:spTgt spid="5"/>
                                        </p:tgtEl>
                                        <p:attrNameLst>
                                          <p:attrName>ppt_y</p:attrName>
                                        </p:attrNameLst>
                                      </p:cBhvr>
                                      <p:to>
                                        <p:strVal val="(#ppt_y+0.4)"/>
                                      </p:to>
                                    </p:set>
                                    <p:anim from="(#ppt_y+0.4)" to="(#ppt_y)" calcmode="lin" valueType="num">
                                      <p:cBhvr>
                                        <p:cTn id="43" dur="1230" accel="100000" fill="hold">
                                          <p:stCondLst>
                                            <p:cond delay="770"/>
                                          </p:stCondLst>
                                        </p:cTn>
                                        <p:tgtEl>
                                          <p:spTgt spid="5"/>
                                        </p:tgtEl>
                                        <p:attrNameLst>
                                          <p:attrName>ppt_y</p:attrName>
                                        </p:attrNameLst>
                                      </p:cBhvr>
                                    </p:anim>
                                  </p:childTnLst>
                                </p:cTn>
                              </p:par>
                              <p:par>
                                <p:cTn id="44" presetID="51" presetClass="entr" presetSubtype="0" fill="hold" grpId="0" nodeType="withEffect">
                                  <p:stCondLst>
                                    <p:cond delay="0"/>
                                  </p:stCondLst>
                                  <p:iterate type="lt">
                                    <p:tmPct val="0"/>
                                  </p:iterate>
                                  <p:childTnLst>
                                    <p:set>
                                      <p:cBhvr>
                                        <p:cTn id="45" dur="1" fill="hold">
                                          <p:stCondLst>
                                            <p:cond delay="0"/>
                                          </p:stCondLst>
                                        </p:cTn>
                                        <p:tgtEl>
                                          <p:spTgt spid="6"/>
                                        </p:tgtEl>
                                        <p:attrNameLst>
                                          <p:attrName>style.visibility</p:attrName>
                                        </p:attrNameLst>
                                      </p:cBhvr>
                                      <p:to>
                                        <p:strVal val="visible"/>
                                      </p:to>
                                    </p:set>
                                    <p:animEffect transition="in" filter="fade">
                                      <p:cBhvr>
                                        <p:cTn id="46" dur="770" decel="100000"/>
                                        <p:tgtEl>
                                          <p:spTgt spid="6"/>
                                        </p:tgtEl>
                                      </p:cBhvr>
                                    </p:animEffect>
                                    <p:animScale>
                                      <p:cBhvr>
                                        <p:cTn id="47" dur="770" decel="100000"/>
                                        <p:tgtEl>
                                          <p:spTgt spid="6"/>
                                        </p:tgtEl>
                                      </p:cBhvr>
                                      <p:from x="10000" y="10000"/>
                                      <p:to x="200000" y="450000"/>
                                    </p:animScale>
                                    <p:animScale>
                                      <p:cBhvr>
                                        <p:cTn id="48" dur="1230" accel="100000" fill="hold">
                                          <p:stCondLst>
                                            <p:cond delay="770"/>
                                          </p:stCondLst>
                                        </p:cTn>
                                        <p:tgtEl>
                                          <p:spTgt spid="6"/>
                                        </p:tgtEl>
                                      </p:cBhvr>
                                      <p:from x="200000" y="450000"/>
                                      <p:to x="100000" y="100000"/>
                                    </p:animScale>
                                    <p:set>
                                      <p:cBhvr>
                                        <p:cTn id="49" dur="770" fill="hold"/>
                                        <p:tgtEl>
                                          <p:spTgt spid="6"/>
                                        </p:tgtEl>
                                        <p:attrNameLst>
                                          <p:attrName>ppt_x</p:attrName>
                                        </p:attrNameLst>
                                      </p:cBhvr>
                                      <p:to>
                                        <p:strVal val="(0.5)"/>
                                      </p:to>
                                    </p:set>
                                    <p:anim from="(0.5)" to="(#ppt_x)" calcmode="lin" valueType="num">
                                      <p:cBhvr>
                                        <p:cTn id="50" dur="1230" accel="100000" fill="hold">
                                          <p:stCondLst>
                                            <p:cond delay="770"/>
                                          </p:stCondLst>
                                        </p:cTn>
                                        <p:tgtEl>
                                          <p:spTgt spid="6"/>
                                        </p:tgtEl>
                                        <p:attrNameLst>
                                          <p:attrName>ppt_x</p:attrName>
                                        </p:attrNameLst>
                                      </p:cBhvr>
                                    </p:anim>
                                    <p:set>
                                      <p:cBhvr>
                                        <p:cTn id="51" dur="770" fill="hold"/>
                                        <p:tgtEl>
                                          <p:spTgt spid="6"/>
                                        </p:tgtEl>
                                        <p:attrNameLst>
                                          <p:attrName>ppt_y</p:attrName>
                                        </p:attrNameLst>
                                      </p:cBhvr>
                                      <p:to>
                                        <p:strVal val="(#ppt_y+0.4)"/>
                                      </p:to>
                                    </p:set>
                                    <p:anim from="(#ppt_y+0.4)" to="(#ppt_y)" calcmode="lin" valueType="num">
                                      <p:cBhvr>
                                        <p:cTn id="52" dur="1230" accel="100000" fill="hold">
                                          <p:stCondLst>
                                            <p:cond delay="770"/>
                                          </p:stCondLst>
                                        </p:cTn>
                                        <p:tgtEl>
                                          <p:spTgt spid="6"/>
                                        </p:tgtEl>
                                        <p:attrNameLst>
                                          <p:attrName>ppt_y</p:attrName>
                                        </p:attrNameLst>
                                      </p:cBhvr>
                                    </p:anim>
                                  </p:childTnLst>
                                </p:cTn>
                              </p:par>
                              <p:par>
                                <p:cTn id="53" presetID="51" presetClass="entr" presetSubtype="0" fill="hold" grpId="0" nodeType="withEffect">
                                  <p:stCondLst>
                                    <p:cond delay="0"/>
                                  </p:stCondLst>
                                  <p:iterate type="lt">
                                    <p:tmPct val="0"/>
                                  </p:iterate>
                                  <p:childTnLst>
                                    <p:set>
                                      <p:cBhvr>
                                        <p:cTn id="54" dur="1" fill="hold">
                                          <p:stCondLst>
                                            <p:cond delay="0"/>
                                          </p:stCondLst>
                                        </p:cTn>
                                        <p:tgtEl>
                                          <p:spTgt spid="7"/>
                                        </p:tgtEl>
                                        <p:attrNameLst>
                                          <p:attrName>style.visibility</p:attrName>
                                        </p:attrNameLst>
                                      </p:cBhvr>
                                      <p:to>
                                        <p:strVal val="visible"/>
                                      </p:to>
                                    </p:set>
                                    <p:animEffect transition="in" filter="fade">
                                      <p:cBhvr>
                                        <p:cTn id="55" dur="770" decel="100000"/>
                                        <p:tgtEl>
                                          <p:spTgt spid="7"/>
                                        </p:tgtEl>
                                      </p:cBhvr>
                                    </p:animEffect>
                                    <p:animScale>
                                      <p:cBhvr>
                                        <p:cTn id="56" dur="770" decel="100000"/>
                                        <p:tgtEl>
                                          <p:spTgt spid="7"/>
                                        </p:tgtEl>
                                      </p:cBhvr>
                                      <p:from x="10000" y="10000"/>
                                      <p:to x="200000" y="450000"/>
                                    </p:animScale>
                                    <p:animScale>
                                      <p:cBhvr>
                                        <p:cTn id="57" dur="1230" accel="100000" fill="hold">
                                          <p:stCondLst>
                                            <p:cond delay="770"/>
                                          </p:stCondLst>
                                        </p:cTn>
                                        <p:tgtEl>
                                          <p:spTgt spid="7"/>
                                        </p:tgtEl>
                                      </p:cBhvr>
                                      <p:from x="200000" y="450000"/>
                                      <p:to x="100000" y="100000"/>
                                    </p:animScale>
                                    <p:set>
                                      <p:cBhvr>
                                        <p:cTn id="58" dur="770" fill="hold"/>
                                        <p:tgtEl>
                                          <p:spTgt spid="7"/>
                                        </p:tgtEl>
                                        <p:attrNameLst>
                                          <p:attrName>ppt_x</p:attrName>
                                        </p:attrNameLst>
                                      </p:cBhvr>
                                      <p:to>
                                        <p:strVal val="(0.5)"/>
                                      </p:to>
                                    </p:set>
                                    <p:anim from="(0.5)" to="(#ppt_x)" calcmode="lin" valueType="num">
                                      <p:cBhvr>
                                        <p:cTn id="59" dur="1230" accel="100000" fill="hold">
                                          <p:stCondLst>
                                            <p:cond delay="770"/>
                                          </p:stCondLst>
                                        </p:cTn>
                                        <p:tgtEl>
                                          <p:spTgt spid="7"/>
                                        </p:tgtEl>
                                        <p:attrNameLst>
                                          <p:attrName>ppt_x</p:attrName>
                                        </p:attrNameLst>
                                      </p:cBhvr>
                                    </p:anim>
                                    <p:set>
                                      <p:cBhvr>
                                        <p:cTn id="60" dur="770" fill="hold"/>
                                        <p:tgtEl>
                                          <p:spTgt spid="7"/>
                                        </p:tgtEl>
                                        <p:attrNameLst>
                                          <p:attrName>ppt_y</p:attrName>
                                        </p:attrNameLst>
                                      </p:cBhvr>
                                      <p:to>
                                        <p:strVal val="(#ppt_y+0.4)"/>
                                      </p:to>
                                    </p:set>
                                    <p:anim from="(#ppt_y+0.4)" to="(#ppt_y)" calcmode="lin" valueType="num">
                                      <p:cBhvr>
                                        <p:cTn id="61" dur="1230" accel="100000" fill="hold">
                                          <p:stCondLst>
                                            <p:cond delay="770"/>
                                          </p:stCondLst>
                                        </p:cTn>
                                        <p:tgtEl>
                                          <p:spTgt spid="7"/>
                                        </p:tgtEl>
                                        <p:attrNameLst>
                                          <p:attrName>ppt_y</p:attrName>
                                        </p:attrNameLst>
                                      </p:cBhvr>
                                    </p:anim>
                                  </p:childTnLst>
                                </p:cTn>
                              </p:par>
                              <p:par>
                                <p:cTn id="62" presetID="51" presetClass="entr" presetSubtype="0" fill="hold" grpId="0" nodeType="withEffect">
                                  <p:stCondLst>
                                    <p:cond delay="0"/>
                                  </p:stCondLst>
                                  <p:iterate type="lt">
                                    <p:tmPct val="0"/>
                                  </p:iterate>
                                  <p:childTnLst>
                                    <p:set>
                                      <p:cBhvr>
                                        <p:cTn id="63" dur="1" fill="hold">
                                          <p:stCondLst>
                                            <p:cond delay="0"/>
                                          </p:stCondLst>
                                        </p:cTn>
                                        <p:tgtEl>
                                          <p:spTgt spid="8"/>
                                        </p:tgtEl>
                                        <p:attrNameLst>
                                          <p:attrName>style.visibility</p:attrName>
                                        </p:attrNameLst>
                                      </p:cBhvr>
                                      <p:to>
                                        <p:strVal val="visible"/>
                                      </p:to>
                                    </p:set>
                                    <p:animEffect transition="in" filter="fade">
                                      <p:cBhvr>
                                        <p:cTn id="64" dur="770" decel="100000"/>
                                        <p:tgtEl>
                                          <p:spTgt spid="8"/>
                                        </p:tgtEl>
                                      </p:cBhvr>
                                    </p:animEffect>
                                    <p:animScale>
                                      <p:cBhvr>
                                        <p:cTn id="65" dur="770" decel="100000"/>
                                        <p:tgtEl>
                                          <p:spTgt spid="8"/>
                                        </p:tgtEl>
                                      </p:cBhvr>
                                      <p:from x="10000" y="10000"/>
                                      <p:to x="200000" y="450000"/>
                                    </p:animScale>
                                    <p:animScale>
                                      <p:cBhvr>
                                        <p:cTn id="66" dur="1230" accel="100000" fill="hold">
                                          <p:stCondLst>
                                            <p:cond delay="770"/>
                                          </p:stCondLst>
                                        </p:cTn>
                                        <p:tgtEl>
                                          <p:spTgt spid="8"/>
                                        </p:tgtEl>
                                      </p:cBhvr>
                                      <p:from x="200000" y="450000"/>
                                      <p:to x="100000" y="100000"/>
                                    </p:animScale>
                                    <p:set>
                                      <p:cBhvr>
                                        <p:cTn id="67" dur="770" fill="hold"/>
                                        <p:tgtEl>
                                          <p:spTgt spid="8"/>
                                        </p:tgtEl>
                                        <p:attrNameLst>
                                          <p:attrName>ppt_x</p:attrName>
                                        </p:attrNameLst>
                                      </p:cBhvr>
                                      <p:to>
                                        <p:strVal val="(0.5)"/>
                                      </p:to>
                                    </p:set>
                                    <p:anim from="(0.5)" to="(#ppt_x)" calcmode="lin" valueType="num">
                                      <p:cBhvr>
                                        <p:cTn id="68" dur="1230" accel="100000" fill="hold">
                                          <p:stCondLst>
                                            <p:cond delay="770"/>
                                          </p:stCondLst>
                                        </p:cTn>
                                        <p:tgtEl>
                                          <p:spTgt spid="8"/>
                                        </p:tgtEl>
                                        <p:attrNameLst>
                                          <p:attrName>ppt_x</p:attrName>
                                        </p:attrNameLst>
                                      </p:cBhvr>
                                    </p:anim>
                                    <p:set>
                                      <p:cBhvr>
                                        <p:cTn id="69" dur="770" fill="hold"/>
                                        <p:tgtEl>
                                          <p:spTgt spid="8"/>
                                        </p:tgtEl>
                                        <p:attrNameLst>
                                          <p:attrName>ppt_y</p:attrName>
                                        </p:attrNameLst>
                                      </p:cBhvr>
                                      <p:to>
                                        <p:strVal val="(#ppt_y+0.4)"/>
                                      </p:to>
                                    </p:set>
                                    <p:anim from="(#ppt_y+0.4)" to="(#ppt_y)" calcmode="lin" valueType="num">
                                      <p:cBhvr>
                                        <p:cTn id="70" dur="1230" accel="100000" fill="hold">
                                          <p:stCondLst>
                                            <p:cond delay="770"/>
                                          </p:stCondLst>
                                        </p:cTn>
                                        <p:tgtEl>
                                          <p:spTgt spid="8"/>
                                        </p:tgtEl>
                                        <p:attrNameLst>
                                          <p:attrName>ppt_y</p:attrName>
                                        </p:attrNameLst>
                                      </p:cBhvr>
                                    </p:anim>
                                  </p:childTnLst>
                                </p:cTn>
                              </p:par>
                              <p:par>
                                <p:cTn id="71" presetID="51" presetClass="entr" presetSubtype="0" fill="hold" grpId="0" nodeType="withEffect">
                                  <p:stCondLst>
                                    <p:cond delay="0"/>
                                  </p:stCondLst>
                                  <p:iterate type="lt">
                                    <p:tmPct val="0"/>
                                  </p:iterate>
                                  <p:childTnLst>
                                    <p:set>
                                      <p:cBhvr>
                                        <p:cTn id="72" dur="1" fill="hold">
                                          <p:stCondLst>
                                            <p:cond delay="0"/>
                                          </p:stCondLst>
                                        </p:cTn>
                                        <p:tgtEl>
                                          <p:spTgt spid="9"/>
                                        </p:tgtEl>
                                        <p:attrNameLst>
                                          <p:attrName>style.visibility</p:attrName>
                                        </p:attrNameLst>
                                      </p:cBhvr>
                                      <p:to>
                                        <p:strVal val="visible"/>
                                      </p:to>
                                    </p:set>
                                    <p:animEffect transition="in" filter="fade">
                                      <p:cBhvr>
                                        <p:cTn id="73" dur="770" decel="100000"/>
                                        <p:tgtEl>
                                          <p:spTgt spid="9"/>
                                        </p:tgtEl>
                                      </p:cBhvr>
                                    </p:animEffect>
                                    <p:animScale>
                                      <p:cBhvr>
                                        <p:cTn id="74" dur="770" decel="100000"/>
                                        <p:tgtEl>
                                          <p:spTgt spid="9"/>
                                        </p:tgtEl>
                                      </p:cBhvr>
                                      <p:from x="10000" y="10000"/>
                                      <p:to x="200000" y="450000"/>
                                    </p:animScale>
                                    <p:animScale>
                                      <p:cBhvr>
                                        <p:cTn id="75" dur="1230" accel="100000" fill="hold">
                                          <p:stCondLst>
                                            <p:cond delay="770"/>
                                          </p:stCondLst>
                                        </p:cTn>
                                        <p:tgtEl>
                                          <p:spTgt spid="9"/>
                                        </p:tgtEl>
                                      </p:cBhvr>
                                      <p:from x="200000" y="450000"/>
                                      <p:to x="100000" y="100000"/>
                                    </p:animScale>
                                    <p:set>
                                      <p:cBhvr>
                                        <p:cTn id="76" dur="770" fill="hold"/>
                                        <p:tgtEl>
                                          <p:spTgt spid="9"/>
                                        </p:tgtEl>
                                        <p:attrNameLst>
                                          <p:attrName>ppt_x</p:attrName>
                                        </p:attrNameLst>
                                      </p:cBhvr>
                                      <p:to>
                                        <p:strVal val="(0.5)"/>
                                      </p:to>
                                    </p:set>
                                    <p:anim from="(0.5)" to="(#ppt_x)" calcmode="lin" valueType="num">
                                      <p:cBhvr>
                                        <p:cTn id="77" dur="1230" accel="100000" fill="hold">
                                          <p:stCondLst>
                                            <p:cond delay="770"/>
                                          </p:stCondLst>
                                        </p:cTn>
                                        <p:tgtEl>
                                          <p:spTgt spid="9"/>
                                        </p:tgtEl>
                                        <p:attrNameLst>
                                          <p:attrName>ppt_x</p:attrName>
                                        </p:attrNameLst>
                                      </p:cBhvr>
                                    </p:anim>
                                    <p:set>
                                      <p:cBhvr>
                                        <p:cTn id="78" dur="770" fill="hold"/>
                                        <p:tgtEl>
                                          <p:spTgt spid="9"/>
                                        </p:tgtEl>
                                        <p:attrNameLst>
                                          <p:attrName>ppt_y</p:attrName>
                                        </p:attrNameLst>
                                      </p:cBhvr>
                                      <p:to>
                                        <p:strVal val="(#ppt_y+0.4)"/>
                                      </p:to>
                                    </p:set>
                                    <p:anim from="(#ppt_y+0.4)" to="(#ppt_y)" calcmode="lin" valueType="num">
                                      <p:cBhvr>
                                        <p:cTn id="79" dur="1230" accel="100000" fill="hold">
                                          <p:stCondLst>
                                            <p:cond delay="770"/>
                                          </p:stCondLst>
                                        </p:cTn>
                                        <p:tgtEl>
                                          <p:spTgt spid="9"/>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iterate type="lt">
                                    <p:tmPct val="0"/>
                                  </p:iterate>
                                  <p:childTnLst>
                                    <p:animEffect transition="out" filter="fade">
                                      <p:cBhvr>
                                        <p:cTn id="83" dur="500" tmFilter="0, 0; .2, .5; .8, .5; 1, 0"/>
                                        <p:tgtEl>
                                          <p:spTgt spid="2"/>
                                        </p:tgtEl>
                                      </p:cBhvr>
                                    </p:animEffect>
                                    <p:animScale>
                                      <p:cBhvr>
                                        <p:cTn id="84" dur="250" autoRev="1" fill="hold"/>
                                        <p:tgtEl>
                                          <p:spTgt spid="2"/>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iterate type="lt">
                                    <p:tmPct val="0"/>
                                  </p:iterate>
                                  <p:childTnLst>
                                    <p:animEffect transition="out" filter="fade">
                                      <p:cBhvr>
                                        <p:cTn id="88" dur="500" tmFilter="0, 0; .2, .5; .8, .5; 1, 0"/>
                                        <p:tgtEl>
                                          <p:spTgt spid="3"/>
                                        </p:tgtEl>
                                      </p:cBhvr>
                                    </p:animEffect>
                                    <p:animScale>
                                      <p:cBhvr>
                                        <p:cTn id="89" dur="250" autoRev="1" fill="hold"/>
                                        <p:tgtEl>
                                          <p:spTgt spid="3"/>
                                        </p:tgtEl>
                                      </p:cBhvr>
                                      <p:by x="105000" y="105000"/>
                                    </p:animScale>
                                  </p:childTnLst>
                                </p:cTn>
                              </p:par>
                              <p:par>
                                <p:cTn id="90" presetID="26" presetClass="emph" presetSubtype="0" fill="hold" grpId="1" nodeType="withEffect">
                                  <p:stCondLst>
                                    <p:cond delay="0"/>
                                  </p:stCondLst>
                                  <p:iterate type="lt">
                                    <p:tmPct val="0"/>
                                  </p:iterate>
                                  <p:childTnLst>
                                    <p:animEffect transition="out" filter="fade">
                                      <p:cBhvr>
                                        <p:cTn id="91" dur="500" tmFilter="0, 0; .2, .5; .8, .5; 1, 0"/>
                                        <p:tgtEl>
                                          <p:spTgt spid="4"/>
                                        </p:tgtEl>
                                      </p:cBhvr>
                                    </p:animEffect>
                                    <p:animScale>
                                      <p:cBhvr>
                                        <p:cTn id="92" dur="250" autoRev="1" fill="hold"/>
                                        <p:tgtEl>
                                          <p:spTgt spid="4"/>
                                        </p:tgtEl>
                                      </p:cBhvr>
                                      <p:by x="105000" y="105000"/>
                                    </p:animScale>
                                  </p:childTnLst>
                                </p:cTn>
                              </p:par>
                              <p:par>
                                <p:cTn id="93" presetID="26" presetClass="emph" presetSubtype="0" fill="hold" grpId="1" nodeType="withEffect">
                                  <p:stCondLst>
                                    <p:cond delay="0"/>
                                  </p:stCondLst>
                                  <p:iterate type="lt">
                                    <p:tmPct val="0"/>
                                  </p:iterate>
                                  <p:childTnLst>
                                    <p:animEffect transition="out" filter="fade">
                                      <p:cBhvr>
                                        <p:cTn id="94" dur="500" tmFilter="0, 0; .2, .5; .8, .5; 1, 0"/>
                                        <p:tgtEl>
                                          <p:spTgt spid="5"/>
                                        </p:tgtEl>
                                      </p:cBhvr>
                                    </p:animEffect>
                                    <p:animScale>
                                      <p:cBhvr>
                                        <p:cTn id="95" dur="250" autoRev="1" fill="hold"/>
                                        <p:tgtEl>
                                          <p:spTgt spid="5"/>
                                        </p:tgtEl>
                                      </p:cBhvr>
                                      <p:by x="105000" y="105000"/>
                                    </p:animScale>
                                  </p:childTnLst>
                                </p:cTn>
                              </p:par>
                              <p:par>
                                <p:cTn id="96" presetID="26" presetClass="emph" presetSubtype="0" fill="hold" grpId="1" nodeType="withEffect">
                                  <p:stCondLst>
                                    <p:cond delay="0"/>
                                  </p:stCondLst>
                                  <p:iterate type="lt">
                                    <p:tmPct val="0"/>
                                  </p:iterate>
                                  <p:childTnLst>
                                    <p:animEffect transition="out" filter="fade">
                                      <p:cBhvr>
                                        <p:cTn id="97" dur="500" tmFilter="0, 0; .2, .5; .8, .5; 1, 0"/>
                                        <p:tgtEl>
                                          <p:spTgt spid="6"/>
                                        </p:tgtEl>
                                      </p:cBhvr>
                                    </p:animEffect>
                                    <p:animScale>
                                      <p:cBhvr>
                                        <p:cTn id="98" dur="250" autoRev="1" fill="hold"/>
                                        <p:tgtEl>
                                          <p:spTgt spid="6"/>
                                        </p:tgtEl>
                                      </p:cBhvr>
                                      <p:by x="105000" y="105000"/>
                                    </p:animScale>
                                  </p:childTnLst>
                                </p:cTn>
                              </p:par>
                              <p:par>
                                <p:cTn id="99" presetID="26" presetClass="emph" presetSubtype="0" fill="hold" grpId="1" nodeType="withEffect">
                                  <p:stCondLst>
                                    <p:cond delay="0"/>
                                  </p:stCondLst>
                                  <p:iterate type="lt">
                                    <p:tmPct val="0"/>
                                  </p:iterate>
                                  <p:childTnLst>
                                    <p:animEffect transition="out" filter="fade">
                                      <p:cBhvr>
                                        <p:cTn id="100" dur="500" tmFilter="0, 0; .2, .5; .8, .5; 1, 0"/>
                                        <p:tgtEl>
                                          <p:spTgt spid="7"/>
                                        </p:tgtEl>
                                      </p:cBhvr>
                                    </p:animEffect>
                                    <p:animScale>
                                      <p:cBhvr>
                                        <p:cTn id="101" dur="250" autoRev="1" fill="hold"/>
                                        <p:tgtEl>
                                          <p:spTgt spid="7"/>
                                        </p:tgtEl>
                                      </p:cBhvr>
                                      <p:by x="105000" y="105000"/>
                                    </p:animScale>
                                  </p:childTnLst>
                                </p:cTn>
                              </p:par>
                              <p:par>
                                <p:cTn id="102" presetID="26" presetClass="emph" presetSubtype="0" fill="hold" grpId="1" nodeType="withEffect">
                                  <p:stCondLst>
                                    <p:cond delay="0"/>
                                  </p:stCondLst>
                                  <p:iterate type="lt">
                                    <p:tmPct val="0"/>
                                  </p:iterate>
                                  <p:childTnLst>
                                    <p:animEffect transition="out" filter="fade">
                                      <p:cBhvr>
                                        <p:cTn id="103" dur="500" tmFilter="0, 0; .2, .5; .8, .5; 1, 0"/>
                                        <p:tgtEl>
                                          <p:spTgt spid="8"/>
                                        </p:tgtEl>
                                      </p:cBhvr>
                                    </p:animEffect>
                                    <p:animScale>
                                      <p:cBhvr>
                                        <p:cTn id="104" dur="250" autoRev="1" fill="hold"/>
                                        <p:tgtEl>
                                          <p:spTgt spid="8"/>
                                        </p:tgtEl>
                                      </p:cBhvr>
                                      <p:by x="105000" y="105000"/>
                                    </p:animScale>
                                  </p:childTnLst>
                                </p:cTn>
                              </p:par>
                              <p:par>
                                <p:cTn id="105" presetID="26" presetClass="emph" presetSubtype="0" fill="hold" grpId="1" nodeType="withEffect">
                                  <p:stCondLst>
                                    <p:cond delay="0"/>
                                  </p:stCondLst>
                                  <p:iterate type="lt">
                                    <p:tmPct val="0"/>
                                  </p:iterate>
                                  <p:childTnLst>
                                    <p:animEffect transition="out" filter="fade">
                                      <p:cBhvr>
                                        <p:cTn id="106" dur="500" tmFilter="0, 0; .2, .5; .8, .5; 1, 0"/>
                                        <p:tgtEl>
                                          <p:spTgt spid="9"/>
                                        </p:tgtEl>
                                      </p:cBhvr>
                                    </p:animEffect>
                                    <p:animScale>
                                      <p:cBhvr>
                                        <p:cTn id="107" dur="250" autoRev="1" fill="hold"/>
                                        <p:tgtEl>
                                          <p:spTgt spid="9"/>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4" presetClass="exit" presetSubtype="0" fill="hold" grpId="2" nodeType="clickEffect">
                                  <p:stCondLst>
                                    <p:cond delay="0"/>
                                  </p:stCondLst>
                                  <p:iterate type="lt">
                                    <p:tmAbs val="0"/>
                                  </p:iterate>
                                  <p:childTnLst>
                                    <p:anim to="" calcmode="lin" valueType="num">
                                      <p:cBhvr>
                                        <p:cTn id="111" dur="1"/>
                                        <p:tgtEl>
                                          <p:spTgt spid="3"/>
                                        </p:tgtEl>
                                        <p:attrNameLst>
                                          <p:attrName/>
                                        </p:attrNameLst>
                                      </p:cBhvr>
                                    </p:anim>
                                    <p:set>
                                      <p:cBhvr>
                                        <p:cTn id="112" dur="1" fill="hold">
                                          <p:stCondLst>
                                            <p:cond delay="0"/>
                                          </p:stCondLst>
                                        </p:cTn>
                                        <p:tgtEl>
                                          <p:spTgt spid="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4" presetClass="exit" presetSubtype="0" fill="hold" grpId="2" nodeType="clickEffect">
                                  <p:stCondLst>
                                    <p:cond delay="0"/>
                                  </p:stCondLst>
                                  <p:iterate type="lt">
                                    <p:tmAbs val="0"/>
                                  </p:iterate>
                                  <p:childTnLst>
                                    <p:anim to="" calcmode="lin" valueType="num">
                                      <p:cBhvr>
                                        <p:cTn id="116" dur="1"/>
                                        <p:tgtEl>
                                          <p:spTgt spid="4"/>
                                        </p:tgtEl>
                                        <p:attrNameLst>
                                          <p:attrName/>
                                        </p:attrNameLst>
                                      </p:cBhvr>
                                    </p:anim>
                                    <p:set>
                                      <p:cBhvr>
                                        <p:cTn id="117" dur="1" fill="hold">
                                          <p:stCondLst>
                                            <p:cond delay="0"/>
                                          </p:stCondLst>
                                        </p:cTn>
                                        <p:tgtEl>
                                          <p:spTgt spid="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4" presetClass="exit" presetSubtype="0" fill="hold" grpId="2" nodeType="clickEffect">
                                  <p:stCondLst>
                                    <p:cond delay="0"/>
                                  </p:stCondLst>
                                  <p:iterate type="lt">
                                    <p:tmAbs val="0"/>
                                  </p:iterate>
                                  <p:childTnLst>
                                    <p:anim to="" calcmode="lin" valueType="num">
                                      <p:cBhvr>
                                        <p:cTn id="121" dur="1"/>
                                        <p:tgtEl>
                                          <p:spTgt spid="5"/>
                                        </p:tgtEl>
                                        <p:attrNameLst>
                                          <p:attrName/>
                                        </p:attrNameLst>
                                      </p:cBhvr>
                                    </p:anim>
                                    <p:set>
                                      <p:cBhvr>
                                        <p:cTn id="122" dur="1" fill="hold">
                                          <p:stCondLst>
                                            <p:cond delay="0"/>
                                          </p:stCondLst>
                                        </p:cTn>
                                        <p:tgtEl>
                                          <p:spTgt spid="5"/>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4" presetClass="exit" presetSubtype="0" fill="hold" grpId="2" nodeType="clickEffect">
                                  <p:stCondLst>
                                    <p:cond delay="0"/>
                                  </p:stCondLst>
                                  <p:iterate type="lt">
                                    <p:tmAbs val="0"/>
                                  </p:iterate>
                                  <p:childTnLst>
                                    <p:anim to="" calcmode="lin" valueType="num">
                                      <p:cBhvr>
                                        <p:cTn id="126" dur="1"/>
                                        <p:tgtEl>
                                          <p:spTgt spid="6"/>
                                        </p:tgtEl>
                                        <p:attrNameLst>
                                          <p:attrName/>
                                        </p:attrNameLst>
                                      </p:cBhvr>
                                    </p:anim>
                                    <p:set>
                                      <p:cBhvr>
                                        <p:cTn id="127" dur="1" fill="hold">
                                          <p:stCondLst>
                                            <p:cond delay="0"/>
                                          </p:stCondLst>
                                        </p:cTn>
                                        <p:tgtEl>
                                          <p:spTgt spid="6"/>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4" presetClass="exit" presetSubtype="0" fill="hold" grpId="2" nodeType="clickEffect">
                                  <p:stCondLst>
                                    <p:cond delay="0"/>
                                  </p:stCondLst>
                                  <p:iterate type="lt">
                                    <p:tmAbs val="0"/>
                                  </p:iterate>
                                  <p:childTnLst>
                                    <p:anim to="" calcmode="lin" valueType="num">
                                      <p:cBhvr>
                                        <p:cTn id="131" dur="1"/>
                                        <p:tgtEl>
                                          <p:spTgt spid="7"/>
                                        </p:tgtEl>
                                        <p:attrNameLst>
                                          <p:attrName/>
                                        </p:attrNameLst>
                                      </p:cBhvr>
                                    </p:anim>
                                    <p:set>
                                      <p:cBhvr>
                                        <p:cTn id="132" dur="1" fill="hold">
                                          <p:stCondLst>
                                            <p:cond delay="0"/>
                                          </p:stCondLst>
                                        </p:cTn>
                                        <p:tgtEl>
                                          <p:spTgt spid="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4" presetClass="exit" presetSubtype="0" fill="hold" grpId="2" nodeType="clickEffect">
                                  <p:stCondLst>
                                    <p:cond delay="0"/>
                                  </p:stCondLst>
                                  <p:iterate type="lt">
                                    <p:tmAbs val="0"/>
                                  </p:iterate>
                                  <p:childTnLst>
                                    <p:anim to="" calcmode="lin" valueType="num">
                                      <p:cBhvr>
                                        <p:cTn id="136" dur="1"/>
                                        <p:tgtEl>
                                          <p:spTgt spid="8"/>
                                        </p:tgtEl>
                                        <p:attrNameLst>
                                          <p:attrName/>
                                        </p:attrNameLst>
                                      </p:cBhvr>
                                    </p:anim>
                                    <p:set>
                                      <p:cBhvr>
                                        <p:cTn id="137" dur="1" fill="hold">
                                          <p:stCondLst>
                                            <p:cond delay="0"/>
                                          </p:stCondLst>
                                        </p:cTn>
                                        <p:tgtEl>
                                          <p:spTgt spid="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24" presetClass="exit" presetSubtype="0" fill="hold" grpId="2" nodeType="clickEffect">
                                  <p:stCondLst>
                                    <p:cond delay="0"/>
                                  </p:stCondLst>
                                  <p:iterate type="lt">
                                    <p:tmAbs val="0"/>
                                  </p:iterate>
                                  <p:childTnLst>
                                    <p:anim to="" calcmode="lin" valueType="num">
                                      <p:cBhvr>
                                        <p:cTn id="141" dur="1"/>
                                        <p:tgtEl>
                                          <p:spTgt spid="9"/>
                                        </p:tgtEl>
                                        <p:attrNameLst>
                                          <p:attrName/>
                                        </p:attrNameLst>
                                      </p:cBhvr>
                                    </p:anim>
                                    <p:set>
                                      <p:cBhvr>
                                        <p:cTn id="142" dur="1" fill="hold">
                                          <p:stCondLst>
                                            <p:cond delay="0"/>
                                          </p:stCondLst>
                                        </p:cTn>
                                        <p:tgtEl>
                                          <p:spTgt spid="9"/>
                                        </p:tgtEl>
                                        <p:attrNameLst>
                                          <p:attrName>style.visibility</p:attrName>
                                        </p:attrNameLst>
                                      </p:cBhvr>
                                      <p:to>
                                        <p:strVal val="hidden"/>
                                      </p:to>
                                    </p:set>
                                  </p:childTnLst>
                                </p:cTn>
                              </p:par>
                              <p:par>
                                <p:cTn id="143" presetID="56" presetClass="exit" presetSubtype="0" fill="hold" grpId="2" nodeType="withEffect">
                                  <p:stCondLst>
                                    <p:cond delay="0"/>
                                  </p:stCondLst>
                                  <p:iterate type="lt">
                                    <p:tmPct val="10000"/>
                                  </p:iterate>
                                  <p:childTnLst>
                                    <p:anim from="(ppt_w)" to="(-ppt_w*2)" calcmode="lin" valueType="num">
                                      <p:cBhvr rctx="PPT">
                                        <p:cTn id="144" dur="500" autoRev="1">
                                          <p:stCondLst>
                                            <p:cond delay="0"/>
                                          </p:stCondLst>
                                        </p:cTn>
                                        <p:tgtEl>
                                          <p:spTgt spid="2"/>
                                        </p:tgtEl>
                                        <p:attrNameLst>
                                          <p:attrName>ppt_w</p:attrName>
                                        </p:attrNameLst>
                                      </p:cBhvr>
                                    </p:anim>
                                    <p:anim by="(ppt_w*0.50)" calcmode="lin" valueType="num">
                                      <p:cBhvr>
                                        <p:cTn id="145" dur="500" decel="50000" autoRev="1">
                                          <p:stCondLst>
                                            <p:cond delay="0"/>
                                          </p:stCondLst>
                                        </p:cTn>
                                        <p:tgtEl>
                                          <p:spTgt spid="2"/>
                                        </p:tgtEl>
                                        <p:attrNameLst>
                                          <p:attrName>ppt_x</p:attrName>
                                        </p:attrNameLst>
                                      </p:cBhvr>
                                    </p:anim>
                                    <p:anim from="(ppt_y)" to="(1+ppt_h/2)" calcmode="lin" valueType="num">
                                      <p:cBhvr>
                                        <p:cTn id="146" dur="1000">
                                          <p:stCondLst>
                                            <p:cond delay="0"/>
                                          </p:stCondLst>
                                        </p:cTn>
                                        <p:tgtEl>
                                          <p:spTgt spid="2"/>
                                        </p:tgtEl>
                                        <p:attrNameLst>
                                          <p:attrName>ppt_y</p:attrName>
                                        </p:attrNameLst>
                                      </p:cBhvr>
                                    </p:anim>
                                    <p:animRot by="21600000">
                                      <p:cBhvr>
                                        <p:cTn id="147" dur="1000">
                                          <p:stCondLst>
                                            <p:cond delay="0"/>
                                          </p:stCondLst>
                                        </p:cTn>
                                        <p:tgtEl>
                                          <p:spTgt spid="2"/>
                                        </p:tgtEl>
                                        <p:attrNameLst>
                                          <p:attrName>r</p:attrName>
                                        </p:attrNameLst>
                                      </p:cBhvr>
                                    </p:animRot>
                                    <p:set>
                                      <p:cBhvr>
                                        <p:cTn id="14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p:bldP spid="3" grpId="1"/>
      <p:bldP spid="3" grpId="2"/>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bwMode="auto">
          <a:xfrm>
            <a:off x="5882185" y="287043"/>
            <a:ext cx="2920619" cy="1269241"/>
          </a:xfrm>
          <a:prstGeom prst="wave">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fa-IR" sz="3600" b="0" i="1" u="none" strike="noStrike" cap="none" normalizeH="0" baseline="0" dirty="0" smtClean="0">
                <a:ln>
                  <a:noFill/>
                </a:ln>
                <a:solidFill>
                  <a:schemeClr val="tx1"/>
                </a:solidFill>
                <a:effectLst/>
                <a:latin typeface="Arial" charset="0"/>
                <a:ea typeface="宋体" pitchFamily="2" charset="-122"/>
              </a:rPr>
              <a:t>هوازدگی</a:t>
            </a:r>
            <a:r>
              <a:rPr kumimoji="0" lang="fa-IR" sz="3600" b="0" i="1" u="none" strike="noStrike" cap="none" normalizeH="0" dirty="0" smtClean="0">
                <a:ln>
                  <a:noFill/>
                </a:ln>
                <a:solidFill>
                  <a:schemeClr val="tx1"/>
                </a:solidFill>
                <a:effectLst/>
                <a:latin typeface="Arial" charset="0"/>
                <a:ea typeface="宋体" pitchFamily="2" charset="-122"/>
              </a:rPr>
              <a:t> چیست؟</a:t>
            </a:r>
            <a:endParaRPr kumimoji="0" lang="en-US" sz="1800" b="0" i="1" u="none" strike="noStrike" cap="none" normalizeH="0" baseline="0" dirty="0" smtClean="0">
              <a:ln>
                <a:noFill/>
              </a:ln>
              <a:solidFill>
                <a:schemeClr val="tx1"/>
              </a:solidFill>
              <a:effectLst/>
              <a:latin typeface="Arial" charset="0"/>
              <a:ea typeface="宋体" pitchFamily="2" charset="-122"/>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a:xfrm>
            <a:off x="619432" y="1727544"/>
            <a:ext cx="8347587" cy="4524315"/>
          </a:xfrm>
          <a:prstGeom prst="rect">
            <a:avLst/>
          </a:prstGeom>
        </p:spPr>
        <p:txBody>
          <a:bodyPr wrap="square">
            <a:spAutoFit/>
          </a:bodyPr>
          <a:lstStyle/>
          <a:p>
            <a:pPr algn="r"/>
            <a:r>
              <a:rPr lang="fa-IR" sz="2400" dirty="0" smtClean="0"/>
              <a:t>هوازدگی به زبان ساده عبارت است از پاسخی که مواد سطح زمین در مقابل تغییر محیط از خود بروز می‌دهند و شامل از هم پاشیدن سنگها و تجزیه آنها در سطح زمین و یا نزدیک به سطح زمین است. بعد از میلیونها سال ، بالا آمدگی و </a:t>
            </a:r>
            <a:r>
              <a:rPr lang="fa-IR" sz="2400" dirty="0" smtClean="0">
                <a:hlinkClick r:id="rId2" tooltip="فرسایش"/>
              </a:rPr>
              <a:t>فرسایش</a:t>
            </a:r>
            <a:r>
              <a:rPr lang="fa-IR" sz="2400" dirty="0" smtClean="0"/>
              <a:t> ، سنگهای موجود در سقف توده‌های نفوذی از بین رفته و توده در سطح زمین رهنمون پیدا می‌کند. این توده متبلور که در دما و فشار زیاد و احتمالا در چند کیلومتری زیر زمین تشکیل شده بود، اکنون در سطح زمین و در معرض شرایطی کاملا متفاوت قرار دارد.</a:t>
            </a:r>
            <a:br>
              <a:rPr lang="fa-IR" sz="2400" dirty="0" smtClean="0"/>
            </a:br>
            <a:r>
              <a:rPr lang="fa-IR" sz="2400" dirty="0" smtClean="0"/>
              <a:t/>
            </a:r>
            <a:br>
              <a:rPr lang="fa-IR" sz="2400" dirty="0" smtClean="0"/>
            </a:br>
            <a:r>
              <a:rPr lang="fa-IR" sz="2400" dirty="0" smtClean="0"/>
              <a:t>در چنین وضعیتی ، توده سنگ به تدریج تغییر می‌کند تا جایی که دوباره با شرایط جدید به حالت تعادل برسد به چنین تغییراتی در سنگ ، </a:t>
            </a:r>
            <a:r>
              <a:rPr lang="fa-IR" sz="2400" b="1" dirty="0" smtClean="0"/>
              <a:t>هوازدگی</a:t>
            </a:r>
            <a:r>
              <a:rPr lang="fa-IR" sz="2400" dirty="0" smtClean="0"/>
              <a:t> می‌گویند. هوازدگی معمولا به دو صورت مکانیکی و شیمیایی بررسی می‌شود ولی در طبیعت این دو همزمان عمل می‌کنند.</a:t>
            </a:r>
            <a:endParaRPr lang="en-US" sz="2400" dirty="0"/>
          </a:p>
        </p:txBody>
      </p:sp>
      <p:sp>
        <p:nvSpPr>
          <p:cNvPr id="6" name="Action Button: Home 5">
            <a:hlinkClick r:id="rId3"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iterate type="lt">
                                    <p:tmPct val="0"/>
                                  </p:iterate>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iterate type="lt">
                                    <p:tmPct val="0"/>
                                  </p:iterate>
                                  <p:childTnLst>
                                    <p:animClr clrSpc="rgb" dir="cw">
                                      <p:cBhvr override="childStyle">
                                        <p:cTn id="32" dur="2000" fill="hold"/>
                                        <p:tgtEl>
                                          <p:spTgt spid="3"/>
                                        </p:tgtEl>
                                        <p:attrNameLst>
                                          <p:attrName>style.color</p:attrName>
                                        </p:attrNameLst>
                                      </p:cBhvr>
                                      <p:to>
                                        <a:schemeClr val="folHlink"/>
                                      </p:to>
                                    </p:animClr>
                                  </p:childTnLst>
                                </p:cTn>
                              </p:par>
                            </p:childTnLst>
                          </p:cTn>
                        </p:par>
                      </p:childTnLst>
                    </p:cTn>
                  </p:par>
                  <p:par>
                    <p:cTn id="33" fill="hold">
                      <p:stCondLst>
                        <p:cond delay="indefinite"/>
                      </p:stCondLst>
                      <p:childTnLst>
                        <p:par>
                          <p:cTn id="34" fill="hold">
                            <p:stCondLst>
                              <p:cond delay="0"/>
                            </p:stCondLst>
                            <p:childTnLst>
                              <p:par>
                                <p:cTn id="35" presetID="15" presetClass="exit" presetSubtype="0" fill="hold" grpId="1" nodeType="clickEffect">
                                  <p:stCondLst>
                                    <p:cond delay="0"/>
                                  </p:stCondLst>
                                  <p:iterate type="lt">
                                    <p:tmPct val="0"/>
                                  </p:iterate>
                                  <p:childTnLst>
                                    <p:anim calcmode="lin" valueType="num">
                                      <p:cBhvr>
                                        <p:cTn id="36" dur="1000"/>
                                        <p:tgtEl>
                                          <p:spTgt spid="5"/>
                                        </p:tgtEl>
                                        <p:attrNameLst>
                                          <p:attrName>ppt_w</p:attrName>
                                        </p:attrNameLst>
                                      </p:cBhvr>
                                      <p:tavLst>
                                        <p:tav tm="0">
                                          <p:val>
                                            <p:strVal val="ppt_w"/>
                                          </p:val>
                                        </p:tav>
                                        <p:tav tm="100000">
                                          <p:val>
                                            <p:fltVal val="0"/>
                                          </p:val>
                                        </p:tav>
                                      </p:tavLst>
                                    </p:anim>
                                    <p:anim calcmode="lin" valueType="num">
                                      <p:cBhvr>
                                        <p:cTn id="37" dur="1000"/>
                                        <p:tgtEl>
                                          <p:spTgt spid="5"/>
                                        </p:tgtEl>
                                        <p:attrNameLst>
                                          <p:attrName>ppt_h</p:attrName>
                                        </p:attrNameLst>
                                      </p:cBhvr>
                                      <p:tavLst>
                                        <p:tav tm="0">
                                          <p:val>
                                            <p:strVal val="ppt_h"/>
                                          </p:val>
                                        </p:tav>
                                        <p:tav tm="100000">
                                          <p:val>
                                            <p:fltVal val="0"/>
                                          </p:val>
                                        </p:tav>
                                      </p:tavLst>
                                    </p:anim>
                                    <p:anim calcmode="lin" valueType="num">
                                      <p:cBhvr>
                                        <p:cTn id="38"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9"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0" dur="1" fill="hold">
                                          <p:stCondLst>
                                            <p:cond delay="999"/>
                                          </p:stCondLst>
                                        </p:cTn>
                                        <p:tgtEl>
                                          <p:spTgt spid="5"/>
                                        </p:tgtEl>
                                        <p:attrNameLst>
                                          <p:attrName>style.visibility</p:attrName>
                                        </p:attrNameLst>
                                      </p:cBhvr>
                                      <p:to>
                                        <p:strVal val="hidden"/>
                                      </p:to>
                                    </p:set>
                                  </p:childTnLst>
                                </p:cTn>
                              </p:par>
                              <p:par>
                                <p:cTn id="41" presetID="15" presetClass="exit" presetSubtype="0" fill="hold" grpId="2" nodeType="withEffect">
                                  <p:stCondLst>
                                    <p:cond delay="0"/>
                                  </p:stCondLst>
                                  <p:iterate type="lt">
                                    <p:tmPct val="0"/>
                                  </p:iterate>
                                  <p:childTnLst>
                                    <p:anim calcmode="lin" valueType="num">
                                      <p:cBhvr>
                                        <p:cTn id="42" dur="1000"/>
                                        <p:tgtEl>
                                          <p:spTgt spid="3"/>
                                        </p:tgtEl>
                                        <p:attrNameLst>
                                          <p:attrName>ppt_w</p:attrName>
                                        </p:attrNameLst>
                                      </p:cBhvr>
                                      <p:tavLst>
                                        <p:tav tm="0">
                                          <p:val>
                                            <p:strVal val="ppt_w"/>
                                          </p:val>
                                        </p:tav>
                                        <p:tav tm="100000">
                                          <p:val>
                                            <p:fltVal val="0"/>
                                          </p:val>
                                        </p:tav>
                                      </p:tavLst>
                                    </p:anim>
                                    <p:anim calcmode="lin" valueType="num">
                                      <p:cBhvr>
                                        <p:cTn id="43" dur="1000"/>
                                        <p:tgtEl>
                                          <p:spTgt spid="3"/>
                                        </p:tgtEl>
                                        <p:attrNameLst>
                                          <p:attrName>ppt_h</p:attrName>
                                        </p:attrNameLst>
                                      </p:cBhvr>
                                      <p:tavLst>
                                        <p:tav tm="0">
                                          <p:val>
                                            <p:strVal val="ppt_h"/>
                                          </p:val>
                                        </p:tav>
                                        <p:tav tm="100000">
                                          <p:val>
                                            <p:fltVal val="0"/>
                                          </p:val>
                                        </p:tav>
                                      </p:tavLst>
                                    </p:anim>
                                    <p:anim calcmode="lin" valueType="num">
                                      <p:cBhvr>
                                        <p:cTn id="44"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913720"/>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fa-IR" sz="1200" b="0" i="0" u="none" strike="noStrike" cap="none" normalizeH="0" baseline="0" dirty="0" smtClean="0">
              <a:ln>
                <a:noFill/>
              </a:ln>
              <a:solidFill>
                <a:schemeClr val="tx1"/>
              </a:solidFill>
              <a:effectLst/>
              <a:latin typeface="Calibri"/>
              <a:ea typeface="Times New Roman" pitchFamily="18" charset="0"/>
              <a:cs typeface="Arial" charset="0"/>
            </a:endParaRPr>
          </a:p>
          <a:p>
            <a:pPr lvl="0" algn="r" eaLnBrk="0" hangingPunct="0"/>
            <a:r>
              <a:rPr lang="ar-SA" sz="2400" b="1" i="0" dirty="0" smtClean="0">
                <a:latin typeface="Calibri"/>
                <a:ea typeface="Times New Roman" pitchFamily="18" charset="0"/>
                <a:cs typeface="Arial" charset="0"/>
              </a:rPr>
              <a:t>انواع هوازدگی</a:t>
            </a:r>
            <a:r>
              <a:rPr lang="en-US" sz="2400" b="1" i="0" dirty="0" smtClean="0">
                <a:latin typeface="Calibri"/>
                <a:ea typeface="Times New Roman" pitchFamily="18" charset="0"/>
                <a:cs typeface="Arial" charset="0"/>
              </a:rPr>
              <a:t> </a:t>
            </a:r>
            <a:endParaRPr lang="en-US" sz="2400" i="0" dirty="0" smtClean="0">
              <a:cs typeface="Arial" charset="0"/>
            </a:endParaRPr>
          </a:p>
          <a:p>
            <a:pPr lvl="0" algn="r" eaLnBrk="0" hangingPunct="0"/>
            <a:r>
              <a:rPr lang="ar-SA" sz="2400" i="0" dirty="0" smtClean="0">
                <a:latin typeface="Calibri"/>
                <a:ea typeface="Times New Roman" pitchFamily="18" charset="0"/>
                <a:cs typeface="Arial" charset="0"/>
              </a:rPr>
              <a:t>هوازدگی را با توجه به نوع تغییراتی که در سنگ صورت می‌گیرد به انواع مکانیکی و شیمیایی تقسیم می‌کنند</a:t>
            </a:r>
            <a:endParaRPr lang="en-US" sz="2400" i="0" dirty="0" smtClean="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lang="fa-IR" sz="1200" i="0" dirty="0" smtClean="0">
              <a:latin typeface="Calibri"/>
              <a:ea typeface="Times New Roman" pitchFamily="18"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Times New Roman" pitchFamily="18" charset="0"/>
                <a:cs typeface="Arial" charset="0"/>
              </a:rPr>
              <a:t>. </a:t>
            </a: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a:ea typeface="Times New Roman" pitchFamily="18" charset="0"/>
                <a:cs typeface="Arial" charset="0"/>
              </a:rPr>
              <a:t>هوازدگی مکانیکی</a:t>
            </a:r>
            <a:r>
              <a:rPr kumimoji="0" lang="en-US" sz="2400" b="1" i="0" u="none" strike="noStrike" cap="none" normalizeH="0" baseline="0" dirty="0" smtClean="0">
                <a:ln>
                  <a:noFill/>
                </a:ln>
                <a:solidFill>
                  <a:schemeClr val="tx1"/>
                </a:solidFill>
                <a:effectLst/>
                <a:latin typeface="Calibri"/>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cs typeface="Arial" charset="0"/>
            </a:endParaRPr>
          </a:p>
          <a:p>
            <a:pPr lvl="0" algn="r" eaLnBrk="0" hangingPunct="0"/>
            <a:r>
              <a:rPr lang="fa-IR" sz="2400" i="0" dirty="0" smtClean="0">
                <a:latin typeface="Calibri"/>
                <a:ea typeface="Times New Roman" pitchFamily="18" charset="0"/>
                <a:cs typeface="Arial" charset="0"/>
              </a:rPr>
              <a:t>در </a:t>
            </a:r>
            <a:r>
              <a:rPr lang="ar-SA" sz="2400" i="0" dirty="0" smtClean="0">
                <a:solidFill>
                  <a:srgbClr val="0000FF"/>
                </a:solidFill>
                <a:latin typeface="Calibri"/>
                <a:ea typeface="Times New Roman" pitchFamily="18" charset="0"/>
                <a:cs typeface="Arial" charset="0"/>
                <a:hlinkClick r:id="rId2" tooltip="هوازدگی مکانیکی"/>
              </a:rPr>
              <a:t>هوازدگی مکانیکی</a:t>
            </a:r>
            <a:r>
              <a:rPr lang="fa-IR" sz="2400" i="0" dirty="0" smtClean="0">
                <a:solidFill>
                  <a:srgbClr val="0000FF"/>
                </a:solidFill>
                <a:latin typeface="Calibri"/>
                <a:ea typeface="Times New Roman" pitchFamily="18" charset="0"/>
                <a:cs typeface="Arial" charset="0"/>
              </a:rPr>
              <a:t> </a:t>
            </a: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هیچ تغییری در ترکیب شیمیایی سنگ صورت نمی‌گیرد بلکه سنگها تحت تاثیر یک سری از عوامل فیزیکی به قطعات کوچکتر تقسیم می‌شوند.</a:t>
            </a:r>
            <a:r>
              <a:rPr kumimoji="0" lang="fa-IR" sz="2400" b="0" i="0" u="none" strike="noStrike" cap="none" normalizeH="0" baseline="0" dirty="0" smtClean="0">
                <a:ln>
                  <a:noFill/>
                </a:ln>
                <a:solidFill>
                  <a:schemeClr val="tx1"/>
                </a:solidFill>
                <a:effectLst/>
                <a:latin typeface="Calibri"/>
                <a:ea typeface="Times New Roman" pitchFamily="18" charset="0"/>
                <a:cs typeface="Arial" charset="0"/>
              </a:rPr>
              <a:t> </a:t>
            </a:r>
            <a:r>
              <a:rPr lang="ar-SA" sz="2400" i="0" dirty="0" smtClean="0">
                <a:latin typeface="Calibri"/>
                <a:ea typeface="Times New Roman" pitchFamily="18" charset="0"/>
                <a:cs typeface="Arial" charset="0"/>
              </a:rPr>
              <a:t>در نتیجه </a:t>
            </a: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 بر اثر خرد شدن سنگها سطح جانبی قطعات زیادتر شده</a:t>
            </a:r>
            <a:r>
              <a:rPr kumimoji="0" lang="fa-IR" sz="2400" b="0" i="0" u="none" strike="noStrike" cap="none" normalizeH="0" baseline="0" dirty="0" smtClean="0">
                <a:ln>
                  <a:noFill/>
                </a:ln>
                <a:solidFill>
                  <a:schemeClr val="tx1"/>
                </a:solidFill>
                <a:effectLst/>
                <a:latin typeface="Calibri"/>
                <a:ea typeface="Times New Roman" pitchFamily="18" charset="0"/>
                <a:cs typeface="Arial" charset="0"/>
              </a:rPr>
              <a:t> و سطح</a:t>
            </a:r>
            <a:r>
              <a:rPr kumimoji="0" lang="fa-IR" sz="2400" b="0" i="0" u="none" strike="noStrike" cap="none" normalizeH="0" dirty="0" smtClean="0">
                <a:ln>
                  <a:noFill/>
                </a:ln>
                <a:solidFill>
                  <a:schemeClr val="tx1"/>
                </a:solidFill>
                <a:effectLst/>
                <a:latin typeface="Calibri"/>
                <a:ea typeface="Times New Roman" pitchFamily="18" charset="0"/>
                <a:cs typeface="Arial" charset="0"/>
              </a:rPr>
              <a:t> تماس سنگ با هوا افزایش می یابد </a:t>
            </a: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 </a:t>
            </a:r>
            <a:endParaRPr kumimoji="0" lang="fa-IR" sz="2400" b="0" i="0" u="none" strike="noStrike" cap="none" normalizeH="0" baseline="0" dirty="0" smtClean="0">
              <a:ln>
                <a:noFill/>
              </a:ln>
              <a:solidFill>
                <a:schemeClr val="tx1"/>
              </a:solidFill>
              <a:effectLst/>
              <a:latin typeface="Calibri"/>
              <a:ea typeface="Times New Roman" pitchFamily="18" charset="0"/>
              <a:cs typeface="Arial" charset="0"/>
            </a:endParaRPr>
          </a:p>
          <a:p>
            <a:pPr lvl="0" algn="r" eaLnBrk="0" hangingPunct="0"/>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عوامل </a:t>
            </a:r>
            <a:r>
              <a:rPr kumimoji="0" lang="fa-IR" sz="2400" b="0" i="0" u="none" strike="noStrike" cap="none" normalizeH="0" baseline="0" dirty="0" smtClean="0">
                <a:ln>
                  <a:noFill/>
                </a:ln>
                <a:solidFill>
                  <a:schemeClr val="tx1"/>
                </a:solidFill>
                <a:effectLst/>
                <a:latin typeface="Calibri"/>
                <a:ea typeface="Times New Roman" pitchFamily="18" charset="0"/>
                <a:cs typeface="Arial" charset="0"/>
              </a:rPr>
              <a:t>ایجاد هوازدگی مکانیکی ((فیزیکی )) </a:t>
            </a: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عبارتند از</a:t>
            </a:r>
            <a:r>
              <a:rPr kumimoji="0" lang="fa-IR" sz="2400" b="0" i="0" u="none" strike="noStrike" cap="none" normalizeH="0" baseline="0" dirty="0" smtClean="0">
                <a:ln>
                  <a:noFill/>
                </a:ln>
                <a:solidFill>
                  <a:schemeClr val="tx1"/>
                </a:solidFill>
                <a:effectLst/>
                <a:latin typeface="Calibri"/>
                <a:ea typeface="Times New Roman" pitchFamily="18" charset="0"/>
                <a:cs typeface="Arial" charset="0"/>
              </a:rPr>
              <a:t>: </a:t>
            </a:r>
            <a:r>
              <a:rPr kumimoji="0" lang="en-US" sz="2400" b="0" i="0" u="none" strike="noStrike" cap="none" normalizeH="0" baseline="0" dirty="0" smtClean="0">
                <a:ln>
                  <a:noFill/>
                </a:ln>
                <a:solidFill>
                  <a:schemeClr val="tx1"/>
                </a:solidFill>
                <a:effectLst/>
                <a:latin typeface="Calibri"/>
                <a:ea typeface="Times New Roman" pitchFamily="18" charset="0"/>
                <a:cs typeface="Arial" charset="0"/>
              </a:rPr>
              <a:t> : </a:t>
            </a:r>
            <a:endParaRPr kumimoji="0" lang="en-US" sz="2400" b="0" i="0" u="none" strike="noStrike" cap="none" normalizeH="0" baseline="0" dirty="0" smtClean="0">
              <a:ln>
                <a:noFill/>
              </a:ln>
              <a:solidFill>
                <a:schemeClr val="tx1"/>
              </a:solidFill>
              <a:effectLst/>
              <a:latin typeface="Arial" charset="0"/>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یخبندان ، انبساط حاصل از برداشته شدن بار فوقانی ، انبساط حرارتی و فعالیت موجودات </a:t>
            </a:r>
            <a:r>
              <a:rPr kumimoji="0" lang="fa-IR" sz="2400" b="0" i="0" u="none" strike="noStrike" cap="none" normalizeH="0" baseline="0" dirty="0" smtClean="0">
                <a:ln>
                  <a:noFill/>
                </a:ln>
                <a:solidFill>
                  <a:schemeClr val="tx1"/>
                </a:solidFill>
                <a:effectLst/>
                <a:latin typeface="Calibri"/>
                <a:ea typeface="Times New Roman" pitchFamily="18" charset="0"/>
                <a:cs typeface="Arial" charset="0"/>
              </a:rPr>
              <a:t> و </a:t>
            </a:r>
            <a:r>
              <a:rPr kumimoji="0" lang="ar-SA" sz="2400" b="0" i="0" u="none" strike="noStrike" cap="none" normalizeH="0" baseline="0" dirty="0" smtClean="0">
                <a:ln>
                  <a:noFill/>
                </a:ln>
                <a:solidFill>
                  <a:schemeClr val="tx1"/>
                </a:solidFill>
                <a:effectLst/>
                <a:latin typeface="Calibri"/>
                <a:ea typeface="Times New Roman" pitchFamily="18" charset="0"/>
                <a:cs typeface="Arial" charset="0"/>
              </a:rPr>
              <a:t>زنده</a:t>
            </a:r>
            <a:endParaRPr kumimoji="0" lang="en-US" sz="2400" b="0" i="0" u="none" strike="noStrike" cap="none" normalizeH="0" baseline="0" dirty="0" smtClean="0">
              <a:ln>
                <a:noFill/>
              </a:ln>
              <a:solidFill>
                <a:schemeClr val="tx1"/>
              </a:solidFill>
              <a:effectLst/>
              <a:latin typeface="Arial" charset="0"/>
              <a:cs typeface="Arial" charset="0"/>
            </a:endParaRPr>
          </a:p>
        </p:txBody>
      </p:sp>
      <p:sp>
        <p:nvSpPr>
          <p:cNvPr id="3" name="Action Button: Home 2">
            <a:hlinkClick r:id="rId3"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iterate type="lt">
                                    <p:tmPct val="0"/>
                                  </p:iterate>
                                  <p:childTnLst>
                                    <p:set>
                                      <p:cBhvr>
                                        <p:cTn id="6" dur="1" fill="hold">
                                          <p:stCondLst>
                                            <p:cond delay="0"/>
                                          </p:stCondLst>
                                        </p:cTn>
                                        <p:tgtEl>
                                          <p:spTgt spid="32769">
                                            <p:txEl>
                                              <p:pRg st="1" end="1"/>
                                            </p:txEl>
                                          </p:spTgt>
                                        </p:tgtEl>
                                        <p:attrNameLst>
                                          <p:attrName>style.visibility</p:attrName>
                                        </p:attrNameLst>
                                      </p:cBhvr>
                                      <p:to>
                                        <p:strVal val="visible"/>
                                      </p:to>
                                    </p:set>
                                    <p:anim calcmode="lin" valueType="num">
                                      <p:cBhvr>
                                        <p:cTn id="7" dur="500" fill="hold"/>
                                        <p:tgtEl>
                                          <p:spTgt spid="3276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276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276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2769">
                                            <p:txEl>
                                              <p:pRg st="1" end="1"/>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iterate type="lt">
                                    <p:tmPct val="0"/>
                                  </p:iterate>
                                  <p:childTnLst>
                                    <p:set>
                                      <p:cBhvr>
                                        <p:cTn id="12" dur="1" fill="hold">
                                          <p:stCondLst>
                                            <p:cond delay="0"/>
                                          </p:stCondLst>
                                        </p:cTn>
                                        <p:tgtEl>
                                          <p:spTgt spid="32769">
                                            <p:txEl>
                                              <p:pRg st="2" end="2"/>
                                            </p:txEl>
                                          </p:spTgt>
                                        </p:tgtEl>
                                        <p:attrNameLst>
                                          <p:attrName>style.visibility</p:attrName>
                                        </p:attrNameLst>
                                      </p:cBhvr>
                                      <p:to>
                                        <p:strVal val="visible"/>
                                      </p:to>
                                    </p:set>
                                    <p:anim calcmode="lin" valueType="num">
                                      <p:cBhvr>
                                        <p:cTn id="13" dur="500" fill="hold"/>
                                        <p:tgtEl>
                                          <p:spTgt spid="3276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6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6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4" presetClass="emph" presetSubtype="0" fill="hold" nodeType="click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2769">
                                            <p:txEl>
                                              <p:pRg st="1" end="1"/>
                                            </p:txEl>
                                          </p:spTgt>
                                        </p:tgtEl>
                                        <p:attrNameLst>
                                          <p:attrName>ppt_x</p:attrName>
                                          <p:attrName>ppt_y</p:attrName>
                                        </p:attrNameLst>
                                      </p:cBhvr>
                                    </p:animMotion>
                                    <p:animRot by="1500000">
                                      <p:cBhvr>
                                        <p:cTn id="21" dur="125" fill="hold">
                                          <p:stCondLst>
                                            <p:cond delay="0"/>
                                          </p:stCondLst>
                                        </p:cTn>
                                        <p:tgtEl>
                                          <p:spTgt spid="32769">
                                            <p:txEl>
                                              <p:pRg st="1" end="1"/>
                                            </p:txEl>
                                          </p:spTgt>
                                        </p:tgtEl>
                                        <p:attrNameLst>
                                          <p:attrName>r</p:attrName>
                                        </p:attrNameLst>
                                      </p:cBhvr>
                                    </p:animRot>
                                    <p:animRot by="-1500000">
                                      <p:cBhvr>
                                        <p:cTn id="22" dur="125" fill="hold">
                                          <p:stCondLst>
                                            <p:cond delay="125"/>
                                          </p:stCondLst>
                                        </p:cTn>
                                        <p:tgtEl>
                                          <p:spTgt spid="32769">
                                            <p:txEl>
                                              <p:pRg st="1" end="1"/>
                                            </p:txEl>
                                          </p:spTgt>
                                        </p:tgtEl>
                                        <p:attrNameLst>
                                          <p:attrName>r</p:attrName>
                                        </p:attrNameLst>
                                      </p:cBhvr>
                                    </p:animRot>
                                    <p:animRot by="-1500000">
                                      <p:cBhvr>
                                        <p:cTn id="23" dur="125" fill="hold">
                                          <p:stCondLst>
                                            <p:cond delay="250"/>
                                          </p:stCondLst>
                                        </p:cTn>
                                        <p:tgtEl>
                                          <p:spTgt spid="32769">
                                            <p:txEl>
                                              <p:pRg st="1" end="1"/>
                                            </p:txEl>
                                          </p:spTgt>
                                        </p:tgtEl>
                                        <p:attrNameLst>
                                          <p:attrName>r</p:attrName>
                                        </p:attrNameLst>
                                      </p:cBhvr>
                                    </p:animRot>
                                    <p:animRot by="1500000">
                                      <p:cBhvr>
                                        <p:cTn id="24" dur="125" fill="hold">
                                          <p:stCondLst>
                                            <p:cond delay="375"/>
                                          </p:stCondLst>
                                        </p:cTn>
                                        <p:tgtEl>
                                          <p:spTgt spid="32769">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2769">
                                            <p:txEl>
                                              <p:pRg st="2" end="2"/>
                                            </p:txEl>
                                          </p:spTgt>
                                        </p:tgtEl>
                                        <p:attrNameLst>
                                          <p:attrName>ppt_x</p:attrName>
                                          <p:attrName>ppt_y</p:attrName>
                                        </p:attrNameLst>
                                      </p:cBhvr>
                                    </p:animMotion>
                                    <p:animRot by="1500000">
                                      <p:cBhvr>
                                        <p:cTn id="27" dur="125" fill="hold">
                                          <p:stCondLst>
                                            <p:cond delay="0"/>
                                          </p:stCondLst>
                                        </p:cTn>
                                        <p:tgtEl>
                                          <p:spTgt spid="32769">
                                            <p:txEl>
                                              <p:pRg st="2" end="2"/>
                                            </p:txEl>
                                          </p:spTgt>
                                        </p:tgtEl>
                                        <p:attrNameLst>
                                          <p:attrName>r</p:attrName>
                                        </p:attrNameLst>
                                      </p:cBhvr>
                                    </p:animRot>
                                    <p:animRot by="-1500000">
                                      <p:cBhvr>
                                        <p:cTn id="28" dur="125" fill="hold">
                                          <p:stCondLst>
                                            <p:cond delay="125"/>
                                          </p:stCondLst>
                                        </p:cTn>
                                        <p:tgtEl>
                                          <p:spTgt spid="32769">
                                            <p:txEl>
                                              <p:pRg st="2" end="2"/>
                                            </p:txEl>
                                          </p:spTgt>
                                        </p:tgtEl>
                                        <p:attrNameLst>
                                          <p:attrName>r</p:attrName>
                                        </p:attrNameLst>
                                      </p:cBhvr>
                                    </p:animRot>
                                    <p:animRot by="-1500000">
                                      <p:cBhvr>
                                        <p:cTn id="29" dur="125" fill="hold">
                                          <p:stCondLst>
                                            <p:cond delay="250"/>
                                          </p:stCondLst>
                                        </p:cTn>
                                        <p:tgtEl>
                                          <p:spTgt spid="32769">
                                            <p:txEl>
                                              <p:pRg st="2" end="2"/>
                                            </p:txEl>
                                          </p:spTgt>
                                        </p:tgtEl>
                                        <p:attrNameLst>
                                          <p:attrName>r</p:attrName>
                                        </p:attrNameLst>
                                      </p:cBhvr>
                                    </p:animRot>
                                    <p:animRot by="1500000">
                                      <p:cBhvr>
                                        <p:cTn id="30" dur="125" fill="hold">
                                          <p:stCondLst>
                                            <p:cond delay="375"/>
                                          </p:stCondLst>
                                        </p:cTn>
                                        <p:tgtEl>
                                          <p:spTgt spid="32769">
                                            <p:txEl>
                                              <p:pRg st="2" end="2"/>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iterate type="lt">
                                    <p:tmPct val="0"/>
                                  </p:iterate>
                                  <p:childTnLst>
                                    <p:set>
                                      <p:cBhvr>
                                        <p:cTn id="34" dur="1" fill="hold">
                                          <p:stCondLst>
                                            <p:cond delay="0"/>
                                          </p:stCondLst>
                                        </p:cTn>
                                        <p:tgtEl>
                                          <p:spTgt spid="32769">
                                            <p:txEl>
                                              <p:pRg st="5" end="5"/>
                                            </p:txEl>
                                          </p:spTgt>
                                        </p:tgtEl>
                                        <p:attrNameLst>
                                          <p:attrName>style.visibility</p:attrName>
                                        </p:attrNameLst>
                                      </p:cBhvr>
                                      <p:to>
                                        <p:strVal val="visible"/>
                                      </p:to>
                                    </p:set>
                                    <p:animEffect transition="in" filter="wipe(down)">
                                      <p:cBhvr>
                                        <p:cTn id="35" dur="580">
                                          <p:stCondLst>
                                            <p:cond delay="0"/>
                                          </p:stCondLst>
                                        </p:cTn>
                                        <p:tgtEl>
                                          <p:spTgt spid="32769">
                                            <p:txEl>
                                              <p:pRg st="5" end="5"/>
                                            </p:txEl>
                                          </p:spTgt>
                                        </p:tgtEl>
                                      </p:cBhvr>
                                    </p:animEffect>
                                    <p:anim calcmode="lin" valueType="num">
                                      <p:cBhvr>
                                        <p:cTn id="36" dur="1822" tmFilter="0,0; 0.14,0.36; 0.43,0.73; 0.71,0.91; 1.0,1.0">
                                          <p:stCondLst>
                                            <p:cond delay="0"/>
                                          </p:stCondLst>
                                        </p:cTn>
                                        <p:tgtEl>
                                          <p:spTgt spid="32769">
                                            <p:txEl>
                                              <p:pRg st="5" end="5"/>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2769">
                                            <p:txEl>
                                              <p:pRg st="5" end="5"/>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2769">
                                            <p:txEl>
                                              <p:pRg st="5" end="5"/>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2769">
                                            <p:txEl>
                                              <p:pRg st="5" end="5"/>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2769">
                                            <p:txEl>
                                              <p:pRg st="5" end="5"/>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2769">
                                            <p:txEl>
                                              <p:pRg st="5" end="5"/>
                                            </p:txEl>
                                          </p:spTgt>
                                        </p:tgtEl>
                                      </p:cBhvr>
                                      <p:to x="100000" y="60000"/>
                                    </p:animScale>
                                    <p:animScale>
                                      <p:cBhvr>
                                        <p:cTn id="42" dur="166" decel="50000">
                                          <p:stCondLst>
                                            <p:cond delay="676"/>
                                          </p:stCondLst>
                                        </p:cTn>
                                        <p:tgtEl>
                                          <p:spTgt spid="32769">
                                            <p:txEl>
                                              <p:pRg st="5" end="5"/>
                                            </p:txEl>
                                          </p:spTgt>
                                        </p:tgtEl>
                                      </p:cBhvr>
                                      <p:to x="100000" y="100000"/>
                                    </p:animScale>
                                    <p:animScale>
                                      <p:cBhvr>
                                        <p:cTn id="43" dur="26">
                                          <p:stCondLst>
                                            <p:cond delay="1312"/>
                                          </p:stCondLst>
                                        </p:cTn>
                                        <p:tgtEl>
                                          <p:spTgt spid="32769">
                                            <p:txEl>
                                              <p:pRg st="5" end="5"/>
                                            </p:txEl>
                                          </p:spTgt>
                                        </p:tgtEl>
                                      </p:cBhvr>
                                      <p:to x="100000" y="80000"/>
                                    </p:animScale>
                                    <p:animScale>
                                      <p:cBhvr>
                                        <p:cTn id="44" dur="166" decel="50000">
                                          <p:stCondLst>
                                            <p:cond delay="1338"/>
                                          </p:stCondLst>
                                        </p:cTn>
                                        <p:tgtEl>
                                          <p:spTgt spid="32769">
                                            <p:txEl>
                                              <p:pRg st="5" end="5"/>
                                            </p:txEl>
                                          </p:spTgt>
                                        </p:tgtEl>
                                      </p:cBhvr>
                                      <p:to x="100000" y="100000"/>
                                    </p:animScale>
                                    <p:animScale>
                                      <p:cBhvr>
                                        <p:cTn id="45" dur="26">
                                          <p:stCondLst>
                                            <p:cond delay="1642"/>
                                          </p:stCondLst>
                                        </p:cTn>
                                        <p:tgtEl>
                                          <p:spTgt spid="32769">
                                            <p:txEl>
                                              <p:pRg st="5" end="5"/>
                                            </p:txEl>
                                          </p:spTgt>
                                        </p:tgtEl>
                                      </p:cBhvr>
                                      <p:to x="100000" y="90000"/>
                                    </p:animScale>
                                    <p:animScale>
                                      <p:cBhvr>
                                        <p:cTn id="46" dur="166" decel="50000">
                                          <p:stCondLst>
                                            <p:cond delay="1668"/>
                                          </p:stCondLst>
                                        </p:cTn>
                                        <p:tgtEl>
                                          <p:spTgt spid="32769">
                                            <p:txEl>
                                              <p:pRg st="5" end="5"/>
                                            </p:txEl>
                                          </p:spTgt>
                                        </p:tgtEl>
                                      </p:cBhvr>
                                      <p:to x="100000" y="100000"/>
                                    </p:animScale>
                                    <p:animScale>
                                      <p:cBhvr>
                                        <p:cTn id="47" dur="26">
                                          <p:stCondLst>
                                            <p:cond delay="1808"/>
                                          </p:stCondLst>
                                        </p:cTn>
                                        <p:tgtEl>
                                          <p:spTgt spid="32769">
                                            <p:txEl>
                                              <p:pRg st="5" end="5"/>
                                            </p:txEl>
                                          </p:spTgt>
                                        </p:tgtEl>
                                      </p:cBhvr>
                                      <p:to x="100000" y="95000"/>
                                    </p:animScale>
                                    <p:animScale>
                                      <p:cBhvr>
                                        <p:cTn id="48" dur="166" decel="50000">
                                          <p:stCondLst>
                                            <p:cond delay="1834"/>
                                          </p:stCondLst>
                                        </p:cTn>
                                        <p:tgtEl>
                                          <p:spTgt spid="32769">
                                            <p:txEl>
                                              <p:pRg st="5" end="5"/>
                                            </p:txEl>
                                          </p:spTgt>
                                        </p:tgtEl>
                                      </p:cBhvr>
                                      <p:to x="100000" y="100000"/>
                                    </p:animScale>
                                  </p:childTnLst>
                                </p:cTn>
                              </p:par>
                              <p:par>
                                <p:cTn id="49" presetID="26" presetClass="entr" presetSubtype="0" fill="hold" nodeType="withEffect">
                                  <p:stCondLst>
                                    <p:cond delay="0"/>
                                  </p:stCondLst>
                                  <p:iterate type="lt">
                                    <p:tmPct val="0"/>
                                  </p:iterate>
                                  <p:childTnLst>
                                    <p:set>
                                      <p:cBhvr>
                                        <p:cTn id="50" dur="1" fill="hold">
                                          <p:stCondLst>
                                            <p:cond delay="0"/>
                                          </p:stCondLst>
                                        </p:cTn>
                                        <p:tgtEl>
                                          <p:spTgt spid="32769">
                                            <p:txEl>
                                              <p:pRg st="6" end="6"/>
                                            </p:txEl>
                                          </p:spTgt>
                                        </p:tgtEl>
                                        <p:attrNameLst>
                                          <p:attrName>style.visibility</p:attrName>
                                        </p:attrNameLst>
                                      </p:cBhvr>
                                      <p:to>
                                        <p:strVal val="visible"/>
                                      </p:to>
                                    </p:set>
                                    <p:animEffect transition="in" filter="wipe(down)">
                                      <p:cBhvr>
                                        <p:cTn id="51" dur="580">
                                          <p:stCondLst>
                                            <p:cond delay="0"/>
                                          </p:stCondLst>
                                        </p:cTn>
                                        <p:tgtEl>
                                          <p:spTgt spid="32769">
                                            <p:txEl>
                                              <p:pRg st="6" end="6"/>
                                            </p:txEl>
                                          </p:spTgt>
                                        </p:tgtEl>
                                      </p:cBhvr>
                                    </p:animEffect>
                                    <p:anim calcmode="lin" valueType="num">
                                      <p:cBhvr>
                                        <p:cTn id="52" dur="1822" tmFilter="0,0; 0.14,0.36; 0.43,0.73; 0.71,0.91; 1.0,1.0">
                                          <p:stCondLst>
                                            <p:cond delay="0"/>
                                          </p:stCondLst>
                                        </p:cTn>
                                        <p:tgtEl>
                                          <p:spTgt spid="32769">
                                            <p:txEl>
                                              <p:pRg st="6" end="6"/>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769">
                                            <p:txEl>
                                              <p:pRg st="6" end="6"/>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769">
                                            <p:txEl>
                                              <p:pRg st="6" end="6"/>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769">
                                            <p:txEl>
                                              <p:pRg st="6" end="6"/>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769">
                                            <p:txEl>
                                              <p:pRg st="6" end="6"/>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2769">
                                            <p:txEl>
                                              <p:pRg st="6" end="6"/>
                                            </p:txEl>
                                          </p:spTgt>
                                        </p:tgtEl>
                                      </p:cBhvr>
                                      <p:to x="100000" y="60000"/>
                                    </p:animScale>
                                    <p:animScale>
                                      <p:cBhvr>
                                        <p:cTn id="58" dur="166" decel="50000">
                                          <p:stCondLst>
                                            <p:cond delay="676"/>
                                          </p:stCondLst>
                                        </p:cTn>
                                        <p:tgtEl>
                                          <p:spTgt spid="32769">
                                            <p:txEl>
                                              <p:pRg st="6" end="6"/>
                                            </p:txEl>
                                          </p:spTgt>
                                        </p:tgtEl>
                                      </p:cBhvr>
                                      <p:to x="100000" y="100000"/>
                                    </p:animScale>
                                    <p:animScale>
                                      <p:cBhvr>
                                        <p:cTn id="59" dur="26">
                                          <p:stCondLst>
                                            <p:cond delay="1312"/>
                                          </p:stCondLst>
                                        </p:cTn>
                                        <p:tgtEl>
                                          <p:spTgt spid="32769">
                                            <p:txEl>
                                              <p:pRg st="6" end="6"/>
                                            </p:txEl>
                                          </p:spTgt>
                                        </p:tgtEl>
                                      </p:cBhvr>
                                      <p:to x="100000" y="80000"/>
                                    </p:animScale>
                                    <p:animScale>
                                      <p:cBhvr>
                                        <p:cTn id="60" dur="166" decel="50000">
                                          <p:stCondLst>
                                            <p:cond delay="1338"/>
                                          </p:stCondLst>
                                        </p:cTn>
                                        <p:tgtEl>
                                          <p:spTgt spid="32769">
                                            <p:txEl>
                                              <p:pRg st="6" end="6"/>
                                            </p:txEl>
                                          </p:spTgt>
                                        </p:tgtEl>
                                      </p:cBhvr>
                                      <p:to x="100000" y="100000"/>
                                    </p:animScale>
                                    <p:animScale>
                                      <p:cBhvr>
                                        <p:cTn id="61" dur="26">
                                          <p:stCondLst>
                                            <p:cond delay="1642"/>
                                          </p:stCondLst>
                                        </p:cTn>
                                        <p:tgtEl>
                                          <p:spTgt spid="32769">
                                            <p:txEl>
                                              <p:pRg st="6" end="6"/>
                                            </p:txEl>
                                          </p:spTgt>
                                        </p:tgtEl>
                                      </p:cBhvr>
                                      <p:to x="100000" y="90000"/>
                                    </p:animScale>
                                    <p:animScale>
                                      <p:cBhvr>
                                        <p:cTn id="62" dur="166" decel="50000">
                                          <p:stCondLst>
                                            <p:cond delay="1668"/>
                                          </p:stCondLst>
                                        </p:cTn>
                                        <p:tgtEl>
                                          <p:spTgt spid="32769">
                                            <p:txEl>
                                              <p:pRg st="6" end="6"/>
                                            </p:txEl>
                                          </p:spTgt>
                                        </p:tgtEl>
                                      </p:cBhvr>
                                      <p:to x="100000" y="100000"/>
                                    </p:animScale>
                                    <p:animScale>
                                      <p:cBhvr>
                                        <p:cTn id="63" dur="26">
                                          <p:stCondLst>
                                            <p:cond delay="1808"/>
                                          </p:stCondLst>
                                        </p:cTn>
                                        <p:tgtEl>
                                          <p:spTgt spid="32769">
                                            <p:txEl>
                                              <p:pRg st="6" end="6"/>
                                            </p:txEl>
                                          </p:spTgt>
                                        </p:tgtEl>
                                      </p:cBhvr>
                                      <p:to x="100000" y="95000"/>
                                    </p:animScale>
                                    <p:animScale>
                                      <p:cBhvr>
                                        <p:cTn id="64" dur="166" decel="50000">
                                          <p:stCondLst>
                                            <p:cond delay="1834"/>
                                          </p:stCondLst>
                                        </p:cTn>
                                        <p:tgtEl>
                                          <p:spTgt spid="32769">
                                            <p:txEl>
                                              <p:pRg st="6" end="6"/>
                                            </p:txEl>
                                          </p:spTgt>
                                        </p:tgtEl>
                                      </p:cBhvr>
                                      <p:to x="100000" y="100000"/>
                                    </p:animScale>
                                  </p:childTnLst>
                                </p:cTn>
                              </p:par>
                              <p:par>
                                <p:cTn id="65" presetID="26" presetClass="entr" presetSubtype="0" fill="hold" nodeType="withEffect">
                                  <p:stCondLst>
                                    <p:cond delay="0"/>
                                  </p:stCondLst>
                                  <p:iterate type="lt">
                                    <p:tmPct val="0"/>
                                  </p:iterate>
                                  <p:childTnLst>
                                    <p:set>
                                      <p:cBhvr>
                                        <p:cTn id="66" dur="1" fill="hold">
                                          <p:stCondLst>
                                            <p:cond delay="0"/>
                                          </p:stCondLst>
                                        </p:cTn>
                                        <p:tgtEl>
                                          <p:spTgt spid="32769">
                                            <p:txEl>
                                              <p:pRg st="7" end="7"/>
                                            </p:txEl>
                                          </p:spTgt>
                                        </p:tgtEl>
                                        <p:attrNameLst>
                                          <p:attrName>style.visibility</p:attrName>
                                        </p:attrNameLst>
                                      </p:cBhvr>
                                      <p:to>
                                        <p:strVal val="visible"/>
                                      </p:to>
                                    </p:set>
                                    <p:animEffect transition="in" filter="wipe(down)">
                                      <p:cBhvr>
                                        <p:cTn id="67" dur="580">
                                          <p:stCondLst>
                                            <p:cond delay="0"/>
                                          </p:stCondLst>
                                        </p:cTn>
                                        <p:tgtEl>
                                          <p:spTgt spid="32769">
                                            <p:txEl>
                                              <p:pRg st="7" end="7"/>
                                            </p:txEl>
                                          </p:spTgt>
                                        </p:tgtEl>
                                      </p:cBhvr>
                                    </p:animEffect>
                                    <p:anim calcmode="lin" valueType="num">
                                      <p:cBhvr>
                                        <p:cTn id="68" dur="1822" tmFilter="0,0; 0.14,0.36; 0.43,0.73; 0.71,0.91; 1.0,1.0">
                                          <p:stCondLst>
                                            <p:cond delay="0"/>
                                          </p:stCondLst>
                                        </p:cTn>
                                        <p:tgtEl>
                                          <p:spTgt spid="32769">
                                            <p:txEl>
                                              <p:pRg st="7" end="7"/>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2769">
                                            <p:txEl>
                                              <p:pRg st="7" end="7"/>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2769">
                                            <p:txEl>
                                              <p:pRg st="7" end="7"/>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2769">
                                            <p:txEl>
                                              <p:pRg st="7" end="7"/>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2769">
                                            <p:txEl>
                                              <p:pRg st="7" end="7"/>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2769">
                                            <p:txEl>
                                              <p:pRg st="7" end="7"/>
                                            </p:txEl>
                                          </p:spTgt>
                                        </p:tgtEl>
                                      </p:cBhvr>
                                      <p:to x="100000" y="60000"/>
                                    </p:animScale>
                                    <p:animScale>
                                      <p:cBhvr>
                                        <p:cTn id="74" dur="166" decel="50000">
                                          <p:stCondLst>
                                            <p:cond delay="676"/>
                                          </p:stCondLst>
                                        </p:cTn>
                                        <p:tgtEl>
                                          <p:spTgt spid="32769">
                                            <p:txEl>
                                              <p:pRg st="7" end="7"/>
                                            </p:txEl>
                                          </p:spTgt>
                                        </p:tgtEl>
                                      </p:cBhvr>
                                      <p:to x="100000" y="100000"/>
                                    </p:animScale>
                                    <p:animScale>
                                      <p:cBhvr>
                                        <p:cTn id="75" dur="26">
                                          <p:stCondLst>
                                            <p:cond delay="1312"/>
                                          </p:stCondLst>
                                        </p:cTn>
                                        <p:tgtEl>
                                          <p:spTgt spid="32769">
                                            <p:txEl>
                                              <p:pRg st="7" end="7"/>
                                            </p:txEl>
                                          </p:spTgt>
                                        </p:tgtEl>
                                      </p:cBhvr>
                                      <p:to x="100000" y="80000"/>
                                    </p:animScale>
                                    <p:animScale>
                                      <p:cBhvr>
                                        <p:cTn id="76" dur="166" decel="50000">
                                          <p:stCondLst>
                                            <p:cond delay="1338"/>
                                          </p:stCondLst>
                                        </p:cTn>
                                        <p:tgtEl>
                                          <p:spTgt spid="32769">
                                            <p:txEl>
                                              <p:pRg st="7" end="7"/>
                                            </p:txEl>
                                          </p:spTgt>
                                        </p:tgtEl>
                                      </p:cBhvr>
                                      <p:to x="100000" y="100000"/>
                                    </p:animScale>
                                    <p:animScale>
                                      <p:cBhvr>
                                        <p:cTn id="77" dur="26">
                                          <p:stCondLst>
                                            <p:cond delay="1642"/>
                                          </p:stCondLst>
                                        </p:cTn>
                                        <p:tgtEl>
                                          <p:spTgt spid="32769">
                                            <p:txEl>
                                              <p:pRg st="7" end="7"/>
                                            </p:txEl>
                                          </p:spTgt>
                                        </p:tgtEl>
                                      </p:cBhvr>
                                      <p:to x="100000" y="90000"/>
                                    </p:animScale>
                                    <p:animScale>
                                      <p:cBhvr>
                                        <p:cTn id="78" dur="166" decel="50000">
                                          <p:stCondLst>
                                            <p:cond delay="1668"/>
                                          </p:stCondLst>
                                        </p:cTn>
                                        <p:tgtEl>
                                          <p:spTgt spid="32769">
                                            <p:txEl>
                                              <p:pRg st="7" end="7"/>
                                            </p:txEl>
                                          </p:spTgt>
                                        </p:tgtEl>
                                      </p:cBhvr>
                                      <p:to x="100000" y="100000"/>
                                    </p:animScale>
                                    <p:animScale>
                                      <p:cBhvr>
                                        <p:cTn id="79" dur="26">
                                          <p:stCondLst>
                                            <p:cond delay="1808"/>
                                          </p:stCondLst>
                                        </p:cTn>
                                        <p:tgtEl>
                                          <p:spTgt spid="32769">
                                            <p:txEl>
                                              <p:pRg st="7" end="7"/>
                                            </p:txEl>
                                          </p:spTgt>
                                        </p:tgtEl>
                                      </p:cBhvr>
                                      <p:to x="100000" y="95000"/>
                                    </p:animScale>
                                    <p:animScale>
                                      <p:cBhvr>
                                        <p:cTn id="80" dur="166" decel="50000">
                                          <p:stCondLst>
                                            <p:cond delay="1834"/>
                                          </p:stCondLst>
                                        </p:cTn>
                                        <p:tgtEl>
                                          <p:spTgt spid="32769">
                                            <p:txEl>
                                              <p:pRg st="7" end="7"/>
                                            </p:txEl>
                                          </p:spTgt>
                                        </p:tgtEl>
                                      </p:cBhvr>
                                      <p:to x="100000" y="100000"/>
                                    </p:animScale>
                                  </p:childTnLst>
                                </p:cTn>
                              </p:par>
                              <p:par>
                                <p:cTn id="81" presetID="26" presetClass="entr" presetSubtype="0" fill="hold" nodeType="withEffect">
                                  <p:stCondLst>
                                    <p:cond delay="0"/>
                                  </p:stCondLst>
                                  <p:iterate type="lt">
                                    <p:tmPct val="0"/>
                                  </p:iterate>
                                  <p:childTnLst>
                                    <p:set>
                                      <p:cBhvr>
                                        <p:cTn id="82" dur="1" fill="hold">
                                          <p:stCondLst>
                                            <p:cond delay="0"/>
                                          </p:stCondLst>
                                        </p:cTn>
                                        <p:tgtEl>
                                          <p:spTgt spid="32769">
                                            <p:txEl>
                                              <p:pRg st="8" end="8"/>
                                            </p:txEl>
                                          </p:spTgt>
                                        </p:tgtEl>
                                        <p:attrNameLst>
                                          <p:attrName>style.visibility</p:attrName>
                                        </p:attrNameLst>
                                      </p:cBhvr>
                                      <p:to>
                                        <p:strVal val="visible"/>
                                      </p:to>
                                    </p:set>
                                    <p:animEffect transition="in" filter="wipe(down)">
                                      <p:cBhvr>
                                        <p:cTn id="83" dur="580">
                                          <p:stCondLst>
                                            <p:cond delay="0"/>
                                          </p:stCondLst>
                                        </p:cTn>
                                        <p:tgtEl>
                                          <p:spTgt spid="32769">
                                            <p:txEl>
                                              <p:pRg st="8" end="8"/>
                                            </p:txEl>
                                          </p:spTgt>
                                        </p:tgtEl>
                                      </p:cBhvr>
                                    </p:animEffect>
                                    <p:anim calcmode="lin" valueType="num">
                                      <p:cBhvr>
                                        <p:cTn id="84" dur="1822" tmFilter="0,0; 0.14,0.36; 0.43,0.73; 0.71,0.91; 1.0,1.0">
                                          <p:stCondLst>
                                            <p:cond delay="0"/>
                                          </p:stCondLst>
                                        </p:cTn>
                                        <p:tgtEl>
                                          <p:spTgt spid="32769">
                                            <p:txEl>
                                              <p:pRg st="8" end="8"/>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2769">
                                            <p:txEl>
                                              <p:pRg st="8" end="8"/>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2769">
                                            <p:txEl>
                                              <p:pRg st="8" end="8"/>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2769">
                                            <p:txEl>
                                              <p:pRg st="8" end="8"/>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2769">
                                            <p:txEl>
                                              <p:pRg st="8" end="8"/>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2769">
                                            <p:txEl>
                                              <p:pRg st="8" end="8"/>
                                            </p:txEl>
                                          </p:spTgt>
                                        </p:tgtEl>
                                      </p:cBhvr>
                                      <p:to x="100000" y="60000"/>
                                    </p:animScale>
                                    <p:animScale>
                                      <p:cBhvr>
                                        <p:cTn id="90" dur="166" decel="50000">
                                          <p:stCondLst>
                                            <p:cond delay="676"/>
                                          </p:stCondLst>
                                        </p:cTn>
                                        <p:tgtEl>
                                          <p:spTgt spid="32769">
                                            <p:txEl>
                                              <p:pRg st="8" end="8"/>
                                            </p:txEl>
                                          </p:spTgt>
                                        </p:tgtEl>
                                      </p:cBhvr>
                                      <p:to x="100000" y="100000"/>
                                    </p:animScale>
                                    <p:animScale>
                                      <p:cBhvr>
                                        <p:cTn id="91" dur="26">
                                          <p:stCondLst>
                                            <p:cond delay="1312"/>
                                          </p:stCondLst>
                                        </p:cTn>
                                        <p:tgtEl>
                                          <p:spTgt spid="32769">
                                            <p:txEl>
                                              <p:pRg st="8" end="8"/>
                                            </p:txEl>
                                          </p:spTgt>
                                        </p:tgtEl>
                                      </p:cBhvr>
                                      <p:to x="100000" y="80000"/>
                                    </p:animScale>
                                    <p:animScale>
                                      <p:cBhvr>
                                        <p:cTn id="92" dur="166" decel="50000">
                                          <p:stCondLst>
                                            <p:cond delay="1338"/>
                                          </p:stCondLst>
                                        </p:cTn>
                                        <p:tgtEl>
                                          <p:spTgt spid="32769">
                                            <p:txEl>
                                              <p:pRg st="8" end="8"/>
                                            </p:txEl>
                                          </p:spTgt>
                                        </p:tgtEl>
                                      </p:cBhvr>
                                      <p:to x="100000" y="100000"/>
                                    </p:animScale>
                                    <p:animScale>
                                      <p:cBhvr>
                                        <p:cTn id="93" dur="26">
                                          <p:stCondLst>
                                            <p:cond delay="1642"/>
                                          </p:stCondLst>
                                        </p:cTn>
                                        <p:tgtEl>
                                          <p:spTgt spid="32769">
                                            <p:txEl>
                                              <p:pRg st="8" end="8"/>
                                            </p:txEl>
                                          </p:spTgt>
                                        </p:tgtEl>
                                      </p:cBhvr>
                                      <p:to x="100000" y="90000"/>
                                    </p:animScale>
                                    <p:animScale>
                                      <p:cBhvr>
                                        <p:cTn id="94" dur="166" decel="50000">
                                          <p:stCondLst>
                                            <p:cond delay="1668"/>
                                          </p:stCondLst>
                                        </p:cTn>
                                        <p:tgtEl>
                                          <p:spTgt spid="32769">
                                            <p:txEl>
                                              <p:pRg st="8" end="8"/>
                                            </p:txEl>
                                          </p:spTgt>
                                        </p:tgtEl>
                                      </p:cBhvr>
                                      <p:to x="100000" y="100000"/>
                                    </p:animScale>
                                    <p:animScale>
                                      <p:cBhvr>
                                        <p:cTn id="95" dur="26">
                                          <p:stCondLst>
                                            <p:cond delay="1808"/>
                                          </p:stCondLst>
                                        </p:cTn>
                                        <p:tgtEl>
                                          <p:spTgt spid="32769">
                                            <p:txEl>
                                              <p:pRg st="8" end="8"/>
                                            </p:txEl>
                                          </p:spTgt>
                                        </p:tgtEl>
                                      </p:cBhvr>
                                      <p:to x="100000" y="95000"/>
                                    </p:animScale>
                                    <p:animScale>
                                      <p:cBhvr>
                                        <p:cTn id="96" dur="166" decel="50000">
                                          <p:stCondLst>
                                            <p:cond delay="1834"/>
                                          </p:stCondLst>
                                        </p:cTn>
                                        <p:tgtEl>
                                          <p:spTgt spid="32769">
                                            <p:txEl>
                                              <p:pRg st="8" end="8"/>
                                            </p:tx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34" presetClass="emph" presetSubtype="0" fill="hold" nodeType="clickEffect">
                                  <p:stCondLst>
                                    <p:cond delay="0"/>
                                  </p:stCondLst>
                                  <p:iterate type="lt">
                                    <p:tmPct val="10000"/>
                                  </p:iterate>
                                  <p:childTnLst>
                                    <p:animMotion origin="layout" path="M 0.0 0.0 L 0.0 -0.07213" pathEditMode="relative" ptsTypes="">
                                      <p:cBhvr>
                                        <p:cTn id="100" dur="250" accel="50000" decel="50000" autoRev="1" fill="hold">
                                          <p:stCondLst>
                                            <p:cond delay="0"/>
                                          </p:stCondLst>
                                        </p:cTn>
                                        <p:tgtEl>
                                          <p:spTgt spid="32769">
                                            <p:txEl>
                                              <p:pRg st="5" end="5"/>
                                            </p:txEl>
                                          </p:spTgt>
                                        </p:tgtEl>
                                        <p:attrNameLst>
                                          <p:attrName>ppt_x</p:attrName>
                                          <p:attrName>ppt_y</p:attrName>
                                        </p:attrNameLst>
                                      </p:cBhvr>
                                    </p:animMotion>
                                    <p:animRot by="1500000">
                                      <p:cBhvr>
                                        <p:cTn id="101" dur="125" fill="hold">
                                          <p:stCondLst>
                                            <p:cond delay="0"/>
                                          </p:stCondLst>
                                        </p:cTn>
                                        <p:tgtEl>
                                          <p:spTgt spid="32769">
                                            <p:txEl>
                                              <p:pRg st="5" end="5"/>
                                            </p:txEl>
                                          </p:spTgt>
                                        </p:tgtEl>
                                        <p:attrNameLst>
                                          <p:attrName>r</p:attrName>
                                        </p:attrNameLst>
                                      </p:cBhvr>
                                    </p:animRot>
                                    <p:animRot by="-1500000">
                                      <p:cBhvr>
                                        <p:cTn id="102" dur="125" fill="hold">
                                          <p:stCondLst>
                                            <p:cond delay="125"/>
                                          </p:stCondLst>
                                        </p:cTn>
                                        <p:tgtEl>
                                          <p:spTgt spid="32769">
                                            <p:txEl>
                                              <p:pRg st="5" end="5"/>
                                            </p:txEl>
                                          </p:spTgt>
                                        </p:tgtEl>
                                        <p:attrNameLst>
                                          <p:attrName>r</p:attrName>
                                        </p:attrNameLst>
                                      </p:cBhvr>
                                    </p:animRot>
                                    <p:animRot by="-1500000">
                                      <p:cBhvr>
                                        <p:cTn id="103" dur="125" fill="hold">
                                          <p:stCondLst>
                                            <p:cond delay="250"/>
                                          </p:stCondLst>
                                        </p:cTn>
                                        <p:tgtEl>
                                          <p:spTgt spid="32769">
                                            <p:txEl>
                                              <p:pRg st="5" end="5"/>
                                            </p:txEl>
                                          </p:spTgt>
                                        </p:tgtEl>
                                        <p:attrNameLst>
                                          <p:attrName>r</p:attrName>
                                        </p:attrNameLst>
                                      </p:cBhvr>
                                    </p:animRot>
                                    <p:animRot by="1500000">
                                      <p:cBhvr>
                                        <p:cTn id="104" dur="125" fill="hold">
                                          <p:stCondLst>
                                            <p:cond delay="375"/>
                                          </p:stCondLst>
                                        </p:cTn>
                                        <p:tgtEl>
                                          <p:spTgt spid="32769">
                                            <p:txEl>
                                              <p:pRg st="5" end="5"/>
                                            </p:txEl>
                                          </p:spTgt>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iterate type="lt">
                                    <p:tmPct val="0"/>
                                  </p:iterate>
                                  <p:childTnLst>
                                    <p:animEffect transition="out" filter="fade">
                                      <p:cBhvr>
                                        <p:cTn id="108" dur="500" tmFilter="0, 0; .2, .5; .8, .5; 1, 0"/>
                                        <p:tgtEl>
                                          <p:spTgt spid="32769">
                                            <p:txEl>
                                              <p:pRg st="6" end="6"/>
                                            </p:txEl>
                                          </p:spTgt>
                                        </p:tgtEl>
                                      </p:cBhvr>
                                    </p:animEffect>
                                    <p:animScale>
                                      <p:cBhvr>
                                        <p:cTn id="109" dur="250" autoRev="1" fill="hold"/>
                                        <p:tgtEl>
                                          <p:spTgt spid="32769">
                                            <p:txEl>
                                              <p:pRg st="6" end="6"/>
                                            </p:txEl>
                                          </p:spTgt>
                                        </p:tgtEl>
                                      </p:cBhvr>
                                      <p:by x="105000" y="105000"/>
                                    </p:animScale>
                                  </p:childTnLst>
                                </p:cTn>
                              </p:par>
                              <p:par>
                                <p:cTn id="110" presetID="26" presetClass="emph" presetSubtype="0" fill="hold" nodeType="withEffect">
                                  <p:stCondLst>
                                    <p:cond delay="0"/>
                                  </p:stCondLst>
                                  <p:iterate type="lt">
                                    <p:tmPct val="0"/>
                                  </p:iterate>
                                  <p:childTnLst>
                                    <p:animEffect transition="out" filter="fade">
                                      <p:cBhvr>
                                        <p:cTn id="111" dur="500" tmFilter="0, 0; .2, .5; .8, .5; 1, 0"/>
                                        <p:tgtEl>
                                          <p:spTgt spid="32769">
                                            <p:txEl>
                                              <p:pRg st="7" end="7"/>
                                            </p:txEl>
                                          </p:spTgt>
                                        </p:tgtEl>
                                      </p:cBhvr>
                                    </p:animEffect>
                                    <p:animScale>
                                      <p:cBhvr>
                                        <p:cTn id="112" dur="250" autoRev="1" fill="hold"/>
                                        <p:tgtEl>
                                          <p:spTgt spid="32769">
                                            <p:txEl>
                                              <p:pRg st="7" end="7"/>
                                            </p:txEl>
                                          </p:spTgt>
                                        </p:tgtEl>
                                      </p:cBhvr>
                                      <p:by x="105000" y="105000"/>
                                    </p:animScale>
                                  </p:childTnLst>
                                </p:cTn>
                              </p:par>
                              <p:par>
                                <p:cTn id="113" presetID="26" presetClass="emph" presetSubtype="0" fill="hold" nodeType="withEffect">
                                  <p:stCondLst>
                                    <p:cond delay="0"/>
                                  </p:stCondLst>
                                  <p:iterate type="lt">
                                    <p:tmPct val="0"/>
                                  </p:iterate>
                                  <p:childTnLst>
                                    <p:animEffect transition="out" filter="fade">
                                      <p:cBhvr>
                                        <p:cTn id="114" dur="500" tmFilter="0, 0; .2, .5; .8, .5; 1, 0"/>
                                        <p:tgtEl>
                                          <p:spTgt spid="32769">
                                            <p:txEl>
                                              <p:pRg st="8" end="8"/>
                                            </p:txEl>
                                          </p:spTgt>
                                        </p:tgtEl>
                                      </p:cBhvr>
                                    </p:animEffect>
                                    <p:animScale>
                                      <p:cBhvr>
                                        <p:cTn id="115" dur="250" autoRev="1" fill="hold"/>
                                        <p:tgtEl>
                                          <p:spTgt spid="32769">
                                            <p:txEl>
                                              <p:pRg st="8" end="8"/>
                                            </p:tx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4" presetClass="exit" presetSubtype="0" fill="hold" nodeType="clickEffect">
                                  <p:stCondLst>
                                    <p:cond delay="0"/>
                                  </p:stCondLst>
                                  <p:iterate type="lt">
                                    <p:tmAbs val="0"/>
                                  </p:iterate>
                                  <p:childTnLst>
                                    <p:anim to="" calcmode="lin" valueType="num">
                                      <p:cBhvr>
                                        <p:cTn id="119" dur="1"/>
                                        <p:tgtEl>
                                          <p:spTgt spid="32769">
                                            <p:txEl>
                                              <p:pRg st="1" end="1"/>
                                            </p:txEl>
                                          </p:spTgt>
                                        </p:tgtEl>
                                        <p:attrNameLst>
                                          <p:attrName/>
                                        </p:attrNameLst>
                                      </p:cBhvr>
                                    </p:anim>
                                    <p:set>
                                      <p:cBhvr>
                                        <p:cTn id="120" dur="1" fill="hold">
                                          <p:stCondLst>
                                            <p:cond delay="0"/>
                                          </p:stCondLst>
                                        </p:cTn>
                                        <p:tgtEl>
                                          <p:spTgt spid="32769">
                                            <p:txEl>
                                              <p:pRg st="1" end="1"/>
                                            </p:txEl>
                                          </p:spTgt>
                                        </p:tgtEl>
                                        <p:attrNameLst>
                                          <p:attrName>style.visibility</p:attrName>
                                        </p:attrNameLst>
                                      </p:cBhvr>
                                      <p:to>
                                        <p:strVal val="hidden"/>
                                      </p:to>
                                    </p:set>
                                  </p:childTnLst>
                                </p:cTn>
                              </p:par>
                              <p:par>
                                <p:cTn id="121" presetID="24" presetClass="exit" presetSubtype="0" fill="hold" nodeType="withEffect">
                                  <p:stCondLst>
                                    <p:cond delay="0"/>
                                  </p:stCondLst>
                                  <p:iterate type="lt">
                                    <p:tmAbs val="0"/>
                                  </p:iterate>
                                  <p:childTnLst>
                                    <p:anim to="" calcmode="lin" valueType="num">
                                      <p:cBhvr>
                                        <p:cTn id="122" dur="1"/>
                                        <p:tgtEl>
                                          <p:spTgt spid="32769">
                                            <p:txEl>
                                              <p:pRg st="2" end="2"/>
                                            </p:txEl>
                                          </p:spTgt>
                                        </p:tgtEl>
                                        <p:attrNameLst>
                                          <p:attrName/>
                                        </p:attrNameLst>
                                      </p:cBhvr>
                                    </p:anim>
                                    <p:set>
                                      <p:cBhvr>
                                        <p:cTn id="123" dur="1" fill="hold">
                                          <p:stCondLst>
                                            <p:cond delay="0"/>
                                          </p:stCondLst>
                                        </p:cTn>
                                        <p:tgtEl>
                                          <p:spTgt spid="32769">
                                            <p:txEl>
                                              <p:pRg st="2" end="2"/>
                                            </p:txEl>
                                          </p:spTgt>
                                        </p:tgtEl>
                                        <p:attrNameLst>
                                          <p:attrName>style.visibility</p:attrName>
                                        </p:attrNameLst>
                                      </p:cBhvr>
                                      <p:to>
                                        <p:strVal val="hidden"/>
                                      </p:to>
                                    </p:set>
                                  </p:childTnLst>
                                </p:cTn>
                              </p:par>
                              <p:par>
                                <p:cTn id="124" presetID="24" presetClass="exit" presetSubtype="0" fill="hold" nodeType="withEffect">
                                  <p:stCondLst>
                                    <p:cond delay="0"/>
                                  </p:stCondLst>
                                  <p:childTnLst>
                                    <p:anim to="" calcmode="lin" valueType="num">
                                      <p:cBhvr>
                                        <p:cTn id="125" dur="1"/>
                                        <p:tgtEl>
                                          <p:spTgt spid="32769">
                                            <p:txEl>
                                              <p:pRg st="4" end="4"/>
                                            </p:txEl>
                                          </p:spTgt>
                                        </p:tgtEl>
                                        <p:attrNameLst>
                                          <p:attrName/>
                                        </p:attrNameLst>
                                      </p:cBhvr>
                                    </p:anim>
                                    <p:set>
                                      <p:cBhvr>
                                        <p:cTn id="126" dur="1" fill="hold">
                                          <p:stCondLst>
                                            <p:cond delay="0"/>
                                          </p:stCondLst>
                                        </p:cTn>
                                        <p:tgtEl>
                                          <p:spTgt spid="32769">
                                            <p:txEl>
                                              <p:pRg st="4" end="4"/>
                                            </p:txEl>
                                          </p:spTgt>
                                        </p:tgtEl>
                                        <p:attrNameLst>
                                          <p:attrName>style.visibility</p:attrName>
                                        </p:attrNameLst>
                                      </p:cBhvr>
                                      <p:to>
                                        <p:strVal val="hidden"/>
                                      </p:to>
                                    </p:set>
                                  </p:childTnLst>
                                </p:cTn>
                              </p:par>
                              <p:par>
                                <p:cTn id="127" presetID="24" presetClass="exit" presetSubtype="0" fill="hold" nodeType="withEffect">
                                  <p:stCondLst>
                                    <p:cond delay="0"/>
                                  </p:stCondLst>
                                  <p:iterate type="lt">
                                    <p:tmAbs val="0"/>
                                  </p:iterate>
                                  <p:childTnLst>
                                    <p:anim to="" calcmode="lin" valueType="num">
                                      <p:cBhvr>
                                        <p:cTn id="128" dur="1"/>
                                        <p:tgtEl>
                                          <p:spTgt spid="32769">
                                            <p:txEl>
                                              <p:pRg st="5" end="5"/>
                                            </p:txEl>
                                          </p:spTgt>
                                        </p:tgtEl>
                                        <p:attrNameLst>
                                          <p:attrName/>
                                        </p:attrNameLst>
                                      </p:cBhvr>
                                    </p:anim>
                                    <p:set>
                                      <p:cBhvr>
                                        <p:cTn id="129" dur="1" fill="hold">
                                          <p:stCondLst>
                                            <p:cond delay="0"/>
                                          </p:stCondLst>
                                        </p:cTn>
                                        <p:tgtEl>
                                          <p:spTgt spid="32769">
                                            <p:txEl>
                                              <p:pRg st="5" end="5"/>
                                            </p:txEl>
                                          </p:spTgt>
                                        </p:tgtEl>
                                        <p:attrNameLst>
                                          <p:attrName>style.visibility</p:attrName>
                                        </p:attrNameLst>
                                      </p:cBhvr>
                                      <p:to>
                                        <p:strVal val="hidden"/>
                                      </p:to>
                                    </p:set>
                                  </p:childTnLst>
                                </p:cTn>
                              </p:par>
                              <p:par>
                                <p:cTn id="130" presetID="24" presetClass="exit" presetSubtype="0" fill="hold" nodeType="withEffect">
                                  <p:stCondLst>
                                    <p:cond delay="0"/>
                                  </p:stCondLst>
                                  <p:iterate type="lt">
                                    <p:tmAbs val="0"/>
                                  </p:iterate>
                                  <p:childTnLst>
                                    <p:anim to="" calcmode="lin" valueType="num">
                                      <p:cBhvr>
                                        <p:cTn id="131" dur="1"/>
                                        <p:tgtEl>
                                          <p:spTgt spid="32769">
                                            <p:txEl>
                                              <p:pRg st="6" end="6"/>
                                            </p:txEl>
                                          </p:spTgt>
                                        </p:tgtEl>
                                        <p:attrNameLst>
                                          <p:attrName/>
                                        </p:attrNameLst>
                                      </p:cBhvr>
                                    </p:anim>
                                    <p:set>
                                      <p:cBhvr>
                                        <p:cTn id="132" dur="1" fill="hold">
                                          <p:stCondLst>
                                            <p:cond delay="0"/>
                                          </p:stCondLst>
                                        </p:cTn>
                                        <p:tgtEl>
                                          <p:spTgt spid="32769">
                                            <p:txEl>
                                              <p:pRg st="6" end="6"/>
                                            </p:txEl>
                                          </p:spTgt>
                                        </p:tgtEl>
                                        <p:attrNameLst>
                                          <p:attrName>style.visibility</p:attrName>
                                        </p:attrNameLst>
                                      </p:cBhvr>
                                      <p:to>
                                        <p:strVal val="hidden"/>
                                      </p:to>
                                    </p:set>
                                  </p:childTnLst>
                                </p:cTn>
                              </p:par>
                              <p:par>
                                <p:cTn id="133" presetID="24" presetClass="exit" presetSubtype="0" fill="hold" nodeType="withEffect">
                                  <p:stCondLst>
                                    <p:cond delay="0"/>
                                  </p:stCondLst>
                                  <p:iterate type="lt">
                                    <p:tmAbs val="0"/>
                                  </p:iterate>
                                  <p:childTnLst>
                                    <p:anim to="" calcmode="lin" valueType="num">
                                      <p:cBhvr>
                                        <p:cTn id="134" dur="1"/>
                                        <p:tgtEl>
                                          <p:spTgt spid="32769">
                                            <p:txEl>
                                              <p:pRg st="7" end="7"/>
                                            </p:txEl>
                                          </p:spTgt>
                                        </p:tgtEl>
                                        <p:attrNameLst>
                                          <p:attrName/>
                                        </p:attrNameLst>
                                      </p:cBhvr>
                                    </p:anim>
                                    <p:set>
                                      <p:cBhvr>
                                        <p:cTn id="135" dur="1" fill="hold">
                                          <p:stCondLst>
                                            <p:cond delay="0"/>
                                          </p:stCondLst>
                                        </p:cTn>
                                        <p:tgtEl>
                                          <p:spTgt spid="32769">
                                            <p:txEl>
                                              <p:pRg st="7" end="7"/>
                                            </p:txEl>
                                          </p:spTgt>
                                        </p:tgtEl>
                                        <p:attrNameLst>
                                          <p:attrName>style.visibility</p:attrName>
                                        </p:attrNameLst>
                                      </p:cBhvr>
                                      <p:to>
                                        <p:strVal val="hidden"/>
                                      </p:to>
                                    </p:set>
                                  </p:childTnLst>
                                </p:cTn>
                              </p:par>
                              <p:par>
                                <p:cTn id="136" presetID="24" presetClass="exit" presetSubtype="0" fill="hold" nodeType="withEffect">
                                  <p:stCondLst>
                                    <p:cond delay="0"/>
                                  </p:stCondLst>
                                  <p:iterate type="lt">
                                    <p:tmAbs val="0"/>
                                  </p:iterate>
                                  <p:childTnLst>
                                    <p:anim to="" calcmode="lin" valueType="num">
                                      <p:cBhvr>
                                        <p:cTn id="137" dur="1"/>
                                        <p:tgtEl>
                                          <p:spTgt spid="32769">
                                            <p:txEl>
                                              <p:pRg st="8" end="8"/>
                                            </p:txEl>
                                          </p:spTgt>
                                        </p:tgtEl>
                                        <p:attrNameLst>
                                          <p:attrName/>
                                        </p:attrNameLst>
                                      </p:cBhvr>
                                    </p:anim>
                                    <p:set>
                                      <p:cBhvr>
                                        <p:cTn id="138" dur="1" fill="hold">
                                          <p:stCondLst>
                                            <p:cond delay="0"/>
                                          </p:stCondLst>
                                        </p:cTn>
                                        <p:tgtEl>
                                          <p:spTgt spid="32769">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95288" y="257152"/>
            <a:ext cx="8229600" cy="981075"/>
          </a:xfrm>
        </p:spPr>
        <p:txBody>
          <a:bodyPr/>
          <a:lstStyle/>
          <a:p>
            <a:r>
              <a:rPr lang="ar-SA" b="1" dirty="0" smtClean="0">
                <a:solidFill>
                  <a:schemeClr val="tx1"/>
                </a:solidFill>
                <a:latin typeface="+mn-lt"/>
                <a:ea typeface="+mn-ea"/>
                <a:cs typeface="+mn-cs"/>
              </a:rPr>
              <a:t>عوامل موثر در هوازدگی مکانیکی </a:t>
            </a:r>
            <a:r>
              <a:rPr lang="en-US" sz="1800" dirty="0" smtClean="0">
                <a:solidFill>
                  <a:schemeClr val="tx1"/>
                </a:solidFill>
                <a:latin typeface="+mn-lt"/>
                <a:ea typeface="+mn-ea"/>
                <a:cs typeface="+mn-cs"/>
              </a:rPr>
              <a:t/>
            </a:r>
            <a:br>
              <a:rPr lang="en-US" sz="1800" dirty="0" smtClean="0">
                <a:solidFill>
                  <a:schemeClr val="tx1"/>
                </a:solidFill>
                <a:latin typeface="+mn-lt"/>
                <a:ea typeface="+mn-ea"/>
                <a:cs typeface="+mn-cs"/>
              </a:rPr>
            </a:br>
            <a:endParaRPr lang="en-US" dirty="0">
              <a:solidFill>
                <a:schemeClr val="tx1"/>
              </a:solidFill>
            </a:endParaRPr>
          </a:p>
        </p:txBody>
      </p:sp>
      <p:sp>
        <p:nvSpPr>
          <p:cNvPr id="138243" name="Rectangle 3"/>
          <p:cNvSpPr>
            <a:spLocks noGrp="1" noChangeArrowheads="1"/>
          </p:cNvSpPr>
          <p:nvPr>
            <p:ph type="body" idx="1"/>
          </p:nvPr>
        </p:nvSpPr>
        <p:spPr>
          <a:xfrm>
            <a:off x="-313899" y="1190766"/>
            <a:ext cx="8939284" cy="5667234"/>
          </a:xfrm>
        </p:spPr>
        <p:txBody>
          <a:bodyPr/>
          <a:lstStyle/>
          <a:p>
            <a:pPr algn="r"/>
            <a:r>
              <a:rPr lang="ar-SA" sz="2400" b="1" dirty="0" smtClean="0">
                <a:solidFill>
                  <a:schemeClr val="tx1"/>
                </a:solidFill>
                <a:latin typeface="+mn-lt"/>
                <a:ea typeface="+mn-ea"/>
                <a:cs typeface="+mn-cs"/>
              </a:rPr>
              <a:t>یخبندان </a:t>
            </a:r>
            <a:endParaRPr lang="en-US" sz="2400" dirty="0">
              <a:solidFill>
                <a:schemeClr val="tx1"/>
              </a:solidFill>
              <a:latin typeface="+mn-lt"/>
              <a:ea typeface="+mn-ea"/>
              <a:cs typeface="+mn-cs"/>
            </a:endParaRPr>
          </a:p>
          <a:p>
            <a:pPr algn="r"/>
            <a:r>
              <a:rPr lang="ar-SA" sz="2400" dirty="0">
                <a:solidFill>
                  <a:schemeClr val="tx1"/>
                </a:solidFill>
                <a:latin typeface="+mn-lt"/>
                <a:ea typeface="+mn-ea"/>
                <a:cs typeface="+mn-cs"/>
              </a:rPr>
              <a:t>یخ بستن و ذوب پی در پی از مهمترین فرآیندهای هوازدگی مکانیکی به شمار می‌آیند. وقتی آب یخ می‌بندد. حجم آن در حدود 9% زیاد می‌شود. این افزایش حجم باعث ایجاد نیروی عظیمی می‌شود. افزایش حجم با یخ بستن آب ناشی از ایجاد یک ساختمان بلورین باز در هنگام یخ زدن است. وقتی آب یخ می‌زند نیروی زیادی به سمت خارج ایجاد می‌کند</a:t>
            </a:r>
            <a:r>
              <a:rPr lang="en-US" sz="2400" dirty="0">
                <a:solidFill>
                  <a:schemeClr val="tx1"/>
                </a:solidFill>
                <a:latin typeface="+mn-lt"/>
                <a:ea typeface="+mn-ea"/>
                <a:cs typeface="+mn-cs"/>
              </a:rPr>
              <a:t>.</a:t>
            </a:r>
            <a:br>
              <a:rPr lang="en-US" sz="2400" dirty="0">
                <a:solidFill>
                  <a:schemeClr val="tx1"/>
                </a:solidFill>
                <a:latin typeface="+mn-lt"/>
                <a:ea typeface="+mn-ea"/>
                <a:cs typeface="+mn-cs"/>
              </a:rPr>
            </a:b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ar-SA" sz="2400" dirty="0">
                <a:solidFill>
                  <a:schemeClr val="tx1"/>
                </a:solidFill>
                <a:latin typeface="+mn-lt"/>
                <a:ea typeface="+mn-ea"/>
                <a:cs typeface="+mn-cs"/>
              </a:rPr>
              <a:t>در طبیعت آب به داخل شکافها و حفرات موجود در سنگ نفوذ کرده و یخ </a:t>
            </a:r>
            <a:r>
              <a:rPr lang="ar-SA" sz="2400" dirty="0" smtClean="0">
                <a:solidFill>
                  <a:schemeClr val="tx1"/>
                </a:solidFill>
                <a:latin typeface="+mn-lt"/>
                <a:ea typeface="+mn-ea"/>
                <a:cs typeface="+mn-cs"/>
              </a:rPr>
              <a:t>و </a:t>
            </a:r>
            <a:r>
              <a:rPr lang="ar-SA" sz="2400" dirty="0">
                <a:solidFill>
                  <a:schemeClr val="tx1"/>
                </a:solidFill>
                <a:latin typeface="+mn-lt"/>
                <a:ea typeface="+mn-ea"/>
                <a:cs typeface="+mn-cs"/>
              </a:rPr>
              <a:t>در اثر انبساط سبب </a:t>
            </a:r>
            <a:r>
              <a:rPr lang="ar-SA" sz="2400" dirty="0">
                <a:solidFill>
                  <a:schemeClr val="tx1"/>
                </a:solidFill>
                <a:latin typeface="+mn-lt"/>
                <a:ea typeface="+mn-ea"/>
                <a:cs typeface="+mn-cs"/>
                <a:hlinkClick r:id="rId2" tooltip="درزه"/>
              </a:rPr>
              <a:t>شکستگی </a:t>
            </a:r>
            <a:r>
              <a:rPr lang="ar-SA" sz="2400" dirty="0" smtClean="0">
                <a:solidFill>
                  <a:schemeClr val="tx1"/>
                </a:solidFill>
                <a:latin typeface="+mn-lt"/>
                <a:ea typeface="+mn-ea"/>
                <a:cs typeface="+mn-cs"/>
                <a:hlinkClick r:id="rId2" tooltip="درزه"/>
              </a:rPr>
              <a:t>سنگ</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می‌شود.</a:t>
            </a:r>
            <a:r>
              <a:rPr lang="en-US" sz="2400" dirty="0" smtClean="0">
                <a:solidFill>
                  <a:schemeClr val="tx1"/>
                </a:solidFill>
                <a:latin typeface="+mn-lt"/>
                <a:ea typeface="+mn-ea"/>
                <a:cs typeface="+mn-cs"/>
              </a:rPr>
              <a:t> </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می‌زند</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به </a:t>
            </a:r>
            <a:r>
              <a:rPr lang="ar-SA" sz="2400" dirty="0">
                <a:solidFill>
                  <a:schemeClr val="tx1"/>
                </a:solidFill>
                <a:latin typeface="+mn-lt"/>
                <a:ea typeface="+mn-ea"/>
                <a:cs typeface="+mn-cs"/>
              </a:rPr>
              <a:t>این فرآیندها </a:t>
            </a:r>
            <a:r>
              <a:rPr lang="ar-SA" sz="2400" dirty="0" smtClean="0">
                <a:solidFill>
                  <a:schemeClr val="tx1"/>
                </a:solidFill>
                <a:latin typeface="+mn-lt"/>
                <a:ea typeface="+mn-ea"/>
                <a:cs typeface="+mn-cs"/>
              </a:rPr>
              <a:t>یخبندان</a:t>
            </a:r>
            <a:r>
              <a:rPr lang="fa-IR" sz="2400" dirty="0" smtClean="0">
                <a:solidFill>
                  <a:schemeClr val="tx1"/>
                </a:solidFill>
                <a:latin typeface="+mn-lt"/>
                <a:ea typeface="+mn-ea"/>
                <a:cs typeface="+mn-cs"/>
              </a:rPr>
              <a:t> می گویند </a:t>
            </a:r>
            <a:r>
              <a:rPr lang="ar-SA" sz="2400" dirty="0" smtClean="0">
                <a:solidFill>
                  <a:schemeClr val="tx1"/>
                </a:solidFill>
                <a:latin typeface="+mn-lt"/>
                <a:ea typeface="+mn-ea"/>
                <a:cs typeface="+mn-cs"/>
              </a:rPr>
              <a:t>فرآیندهای </a:t>
            </a:r>
            <a:r>
              <a:rPr lang="ar-SA" sz="2400" dirty="0">
                <a:solidFill>
                  <a:schemeClr val="tx1"/>
                </a:solidFill>
                <a:latin typeface="+mn-lt"/>
                <a:ea typeface="+mn-ea"/>
                <a:cs typeface="+mn-cs"/>
              </a:rPr>
              <a:t>یخبندان اکثرا در نواحی کوهستانی که در آن چرخه روزانه ذوب و یخبندان وجود دارد مشاهده می‌شود. در این نقاط سنگها از جای خود کنده می‌شوند و پس از غلتیدن روی هم انباشته می‌شوند و در پای صخره‌ها ، شیبهای واریزه‌ای را بوجود می‌آورند</a:t>
            </a:r>
            <a:endParaRPr lang="en-US" sz="2400" dirty="0"/>
          </a:p>
        </p:txBody>
      </p:sp>
      <p:sp>
        <p:nvSpPr>
          <p:cNvPr id="4" name="Action Button: Home 3">
            <a:hlinkClick r:id="rId3" action="ppaction://hlinksldjump" highlightClick="1"/>
          </p:cNvPr>
          <p:cNvSpPr/>
          <p:nvPr/>
        </p:nvSpPr>
        <p:spPr bwMode="auto">
          <a:xfrm>
            <a:off x="0" y="5854891"/>
            <a:ext cx="1023582" cy="1003110"/>
          </a:xfrm>
          <a:prstGeom prst="actionButtonHome">
            <a:avLst/>
          </a:prstGeom>
          <a:solidFill>
            <a:srgbClr val="FFC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normalizeH="0" baseline="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宋体" pitchFamily="2" charset="-122"/>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0"/>
                                  </p:iterate>
                                  <p:childTnLst>
                                    <p:set>
                                      <p:cBhvr>
                                        <p:cTn id="6" dur="1" fill="hold">
                                          <p:stCondLst>
                                            <p:cond delay="0"/>
                                          </p:stCondLst>
                                        </p:cTn>
                                        <p:tgtEl>
                                          <p:spTgt spid="138242"/>
                                        </p:tgtEl>
                                        <p:attrNameLst>
                                          <p:attrName>style.visibility</p:attrName>
                                        </p:attrNameLst>
                                      </p:cBhvr>
                                      <p:to>
                                        <p:strVal val="visible"/>
                                      </p:to>
                                    </p:set>
                                    <p:anim calcmode="lin" valueType="num">
                                      <p:cBhvr>
                                        <p:cTn id="7" dur="2000" fill="hold"/>
                                        <p:tgtEl>
                                          <p:spTgt spid="138242"/>
                                        </p:tgtEl>
                                        <p:attrNameLst>
                                          <p:attrName>ppt_w</p:attrName>
                                        </p:attrNameLst>
                                      </p:cBhvr>
                                      <p:tavLst>
                                        <p:tav tm="0">
                                          <p:val>
                                            <p:fltVal val="0"/>
                                          </p:val>
                                        </p:tav>
                                        <p:tav tm="100000">
                                          <p:val>
                                            <p:strVal val="#ppt_w"/>
                                          </p:val>
                                        </p:tav>
                                      </p:tavLst>
                                    </p:anim>
                                    <p:anim calcmode="lin" valueType="num">
                                      <p:cBhvr>
                                        <p:cTn id="8" dur="2000" fill="hold"/>
                                        <p:tgtEl>
                                          <p:spTgt spid="138242"/>
                                        </p:tgtEl>
                                        <p:attrNameLst>
                                          <p:attrName>ppt_h</p:attrName>
                                        </p:attrNameLst>
                                      </p:cBhvr>
                                      <p:tavLst>
                                        <p:tav tm="0">
                                          <p:val>
                                            <p:fltVal val="0"/>
                                          </p:val>
                                        </p:tav>
                                        <p:tav tm="100000">
                                          <p:val>
                                            <p:strVal val="#ppt_h"/>
                                          </p:val>
                                        </p:tav>
                                      </p:tavLst>
                                    </p:anim>
                                    <p:anim calcmode="lin" valueType="num">
                                      <p:cBhvr>
                                        <p:cTn id="9" dur="2000" fill="hold"/>
                                        <p:tgtEl>
                                          <p:spTgt spid="13824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382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38242"/>
                                        </p:tgtEl>
                                        <p:attrNameLst>
                                          <p:attrName>ppt_x</p:attrName>
                                          <p:attrName>ppt_y</p:attrName>
                                        </p:attrNameLst>
                                      </p:cBhvr>
                                    </p:animMotion>
                                    <p:animRot by="1500000">
                                      <p:cBhvr>
                                        <p:cTn id="15" dur="125" fill="hold">
                                          <p:stCondLst>
                                            <p:cond delay="0"/>
                                          </p:stCondLst>
                                        </p:cTn>
                                        <p:tgtEl>
                                          <p:spTgt spid="138242"/>
                                        </p:tgtEl>
                                        <p:attrNameLst>
                                          <p:attrName>r</p:attrName>
                                        </p:attrNameLst>
                                      </p:cBhvr>
                                    </p:animRot>
                                    <p:animRot by="-1500000">
                                      <p:cBhvr>
                                        <p:cTn id="16" dur="125" fill="hold">
                                          <p:stCondLst>
                                            <p:cond delay="125"/>
                                          </p:stCondLst>
                                        </p:cTn>
                                        <p:tgtEl>
                                          <p:spTgt spid="138242"/>
                                        </p:tgtEl>
                                        <p:attrNameLst>
                                          <p:attrName>r</p:attrName>
                                        </p:attrNameLst>
                                      </p:cBhvr>
                                    </p:animRot>
                                    <p:animRot by="-1500000">
                                      <p:cBhvr>
                                        <p:cTn id="17" dur="125" fill="hold">
                                          <p:stCondLst>
                                            <p:cond delay="250"/>
                                          </p:stCondLst>
                                        </p:cTn>
                                        <p:tgtEl>
                                          <p:spTgt spid="138242"/>
                                        </p:tgtEl>
                                        <p:attrNameLst>
                                          <p:attrName>r</p:attrName>
                                        </p:attrNameLst>
                                      </p:cBhvr>
                                    </p:animRot>
                                    <p:animRot by="1500000">
                                      <p:cBhvr>
                                        <p:cTn id="18" dur="125" fill="hold">
                                          <p:stCondLst>
                                            <p:cond delay="375"/>
                                          </p:stCondLst>
                                        </p:cTn>
                                        <p:tgtEl>
                                          <p:spTgt spid="13824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grpId="0" nodeType="clickEffect">
                                  <p:stCondLst>
                                    <p:cond delay="0"/>
                                  </p:stCondLst>
                                  <p:iterate type="lt">
                                    <p:tmPct val="0"/>
                                  </p:iterate>
                                  <p:childTnLst>
                                    <p:set>
                                      <p:cBhvr>
                                        <p:cTn id="22" dur="1" fill="hold">
                                          <p:stCondLst>
                                            <p:cond delay="0"/>
                                          </p:stCondLst>
                                        </p:cTn>
                                        <p:tgtEl>
                                          <p:spTgt spid="138243">
                                            <p:txEl>
                                              <p:pRg st="0" end="0"/>
                                            </p:txEl>
                                          </p:spTgt>
                                        </p:tgtEl>
                                        <p:attrNameLst>
                                          <p:attrName>style.visibility</p:attrName>
                                        </p:attrNameLst>
                                      </p:cBhvr>
                                      <p:to>
                                        <p:strVal val="visible"/>
                                      </p:to>
                                    </p:set>
                                    <p:anim calcmode="lin" valueType="num">
                                      <p:cBhvr>
                                        <p:cTn id="23" dur="2000" fill="hold"/>
                                        <p:tgtEl>
                                          <p:spTgt spid="138243">
                                            <p:txEl>
                                              <p:pRg st="0" end="0"/>
                                            </p:txEl>
                                          </p:spTgt>
                                        </p:tgtEl>
                                        <p:attrNameLst>
                                          <p:attrName>ppt_w</p:attrName>
                                        </p:attrNameLst>
                                      </p:cBhvr>
                                      <p:tavLst>
                                        <p:tav tm="0">
                                          <p:val>
                                            <p:strVal val="#ppt_w*2.5"/>
                                          </p:val>
                                        </p:tav>
                                        <p:tav tm="100000">
                                          <p:val>
                                            <p:strVal val="#ppt_w"/>
                                          </p:val>
                                        </p:tav>
                                      </p:tavLst>
                                    </p:anim>
                                    <p:anim calcmode="lin" valueType="num">
                                      <p:cBhvr>
                                        <p:cTn id="24" dur="2000" fill="hold"/>
                                        <p:tgtEl>
                                          <p:spTgt spid="138243">
                                            <p:txEl>
                                              <p:pRg st="0" end="0"/>
                                            </p:txEl>
                                          </p:spTgt>
                                        </p:tgtEl>
                                        <p:attrNameLst>
                                          <p:attrName>ppt_h</p:attrName>
                                        </p:attrNameLst>
                                      </p:cBhvr>
                                      <p:tavLst>
                                        <p:tav tm="0">
                                          <p:val>
                                            <p:strVal val="#ppt_h*0.01"/>
                                          </p:val>
                                        </p:tav>
                                        <p:tav tm="100000">
                                          <p:val>
                                            <p:strVal val="#ppt_h"/>
                                          </p:val>
                                        </p:tav>
                                      </p:tavLst>
                                    </p:anim>
                                    <p:anim calcmode="lin" valueType="num">
                                      <p:cBhvr>
                                        <p:cTn id="25" dur="2000" fill="hold"/>
                                        <p:tgtEl>
                                          <p:spTgt spid="138243">
                                            <p:txEl>
                                              <p:pRg st="0" end="0"/>
                                            </p:txEl>
                                          </p:spTgt>
                                        </p:tgtEl>
                                        <p:attrNameLst>
                                          <p:attrName>ppt_x</p:attrName>
                                        </p:attrNameLst>
                                      </p:cBhvr>
                                      <p:tavLst>
                                        <p:tav tm="0">
                                          <p:val>
                                            <p:strVal val="#ppt_x"/>
                                          </p:val>
                                        </p:tav>
                                        <p:tav tm="100000">
                                          <p:val>
                                            <p:strVal val="#ppt_x"/>
                                          </p:val>
                                        </p:tav>
                                      </p:tavLst>
                                    </p:anim>
                                    <p:anim calcmode="lin" valueType="num">
                                      <p:cBhvr>
                                        <p:cTn id="26" dur="2000" fill="hold"/>
                                        <p:tgtEl>
                                          <p:spTgt spid="138243">
                                            <p:txEl>
                                              <p:pRg st="0" end="0"/>
                                            </p:txEl>
                                          </p:spTgt>
                                        </p:tgtEl>
                                        <p:attrNameLst>
                                          <p:attrName>ppt_y</p:attrName>
                                        </p:attrNameLst>
                                      </p:cBhvr>
                                      <p:tavLst>
                                        <p:tav tm="0">
                                          <p:val>
                                            <p:strVal val="#ppt_h+1"/>
                                          </p:val>
                                        </p:tav>
                                        <p:tav tm="100000">
                                          <p:val>
                                            <p:strVal val="#ppt_y"/>
                                          </p:val>
                                        </p:tav>
                                      </p:tavLst>
                                    </p:anim>
                                    <p:animEffect transition="in" filter="fade">
                                      <p:cBhvr>
                                        <p:cTn id="27" dur="2000"/>
                                        <p:tgtEl>
                                          <p:spTgt spid="13824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iterate type="lt">
                                    <p:tmPct val="0"/>
                                  </p:iterate>
                                  <p:childTnLst>
                                    <p:set>
                                      <p:cBhvr>
                                        <p:cTn id="31" dur="1" fill="hold">
                                          <p:stCondLst>
                                            <p:cond delay="0"/>
                                          </p:stCondLst>
                                        </p:cTn>
                                        <p:tgtEl>
                                          <p:spTgt spid="138243">
                                            <p:txEl>
                                              <p:pRg st="1" end="1"/>
                                            </p:txEl>
                                          </p:spTgt>
                                        </p:tgtEl>
                                        <p:attrNameLst>
                                          <p:attrName>style.visibility</p:attrName>
                                        </p:attrNameLst>
                                      </p:cBhvr>
                                      <p:to>
                                        <p:strVal val="visible"/>
                                      </p:to>
                                    </p:set>
                                    <p:anim calcmode="lin" valueType="num">
                                      <p:cBhvr>
                                        <p:cTn id="32" dur="2000" fill="hold"/>
                                        <p:tgtEl>
                                          <p:spTgt spid="138243">
                                            <p:txEl>
                                              <p:pRg st="1" end="1"/>
                                            </p:txEl>
                                          </p:spTgt>
                                        </p:tgtEl>
                                        <p:attrNameLst>
                                          <p:attrName>ppt_w</p:attrName>
                                        </p:attrNameLst>
                                      </p:cBhvr>
                                      <p:tavLst>
                                        <p:tav tm="0">
                                          <p:val>
                                            <p:strVal val="#ppt_w*2.5"/>
                                          </p:val>
                                        </p:tav>
                                        <p:tav tm="100000">
                                          <p:val>
                                            <p:strVal val="#ppt_w"/>
                                          </p:val>
                                        </p:tav>
                                      </p:tavLst>
                                    </p:anim>
                                    <p:anim calcmode="lin" valueType="num">
                                      <p:cBhvr>
                                        <p:cTn id="33" dur="2000" fill="hold"/>
                                        <p:tgtEl>
                                          <p:spTgt spid="138243">
                                            <p:txEl>
                                              <p:pRg st="1" end="1"/>
                                            </p:txEl>
                                          </p:spTgt>
                                        </p:tgtEl>
                                        <p:attrNameLst>
                                          <p:attrName>ppt_h</p:attrName>
                                        </p:attrNameLst>
                                      </p:cBhvr>
                                      <p:tavLst>
                                        <p:tav tm="0">
                                          <p:val>
                                            <p:strVal val="#ppt_h*0.01"/>
                                          </p:val>
                                        </p:tav>
                                        <p:tav tm="100000">
                                          <p:val>
                                            <p:strVal val="#ppt_h"/>
                                          </p:val>
                                        </p:tav>
                                      </p:tavLst>
                                    </p:anim>
                                    <p:anim calcmode="lin" valueType="num">
                                      <p:cBhvr>
                                        <p:cTn id="34" dur="2000" fill="hold"/>
                                        <p:tgtEl>
                                          <p:spTgt spid="138243">
                                            <p:txEl>
                                              <p:pRg st="1" end="1"/>
                                            </p:txEl>
                                          </p:spTgt>
                                        </p:tgtEl>
                                        <p:attrNameLst>
                                          <p:attrName>ppt_x</p:attrName>
                                        </p:attrNameLst>
                                      </p:cBhvr>
                                      <p:tavLst>
                                        <p:tav tm="0">
                                          <p:val>
                                            <p:strVal val="#ppt_x"/>
                                          </p:val>
                                        </p:tav>
                                        <p:tav tm="100000">
                                          <p:val>
                                            <p:strVal val="#ppt_x"/>
                                          </p:val>
                                        </p:tav>
                                      </p:tavLst>
                                    </p:anim>
                                    <p:anim calcmode="lin" valueType="num">
                                      <p:cBhvr>
                                        <p:cTn id="35" dur="2000" fill="hold"/>
                                        <p:tgtEl>
                                          <p:spTgt spid="138243">
                                            <p:txEl>
                                              <p:pRg st="1" end="1"/>
                                            </p:txEl>
                                          </p:spTgt>
                                        </p:tgtEl>
                                        <p:attrNameLst>
                                          <p:attrName>ppt_y</p:attrName>
                                        </p:attrNameLst>
                                      </p:cBhvr>
                                      <p:tavLst>
                                        <p:tav tm="0">
                                          <p:val>
                                            <p:strVal val="#ppt_h+1"/>
                                          </p:val>
                                        </p:tav>
                                        <p:tav tm="100000">
                                          <p:val>
                                            <p:strVal val="#ppt_y"/>
                                          </p:val>
                                        </p:tav>
                                      </p:tavLst>
                                    </p:anim>
                                    <p:animEffect transition="in" filter="fade">
                                      <p:cBhvr>
                                        <p:cTn id="36" dur="2000"/>
                                        <p:tgtEl>
                                          <p:spTgt spid="13824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xit" presetSubtype="0" fill="hold" grpId="1" nodeType="clickEffect">
                                  <p:stCondLst>
                                    <p:cond delay="0"/>
                                  </p:stCondLst>
                                  <p:iterate type="lt">
                                    <p:tmPct val="0"/>
                                  </p:iterate>
                                  <p:childTnLst>
                                    <p:animEffect transition="out" filter="wipe(down)">
                                      <p:cBhvr>
                                        <p:cTn id="40" dur="180" accel="50000">
                                          <p:stCondLst>
                                            <p:cond delay="1820"/>
                                          </p:stCondLst>
                                        </p:cTn>
                                        <p:tgtEl>
                                          <p:spTgt spid="138243">
                                            <p:txEl>
                                              <p:pRg st="0" end="0"/>
                                            </p:txEl>
                                          </p:spTgt>
                                        </p:tgtEl>
                                      </p:cBhvr>
                                    </p:animEffect>
                                    <p:anim calcmode="lin" valueType="num">
                                      <p:cBhvr>
                                        <p:cTn id="41" dur="1822" tmFilter="0,0; 0.14,0.31; 0.43,0.73; 0.71,0.91; 1.0,1.0">
                                          <p:stCondLst>
                                            <p:cond delay="0"/>
                                          </p:stCondLst>
                                        </p:cTn>
                                        <p:tgtEl>
                                          <p:spTgt spid="138243">
                                            <p:txEl>
                                              <p:pRg st="0" end="0"/>
                                            </p:txEl>
                                          </p:spTgt>
                                        </p:tgtEl>
                                        <p:attrNameLst>
                                          <p:attrName>ppt_x</p:attrName>
                                        </p:attrNameLst>
                                      </p:cBhvr>
                                      <p:tavLst>
                                        <p:tav tm="0">
                                          <p:val>
                                            <p:strVal val="ppt_x"/>
                                          </p:val>
                                        </p:tav>
                                        <p:tav tm="100000">
                                          <p:val>
                                            <p:strVal val="#ppt_x+0.25"/>
                                          </p:val>
                                        </p:tav>
                                      </p:tavLst>
                                    </p:anim>
                                    <p:anim calcmode="lin" valueType="num">
                                      <p:cBhvr>
                                        <p:cTn id="42" dur="178">
                                          <p:stCondLst>
                                            <p:cond delay="1822"/>
                                          </p:stCondLst>
                                        </p:cTn>
                                        <p:tgtEl>
                                          <p:spTgt spid="138243">
                                            <p:txEl>
                                              <p:pRg st="0" end="0"/>
                                            </p:txEl>
                                          </p:spTgt>
                                        </p:tgtEl>
                                        <p:attrNameLst>
                                          <p:attrName>ppt_x</p:attrName>
                                        </p:attrNameLst>
                                      </p:cBhvr>
                                      <p:tavLst>
                                        <p:tav tm="0">
                                          <p:val>
                                            <p:strVal val="ppt_x"/>
                                          </p:val>
                                        </p:tav>
                                        <p:tav tm="100000">
                                          <p:val>
                                            <p:strVal val="ppt_x"/>
                                          </p:val>
                                        </p:tav>
                                      </p:tavLst>
                                    </p:anim>
                                    <p:anim calcmode="lin" valueType="num">
                                      <p:cBhvr>
                                        <p:cTn id="43" dur="664" tmFilter="0.0,0.0;0.25,0.07;0.50,0.2;0.75,0.467;1.0,1.0">
                                          <p:stCondLst>
                                            <p:cond delay="0"/>
                                          </p:stCondLst>
                                        </p:cTn>
                                        <p:tgtEl>
                                          <p:spTgt spid="13824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4" dur="664" tmFilter="0, 0; 0.125,0.2665; 0.25,0.4; 0.375,0.465; 0.5,0.5;  0.625,0.535; 0.75,0.6; 0.875,0.7335; 1,1">
                                          <p:stCondLst>
                                            <p:cond delay="664"/>
                                          </p:stCondLst>
                                        </p:cTn>
                                        <p:tgtEl>
                                          <p:spTgt spid="13824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5" dur="332" tmFilter="0, 0; 0.125,0.2665; 0.25,0.4; 0.375,0.465; 0.5,0.5;  0.625,0.535; 0.75,0.6; 0.875,0.7335; 1,1">
                                          <p:stCondLst>
                                            <p:cond delay="1324"/>
                                          </p:stCondLst>
                                        </p:cTn>
                                        <p:tgtEl>
                                          <p:spTgt spid="13824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6" dur="164" tmFilter="0, 0; 0.125,0.2665; 0.25,0.4; 0.375,0.465; 0.5,0.5;  0.625,0.535; 0.75,0.6; 0.875,0.7335; 1,1">
                                          <p:stCondLst>
                                            <p:cond delay="1656"/>
                                          </p:stCondLst>
                                        </p:cTn>
                                        <p:tgtEl>
                                          <p:spTgt spid="13824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7" dur="180" accel="50000">
                                          <p:stCondLst>
                                            <p:cond delay="1820"/>
                                          </p:stCondLst>
                                        </p:cTn>
                                        <p:tgtEl>
                                          <p:spTgt spid="138243">
                                            <p:txEl>
                                              <p:pRg st="0" end="0"/>
                                            </p:txEl>
                                          </p:spTgt>
                                        </p:tgtEl>
                                        <p:attrNameLst>
                                          <p:attrName>ppt_y</p:attrName>
                                        </p:attrNameLst>
                                      </p:cBhvr>
                                      <p:tavLst>
                                        <p:tav tm="0">
                                          <p:val>
                                            <p:strVal val="ppt_y"/>
                                          </p:val>
                                        </p:tav>
                                        <p:tav tm="100000">
                                          <p:val>
                                            <p:strVal val="ppt_y+ppt_h"/>
                                          </p:val>
                                        </p:tav>
                                      </p:tavLst>
                                    </p:anim>
                                    <p:animScale>
                                      <p:cBhvr>
                                        <p:cTn id="48" dur="26">
                                          <p:stCondLst>
                                            <p:cond delay="620"/>
                                          </p:stCondLst>
                                        </p:cTn>
                                        <p:tgtEl>
                                          <p:spTgt spid="138243">
                                            <p:txEl>
                                              <p:pRg st="0" end="0"/>
                                            </p:txEl>
                                          </p:spTgt>
                                        </p:tgtEl>
                                      </p:cBhvr>
                                      <p:to x="100000" y="60000"/>
                                    </p:animScale>
                                    <p:animScale>
                                      <p:cBhvr>
                                        <p:cTn id="49" dur="166" decel="50000">
                                          <p:stCondLst>
                                            <p:cond delay="646"/>
                                          </p:stCondLst>
                                        </p:cTn>
                                        <p:tgtEl>
                                          <p:spTgt spid="138243">
                                            <p:txEl>
                                              <p:pRg st="0" end="0"/>
                                            </p:txEl>
                                          </p:spTgt>
                                        </p:tgtEl>
                                      </p:cBhvr>
                                      <p:to x="100000" y="100000"/>
                                    </p:animScale>
                                    <p:animScale>
                                      <p:cBhvr>
                                        <p:cTn id="50" dur="26">
                                          <p:stCondLst>
                                            <p:cond delay="1312"/>
                                          </p:stCondLst>
                                        </p:cTn>
                                        <p:tgtEl>
                                          <p:spTgt spid="138243">
                                            <p:txEl>
                                              <p:pRg st="0" end="0"/>
                                            </p:txEl>
                                          </p:spTgt>
                                        </p:tgtEl>
                                      </p:cBhvr>
                                      <p:to x="100000" y="80000"/>
                                    </p:animScale>
                                    <p:animScale>
                                      <p:cBhvr>
                                        <p:cTn id="51" dur="166" decel="50000">
                                          <p:stCondLst>
                                            <p:cond delay="1338"/>
                                          </p:stCondLst>
                                        </p:cTn>
                                        <p:tgtEl>
                                          <p:spTgt spid="138243">
                                            <p:txEl>
                                              <p:pRg st="0" end="0"/>
                                            </p:txEl>
                                          </p:spTgt>
                                        </p:tgtEl>
                                      </p:cBhvr>
                                      <p:to x="100000" y="100000"/>
                                    </p:animScale>
                                    <p:animScale>
                                      <p:cBhvr>
                                        <p:cTn id="52" dur="26">
                                          <p:stCondLst>
                                            <p:cond delay="1642"/>
                                          </p:stCondLst>
                                        </p:cTn>
                                        <p:tgtEl>
                                          <p:spTgt spid="138243">
                                            <p:txEl>
                                              <p:pRg st="0" end="0"/>
                                            </p:txEl>
                                          </p:spTgt>
                                        </p:tgtEl>
                                      </p:cBhvr>
                                      <p:to x="100000" y="90000"/>
                                    </p:animScale>
                                    <p:animScale>
                                      <p:cBhvr>
                                        <p:cTn id="53" dur="166" decel="50000">
                                          <p:stCondLst>
                                            <p:cond delay="1668"/>
                                          </p:stCondLst>
                                        </p:cTn>
                                        <p:tgtEl>
                                          <p:spTgt spid="138243">
                                            <p:txEl>
                                              <p:pRg st="0" end="0"/>
                                            </p:txEl>
                                          </p:spTgt>
                                        </p:tgtEl>
                                      </p:cBhvr>
                                      <p:to x="100000" y="100000"/>
                                    </p:animScale>
                                    <p:animScale>
                                      <p:cBhvr>
                                        <p:cTn id="54" dur="26">
                                          <p:stCondLst>
                                            <p:cond delay="1808"/>
                                          </p:stCondLst>
                                        </p:cTn>
                                        <p:tgtEl>
                                          <p:spTgt spid="138243">
                                            <p:txEl>
                                              <p:pRg st="0" end="0"/>
                                            </p:txEl>
                                          </p:spTgt>
                                        </p:tgtEl>
                                      </p:cBhvr>
                                      <p:to x="100000" y="95000"/>
                                    </p:animScale>
                                    <p:animScale>
                                      <p:cBhvr>
                                        <p:cTn id="55" dur="166" decel="50000">
                                          <p:stCondLst>
                                            <p:cond delay="1834"/>
                                          </p:stCondLst>
                                        </p:cTn>
                                        <p:tgtEl>
                                          <p:spTgt spid="138243">
                                            <p:txEl>
                                              <p:pRg st="0" end="0"/>
                                            </p:txEl>
                                          </p:spTgt>
                                        </p:tgtEl>
                                      </p:cBhvr>
                                      <p:to x="100000" y="100000"/>
                                    </p:animScale>
                                    <p:set>
                                      <p:cBhvr>
                                        <p:cTn id="56" dur="1" fill="hold">
                                          <p:stCondLst>
                                            <p:cond delay="1999"/>
                                          </p:stCondLst>
                                        </p:cTn>
                                        <p:tgtEl>
                                          <p:spTgt spid="13824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6" presetClass="exit" presetSubtype="0" fill="hold" grpId="1" nodeType="clickEffect">
                                  <p:stCondLst>
                                    <p:cond delay="0"/>
                                  </p:stCondLst>
                                  <p:iterate type="lt">
                                    <p:tmPct val="0"/>
                                  </p:iterate>
                                  <p:childTnLst>
                                    <p:animEffect transition="out" filter="wipe(down)">
                                      <p:cBhvr>
                                        <p:cTn id="60" dur="180" accel="50000">
                                          <p:stCondLst>
                                            <p:cond delay="1820"/>
                                          </p:stCondLst>
                                        </p:cTn>
                                        <p:tgtEl>
                                          <p:spTgt spid="138243">
                                            <p:txEl>
                                              <p:pRg st="1" end="1"/>
                                            </p:txEl>
                                          </p:spTgt>
                                        </p:tgtEl>
                                      </p:cBhvr>
                                    </p:animEffect>
                                    <p:anim calcmode="lin" valueType="num">
                                      <p:cBhvr>
                                        <p:cTn id="61" dur="1822" tmFilter="0,0; 0.14,0.31; 0.43,0.73; 0.71,0.91; 1.0,1.0">
                                          <p:stCondLst>
                                            <p:cond delay="0"/>
                                          </p:stCondLst>
                                        </p:cTn>
                                        <p:tgtEl>
                                          <p:spTgt spid="138243">
                                            <p:txEl>
                                              <p:pRg st="1" end="1"/>
                                            </p:txEl>
                                          </p:spTgt>
                                        </p:tgtEl>
                                        <p:attrNameLst>
                                          <p:attrName>ppt_x</p:attrName>
                                        </p:attrNameLst>
                                      </p:cBhvr>
                                      <p:tavLst>
                                        <p:tav tm="0">
                                          <p:val>
                                            <p:strVal val="ppt_x"/>
                                          </p:val>
                                        </p:tav>
                                        <p:tav tm="100000">
                                          <p:val>
                                            <p:strVal val="#ppt_x+0.25"/>
                                          </p:val>
                                        </p:tav>
                                      </p:tavLst>
                                    </p:anim>
                                    <p:anim calcmode="lin" valueType="num">
                                      <p:cBhvr>
                                        <p:cTn id="62" dur="178">
                                          <p:stCondLst>
                                            <p:cond delay="1822"/>
                                          </p:stCondLst>
                                        </p:cTn>
                                        <p:tgtEl>
                                          <p:spTgt spid="138243">
                                            <p:txEl>
                                              <p:pRg st="1" end="1"/>
                                            </p:txEl>
                                          </p:spTgt>
                                        </p:tgtEl>
                                        <p:attrNameLst>
                                          <p:attrName>ppt_x</p:attrName>
                                        </p:attrNameLst>
                                      </p:cBhvr>
                                      <p:tavLst>
                                        <p:tav tm="0">
                                          <p:val>
                                            <p:strVal val="ppt_x"/>
                                          </p:val>
                                        </p:tav>
                                        <p:tav tm="100000">
                                          <p:val>
                                            <p:strVal val="ppt_x"/>
                                          </p:val>
                                        </p:tav>
                                      </p:tavLst>
                                    </p:anim>
                                    <p:anim calcmode="lin" valueType="num">
                                      <p:cBhvr>
                                        <p:cTn id="63" dur="664" tmFilter="0.0,0.0;0.25,0.07;0.50,0.2;0.75,0.467;1.0,1.0">
                                          <p:stCondLst>
                                            <p:cond delay="0"/>
                                          </p:stCondLst>
                                        </p:cTn>
                                        <p:tgtEl>
                                          <p:spTgt spid="13824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64" dur="664" tmFilter="0, 0; 0.125,0.2665; 0.25,0.4; 0.375,0.465; 0.5,0.5;  0.625,0.535; 0.75,0.6; 0.875,0.7335; 1,1">
                                          <p:stCondLst>
                                            <p:cond delay="664"/>
                                          </p:stCondLst>
                                        </p:cTn>
                                        <p:tgtEl>
                                          <p:spTgt spid="13824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65" dur="332" tmFilter="0, 0; 0.125,0.2665; 0.25,0.4; 0.375,0.465; 0.5,0.5;  0.625,0.535; 0.75,0.6; 0.875,0.7335; 1,1">
                                          <p:stCondLst>
                                            <p:cond delay="1324"/>
                                          </p:stCondLst>
                                        </p:cTn>
                                        <p:tgtEl>
                                          <p:spTgt spid="13824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66" dur="164" tmFilter="0, 0; 0.125,0.2665; 0.25,0.4; 0.375,0.465; 0.5,0.5;  0.625,0.535; 0.75,0.6; 0.875,0.7335; 1,1">
                                          <p:stCondLst>
                                            <p:cond delay="1656"/>
                                          </p:stCondLst>
                                        </p:cTn>
                                        <p:tgtEl>
                                          <p:spTgt spid="13824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67" dur="180" accel="50000">
                                          <p:stCondLst>
                                            <p:cond delay="1820"/>
                                          </p:stCondLst>
                                        </p:cTn>
                                        <p:tgtEl>
                                          <p:spTgt spid="138243">
                                            <p:txEl>
                                              <p:pRg st="1" end="1"/>
                                            </p:txEl>
                                          </p:spTgt>
                                        </p:tgtEl>
                                        <p:attrNameLst>
                                          <p:attrName>ppt_y</p:attrName>
                                        </p:attrNameLst>
                                      </p:cBhvr>
                                      <p:tavLst>
                                        <p:tav tm="0">
                                          <p:val>
                                            <p:strVal val="ppt_y"/>
                                          </p:val>
                                        </p:tav>
                                        <p:tav tm="100000">
                                          <p:val>
                                            <p:strVal val="ppt_y+ppt_h"/>
                                          </p:val>
                                        </p:tav>
                                      </p:tavLst>
                                    </p:anim>
                                    <p:animScale>
                                      <p:cBhvr>
                                        <p:cTn id="68" dur="26">
                                          <p:stCondLst>
                                            <p:cond delay="620"/>
                                          </p:stCondLst>
                                        </p:cTn>
                                        <p:tgtEl>
                                          <p:spTgt spid="138243">
                                            <p:txEl>
                                              <p:pRg st="1" end="1"/>
                                            </p:txEl>
                                          </p:spTgt>
                                        </p:tgtEl>
                                      </p:cBhvr>
                                      <p:to x="100000" y="60000"/>
                                    </p:animScale>
                                    <p:animScale>
                                      <p:cBhvr>
                                        <p:cTn id="69" dur="166" decel="50000">
                                          <p:stCondLst>
                                            <p:cond delay="646"/>
                                          </p:stCondLst>
                                        </p:cTn>
                                        <p:tgtEl>
                                          <p:spTgt spid="138243">
                                            <p:txEl>
                                              <p:pRg st="1" end="1"/>
                                            </p:txEl>
                                          </p:spTgt>
                                        </p:tgtEl>
                                      </p:cBhvr>
                                      <p:to x="100000" y="100000"/>
                                    </p:animScale>
                                    <p:animScale>
                                      <p:cBhvr>
                                        <p:cTn id="70" dur="26">
                                          <p:stCondLst>
                                            <p:cond delay="1312"/>
                                          </p:stCondLst>
                                        </p:cTn>
                                        <p:tgtEl>
                                          <p:spTgt spid="138243">
                                            <p:txEl>
                                              <p:pRg st="1" end="1"/>
                                            </p:txEl>
                                          </p:spTgt>
                                        </p:tgtEl>
                                      </p:cBhvr>
                                      <p:to x="100000" y="80000"/>
                                    </p:animScale>
                                    <p:animScale>
                                      <p:cBhvr>
                                        <p:cTn id="71" dur="166" decel="50000">
                                          <p:stCondLst>
                                            <p:cond delay="1338"/>
                                          </p:stCondLst>
                                        </p:cTn>
                                        <p:tgtEl>
                                          <p:spTgt spid="138243">
                                            <p:txEl>
                                              <p:pRg st="1" end="1"/>
                                            </p:txEl>
                                          </p:spTgt>
                                        </p:tgtEl>
                                      </p:cBhvr>
                                      <p:to x="100000" y="100000"/>
                                    </p:animScale>
                                    <p:animScale>
                                      <p:cBhvr>
                                        <p:cTn id="72" dur="26">
                                          <p:stCondLst>
                                            <p:cond delay="1642"/>
                                          </p:stCondLst>
                                        </p:cTn>
                                        <p:tgtEl>
                                          <p:spTgt spid="138243">
                                            <p:txEl>
                                              <p:pRg st="1" end="1"/>
                                            </p:txEl>
                                          </p:spTgt>
                                        </p:tgtEl>
                                      </p:cBhvr>
                                      <p:to x="100000" y="90000"/>
                                    </p:animScale>
                                    <p:animScale>
                                      <p:cBhvr>
                                        <p:cTn id="73" dur="166" decel="50000">
                                          <p:stCondLst>
                                            <p:cond delay="1668"/>
                                          </p:stCondLst>
                                        </p:cTn>
                                        <p:tgtEl>
                                          <p:spTgt spid="138243">
                                            <p:txEl>
                                              <p:pRg st="1" end="1"/>
                                            </p:txEl>
                                          </p:spTgt>
                                        </p:tgtEl>
                                      </p:cBhvr>
                                      <p:to x="100000" y="100000"/>
                                    </p:animScale>
                                    <p:animScale>
                                      <p:cBhvr>
                                        <p:cTn id="74" dur="26">
                                          <p:stCondLst>
                                            <p:cond delay="1808"/>
                                          </p:stCondLst>
                                        </p:cTn>
                                        <p:tgtEl>
                                          <p:spTgt spid="138243">
                                            <p:txEl>
                                              <p:pRg st="1" end="1"/>
                                            </p:txEl>
                                          </p:spTgt>
                                        </p:tgtEl>
                                      </p:cBhvr>
                                      <p:to x="100000" y="95000"/>
                                    </p:animScale>
                                    <p:animScale>
                                      <p:cBhvr>
                                        <p:cTn id="75" dur="166" decel="50000">
                                          <p:stCondLst>
                                            <p:cond delay="1834"/>
                                          </p:stCondLst>
                                        </p:cTn>
                                        <p:tgtEl>
                                          <p:spTgt spid="138243">
                                            <p:txEl>
                                              <p:pRg st="1" end="1"/>
                                            </p:txEl>
                                          </p:spTgt>
                                        </p:tgtEl>
                                      </p:cBhvr>
                                      <p:to x="100000" y="100000"/>
                                    </p:animScale>
                                    <p:set>
                                      <p:cBhvr>
                                        <p:cTn id="76" dur="1" fill="hold">
                                          <p:stCondLst>
                                            <p:cond delay="1999"/>
                                          </p:stCondLst>
                                        </p:cTn>
                                        <p:tgtEl>
                                          <p:spTgt spid="138243">
                                            <p:txEl>
                                              <p:pRg st="1" end="1"/>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0" presetClass="exit" presetSubtype="0" fill="hold" grpId="2" nodeType="clickEffect">
                                  <p:stCondLst>
                                    <p:cond delay="0"/>
                                  </p:stCondLst>
                                  <p:iterate type="lt">
                                    <p:tmPct val="10000"/>
                                  </p:iterate>
                                  <p:childTnLst>
                                    <p:animEffect transition="out" filter="fade">
                                      <p:cBhvr>
                                        <p:cTn id="80" dur="1000"/>
                                        <p:tgtEl>
                                          <p:spTgt spid="138242"/>
                                        </p:tgtEl>
                                      </p:cBhvr>
                                    </p:animEffect>
                                    <p:anim calcmode="lin" valueType="num">
                                      <p:cBhvr>
                                        <p:cTn id="81" dur="1000"/>
                                        <p:tgtEl>
                                          <p:spTgt spid="138242"/>
                                        </p:tgtEl>
                                        <p:attrNameLst>
                                          <p:attrName>ppt_x</p:attrName>
                                        </p:attrNameLst>
                                      </p:cBhvr>
                                      <p:tavLst>
                                        <p:tav tm="0">
                                          <p:val>
                                            <p:strVal val="ppt_x"/>
                                          </p:val>
                                        </p:tav>
                                        <p:tav tm="100000">
                                          <p:val>
                                            <p:strVal val="ppt_x-.1"/>
                                          </p:val>
                                        </p:tav>
                                      </p:tavLst>
                                    </p:anim>
                                    <p:anim calcmode="lin" valueType="num">
                                      <p:cBhvr>
                                        <p:cTn id="82" dur="1000"/>
                                        <p:tgtEl>
                                          <p:spTgt spid="138242"/>
                                        </p:tgtEl>
                                        <p:attrNameLst>
                                          <p:attrName>ppt_y</p:attrName>
                                        </p:attrNameLst>
                                      </p:cBhvr>
                                      <p:tavLst>
                                        <p:tav tm="0">
                                          <p:val>
                                            <p:strVal val="ppt_y"/>
                                          </p:val>
                                        </p:tav>
                                        <p:tav tm="100000">
                                          <p:val>
                                            <p:strVal val="ppt_y"/>
                                          </p:val>
                                        </p:tav>
                                      </p:tavLst>
                                    </p:anim>
                                    <p:set>
                                      <p:cBhvr>
                                        <p:cTn id="83" dur="1" fill="hold">
                                          <p:stCondLst>
                                            <p:cond delay="999"/>
                                          </p:stCondLst>
                                        </p:cTn>
                                        <p:tgtEl>
                                          <p:spTgt spid="138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2" grpId="1"/>
      <p:bldP spid="138242" grpId="2"/>
      <p:bldP spid="138243" grpId="0" build="p"/>
      <p:bldP spid="13824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659997"/>
            <a:ext cx="8229600" cy="1143000"/>
          </a:xfrm>
        </p:spPr>
        <p:txBody>
          <a:bodyPr/>
          <a:lstStyle/>
          <a:p>
            <a:r>
              <a:rPr lang="fa-IR" b="1" dirty="0" smtClean="0">
                <a:solidFill>
                  <a:schemeClr val="tx2"/>
                </a:solidFill>
                <a:latin typeface="+mj-lt"/>
                <a:ea typeface="+mj-ea"/>
                <a:cs typeface="+mj-cs"/>
              </a:rPr>
              <a:t>2- </a:t>
            </a:r>
            <a:r>
              <a:rPr lang="ar-SA" b="1" dirty="0" smtClean="0">
                <a:solidFill>
                  <a:schemeClr val="tx2"/>
                </a:solidFill>
                <a:latin typeface="+mj-lt"/>
                <a:ea typeface="+mj-ea"/>
                <a:cs typeface="+mj-cs"/>
              </a:rPr>
              <a:t>انبساط </a:t>
            </a:r>
            <a:r>
              <a:rPr lang="ar-SA" b="1" dirty="0">
                <a:solidFill>
                  <a:schemeClr val="tx2"/>
                </a:solidFill>
                <a:latin typeface="+mj-lt"/>
                <a:ea typeface="+mj-ea"/>
                <a:cs typeface="+mj-cs"/>
              </a:rPr>
              <a:t>حرارتی </a:t>
            </a:r>
            <a:r>
              <a:rPr lang="en-US" dirty="0">
                <a:solidFill>
                  <a:schemeClr val="tx2"/>
                </a:solidFill>
                <a:latin typeface="+mj-lt"/>
                <a:ea typeface="+mj-ea"/>
                <a:cs typeface="+mj-cs"/>
              </a:rPr>
              <a:t/>
            </a:r>
            <a:br>
              <a:rPr lang="en-US" dirty="0">
                <a:solidFill>
                  <a:schemeClr val="tx2"/>
                </a:solidFill>
                <a:latin typeface="+mj-lt"/>
                <a:ea typeface="+mj-ea"/>
                <a:cs typeface="+mj-cs"/>
              </a:rPr>
            </a:br>
            <a:endParaRPr lang="en-US" dirty="0">
              <a:solidFill>
                <a:schemeClr val="tx1"/>
              </a:solidFill>
            </a:endParaRPr>
          </a:p>
        </p:txBody>
      </p:sp>
      <p:sp>
        <p:nvSpPr>
          <p:cNvPr id="154627" name="Rectangle 3"/>
          <p:cNvSpPr>
            <a:spLocks noGrp="1" noChangeArrowheads="1"/>
          </p:cNvSpPr>
          <p:nvPr>
            <p:ph type="body" idx="1"/>
          </p:nvPr>
        </p:nvSpPr>
        <p:spPr>
          <a:xfrm>
            <a:off x="443552" y="1497415"/>
            <a:ext cx="8229600" cy="4781550"/>
          </a:xfrm>
        </p:spPr>
        <p:txBody>
          <a:bodyPr/>
          <a:lstStyle/>
          <a:p>
            <a:pPr algn="r"/>
            <a:r>
              <a:rPr lang="ar-SA" sz="2400" dirty="0" smtClean="0">
                <a:solidFill>
                  <a:schemeClr val="tx1"/>
                </a:solidFill>
                <a:latin typeface="+mn-lt"/>
                <a:ea typeface="+mn-ea"/>
                <a:cs typeface="+mn-cs"/>
              </a:rPr>
              <a:t>به </a:t>
            </a:r>
            <a:r>
              <a:rPr lang="ar-SA" sz="2400" dirty="0">
                <a:solidFill>
                  <a:schemeClr val="tx1"/>
                </a:solidFill>
                <a:latin typeface="+mn-lt"/>
                <a:ea typeface="+mn-ea"/>
                <a:cs typeface="+mn-cs"/>
              </a:rPr>
              <a:t>خصوص در نواحی خشک باعث سست شدن سنگها می‌شود. در نواحی خشک تغییرات درجه حرارت روزانه از 30 درجه سانتیگراد تجاوز می‌کند. گرم و سرد شدن سنگها سبب انبساط و انقباض آنها می‌گردد تصور بر این است که پدیده انبساط حرارتی نقش عمده‌ای در از هم پاشیدن سنگها داشته باشد، اما تجربیات آزمایشگاهی این امر را تائید نمی‌کند</a:t>
            </a:r>
            <a:r>
              <a:rPr lang="en-US" sz="2400" dirty="0">
                <a:solidFill>
                  <a:schemeClr val="tx1"/>
                </a:solidFill>
                <a:latin typeface="+mn-lt"/>
                <a:ea typeface="+mn-ea"/>
                <a:cs typeface="+mn-cs"/>
              </a:rPr>
              <a:t>.</a:t>
            </a:r>
            <a:br>
              <a:rPr lang="en-US" sz="2400" dirty="0">
                <a:solidFill>
                  <a:schemeClr val="tx1"/>
                </a:solidFill>
                <a:latin typeface="+mn-lt"/>
                <a:ea typeface="+mn-ea"/>
                <a:cs typeface="+mn-cs"/>
              </a:rPr>
            </a:b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ar-SA" sz="2400" dirty="0">
                <a:solidFill>
                  <a:schemeClr val="tx1"/>
                </a:solidFill>
                <a:latin typeface="+mn-lt"/>
                <a:ea typeface="+mn-ea"/>
                <a:cs typeface="+mn-cs"/>
              </a:rPr>
              <a:t>در یک آزمایش ، سنگها را بیش از آنچه در سطح زمین گرم می‌شوند حرارت داده و سپس سرد کرده‌اند این عمل بارها تکرار شده تا شبیه عمل هوازدگی در طول صدها سال باشد اما سنگها تغییر ظاهری ناچیزی از خود نشان دادند. برای اظهار نظر قاطعانه لازم است تا پژوهشهای بیشتری در مورد تغییرات حرارت روزانه انجام گیرد</a:t>
            </a:r>
            <a:r>
              <a:rPr lang="en-US" sz="2400" dirty="0">
                <a:solidFill>
                  <a:schemeClr val="tx1"/>
                </a:solidFill>
                <a:latin typeface="+mn-lt"/>
                <a:ea typeface="+mn-ea"/>
                <a:cs typeface="+mn-cs"/>
              </a:rPr>
              <a:t>. </a:t>
            </a:r>
          </a:p>
          <a:p>
            <a:pPr algn="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4626"/>
                                        </p:tgtEl>
                                        <p:attrNameLst>
                                          <p:attrName>style.visibility</p:attrName>
                                        </p:attrNameLst>
                                      </p:cBhvr>
                                      <p:to>
                                        <p:strVal val="visible"/>
                                      </p:to>
                                    </p:set>
                                    <p:animEffect transition="in" filter="fade">
                                      <p:cBhvr>
                                        <p:cTn id="7" dur="2000"/>
                                        <p:tgtEl>
                                          <p:spTgt spid="154626"/>
                                        </p:tgtEl>
                                      </p:cBhvr>
                                    </p:animEffect>
                                    <p:anim calcmode="lin" valueType="num">
                                      <p:cBhvr>
                                        <p:cTn id="8" dur="2000" fill="hold"/>
                                        <p:tgtEl>
                                          <p:spTgt spid="154626"/>
                                        </p:tgtEl>
                                        <p:attrNameLst>
                                          <p:attrName>ppt_w</p:attrName>
                                        </p:attrNameLst>
                                      </p:cBhvr>
                                      <p:tavLst>
                                        <p:tav tm="0" fmla="#ppt_w*sin(2.5*pi*$)">
                                          <p:val>
                                            <p:fltVal val="0"/>
                                          </p:val>
                                        </p:tav>
                                        <p:tav tm="100000">
                                          <p:val>
                                            <p:fltVal val="1"/>
                                          </p:val>
                                        </p:tav>
                                      </p:tavLst>
                                    </p:anim>
                                    <p:anim calcmode="lin" valueType="num">
                                      <p:cBhvr>
                                        <p:cTn id="9" dur="2000" fill="hold"/>
                                        <p:tgtEl>
                                          <p:spTgt spid="15462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iterate type="lt">
                                    <p:tmPct val="0"/>
                                  </p:iterate>
                                  <p:childTnLst>
                                    <p:animEffect transition="out" filter="fade">
                                      <p:cBhvr>
                                        <p:cTn id="13" dur="500" tmFilter="0, 0; .2, .5; .8, .5; 1, 0"/>
                                        <p:tgtEl>
                                          <p:spTgt spid="154626"/>
                                        </p:tgtEl>
                                      </p:cBhvr>
                                    </p:animEffect>
                                    <p:animScale>
                                      <p:cBhvr>
                                        <p:cTn id="14" dur="250" autoRev="1" fill="hold"/>
                                        <p:tgtEl>
                                          <p:spTgt spid="154626"/>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154627">
                                            <p:txEl>
                                              <p:pRg st="0" end="0"/>
                                            </p:txEl>
                                          </p:spTgt>
                                        </p:tgtEl>
                                        <p:attrNameLst>
                                          <p:attrName>style.visibility</p:attrName>
                                        </p:attrNameLst>
                                      </p:cBhvr>
                                      <p:to>
                                        <p:strVal val="visible"/>
                                      </p:to>
                                    </p:set>
                                    <p:anim calcmode="lin" valueType="num">
                                      <p:cBhvr>
                                        <p:cTn id="19" dur="1000" fill="hold"/>
                                        <p:tgtEl>
                                          <p:spTgt spid="154627">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54627">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54627">
                                            <p:txEl>
                                              <p:pRg st="0" end="0"/>
                                            </p:txEl>
                                          </p:spTgt>
                                        </p:tgtEl>
                                        <p:attrNameLst>
                                          <p:attrName>ppt_y</p:attrName>
                                        </p:attrNameLst>
                                      </p:cBhvr>
                                      <p:tavLst>
                                        <p:tav tm="0">
                                          <p:val>
                                            <p:strVal val="#ppt_y"/>
                                          </p:val>
                                        </p:tav>
                                        <p:tav tm="100000">
                                          <p:val>
                                            <p:strVal val="#ppt_y"/>
                                          </p:val>
                                        </p:tav>
                                      </p:tavLst>
                                    </p:anim>
                                    <p:animEffect transition="in" filter="fade">
                                      <p:cBhvr>
                                        <p:cTn id="22" dur="1000"/>
                                        <p:tgtEl>
                                          <p:spTgt spid="1546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xit" presetSubtype="0" fill="hold" grpId="2" nodeType="clickEffect">
                                  <p:stCondLst>
                                    <p:cond delay="0"/>
                                  </p:stCondLst>
                                  <p:iterate type="lt">
                                    <p:tmPct val="10000"/>
                                  </p:iterate>
                                  <p:childTnLst>
                                    <p:anim from="(ppt_w)" to="(-ppt_w*2)" calcmode="lin" valueType="num">
                                      <p:cBhvr rctx="PPT">
                                        <p:cTn id="26" dur="500" autoRev="1">
                                          <p:stCondLst>
                                            <p:cond delay="0"/>
                                          </p:stCondLst>
                                        </p:cTn>
                                        <p:tgtEl>
                                          <p:spTgt spid="154626"/>
                                        </p:tgtEl>
                                        <p:attrNameLst>
                                          <p:attrName>ppt_w</p:attrName>
                                        </p:attrNameLst>
                                      </p:cBhvr>
                                    </p:anim>
                                    <p:anim by="(ppt_w*0.50)" calcmode="lin" valueType="num">
                                      <p:cBhvr>
                                        <p:cTn id="27" dur="500" decel="50000" autoRev="1">
                                          <p:stCondLst>
                                            <p:cond delay="0"/>
                                          </p:stCondLst>
                                        </p:cTn>
                                        <p:tgtEl>
                                          <p:spTgt spid="154626"/>
                                        </p:tgtEl>
                                        <p:attrNameLst>
                                          <p:attrName>ppt_x</p:attrName>
                                        </p:attrNameLst>
                                      </p:cBhvr>
                                    </p:anim>
                                    <p:anim from="(ppt_y)" to="(1+ppt_h/2)" calcmode="lin" valueType="num">
                                      <p:cBhvr>
                                        <p:cTn id="28" dur="1000">
                                          <p:stCondLst>
                                            <p:cond delay="0"/>
                                          </p:stCondLst>
                                        </p:cTn>
                                        <p:tgtEl>
                                          <p:spTgt spid="154626"/>
                                        </p:tgtEl>
                                        <p:attrNameLst>
                                          <p:attrName>ppt_y</p:attrName>
                                        </p:attrNameLst>
                                      </p:cBhvr>
                                    </p:anim>
                                    <p:animRot by="21600000">
                                      <p:cBhvr>
                                        <p:cTn id="29" dur="1000">
                                          <p:stCondLst>
                                            <p:cond delay="0"/>
                                          </p:stCondLst>
                                        </p:cTn>
                                        <p:tgtEl>
                                          <p:spTgt spid="154626"/>
                                        </p:tgtEl>
                                        <p:attrNameLst>
                                          <p:attrName>r</p:attrName>
                                        </p:attrNameLst>
                                      </p:cBhvr>
                                    </p:animRot>
                                    <p:set>
                                      <p:cBhvr>
                                        <p:cTn id="30" dur="1" fill="hold">
                                          <p:stCondLst>
                                            <p:cond delay="999"/>
                                          </p:stCondLst>
                                        </p:cTn>
                                        <p:tgtEl>
                                          <p:spTgt spid="1546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6" grpId="1"/>
      <p:bldP spid="154626"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r"/>
            <a:r>
              <a:rPr lang="fa-IR" b="1" dirty="0" smtClean="0">
                <a:solidFill>
                  <a:schemeClr val="tx2"/>
                </a:solidFill>
                <a:latin typeface="+mj-lt"/>
                <a:ea typeface="+mj-ea"/>
                <a:cs typeface="+mj-cs"/>
              </a:rPr>
              <a:t>3- </a:t>
            </a:r>
            <a:r>
              <a:rPr lang="ar-SA" b="1" dirty="0" smtClean="0">
                <a:solidFill>
                  <a:schemeClr val="tx2"/>
                </a:solidFill>
                <a:latin typeface="+mj-lt"/>
                <a:ea typeface="+mj-ea"/>
                <a:cs typeface="+mj-cs"/>
              </a:rPr>
              <a:t>فعالیت </a:t>
            </a:r>
            <a:r>
              <a:rPr lang="ar-SA" b="1" dirty="0">
                <a:solidFill>
                  <a:schemeClr val="tx2"/>
                </a:solidFill>
                <a:latin typeface="+mj-lt"/>
                <a:ea typeface="+mj-ea"/>
                <a:cs typeface="+mj-cs"/>
              </a:rPr>
              <a:t>موجودات </a:t>
            </a:r>
            <a:r>
              <a:rPr lang="ar-SA" b="1" dirty="0" smtClean="0">
                <a:solidFill>
                  <a:schemeClr val="tx2"/>
                </a:solidFill>
                <a:latin typeface="+mj-lt"/>
                <a:ea typeface="+mj-ea"/>
                <a:cs typeface="+mj-cs"/>
              </a:rPr>
              <a:t>زنده</a:t>
            </a:r>
            <a:r>
              <a:rPr lang="fa-IR" b="1" dirty="0" smtClean="0">
                <a:solidFill>
                  <a:schemeClr val="tx2"/>
                </a:solidFill>
                <a:latin typeface="+mj-lt"/>
                <a:ea typeface="+mj-ea"/>
                <a:cs typeface="+mj-cs"/>
              </a:rPr>
              <a:t> </a:t>
            </a:r>
            <a:endParaRPr lang="en-US" dirty="0"/>
          </a:p>
        </p:txBody>
      </p:sp>
      <p:sp>
        <p:nvSpPr>
          <p:cNvPr id="192515" name="Rectangle 3"/>
          <p:cNvSpPr>
            <a:spLocks noGrp="1" noChangeArrowheads="1"/>
          </p:cNvSpPr>
          <p:nvPr>
            <p:ph type="body" idx="1"/>
          </p:nvPr>
        </p:nvSpPr>
        <p:spPr>
          <a:xfrm>
            <a:off x="457199" y="1600200"/>
            <a:ext cx="8495731" cy="4525963"/>
          </a:xfrm>
        </p:spPr>
        <p:txBody>
          <a:bodyPr/>
          <a:lstStyle/>
          <a:p>
            <a:pPr algn="r"/>
            <a:r>
              <a:rPr lang="ar-SA" sz="2400" dirty="0" smtClean="0">
                <a:solidFill>
                  <a:schemeClr val="tx1"/>
                </a:solidFill>
                <a:latin typeface="+mn-lt"/>
                <a:ea typeface="+mn-ea"/>
                <a:cs typeface="+mn-cs"/>
              </a:rPr>
              <a:t>بر اثر فعالیتهای گیاهان ، جانوران حفار و انسان نیز</a:t>
            </a:r>
            <a:r>
              <a:rPr lang="ar-SA" sz="2400" dirty="0" smtClean="0">
                <a:solidFill>
                  <a:schemeClr val="tx1"/>
                </a:solidFill>
                <a:latin typeface="+mn-lt"/>
                <a:ea typeface="+mn-ea"/>
                <a:cs typeface="+mn-cs"/>
                <a:hlinkClick r:id="rId2" tooltip="هوازدگی"/>
              </a:rPr>
              <a:t>هوازدگی</a:t>
            </a:r>
            <a:r>
              <a:rPr lang="ar-SA" sz="2400" dirty="0" smtClean="0">
                <a:solidFill>
                  <a:schemeClr val="tx1"/>
                </a:solidFill>
                <a:latin typeface="+mn-lt"/>
                <a:ea typeface="+mn-ea"/>
                <a:cs typeface="+mn-cs"/>
              </a:rPr>
              <a:t> </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انجام </a:t>
            </a:r>
            <a:r>
              <a:rPr lang="ar-SA" sz="2400" dirty="0">
                <a:solidFill>
                  <a:schemeClr val="tx1"/>
                </a:solidFill>
                <a:latin typeface="+mn-lt"/>
                <a:ea typeface="+mn-ea"/>
                <a:cs typeface="+mn-cs"/>
              </a:rPr>
              <a:t>می‌شود. ریشه گیاهان در جستجوی مواد معدنی به داخل درزها فرو می‌روند و با رشد خود قطعات سنگ از یکدیگر دور می‌کنند جانوران حفار به خرد کردن و جابجایی مواد </a:t>
            </a:r>
            <a:r>
              <a:rPr lang="ar-SA" sz="2400" dirty="0" smtClean="0">
                <a:solidFill>
                  <a:schemeClr val="tx1"/>
                </a:solidFill>
                <a:latin typeface="+mn-lt"/>
                <a:ea typeface="+mn-ea"/>
                <a:cs typeface="+mn-cs"/>
              </a:rPr>
              <a:t>به سطح زمین که در آن </a:t>
            </a:r>
            <a:r>
              <a:rPr lang="ar-SA" sz="2400" dirty="0" smtClean="0">
                <a:solidFill>
                  <a:schemeClr val="tx1"/>
                </a:solidFill>
                <a:latin typeface="+mn-lt"/>
                <a:ea typeface="+mn-ea"/>
                <a:cs typeface="+mn-cs"/>
                <a:hlinkClick r:id="rId3" tooltip="هوازدگی شیمیایی"/>
              </a:rPr>
              <a:t>هوازدگی شیمیایی</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شدت </a:t>
            </a:r>
            <a:r>
              <a:rPr lang="ar-SA" sz="2400" dirty="0">
                <a:solidFill>
                  <a:schemeClr val="tx1"/>
                </a:solidFill>
                <a:latin typeface="+mn-lt"/>
                <a:ea typeface="+mn-ea"/>
                <a:cs typeface="+mn-cs"/>
              </a:rPr>
              <a:t>بیشتری دارد کمک می‌کنند </a:t>
            </a: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ar-SA" sz="2400" dirty="0">
                <a:solidFill>
                  <a:schemeClr val="tx1"/>
                </a:solidFill>
                <a:latin typeface="+mn-lt"/>
                <a:ea typeface="+mn-ea"/>
                <a:cs typeface="+mn-cs"/>
              </a:rPr>
              <a:t>همچنین بدن موجودات پس از مرگ تجزیه شده و اسیدهایی تولید می‌کند. البته این حالت بیشتر در هوازدگی شیمیایی موثر است. در مکانهایی که سنگها را برای راه سازی یا معدن منفجر می‌کنند تاثیر انسان محسوس است ولی در مقیاس جهانی تاثیر انسان در جابجایی مواد پس از جانوران حفار قرار می‌گیرد</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2514"/>
                                        </p:tgtEl>
                                        <p:attrNameLst>
                                          <p:attrName>style.visibility</p:attrName>
                                        </p:attrNameLst>
                                      </p:cBhvr>
                                      <p:to>
                                        <p:strVal val="visible"/>
                                      </p:to>
                                    </p:set>
                                    <p:anim calcmode="discrete" valueType="clr">
                                      <p:cBhvr override="childStyle">
                                        <p:cTn id="7" dur="500"/>
                                        <p:tgtEl>
                                          <p:spTgt spid="19251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2514"/>
                                        </p:tgtEl>
                                        <p:attrNameLst>
                                          <p:attrName>fillcolor</p:attrName>
                                        </p:attrNameLst>
                                      </p:cBhvr>
                                      <p:tavLst>
                                        <p:tav tm="0">
                                          <p:val>
                                            <p:clrVal>
                                              <a:schemeClr val="accent2"/>
                                            </p:clrVal>
                                          </p:val>
                                        </p:tav>
                                        <p:tav tm="50000">
                                          <p:val>
                                            <p:clrVal>
                                              <a:schemeClr val="hlink"/>
                                            </p:clrVal>
                                          </p:val>
                                        </p:tav>
                                      </p:tavLst>
                                    </p:anim>
                                    <p:set>
                                      <p:cBhvr>
                                        <p:cTn id="9" dur="500"/>
                                        <p:tgtEl>
                                          <p:spTgt spid="1925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1" nodeType="clickEffect">
                                  <p:stCondLst>
                                    <p:cond delay="0"/>
                                  </p:stCondLst>
                                  <p:iterate type="lt">
                                    <p:tmPct val="4000"/>
                                  </p:iterate>
                                  <p:childTnLst>
                                    <p:set>
                                      <p:cBhvr override="childStyle">
                                        <p:cTn id="13" dur="500" fill="hold"/>
                                        <p:tgtEl>
                                          <p:spTgt spid="192514"/>
                                        </p:tgtEl>
                                        <p:attrNameLst>
                                          <p:attrName>style.textDecorationUnderline</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iterate type="lt">
                                    <p:tmPct val="0"/>
                                  </p:iterate>
                                  <p:childTnLst>
                                    <p:set>
                                      <p:cBhvr>
                                        <p:cTn id="17" dur="1" fill="hold">
                                          <p:stCondLst>
                                            <p:cond delay="0"/>
                                          </p:stCondLst>
                                        </p:cTn>
                                        <p:tgtEl>
                                          <p:spTgt spid="192515">
                                            <p:txEl>
                                              <p:pRg st="0" end="0"/>
                                            </p:txEl>
                                          </p:spTgt>
                                        </p:tgtEl>
                                        <p:attrNameLst>
                                          <p:attrName>style.visibility</p:attrName>
                                        </p:attrNameLst>
                                      </p:cBhvr>
                                      <p:to>
                                        <p:strVal val="visible"/>
                                      </p:to>
                                    </p:set>
                                    <p:anim calcmode="lin" valueType="num">
                                      <p:cBhvr>
                                        <p:cTn id="18" dur="1000" fill="hold"/>
                                        <p:tgtEl>
                                          <p:spTgt spid="19251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9251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925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925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iterate type="lt">
                                    <p:tmPct val="0"/>
                                  </p:iterate>
                                  <p:childTnLst>
                                    <p:anim calcmode="lin" valueType="num">
                                      <p:cBhvr additive="base">
                                        <p:cTn id="25" dur="500"/>
                                        <p:tgtEl>
                                          <p:spTgt spid="192515">
                                            <p:txEl>
                                              <p:pRg st="0" end="0"/>
                                            </p:txEl>
                                          </p:spTgt>
                                        </p:tgtEl>
                                        <p:attrNameLst>
                                          <p:attrName>ppt_x</p:attrName>
                                        </p:attrNameLst>
                                      </p:cBhvr>
                                      <p:tavLst>
                                        <p:tav tm="0">
                                          <p:val>
                                            <p:strVal val="ppt_x"/>
                                          </p:val>
                                        </p:tav>
                                        <p:tav tm="100000">
                                          <p:val>
                                            <p:strVal val="ppt_x"/>
                                          </p:val>
                                        </p:tav>
                                      </p:tavLst>
                                    </p:anim>
                                    <p:anim calcmode="lin" valueType="num">
                                      <p:cBhvr additive="base">
                                        <p:cTn id="26" dur="500"/>
                                        <p:tgtEl>
                                          <p:spTgt spid="192515">
                                            <p:txEl>
                                              <p:pRg st="0" end="0"/>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192515">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8" presetClass="exit" presetSubtype="0" accel="50000" fill="hold" grpId="2" nodeType="clickEffect">
                                  <p:stCondLst>
                                    <p:cond delay="0"/>
                                  </p:stCondLst>
                                  <p:iterate type="lt">
                                    <p:tmPct val="50000"/>
                                  </p:iterate>
                                  <p:childTnLst>
                                    <p:anim calcmode="lin" valueType="num">
                                      <p:cBhvr>
                                        <p:cTn id="31" dur="1000">
                                          <p:stCondLst>
                                            <p:cond delay="0"/>
                                          </p:stCondLst>
                                        </p:cTn>
                                        <p:tgtEl>
                                          <p:spTgt spid="192514"/>
                                        </p:tgtEl>
                                        <p:attrNameLst>
                                          <p:attrName>style.rotation</p:attrName>
                                        </p:attrNameLst>
                                      </p:cBhvr>
                                      <p:tavLst>
                                        <p:tav tm="0">
                                          <p:val>
                                            <p:fltVal val="0"/>
                                          </p:val>
                                        </p:tav>
                                        <p:tav tm="100000">
                                          <p:val>
                                            <p:fltVal val="45"/>
                                          </p:val>
                                        </p:tav>
                                      </p:tavLst>
                                    </p:anim>
                                    <p:anim calcmode="lin" valueType="num">
                                      <p:cBhvr>
                                        <p:cTn id="32" dur="1000">
                                          <p:stCondLst>
                                            <p:cond delay="0"/>
                                          </p:stCondLst>
                                        </p:cTn>
                                        <p:tgtEl>
                                          <p:spTgt spid="192514"/>
                                        </p:tgtEl>
                                        <p:attrNameLst>
                                          <p:attrName>ppt_y</p:attrName>
                                        </p:attrNameLst>
                                      </p:cBhvr>
                                      <p:tavLst>
                                        <p:tav tm="0">
                                          <p:val>
                                            <p:strVal val="ppt_y"/>
                                          </p:val>
                                        </p:tav>
                                        <p:tav tm="100000">
                                          <p:val>
                                            <p:strVal val="ppt_y+1"/>
                                          </p:val>
                                        </p:tav>
                                      </p:tavLst>
                                    </p:anim>
                                    <p:set>
                                      <p:cBhvr>
                                        <p:cTn id="33" dur="1" fill="hold">
                                          <p:stCondLst>
                                            <p:cond delay="999"/>
                                          </p:stCondLst>
                                        </p:cTn>
                                        <p:tgtEl>
                                          <p:spTgt spid="1925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4" grpId="1"/>
      <p:bldP spid="192514" grpId="2"/>
      <p:bldP spid="192515" grpId="0" build="p"/>
      <p:bldP spid="192515"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163773"/>
            <a:ext cx="8229600" cy="1417638"/>
          </a:xfrm>
        </p:spPr>
        <p:txBody>
          <a:bodyPr/>
          <a:lstStyle/>
          <a:p>
            <a:r>
              <a:rPr lang="ar-SA" b="1" dirty="0">
                <a:solidFill>
                  <a:schemeClr val="tx2"/>
                </a:solidFill>
                <a:latin typeface="+mj-lt"/>
                <a:ea typeface="+mj-ea"/>
                <a:cs typeface="+mj-cs"/>
              </a:rPr>
              <a:t>برداشته شدن بار فوقانی </a:t>
            </a:r>
            <a:r>
              <a:rPr lang="en-US" dirty="0">
                <a:solidFill>
                  <a:schemeClr val="tx2"/>
                </a:solidFill>
                <a:latin typeface="+mj-lt"/>
                <a:ea typeface="+mj-ea"/>
                <a:cs typeface="+mj-cs"/>
              </a:rPr>
              <a:t/>
            </a:r>
            <a:br>
              <a:rPr lang="en-US" dirty="0">
                <a:solidFill>
                  <a:schemeClr val="tx2"/>
                </a:solidFill>
                <a:latin typeface="+mj-lt"/>
                <a:ea typeface="+mj-ea"/>
                <a:cs typeface="+mj-cs"/>
              </a:rPr>
            </a:br>
            <a:endParaRPr lang="en-US" dirty="0">
              <a:solidFill>
                <a:schemeClr val="tx1"/>
              </a:solidFill>
            </a:endParaRPr>
          </a:p>
        </p:txBody>
      </p:sp>
      <p:sp>
        <p:nvSpPr>
          <p:cNvPr id="144387" name="Rectangle 3"/>
          <p:cNvSpPr>
            <a:spLocks noGrp="1" noChangeArrowheads="1"/>
          </p:cNvSpPr>
          <p:nvPr>
            <p:ph type="body" idx="1"/>
          </p:nvPr>
        </p:nvSpPr>
        <p:spPr>
          <a:xfrm>
            <a:off x="457200" y="1132764"/>
            <a:ext cx="8345606" cy="5725236"/>
          </a:xfrm>
        </p:spPr>
        <p:txBody>
          <a:bodyPr/>
          <a:lstStyle/>
          <a:p>
            <a:pPr algn="r"/>
            <a:r>
              <a:rPr lang="ar-SA" sz="2400" dirty="0" smtClean="0">
                <a:solidFill>
                  <a:schemeClr val="tx1"/>
                </a:solidFill>
                <a:latin typeface="+mn-lt"/>
                <a:ea typeface="+mn-ea"/>
                <a:cs typeface="+mn-cs"/>
              </a:rPr>
              <a:t>وقتی </a:t>
            </a:r>
            <a:r>
              <a:rPr lang="ar-SA" sz="2400" dirty="0" smtClean="0">
                <a:solidFill>
                  <a:schemeClr val="tx1"/>
                </a:solidFill>
                <a:latin typeface="+mn-lt"/>
                <a:ea typeface="+mn-ea"/>
                <a:cs typeface="+mn-cs"/>
                <a:hlinkClick r:id="rId2" tooltip="توده سنگهای آذرین"/>
              </a:rPr>
              <a:t>توده‌های بزرگ آذرین</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بویژه </a:t>
            </a:r>
            <a:r>
              <a:rPr lang="ar-SA" sz="2400" dirty="0">
                <a:solidFill>
                  <a:schemeClr val="tx1"/>
                </a:solidFill>
                <a:latin typeface="+mn-lt"/>
                <a:ea typeface="+mn-ea"/>
                <a:cs typeface="+mn-cs"/>
              </a:rPr>
              <a:t>آنهایی که از </a:t>
            </a:r>
            <a:r>
              <a:rPr lang="ar-SA" sz="2400" u="sng" dirty="0">
                <a:solidFill>
                  <a:schemeClr val="tx1"/>
                </a:solidFill>
                <a:latin typeface="+mn-lt"/>
                <a:ea typeface="+mn-ea"/>
                <a:cs typeface="+mn-cs"/>
              </a:rPr>
              <a:t>گرانیت</a:t>
            </a:r>
            <a:r>
              <a:rPr lang="ar-SA" sz="2400" dirty="0">
                <a:solidFill>
                  <a:schemeClr val="tx1"/>
                </a:solidFill>
                <a:latin typeface="+mn-lt"/>
                <a:ea typeface="+mn-ea"/>
                <a:cs typeface="+mn-cs"/>
              </a:rPr>
              <a:t> ساخته شده‌اند. تحت تاثیر </a:t>
            </a:r>
            <a:r>
              <a:rPr lang="ar-SA" sz="2400" dirty="0" smtClean="0">
                <a:solidFill>
                  <a:schemeClr val="tx1"/>
                </a:solidFill>
                <a:latin typeface="+mn-lt"/>
                <a:ea typeface="+mn-ea"/>
                <a:cs typeface="+mn-cs"/>
                <a:hlinkClick r:id="rId3" tooltip="فرسایش"/>
              </a:rPr>
              <a:t>فرسایش</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قرار </a:t>
            </a:r>
            <a:r>
              <a:rPr lang="ar-SA" sz="2400" dirty="0">
                <a:solidFill>
                  <a:schemeClr val="tx1"/>
                </a:solidFill>
                <a:latin typeface="+mn-lt"/>
                <a:ea typeface="+mn-ea"/>
                <a:cs typeface="+mn-cs"/>
              </a:rPr>
              <a:t>گیرند. ورقه‌هایی به موازات یکدیگر از سطح آن جدا می‌شوند. این پدیده را که سبب ایجاد لایه‌های پوست پیاز می‌شود ورقه‌ای شدن می‌نامند و در جایی که دیده می‌شود که فشار حاصل از وزن سنگهای رویی بر اثر فرسایش به میزان زیاد کاهش می‌یابد لایه خارجی بیش از همه انبساط می‌یابد و از بقیه سنگ جدا می‌گردد. معمولا با عملکرد این نوع هوازدگی توده </a:t>
            </a:r>
            <a:r>
              <a:rPr lang="ar-SA" sz="2400" dirty="0" smtClean="0">
                <a:solidFill>
                  <a:schemeClr val="tx1"/>
                </a:solidFill>
                <a:latin typeface="+mn-lt"/>
                <a:ea typeface="+mn-ea"/>
                <a:cs typeface="+mn-cs"/>
              </a:rPr>
              <a:t>آذرین </a:t>
            </a:r>
            <a:r>
              <a:rPr lang="ar-SA" sz="2400" dirty="0">
                <a:solidFill>
                  <a:schemeClr val="tx1"/>
                </a:solidFill>
                <a:latin typeface="+mn-lt"/>
                <a:ea typeface="+mn-ea"/>
                <a:cs typeface="+mn-cs"/>
              </a:rPr>
              <a:t>شکل گنبد به خود </a:t>
            </a:r>
            <a:r>
              <a:rPr lang="ar-SA" sz="2400" dirty="0" smtClean="0">
                <a:solidFill>
                  <a:schemeClr val="tx1"/>
                </a:solidFill>
                <a:latin typeface="+mn-lt"/>
                <a:ea typeface="+mn-ea"/>
                <a:cs typeface="+mn-cs"/>
              </a:rPr>
              <a:t>می‌گیرد</a:t>
            </a:r>
            <a:r>
              <a:rPr lang="en-US" sz="2400" dirty="0" smtClean="0">
                <a:solidFill>
                  <a:schemeClr val="tx1"/>
                </a:solidFill>
                <a:latin typeface="+mn-lt"/>
                <a:ea typeface="+mn-ea"/>
                <a:cs typeface="+mn-cs"/>
              </a:rPr>
              <a:t>.</a:t>
            </a: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en-US" sz="2400" dirty="0">
                <a:solidFill>
                  <a:schemeClr val="tx1"/>
                </a:solidFill>
                <a:latin typeface="+mn-lt"/>
                <a:ea typeface="+mn-ea"/>
                <a:cs typeface="+mn-cs"/>
              </a:rPr>
              <a:t/>
            </a:r>
            <a:br>
              <a:rPr lang="en-US" sz="2400" dirty="0">
                <a:solidFill>
                  <a:schemeClr val="tx1"/>
                </a:solidFill>
                <a:latin typeface="+mn-lt"/>
                <a:ea typeface="+mn-ea"/>
                <a:cs typeface="+mn-cs"/>
              </a:rPr>
            </a:br>
            <a:r>
              <a:rPr lang="ar-SA" sz="2400" dirty="0">
                <a:solidFill>
                  <a:schemeClr val="tx1"/>
                </a:solidFill>
                <a:latin typeface="+mn-lt"/>
                <a:ea typeface="+mn-ea"/>
                <a:cs typeface="+mn-cs"/>
              </a:rPr>
              <a:t>ادامه هوازدگی سبب می‌شود که قطعات حاصل از ورقه‌ای شدن به صورت گنبدهای پوست پیازی از هم جدا شوند. </a:t>
            </a:r>
            <a:r>
              <a:rPr lang="ar-SA" sz="2400" dirty="0" smtClean="0">
                <a:solidFill>
                  <a:schemeClr val="tx1"/>
                </a:solidFill>
                <a:latin typeface="+mn-lt"/>
                <a:ea typeface="+mn-ea"/>
                <a:cs typeface="+mn-cs"/>
              </a:rPr>
              <a:t>تونل</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های </a:t>
            </a:r>
            <a:r>
              <a:rPr lang="ar-SA" sz="2400" dirty="0">
                <a:solidFill>
                  <a:schemeClr val="tx1"/>
                </a:solidFill>
                <a:latin typeface="+mn-lt"/>
                <a:ea typeface="+mn-ea"/>
                <a:cs typeface="+mn-cs"/>
              </a:rPr>
              <a:t>عمدی معادن نیز موارد دیگری هستند که با کاهش فشار شکسته شده و از سنگ اصلی جدا می‌شوند در </a:t>
            </a:r>
            <a:r>
              <a:rPr lang="ar-SA" sz="2400" dirty="0" smtClean="0">
                <a:solidFill>
                  <a:schemeClr val="tx1"/>
                </a:solidFill>
                <a:latin typeface="+mn-lt"/>
                <a:ea typeface="+mn-ea"/>
                <a:cs typeface="+mn-cs"/>
              </a:rPr>
              <a:t>واقع</a:t>
            </a:r>
            <a:r>
              <a:rPr lang="en-US" sz="2400" dirty="0" smtClean="0">
                <a:solidFill>
                  <a:schemeClr val="tx1"/>
                </a:solidFill>
                <a:latin typeface="+mn-lt"/>
                <a:ea typeface="+mn-ea"/>
                <a:cs typeface="+mn-cs"/>
              </a:rPr>
              <a:t>. </a:t>
            </a:r>
            <a:r>
              <a:rPr lang="ar-SA" sz="2400" dirty="0" smtClean="0">
                <a:solidFill>
                  <a:schemeClr val="tx1"/>
                </a:solidFill>
                <a:latin typeface="+mn-lt"/>
                <a:ea typeface="+mn-ea"/>
                <a:cs typeface="+mn-cs"/>
              </a:rPr>
              <a:t>سنگها از دیوار تونلها بر اثر کاهش فشار به بیرون پرتاپ می‌شوند</a:t>
            </a:r>
            <a:r>
              <a:rPr lang="fa-IR" sz="2400" dirty="0" smtClean="0">
                <a:solidFill>
                  <a:schemeClr val="tx1"/>
                </a:solidFill>
                <a:latin typeface="+mn-lt"/>
                <a:ea typeface="+mn-ea"/>
                <a:cs typeface="+mn-cs"/>
              </a:rPr>
              <a:t> </a:t>
            </a:r>
            <a:r>
              <a:rPr lang="ar-SA" sz="2400" dirty="0" smtClean="0">
                <a:solidFill>
                  <a:schemeClr val="tx1"/>
                </a:solidFill>
                <a:latin typeface="+mn-lt"/>
                <a:ea typeface="+mn-ea"/>
                <a:cs typeface="+mn-cs"/>
              </a:rPr>
              <a:t>نتیجه </a:t>
            </a:r>
            <a:r>
              <a:rPr lang="ar-SA" sz="2400" dirty="0">
                <a:solidFill>
                  <a:schemeClr val="tx1"/>
                </a:solidFill>
                <a:latin typeface="+mn-lt"/>
                <a:ea typeface="+mn-ea"/>
                <a:cs typeface="+mn-cs"/>
              </a:rPr>
              <a:t>برداشته شدن قطعات از روی سنگها ، شکسته شدن ورقه‌ای می‌باشد</a:t>
            </a:r>
            <a:endParaRPr lang="en-US" sz="2400" dirty="0"/>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44386"/>
                                        </p:tgtEl>
                                        <p:attrNameLst>
                                          <p:attrName>style.visibility</p:attrName>
                                        </p:attrNameLst>
                                      </p:cBhvr>
                                      <p:to>
                                        <p:strVal val="visible"/>
                                      </p:to>
                                    </p:set>
                                    <p:set>
                                      <p:cBhvr>
                                        <p:cTn id="7" dur="455" fill="hold">
                                          <p:stCondLst>
                                            <p:cond delay="0"/>
                                          </p:stCondLst>
                                        </p:cTn>
                                        <p:tgtEl>
                                          <p:spTgt spid="144386"/>
                                        </p:tgtEl>
                                        <p:attrNameLst>
                                          <p:attrName>style.rotation</p:attrName>
                                        </p:attrNameLst>
                                      </p:cBhvr>
                                      <p:to>
                                        <p:strVal val="-45.0"/>
                                      </p:to>
                                    </p:set>
                                    <p:anim calcmode="lin" valueType="num">
                                      <p:cBhvr>
                                        <p:cTn id="8" dur="455" fill="hold">
                                          <p:stCondLst>
                                            <p:cond delay="455"/>
                                          </p:stCondLst>
                                        </p:cTn>
                                        <p:tgtEl>
                                          <p:spTgt spid="14438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438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438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438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6" presetClass="emph" presetSubtype="0" fill="hold" grpId="1" nodeType="clickEffect">
                                  <p:stCondLst>
                                    <p:cond delay="0"/>
                                  </p:stCondLst>
                                  <p:iterate type="lt">
                                    <p:tmPct val="10000"/>
                                  </p:iterate>
                                  <p:childTnLst>
                                    <p:animScale>
                                      <p:cBhvr>
                                        <p:cTn id="15" dur="250" autoRev="1" fill="hold">
                                          <p:stCondLst>
                                            <p:cond delay="0"/>
                                          </p:stCondLst>
                                        </p:cTn>
                                        <p:tgtEl>
                                          <p:spTgt spid="144386"/>
                                        </p:tgtEl>
                                      </p:cBhvr>
                                      <p:to x="80000" y="100000"/>
                                    </p:animScale>
                                    <p:anim by="(#ppt_w*0.10)" calcmode="lin" valueType="num">
                                      <p:cBhvr>
                                        <p:cTn id="16" dur="250" autoRev="1" fill="hold">
                                          <p:stCondLst>
                                            <p:cond delay="0"/>
                                          </p:stCondLst>
                                        </p:cTn>
                                        <p:tgtEl>
                                          <p:spTgt spid="144386"/>
                                        </p:tgtEl>
                                        <p:attrNameLst>
                                          <p:attrName>ppt_x</p:attrName>
                                        </p:attrNameLst>
                                      </p:cBhvr>
                                    </p:anim>
                                    <p:anim by="(-#ppt_w*0.10)" calcmode="lin" valueType="num">
                                      <p:cBhvr>
                                        <p:cTn id="17" dur="250" autoRev="1" fill="hold">
                                          <p:stCondLst>
                                            <p:cond delay="0"/>
                                          </p:stCondLst>
                                        </p:cTn>
                                        <p:tgtEl>
                                          <p:spTgt spid="144386"/>
                                        </p:tgtEl>
                                        <p:attrNameLst>
                                          <p:attrName>ppt_y</p:attrName>
                                        </p:attrNameLst>
                                      </p:cBhvr>
                                    </p:anim>
                                    <p:animRot by="-480000">
                                      <p:cBhvr>
                                        <p:cTn id="18" dur="250" autoRev="1" fill="hold">
                                          <p:stCondLst>
                                            <p:cond delay="0"/>
                                          </p:stCondLst>
                                        </p:cTn>
                                        <p:tgtEl>
                                          <p:spTgt spid="14438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144387">
                                            <p:txEl>
                                              <p:pRg st="0" end="0"/>
                                            </p:txEl>
                                          </p:spTgt>
                                        </p:tgtEl>
                                        <p:attrNameLst>
                                          <p:attrName>style.visibility</p:attrName>
                                        </p:attrNameLst>
                                      </p:cBhvr>
                                      <p:to>
                                        <p:strVal val="visible"/>
                                      </p:to>
                                    </p:set>
                                    <p:animEffect transition="in" filter="wipe(down)">
                                      <p:cBhvr>
                                        <p:cTn id="23" dur="580">
                                          <p:stCondLst>
                                            <p:cond delay="0"/>
                                          </p:stCondLst>
                                        </p:cTn>
                                        <p:tgtEl>
                                          <p:spTgt spid="144387">
                                            <p:txEl>
                                              <p:pRg st="0" end="0"/>
                                            </p:txEl>
                                          </p:spTgt>
                                        </p:tgtEl>
                                      </p:cBhvr>
                                    </p:animEffect>
                                    <p:anim calcmode="lin" valueType="num">
                                      <p:cBhvr>
                                        <p:cTn id="24" dur="1822" tmFilter="0,0; 0.14,0.36; 0.43,0.73; 0.71,0.91; 1.0,1.0">
                                          <p:stCondLst>
                                            <p:cond delay="0"/>
                                          </p:stCondLst>
                                        </p:cTn>
                                        <p:tgtEl>
                                          <p:spTgt spid="144387">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4387">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4387">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4387">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4387">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44387">
                                            <p:txEl>
                                              <p:pRg st="0" end="0"/>
                                            </p:txEl>
                                          </p:spTgt>
                                        </p:tgtEl>
                                      </p:cBhvr>
                                      <p:to x="100000" y="60000"/>
                                    </p:animScale>
                                    <p:animScale>
                                      <p:cBhvr>
                                        <p:cTn id="30" dur="166" decel="50000">
                                          <p:stCondLst>
                                            <p:cond delay="676"/>
                                          </p:stCondLst>
                                        </p:cTn>
                                        <p:tgtEl>
                                          <p:spTgt spid="144387">
                                            <p:txEl>
                                              <p:pRg st="0" end="0"/>
                                            </p:txEl>
                                          </p:spTgt>
                                        </p:tgtEl>
                                      </p:cBhvr>
                                      <p:to x="100000" y="100000"/>
                                    </p:animScale>
                                    <p:animScale>
                                      <p:cBhvr>
                                        <p:cTn id="31" dur="26">
                                          <p:stCondLst>
                                            <p:cond delay="1312"/>
                                          </p:stCondLst>
                                        </p:cTn>
                                        <p:tgtEl>
                                          <p:spTgt spid="144387">
                                            <p:txEl>
                                              <p:pRg st="0" end="0"/>
                                            </p:txEl>
                                          </p:spTgt>
                                        </p:tgtEl>
                                      </p:cBhvr>
                                      <p:to x="100000" y="80000"/>
                                    </p:animScale>
                                    <p:animScale>
                                      <p:cBhvr>
                                        <p:cTn id="32" dur="166" decel="50000">
                                          <p:stCondLst>
                                            <p:cond delay="1338"/>
                                          </p:stCondLst>
                                        </p:cTn>
                                        <p:tgtEl>
                                          <p:spTgt spid="144387">
                                            <p:txEl>
                                              <p:pRg st="0" end="0"/>
                                            </p:txEl>
                                          </p:spTgt>
                                        </p:tgtEl>
                                      </p:cBhvr>
                                      <p:to x="100000" y="100000"/>
                                    </p:animScale>
                                    <p:animScale>
                                      <p:cBhvr>
                                        <p:cTn id="33" dur="26">
                                          <p:stCondLst>
                                            <p:cond delay="1642"/>
                                          </p:stCondLst>
                                        </p:cTn>
                                        <p:tgtEl>
                                          <p:spTgt spid="144387">
                                            <p:txEl>
                                              <p:pRg st="0" end="0"/>
                                            </p:txEl>
                                          </p:spTgt>
                                        </p:tgtEl>
                                      </p:cBhvr>
                                      <p:to x="100000" y="90000"/>
                                    </p:animScale>
                                    <p:animScale>
                                      <p:cBhvr>
                                        <p:cTn id="34" dur="166" decel="50000">
                                          <p:stCondLst>
                                            <p:cond delay="1668"/>
                                          </p:stCondLst>
                                        </p:cTn>
                                        <p:tgtEl>
                                          <p:spTgt spid="144387">
                                            <p:txEl>
                                              <p:pRg st="0" end="0"/>
                                            </p:txEl>
                                          </p:spTgt>
                                        </p:tgtEl>
                                      </p:cBhvr>
                                      <p:to x="100000" y="100000"/>
                                    </p:animScale>
                                    <p:animScale>
                                      <p:cBhvr>
                                        <p:cTn id="35" dur="26">
                                          <p:stCondLst>
                                            <p:cond delay="1808"/>
                                          </p:stCondLst>
                                        </p:cTn>
                                        <p:tgtEl>
                                          <p:spTgt spid="144387">
                                            <p:txEl>
                                              <p:pRg st="0" end="0"/>
                                            </p:txEl>
                                          </p:spTgt>
                                        </p:tgtEl>
                                      </p:cBhvr>
                                      <p:to x="100000" y="95000"/>
                                    </p:animScale>
                                    <p:animScale>
                                      <p:cBhvr>
                                        <p:cTn id="36" dur="166" decel="50000">
                                          <p:stCondLst>
                                            <p:cond delay="1834"/>
                                          </p:stCondLst>
                                        </p:cTn>
                                        <p:tgtEl>
                                          <p:spTgt spid="144387">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144387">
                                            <p:txEl>
                                              <p:pRg st="0" end="0"/>
                                            </p:txEl>
                                          </p:spTgt>
                                        </p:tgtEl>
                                      </p:cBhvr>
                                    </p:animEffect>
                                    <p:set>
                                      <p:cBhvr>
                                        <p:cTn id="41" dur="1" fill="hold">
                                          <p:stCondLst>
                                            <p:cond delay="499"/>
                                          </p:stCondLst>
                                        </p:cTn>
                                        <p:tgtEl>
                                          <p:spTgt spid="144387">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8" presetClass="exit" presetSubtype="0" accel="50000" fill="hold" grpId="2" nodeType="clickEffect">
                                  <p:stCondLst>
                                    <p:cond delay="0"/>
                                  </p:stCondLst>
                                  <p:iterate type="lt">
                                    <p:tmPct val="50000"/>
                                  </p:iterate>
                                  <p:childTnLst>
                                    <p:anim calcmode="lin" valueType="num">
                                      <p:cBhvr>
                                        <p:cTn id="45" dur="1000">
                                          <p:stCondLst>
                                            <p:cond delay="0"/>
                                          </p:stCondLst>
                                        </p:cTn>
                                        <p:tgtEl>
                                          <p:spTgt spid="144386"/>
                                        </p:tgtEl>
                                        <p:attrNameLst>
                                          <p:attrName>style.rotation</p:attrName>
                                        </p:attrNameLst>
                                      </p:cBhvr>
                                      <p:tavLst>
                                        <p:tav tm="0">
                                          <p:val>
                                            <p:fltVal val="0"/>
                                          </p:val>
                                        </p:tav>
                                        <p:tav tm="100000">
                                          <p:val>
                                            <p:fltVal val="45"/>
                                          </p:val>
                                        </p:tav>
                                      </p:tavLst>
                                    </p:anim>
                                    <p:anim calcmode="lin" valueType="num">
                                      <p:cBhvr>
                                        <p:cTn id="46" dur="1000">
                                          <p:stCondLst>
                                            <p:cond delay="0"/>
                                          </p:stCondLst>
                                        </p:cTn>
                                        <p:tgtEl>
                                          <p:spTgt spid="144386"/>
                                        </p:tgtEl>
                                        <p:attrNameLst>
                                          <p:attrName>ppt_y</p:attrName>
                                        </p:attrNameLst>
                                      </p:cBhvr>
                                      <p:tavLst>
                                        <p:tav tm="0">
                                          <p:val>
                                            <p:strVal val="ppt_y"/>
                                          </p:val>
                                        </p:tav>
                                        <p:tav tm="100000">
                                          <p:val>
                                            <p:strVal val="ppt_y+1"/>
                                          </p:val>
                                        </p:tav>
                                      </p:tavLst>
                                    </p:anim>
                                    <p:set>
                                      <p:cBhvr>
                                        <p:cTn id="47" dur="1" fill="hold">
                                          <p:stCondLst>
                                            <p:cond delay="999"/>
                                          </p:stCondLst>
                                        </p:cTn>
                                        <p:tgtEl>
                                          <p:spTgt spid="144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6" grpId="1"/>
      <p:bldP spid="144386" grpId="2"/>
      <p:bldP spid="144387" grpId="0" build="p"/>
      <p:bldP spid="144387" grpId="1" build="p"/>
    </p:bldLst>
  </p:timing>
</p:sld>
</file>

<file path=ppt/theme/_rels/them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theme1.xml><?xml version="1.0" encoding="utf-8"?>
<a:theme xmlns:a="http://schemas.openxmlformats.org/drawingml/2006/main" name="blue_wave_format">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_classic_form">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orm_of_red_flowers">
  <a:themeElements>
    <a:clrScheme name="">
      <a:dk1>
        <a:srgbClr val="000000"/>
      </a:dk1>
      <a:lt1>
        <a:srgbClr val="FFFFFF"/>
      </a:lt1>
      <a:dk2>
        <a:srgbClr val="000000"/>
      </a:dk2>
      <a:lt2>
        <a:srgbClr val="808080"/>
      </a:lt2>
      <a:accent1>
        <a:srgbClr val="336699"/>
      </a:accent1>
      <a:accent2>
        <a:srgbClr val="45ACDF"/>
      </a:accent2>
      <a:accent3>
        <a:srgbClr val="FFFFFF"/>
      </a:accent3>
      <a:accent4>
        <a:srgbClr val="000000"/>
      </a:accent4>
      <a:accent5>
        <a:srgbClr val="ADB8CA"/>
      </a:accent5>
      <a:accent6>
        <a:srgbClr val="3E9BCA"/>
      </a:accent6>
      <a:hlink>
        <a:srgbClr val="0099CC"/>
      </a:hlink>
      <a:folHlink>
        <a:srgbClr val="66CCFF"/>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1"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blue_wave_format</Template>
  <TotalTime>273</TotalTime>
  <Words>921</Words>
  <Application>Microsoft Office PowerPoint</Application>
  <PresentationFormat>On-screen Show (4:3)</PresentationFormat>
  <Paragraphs>45</Paragraphs>
  <Slides>15</Slides>
  <Notes>0</Notes>
  <HiddenSlides>0</HiddenSlides>
  <MMClips>2</MMClips>
  <ScaleCrop>false</ScaleCrop>
  <HeadingPairs>
    <vt:vector size="4" baseType="variant">
      <vt:variant>
        <vt:lpstr>Theme</vt:lpstr>
      </vt:variant>
      <vt:variant>
        <vt:i4>12</vt:i4>
      </vt:variant>
      <vt:variant>
        <vt:lpstr>Slide Titles</vt:lpstr>
      </vt:variant>
      <vt:variant>
        <vt:i4>15</vt:i4>
      </vt:variant>
    </vt:vector>
  </HeadingPairs>
  <TitlesOfParts>
    <vt:vector size="27" baseType="lpstr">
      <vt:lpstr>blue_wave_format</vt:lpstr>
      <vt:lpstr>the_classic_form</vt:lpstr>
      <vt:lpstr>form_of_red_flowers</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Hardcover</vt:lpstr>
      <vt:lpstr>PowerPoint Presentation</vt:lpstr>
      <vt:lpstr>هوازدگی </vt:lpstr>
      <vt:lpstr>مطالبی موجود در این مجموعه عبارت است از :</vt:lpstr>
      <vt:lpstr>PowerPoint Presentation</vt:lpstr>
      <vt:lpstr>PowerPoint Presentation</vt:lpstr>
      <vt:lpstr>عوامل موثر در هوازدگی مکانیکی  </vt:lpstr>
      <vt:lpstr>2- انبساط حرارتی  </vt:lpstr>
      <vt:lpstr>3- فعالیت موجودات زنده </vt:lpstr>
      <vt:lpstr>برداشته شدن بار فوقانی  </vt:lpstr>
      <vt:lpstr>هوازدگی شیمیایی</vt:lpstr>
      <vt:lpstr>انواع تخریب شیمیایی </vt:lpstr>
      <vt:lpstr>هوازدگی کروی </vt:lpstr>
      <vt:lpstr>PowerPoint Presentation</vt:lpstr>
      <vt:lpstr>PowerPoint Presentation</vt:lpstr>
      <vt:lpstr>The End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keywords>ppt幻灯设计/ppt模板设计</cp:keywords>
  <dc:description>nordridesign.com</dc:description>
  <cp:lastModifiedBy>Ahmad</cp:lastModifiedBy>
  <cp:revision>33</cp:revision>
  <dcterms:created xsi:type="dcterms:W3CDTF">2013-02-22T23:13:49Z</dcterms:created>
  <dcterms:modified xsi:type="dcterms:W3CDTF">2013-06-24T06:05:57Z</dcterms:modified>
  <cp:category/>
</cp:coreProperties>
</file>