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65413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98CFBFA-52D5-4535-8B5C-2179B980F5D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E663901-3089-4459-8EFC-FBF66BEF467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5DA262-6352-41C0-B395-2636FAFABF07}" type="datetimeFigureOut">
              <a:rPr lang="fa-IR" smtClean="0"/>
              <a:pPr/>
              <a:t>01/16/1438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68EDEC-0A52-44AD-BDCA-D40353507A4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edge/>
  </p:transition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tx1"/>
                </a:solidFill>
                <a:cs typeface="2  Titr" pitchFamily="2" charset="-78"/>
              </a:rPr>
              <a:t>به نام خدایی که </a:t>
            </a:r>
            <a:r>
              <a:rPr lang="fa-IR" dirty="0" smtClean="0">
                <a:solidFill>
                  <a:srgbClr val="FF0000"/>
                </a:solidFill>
                <a:cs typeface="2  Titr" pitchFamily="2" charset="-78"/>
              </a:rPr>
              <a:t>شهادت</a:t>
            </a:r>
            <a:r>
              <a:rPr lang="fa-IR" dirty="0" smtClean="0">
                <a:solidFill>
                  <a:schemeClr val="tx1"/>
                </a:solidFill>
                <a:cs typeface="2  Titr" pitchFamily="2" charset="-78"/>
              </a:rPr>
              <a:t> را نشان شهامت قرارداد</a:t>
            </a:r>
            <a:r>
              <a:rPr lang="fa-IR" dirty="0" smtClean="0"/>
              <a:t>.</a:t>
            </a:r>
            <a:endParaRPr lang="en-US" dirty="0"/>
          </a:p>
        </p:txBody>
      </p:sp>
      <p:pic>
        <p:nvPicPr>
          <p:cNvPr id="4" name="Content Placeholder 3" descr="imagesCAZB2T4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714488"/>
            <a:ext cx="6500857" cy="4214841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iran.sc/upload/marizad/1363272502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284984"/>
            <a:ext cx="2376264" cy="2892253"/>
          </a:xfrm>
          <a:prstGeom prst="rect">
            <a:avLst/>
          </a:prstGeom>
          <a:noFill/>
        </p:spPr>
      </p:pic>
      <p:pic>
        <p:nvPicPr>
          <p:cNvPr id="2056" name="Picture 8" descr="http://www.iran.sc/upload/marizad/1363273167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84984"/>
            <a:ext cx="3810000" cy="28575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23528" y="332656"/>
            <a:ext cx="8820472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dirty="0" smtClean="0">
                <a:solidFill>
                  <a:srgbClr val="0070C0"/>
                </a:solidFill>
              </a:rPr>
              <a:t>نهال دوستی بنشان که کام دل به بار آرد</a:t>
            </a:r>
          </a:p>
          <a:p>
            <a:pPr algn="ctr"/>
            <a:endParaRPr lang="fa-IR" sz="3600" dirty="0" smtClean="0">
              <a:solidFill>
                <a:srgbClr val="0070C0"/>
              </a:solidFill>
            </a:endParaRPr>
          </a:p>
          <a:p>
            <a:pPr algn="ctr"/>
            <a:r>
              <a:rPr lang="fa-IR" sz="3600" dirty="0" smtClean="0">
                <a:solidFill>
                  <a:srgbClr val="0070C0"/>
                </a:solidFill>
              </a:rPr>
              <a:t>نهال دشمنی برکن که رنج بی شمار آرد </a:t>
            </a:r>
          </a:p>
          <a:p>
            <a:endParaRPr lang="fa-IR" sz="3600" dirty="0" smtClean="0">
              <a:solidFill>
                <a:srgbClr val="92D050"/>
              </a:solidFill>
            </a:endParaRPr>
          </a:p>
          <a:p>
            <a:endParaRPr lang="fa-IR" sz="3600" dirty="0" smtClean="0">
              <a:solidFill>
                <a:srgbClr val="92D050"/>
              </a:solidFill>
            </a:endParaRPr>
          </a:p>
          <a:p>
            <a:endParaRPr lang="fa-IR" sz="36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askquran.ir/gallery/images/25519/1_000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0648"/>
            <a:ext cx="4048125" cy="25622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3501008"/>
            <a:ext cx="7748364" cy="33547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800" b="1" dirty="0" smtClean="0">
                <a:solidFill>
                  <a:srgbClr val="FF0000"/>
                </a:solidFill>
              </a:rPr>
              <a:t>کاری ازسوشیانت سالم </a:t>
            </a:r>
          </a:p>
          <a:p>
            <a:pPr algn="ctr"/>
            <a:r>
              <a:rPr lang="fa-IR" sz="4800" b="1" dirty="0" smtClean="0">
                <a:solidFill>
                  <a:srgbClr val="FF0000"/>
                </a:solidFill>
              </a:rPr>
              <a:t>دبستان غیر دولتی امام حسین (ع)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pPr algn="ctr"/>
            <a:r>
              <a:rPr lang="fa-IR" sz="3600" b="1" dirty="0" smtClean="0">
                <a:solidFill>
                  <a:srgbClr val="FF0000"/>
                </a:solidFill>
              </a:rPr>
              <a:t>باسپاس از آقای سجادیان</a:t>
            </a:r>
          </a:p>
          <a:p>
            <a:pPr algn="ctr"/>
            <a:endParaRPr lang="fa-IR" sz="1600" b="1" dirty="0" smtClean="0">
              <a:solidFill>
                <a:srgbClr val="0070C0"/>
              </a:solidFill>
            </a:endParaRPr>
          </a:p>
          <a:p>
            <a:pPr algn="ctr"/>
            <a:endParaRPr lang="fa-IR" sz="1600" b="1" dirty="0" smtClean="0">
              <a:solidFill>
                <a:srgbClr val="0070C0"/>
              </a:solidFill>
            </a:endParaRPr>
          </a:p>
          <a:p>
            <a:endParaRPr lang="fa-IR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07904" y="332656"/>
            <a:ext cx="352839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dirty="0" smtClean="0">
                <a:solidFill>
                  <a:srgbClr val="FF0000"/>
                </a:solidFill>
              </a:rPr>
              <a:t>درس اول</a:t>
            </a:r>
            <a:endParaRPr lang="fa-IR" sz="4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1412776"/>
            <a:ext cx="34563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7200" dirty="0" smtClean="0">
                <a:solidFill>
                  <a:srgbClr val="FF0000"/>
                </a:solidFill>
              </a:rPr>
              <a:t>((دوستی))</a:t>
            </a:r>
            <a:endParaRPr lang="fa-IR" sz="7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852936"/>
            <a:ext cx="39052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292080" y="260648"/>
            <a:ext cx="34563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>
                <a:solidFill>
                  <a:srgbClr val="FF0000"/>
                </a:solidFill>
              </a:rPr>
              <a:t>فهرست</a:t>
            </a:r>
            <a:endParaRPr lang="fa-IR" sz="4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1772816"/>
            <a:ext cx="35283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dirty="0" smtClean="0">
                <a:solidFill>
                  <a:srgbClr val="FF0000"/>
                </a:solidFill>
                <a:hlinkClick r:id="rId2" action="ppaction://hlinksldjump"/>
              </a:rPr>
              <a:t>چرا دوستی یک نیاز است؟</a:t>
            </a:r>
            <a:endParaRPr lang="fa-IR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04248" y="4941168"/>
            <a:ext cx="20162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dirty="0" smtClean="0">
                <a:solidFill>
                  <a:srgbClr val="FF0000"/>
                </a:solidFill>
                <a:hlinkClick r:id="rId3" action="ppaction://hlinksldjump"/>
              </a:rPr>
              <a:t>سخنان امام علی (ع)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2564904"/>
            <a:ext cx="38884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dirty="0" smtClean="0">
                <a:solidFill>
                  <a:srgbClr val="FF0000"/>
                </a:solidFill>
                <a:hlinkClick r:id="rId4" action="ppaction://hlinksldjump"/>
              </a:rPr>
              <a:t>اهمیت دوستی چیست؟</a:t>
            </a:r>
            <a:endParaRPr lang="fa-IR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3356992"/>
            <a:ext cx="41044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dirty="0" smtClean="0">
                <a:solidFill>
                  <a:srgbClr val="FF0000"/>
                </a:solidFill>
                <a:hlinkClick r:id="rId5" action="ppaction://hlinksldjump"/>
              </a:rPr>
              <a:t>چرا انتخاب دوست یک موضوع مهم است؟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4149080"/>
            <a:ext cx="44644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a-IR" dirty="0" smtClean="0">
                <a:solidFill>
                  <a:srgbClr val="FF0000"/>
                </a:solidFill>
                <a:hlinkClick r:id="rId6" action="ppaction://hlinksldjump"/>
              </a:rPr>
              <a:t>ویژگی های دوست خوب چیست؟</a:t>
            </a:r>
            <a:endParaRPr lang="fa-I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699792" y="188640"/>
            <a:ext cx="6264696" cy="63401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چرا دوستی یک نیاز است؟</a:t>
            </a:r>
          </a:p>
          <a:p>
            <a:endParaRPr lang="fa-IR" sz="14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انسان موجودی اجتماعی است و نمی تواند تنها زندگی کند. 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تنهایی برای انسان ها احساس ناخوشایندی است.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دوستی یکی ازمهم ترین نیاز های ما به شمار می رود.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همه ی ما نیاز داریم که دوستانی داشته باشیم تا هم به آن ها </a:t>
            </a:r>
          </a:p>
          <a:p>
            <a:r>
              <a:rPr lang="fa-IR" sz="2400" dirty="0" smtClean="0"/>
              <a:t>محبت کنیم و هم مورد توجه و مهربانی قرار بگیریم.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خداوند در سرشت ما انسان ها میل به محبت کردن و محبت</a:t>
            </a:r>
            <a:endParaRPr lang="fa-IR" sz="2400" dirty="0"/>
          </a:p>
          <a:p>
            <a:r>
              <a:rPr lang="fa-IR" sz="2400" dirty="0" smtClean="0"/>
              <a:t> دیدن و نیاز به برقراری ارتباط با دیگران را قرار داده است.</a:t>
            </a:r>
          </a:p>
          <a:p>
            <a:endParaRPr lang="fa-IR" sz="2400" dirty="0" smtClean="0"/>
          </a:p>
          <a:p>
            <a:r>
              <a:rPr lang="fa-IR" sz="2400" dirty="0" smtClean="0"/>
              <a:t> </a:t>
            </a:r>
          </a:p>
          <a:p>
            <a:endParaRPr lang="fa-IR" sz="2400" dirty="0" smtClean="0"/>
          </a:p>
          <a:p>
            <a:endParaRPr lang="fa-IR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95736" y="116632"/>
            <a:ext cx="6768752" cy="77251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اهمیت دوستی چیست؟</a:t>
            </a:r>
            <a:endParaRPr lang="fa-IR" sz="2400" dirty="0" smtClean="0">
              <a:solidFill>
                <a:srgbClr val="FF0000"/>
              </a:solidFill>
            </a:endParaRPr>
          </a:p>
          <a:p>
            <a:endParaRPr lang="fa-IR" sz="1400" dirty="0">
              <a:solidFill>
                <a:srgbClr val="FF0000"/>
              </a:solidFill>
            </a:endParaRPr>
          </a:p>
          <a:p>
            <a:r>
              <a:rPr lang="fa-IR" sz="2400" dirty="0" smtClean="0"/>
              <a:t>داشتن دوستان خوب مزایا و فواید زیادی دارد: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انسان از صحبت کردن و همنشینی با دوستان خوب لذت می برد </a:t>
            </a:r>
            <a:endParaRPr lang="fa-IR" sz="2400" dirty="0"/>
          </a:p>
          <a:p>
            <a:r>
              <a:rPr lang="fa-IR" sz="2400" dirty="0" smtClean="0"/>
              <a:t>هریک از ما گاهی با موضوعاتی برخورد می کنیم که می خواهیم</a:t>
            </a:r>
            <a:endParaRPr lang="fa-IR" sz="2400" dirty="0"/>
          </a:p>
          <a:p>
            <a:r>
              <a:rPr lang="fa-IR" sz="2400" dirty="0" smtClean="0"/>
              <a:t> درباره ی آن ها با دیگران صحبت و همفکری کنیم.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همه ی ما دوست داریم گاهی شادی ها یا ناراحتی های خود را با </a:t>
            </a:r>
            <a:endParaRPr lang="fa-IR" sz="2400" dirty="0"/>
          </a:p>
          <a:p>
            <a:r>
              <a:rPr lang="fa-IR" sz="2400" dirty="0" smtClean="0"/>
              <a:t>دوستانمان در میان بگذاریم.صحبت کردن با یک دوست عاقل و</a:t>
            </a:r>
            <a:endParaRPr lang="fa-IR" sz="2400" dirty="0"/>
          </a:p>
          <a:p>
            <a:r>
              <a:rPr lang="fa-IR" sz="2400" dirty="0" smtClean="0"/>
              <a:t>صبور باعث می شود تا احساس سبکی و آرامش کنیم. 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یکی دیگر از فواید مهم دوستی این است که انسان از طریق</a:t>
            </a:r>
          </a:p>
          <a:p>
            <a:r>
              <a:rPr lang="fa-IR" sz="2400" dirty="0" smtClean="0"/>
              <a:t>همنشینی و گفت و گو با دیگران چیز های جدیدی یاد می گیرد</a:t>
            </a:r>
          </a:p>
          <a:p>
            <a:r>
              <a:rPr lang="fa-IR" sz="2400" dirty="0" smtClean="0"/>
              <a:t>و به آگاهی خود می افزاید.  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همه ی ما در زندگی به کمک دیگران نیاز داریم زیرا در مشکلات ما را یاری می کنند.</a:t>
            </a:r>
          </a:p>
          <a:p>
            <a:endParaRPr lang="fa-IR" sz="2400" dirty="0"/>
          </a:p>
          <a:p>
            <a:pPr>
              <a:buFont typeface="Arial" pitchFamily="34" charset="0"/>
              <a:buChar char="•"/>
            </a:pPr>
            <a:endParaRPr lang="fa-IR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79712" y="188640"/>
            <a:ext cx="6912768" cy="59708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چرا انتخاب دوست یک موضوع مهم است؟</a:t>
            </a:r>
          </a:p>
          <a:p>
            <a:endParaRPr lang="fa-IR" sz="14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یکی از موضوعات مهم در روابط دوستی انتخاب دوست است .</a:t>
            </a:r>
          </a:p>
          <a:p>
            <a:r>
              <a:rPr lang="fa-IR" sz="2400" dirty="0" smtClean="0"/>
              <a:t>رفتار و اخلاق دوستان در ما تاثیر می گذارد و ما نیز تاثیراتی بر روی دوستان خود داریم.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اگر چه دوست خوب مایه ی آرامش انسان است اما با هر کسی نمی توان دوستی کرد و همه ی افراد برای دوستی و رفاقت شایستگی ندارند.</a:t>
            </a:r>
          </a:p>
          <a:p>
            <a:pPr>
              <a:buFont typeface="Arial" pitchFamily="34" charset="0"/>
              <a:buChar char="•"/>
            </a:pPr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گاه ممکن است یک دوست مسیر آینده و زندگی دوستش را به سوی موفقیت و سعادت تغییر دهد و گاه ممکن است در شرایطی یک دوست موجب ناراحتی و سرشکستگی دوست خود شود.به همین دلیل باید در انتخاب دوس بسیار دقت کنیم.</a:t>
            </a:r>
          </a:p>
          <a:p>
            <a:pPr>
              <a:buFont typeface="Arial" pitchFamily="34" charset="0"/>
              <a:buChar char="•"/>
            </a:pPr>
            <a:endParaRPr lang="fa-IR" sz="2400" dirty="0" smtClean="0"/>
          </a:p>
          <a:p>
            <a:endParaRPr lang="fa-IR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0"/>
            <a:ext cx="7668344" cy="81868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ویژگی های دوست خوب چیست؟</a:t>
            </a:r>
            <a:endParaRPr lang="fa-IR" sz="1400" dirty="0" smtClean="0">
              <a:solidFill>
                <a:srgbClr val="FF0000"/>
              </a:solidFill>
            </a:endParaRPr>
          </a:p>
          <a:p>
            <a:endParaRPr lang="fa-IR" sz="1400" dirty="0" smtClean="0">
              <a:solidFill>
                <a:srgbClr val="FF0000"/>
              </a:solidFill>
            </a:endParaRPr>
          </a:p>
          <a:p>
            <a:r>
              <a:rPr lang="fa-IR" sz="2400" dirty="0" smtClean="0"/>
              <a:t>برای انتخاب دوست وشناخت دوست خوب باید ملاک هایی داشته باشیم: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امیر مومنان حضرت علی ابن ابی طالب (ع) در نامه ی خود به فرزندشان امام حسن (ع) فرمودند که با نیکان همدلی و رفاقت کن تا از آنان باشی و</a:t>
            </a:r>
          </a:p>
          <a:p>
            <a:r>
              <a:rPr lang="fa-IR" sz="2400" dirty="0" smtClean="0"/>
              <a:t>از بدان جدا شو تا از آنان نباشی.بیایید به سخنان ایشان بیشتر بیندیشیم. 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همان طور که پیشوایان دینی به ما توصیه می کنند که با افراد عاقل وبا ایمان</a:t>
            </a:r>
          </a:p>
          <a:p>
            <a:r>
              <a:rPr lang="fa-IR" sz="2400" dirty="0" smtClean="0"/>
              <a:t>ونیکوکار دوستی کنید آن ها از ما می خواهند که از دوستی با افراد دروغگو و بخیل و سخن چین خودداری کنیم.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پیامبر عزیز ما حضرت محمد (صلی الله علیه و آله) می فرمایند:</a:t>
            </a:r>
          </a:p>
          <a:p>
            <a:r>
              <a:rPr lang="fa-IR" sz="2400" dirty="0" smtClean="0"/>
              <a:t>بد ترین افراد کسانی هستند که میان مردم سخن چینی میکنند و بین دوستان جدایی می سازند.</a:t>
            </a:r>
          </a:p>
          <a:p>
            <a:endParaRPr lang="fa-IR" sz="2400" dirty="0" smtClean="0"/>
          </a:p>
          <a:p>
            <a:endParaRPr lang="fa-IR" sz="2400" dirty="0" smtClean="0"/>
          </a:p>
          <a:p>
            <a:endParaRPr lang="fa-IR" sz="2400" dirty="0" smtClean="0"/>
          </a:p>
          <a:p>
            <a:endParaRPr lang="fa-IR" sz="2400" dirty="0" smtClean="0"/>
          </a:p>
          <a:p>
            <a:endParaRPr lang="fa-IR" sz="2400" dirty="0" smtClean="0"/>
          </a:p>
          <a:p>
            <a:endParaRPr lang="fa-IR" sz="2400" dirty="0" smtClean="0"/>
          </a:p>
          <a:p>
            <a:endParaRPr lang="fa-IR" sz="24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3568" y="188640"/>
            <a:ext cx="83346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سخنان امام علی درباره ی دوست                      نتیجه میگیریم</a:t>
            </a:r>
          </a:p>
          <a:p>
            <a:endParaRPr lang="fa-IR" sz="2400" b="1" dirty="0" smtClean="0"/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کسی را برای دوستی انتخاب کن                    دوست خوب خیر خواه </a:t>
            </a:r>
          </a:p>
          <a:p>
            <a:r>
              <a:rPr lang="fa-IR" sz="2400" dirty="0" smtClean="0"/>
              <a:t>که تو را از بدی ها و کار های نامناسب             شما است و شما را از</a:t>
            </a:r>
          </a:p>
          <a:p>
            <a:r>
              <a:rPr lang="fa-IR" sz="2400" dirty="0" smtClean="0"/>
              <a:t>بازی دارد.                                                کار های بد باز می دارد.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دوست کسی است که پشت سر هم صادق         دوست خوب با شما صادق </a:t>
            </a:r>
          </a:p>
          <a:p>
            <a:r>
              <a:rPr lang="fa-IR" sz="2400" dirty="0" smtClean="0"/>
              <a:t>باشد یعنی با او یک رو باشد.                         است.</a:t>
            </a:r>
          </a:p>
          <a:p>
            <a:endParaRPr lang="fa-IR" sz="2400" dirty="0" smtClean="0"/>
          </a:p>
          <a:p>
            <a:pPr>
              <a:buFont typeface="Arial" pitchFamily="34" charset="0"/>
              <a:buChar char="•"/>
            </a:pPr>
            <a:r>
              <a:rPr lang="fa-IR" sz="2400" dirty="0" smtClean="0"/>
              <a:t>هر کس ادب ندارد عقل هم ندارد.                  دوست خوب خوش اخلاق وبا </a:t>
            </a:r>
          </a:p>
          <a:p>
            <a:r>
              <a:rPr lang="fa-IR" sz="2400" dirty="0" smtClean="0"/>
              <a:t>                                                             ادب است</a:t>
            </a:r>
            <a:r>
              <a:rPr lang="fa-IR" dirty="0" smtClean="0"/>
              <a:t>.           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68758_دوستی (1)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68758_دوستی (1)</Template>
  <TotalTime>1</TotalTime>
  <Words>633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68758_دوستی (1)</vt:lpstr>
      <vt:lpstr>به نام خدایی که شهادت را نشان شهامت قرارداد.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خدایی که شهادت را نشان شهامت قرارداد.</dc:title>
  <dc:creator>a</dc:creator>
  <cp:lastModifiedBy>a</cp:lastModifiedBy>
  <cp:revision>3</cp:revision>
  <dcterms:created xsi:type="dcterms:W3CDTF">2016-10-17T05:54:20Z</dcterms:created>
  <dcterms:modified xsi:type="dcterms:W3CDTF">2016-10-17T09:15:54Z</dcterms:modified>
</cp:coreProperties>
</file>