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60" r:id="rId4"/>
    <p:sldId id="285" r:id="rId5"/>
    <p:sldId id="261" r:id="rId6"/>
    <p:sldId id="262" r:id="rId7"/>
    <p:sldId id="296" r:id="rId8"/>
    <p:sldId id="268" r:id="rId9"/>
    <p:sldId id="270" r:id="rId10"/>
    <p:sldId id="292" r:id="rId11"/>
    <p:sldId id="293" r:id="rId12"/>
    <p:sldId id="294" r:id="rId13"/>
    <p:sldId id="271" r:id="rId14"/>
    <p:sldId id="272" r:id="rId15"/>
    <p:sldId id="286" r:id="rId16"/>
    <p:sldId id="295" r:id="rId17"/>
    <p:sldId id="273" r:id="rId18"/>
    <p:sldId id="274" r:id="rId19"/>
    <p:sldId id="275" r:id="rId20"/>
    <p:sldId id="276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83" autoAdjust="0"/>
  </p:normalViewPr>
  <p:slideViewPr>
    <p:cSldViewPr>
      <p:cViewPr>
        <p:scale>
          <a:sx n="63" d="100"/>
          <a:sy n="63" d="100"/>
        </p:scale>
        <p:origin x="7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0CAEEB-53BE-4F1D-85AD-E344FEA76657}" type="doc">
      <dgm:prSet loTypeId="urn:microsoft.com/office/officeart/2005/8/layout/gear1" loCatId="process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6F5692-24BF-41EF-98A2-A564DA4FA953}">
      <dgm:prSet custT="1"/>
      <dgm:spPr/>
      <dgm:t>
        <a:bodyPr/>
        <a:lstStyle/>
        <a:p>
          <a:pPr rtl="1"/>
          <a:r>
            <a:rPr lang="fa-IR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شما در ایام تابستان و نوروز به چه شهرها یا مناطقی سفر می کنید؟</a:t>
          </a:r>
          <a:br>
            <a:rPr lang="fa-IR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</a:br>
          <a:r>
            <a:rPr lang="fa-IR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علت انتخاب خود را بیان کنید.</a:t>
          </a:r>
          <a:endParaRPr lang="en-US" sz="36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FB741D30-07C3-4FC8-84AA-CE19A9A4A99C}" type="parTrans" cxnId="{4EC69B0D-5B8E-4911-B682-C0992F090607}">
      <dgm:prSet/>
      <dgm:spPr/>
      <dgm:t>
        <a:bodyPr/>
        <a:lstStyle/>
        <a:p>
          <a:endParaRPr lang="en-US"/>
        </a:p>
      </dgm:t>
    </dgm:pt>
    <dgm:pt modelId="{57F5FA09-CB2B-457A-A6FA-6EF1C6670288}" type="sibTrans" cxnId="{4EC69B0D-5B8E-4911-B682-C0992F090607}">
      <dgm:prSet/>
      <dgm:spPr/>
      <dgm:t>
        <a:bodyPr/>
        <a:lstStyle/>
        <a:p>
          <a:endParaRPr lang="en-US"/>
        </a:p>
      </dgm:t>
    </dgm:pt>
    <dgm:pt modelId="{7FD676C2-C5C2-4C20-9987-30E160B973F9}" type="pres">
      <dgm:prSet presAssocID="{470CAEEB-53BE-4F1D-85AD-E344FEA76657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8E46CB-3AA3-4CF8-9E89-436F44659F71}" type="pres">
      <dgm:prSet presAssocID="{C66F5692-24BF-41EF-98A2-A564DA4FA953}" presName="gear1" presStyleLbl="node1" presStyleIdx="0" presStyleCnt="1" custScaleX="219037" custScaleY="181818" custLinFactNeighborX="-47207" custLinFactNeighborY="363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4EF6FC-6A4D-4E1A-9F29-13A315E870EE}" type="pres">
      <dgm:prSet presAssocID="{C66F5692-24BF-41EF-98A2-A564DA4FA953}" presName="gear1srcNode" presStyleLbl="node1" presStyleIdx="0" presStyleCnt="1"/>
      <dgm:spPr/>
      <dgm:t>
        <a:bodyPr/>
        <a:lstStyle/>
        <a:p>
          <a:endParaRPr lang="en-US"/>
        </a:p>
      </dgm:t>
    </dgm:pt>
    <dgm:pt modelId="{52275F45-A6B7-4BFE-B809-DA78253D5864}" type="pres">
      <dgm:prSet presAssocID="{C66F5692-24BF-41EF-98A2-A564DA4FA953}" presName="gear1dstNode" presStyleLbl="node1" presStyleIdx="0" presStyleCnt="1"/>
      <dgm:spPr/>
      <dgm:t>
        <a:bodyPr/>
        <a:lstStyle/>
        <a:p>
          <a:endParaRPr lang="en-US"/>
        </a:p>
      </dgm:t>
    </dgm:pt>
    <dgm:pt modelId="{8746A5E5-1D12-4ACF-9F5A-2D935AA12976}" type="pres">
      <dgm:prSet presAssocID="{57F5FA09-CB2B-457A-A6FA-6EF1C6670288}" presName="connector1" presStyleLbl="sibTrans2D1" presStyleIdx="0" presStyleCnt="1" custLinFactNeighborX="-13344" custLinFactNeighborY="6128"/>
      <dgm:spPr/>
      <dgm:t>
        <a:bodyPr/>
        <a:lstStyle/>
        <a:p>
          <a:endParaRPr lang="en-US"/>
        </a:p>
      </dgm:t>
    </dgm:pt>
  </dgm:ptLst>
  <dgm:cxnLst>
    <dgm:cxn modelId="{B6BCD28E-551F-4A4F-A82B-E9CBA43A78ED}" type="presOf" srcId="{C66F5692-24BF-41EF-98A2-A564DA4FA953}" destId="{AA4EF6FC-6A4D-4E1A-9F29-13A315E870EE}" srcOrd="1" destOrd="0" presId="urn:microsoft.com/office/officeart/2005/8/layout/gear1"/>
    <dgm:cxn modelId="{4EC69B0D-5B8E-4911-B682-C0992F090607}" srcId="{470CAEEB-53BE-4F1D-85AD-E344FEA76657}" destId="{C66F5692-24BF-41EF-98A2-A564DA4FA953}" srcOrd="0" destOrd="0" parTransId="{FB741D30-07C3-4FC8-84AA-CE19A9A4A99C}" sibTransId="{57F5FA09-CB2B-457A-A6FA-6EF1C6670288}"/>
    <dgm:cxn modelId="{A839E23F-FEBA-4712-9887-EF4563A35471}" type="presOf" srcId="{C66F5692-24BF-41EF-98A2-A564DA4FA953}" destId="{52275F45-A6B7-4BFE-B809-DA78253D5864}" srcOrd="2" destOrd="0" presId="urn:microsoft.com/office/officeart/2005/8/layout/gear1"/>
    <dgm:cxn modelId="{C6BD3599-7BF7-493C-A20A-10538809DA51}" type="presOf" srcId="{C66F5692-24BF-41EF-98A2-A564DA4FA953}" destId="{418E46CB-3AA3-4CF8-9E89-436F44659F71}" srcOrd="0" destOrd="0" presId="urn:microsoft.com/office/officeart/2005/8/layout/gear1"/>
    <dgm:cxn modelId="{132EE26D-13C6-42D1-8722-70A544C88867}" type="presOf" srcId="{470CAEEB-53BE-4F1D-85AD-E344FEA76657}" destId="{7FD676C2-C5C2-4C20-9987-30E160B973F9}" srcOrd="0" destOrd="0" presId="urn:microsoft.com/office/officeart/2005/8/layout/gear1"/>
    <dgm:cxn modelId="{3EFCC58F-8536-4AB8-B48B-79964BA1DDC9}" type="presOf" srcId="{57F5FA09-CB2B-457A-A6FA-6EF1C6670288}" destId="{8746A5E5-1D12-4ACF-9F5A-2D935AA12976}" srcOrd="0" destOrd="0" presId="urn:microsoft.com/office/officeart/2005/8/layout/gear1"/>
    <dgm:cxn modelId="{6A5C4416-4F18-4308-B722-141412B26147}" type="presParOf" srcId="{7FD676C2-C5C2-4C20-9987-30E160B973F9}" destId="{418E46CB-3AA3-4CF8-9E89-436F44659F71}" srcOrd="0" destOrd="0" presId="urn:microsoft.com/office/officeart/2005/8/layout/gear1"/>
    <dgm:cxn modelId="{4703A9E4-7C4D-458E-AA06-06AD6A86142C}" type="presParOf" srcId="{7FD676C2-C5C2-4C20-9987-30E160B973F9}" destId="{AA4EF6FC-6A4D-4E1A-9F29-13A315E870EE}" srcOrd="1" destOrd="0" presId="urn:microsoft.com/office/officeart/2005/8/layout/gear1"/>
    <dgm:cxn modelId="{2CA8AF92-8F37-4B93-AE42-B477DBBC5E70}" type="presParOf" srcId="{7FD676C2-C5C2-4C20-9987-30E160B973F9}" destId="{52275F45-A6B7-4BFE-B809-DA78253D5864}" srcOrd="2" destOrd="0" presId="urn:microsoft.com/office/officeart/2005/8/layout/gear1"/>
    <dgm:cxn modelId="{879519F7-A949-4F54-A64B-6E503CFF352D}" type="presParOf" srcId="{7FD676C2-C5C2-4C20-9987-30E160B973F9}" destId="{8746A5E5-1D12-4ACF-9F5A-2D935AA12976}" srcOrd="3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5188AAB-5107-40D1-84A8-F064CF5EE39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06563F9-E402-4A37-9229-0BF7DA2094AE}">
      <dgm:prSet phldrT="[Text]" custT="1"/>
      <dgm:spPr/>
      <dgm:t>
        <a:bodyPr/>
        <a:lstStyle/>
        <a:p>
          <a:pPr algn="r" rtl="1"/>
          <a:r>
            <a:rPr lang="fa-IR" sz="4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فعالیت (1):</a:t>
          </a:r>
          <a:endParaRPr lang="en-US" sz="40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4A6860CA-981C-4FD6-926B-7F74F353F4AE}" type="parTrans" cxnId="{40584C75-8FEA-4054-84D0-02DC2F2B9075}">
      <dgm:prSet/>
      <dgm:spPr/>
      <dgm:t>
        <a:bodyPr/>
        <a:lstStyle/>
        <a:p>
          <a:endParaRPr lang="en-US"/>
        </a:p>
      </dgm:t>
    </dgm:pt>
    <dgm:pt modelId="{B7809889-AF40-47C5-9F29-E3722F881DF4}" type="sibTrans" cxnId="{40584C75-8FEA-4054-84D0-02DC2F2B9075}">
      <dgm:prSet/>
      <dgm:spPr/>
      <dgm:t>
        <a:bodyPr/>
        <a:lstStyle/>
        <a:p>
          <a:endParaRPr lang="en-US"/>
        </a:p>
      </dgm:t>
    </dgm:pt>
    <dgm:pt modelId="{7C2AE1BF-938D-4423-ACE4-60A3F748BD99}">
      <dgm:prSet custT="1"/>
      <dgm:spPr/>
      <dgm:t>
        <a:bodyPr/>
        <a:lstStyle/>
        <a:p>
          <a:pPr algn="r" rtl="1"/>
          <a:r>
            <a:rPr lang="fa-IR" sz="4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یکی از شهر هایی را که سالانه ، گردشگران زیادی را به خود جلب میکند را برای همکلاسی های خود معرفی کنید.</a:t>
          </a:r>
          <a:endParaRPr lang="en-US" sz="40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0767C773-CE6C-418C-BCCF-8CDECED2F322}" type="parTrans" cxnId="{DFFFD0EE-1A06-40B7-B555-7DC17584ED3B}">
      <dgm:prSet/>
      <dgm:spPr/>
      <dgm:t>
        <a:bodyPr/>
        <a:lstStyle/>
        <a:p>
          <a:endParaRPr lang="en-US"/>
        </a:p>
      </dgm:t>
    </dgm:pt>
    <dgm:pt modelId="{A68D332E-DDA7-4E2C-9A2D-8D5A51EDF40F}" type="sibTrans" cxnId="{DFFFD0EE-1A06-40B7-B555-7DC17584ED3B}">
      <dgm:prSet/>
      <dgm:spPr/>
      <dgm:t>
        <a:bodyPr/>
        <a:lstStyle/>
        <a:p>
          <a:endParaRPr lang="en-US"/>
        </a:p>
      </dgm:t>
    </dgm:pt>
    <dgm:pt modelId="{D7193AE4-07F4-46D4-A7D5-DBEA3C7A88DA}">
      <dgm:prSet custT="1"/>
      <dgm:spPr/>
      <dgm:t>
        <a:bodyPr/>
        <a:lstStyle/>
        <a:p>
          <a:pPr algn="r" rtl="1"/>
          <a:r>
            <a:rPr lang="fa-IR" sz="1800" dirty="0" smtClean="0"/>
            <a:t> </a:t>
          </a:r>
          <a:endParaRPr lang="en-US" sz="1800" dirty="0"/>
        </a:p>
      </dgm:t>
    </dgm:pt>
    <dgm:pt modelId="{52AF0AE9-EBDC-46E0-A3A0-7A8C1A07B4DC}" type="parTrans" cxnId="{FD7ACB5E-9BBF-4127-80F3-1ADA15C693C0}">
      <dgm:prSet/>
      <dgm:spPr/>
      <dgm:t>
        <a:bodyPr/>
        <a:lstStyle/>
        <a:p>
          <a:endParaRPr lang="en-US"/>
        </a:p>
      </dgm:t>
    </dgm:pt>
    <dgm:pt modelId="{DF25A74D-BE75-4C54-97F5-4497A4D37860}" type="sibTrans" cxnId="{FD7ACB5E-9BBF-4127-80F3-1ADA15C693C0}">
      <dgm:prSet/>
      <dgm:spPr/>
      <dgm:t>
        <a:bodyPr/>
        <a:lstStyle/>
        <a:p>
          <a:endParaRPr lang="en-US"/>
        </a:p>
      </dgm:t>
    </dgm:pt>
    <dgm:pt modelId="{3383327A-89FD-4AF4-B9C8-3353D028AF35}" type="pres">
      <dgm:prSet presAssocID="{05188AAB-5107-40D1-84A8-F064CF5EE39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369FB2-2AF0-481F-8066-482D8302BB6A}" type="pres">
      <dgm:prSet presAssocID="{806563F9-E402-4A37-9229-0BF7DA2094AE}" presName="parentLin" presStyleCnt="0"/>
      <dgm:spPr/>
    </dgm:pt>
    <dgm:pt modelId="{000903DE-4BAF-4182-92DB-018394B30D5D}" type="pres">
      <dgm:prSet presAssocID="{806563F9-E402-4A37-9229-0BF7DA2094AE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2B045496-42A6-4D14-AAB8-9E929CC9A00B}" type="pres">
      <dgm:prSet presAssocID="{806563F9-E402-4A37-9229-0BF7DA2094AE}" presName="parentText" presStyleLbl="node1" presStyleIdx="0" presStyleCnt="1" custScaleX="75099" custScaleY="72152" custLinFactX="43502" custLinFactNeighborX="100000" custLinFactNeighborY="104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C29AA2-D984-468A-A9CE-78C92A2CA280}" type="pres">
      <dgm:prSet presAssocID="{806563F9-E402-4A37-9229-0BF7DA2094AE}" presName="negativeSpace" presStyleCnt="0"/>
      <dgm:spPr/>
    </dgm:pt>
    <dgm:pt modelId="{7160917E-7C46-4AA3-9A88-51063A43CF08}" type="pres">
      <dgm:prSet presAssocID="{806563F9-E402-4A37-9229-0BF7DA2094AE}" presName="childText" presStyleLbl="conFgAcc1" presStyleIdx="0" presStyleCnt="1" custScaleY="98731" custLinFactNeighborX="-348" custLinFactNeighborY="240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34EBB7-F409-4128-B418-C780E6C2FD7B}" type="presOf" srcId="{D7193AE4-07F4-46D4-A7D5-DBEA3C7A88DA}" destId="{7160917E-7C46-4AA3-9A88-51063A43CF08}" srcOrd="0" destOrd="1" presId="urn:microsoft.com/office/officeart/2005/8/layout/list1"/>
    <dgm:cxn modelId="{FBDE3CB7-1531-49FC-9C25-808155892B49}" type="presOf" srcId="{05188AAB-5107-40D1-84A8-F064CF5EE393}" destId="{3383327A-89FD-4AF4-B9C8-3353D028AF35}" srcOrd="0" destOrd="0" presId="urn:microsoft.com/office/officeart/2005/8/layout/list1"/>
    <dgm:cxn modelId="{C3B8507B-3D36-4761-AD4E-7EBB8FEFC99B}" type="presOf" srcId="{806563F9-E402-4A37-9229-0BF7DA2094AE}" destId="{2B045496-42A6-4D14-AAB8-9E929CC9A00B}" srcOrd="1" destOrd="0" presId="urn:microsoft.com/office/officeart/2005/8/layout/list1"/>
    <dgm:cxn modelId="{45C25D38-86BD-4604-8597-F833DC021CAC}" type="presOf" srcId="{806563F9-E402-4A37-9229-0BF7DA2094AE}" destId="{000903DE-4BAF-4182-92DB-018394B30D5D}" srcOrd="0" destOrd="0" presId="urn:microsoft.com/office/officeart/2005/8/layout/list1"/>
    <dgm:cxn modelId="{BD050E49-A82B-4085-9B24-3E10FF890DCC}" type="presOf" srcId="{7C2AE1BF-938D-4423-ACE4-60A3F748BD99}" destId="{7160917E-7C46-4AA3-9A88-51063A43CF08}" srcOrd="0" destOrd="0" presId="urn:microsoft.com/office/officeart/2005/8/layout/list1"/>
    <dgm:cxn modelId="{FD7ACB5E-9BBF-4127-80F3-1ADA15C693C0}" srcId="{806563F9-E402-4A37-9229-0BF7DA2094AE}" destId="{D7193AE4-07F4-46D4-A7D5-DBEA3C7A88DA}" srcOrd="1" destOrd="0" parTransId="{52AF0AE9-EBDC-46E0-A3A0-7A8C1A07B4DC}" sibTransId="{DF25A74D-BE75-4C54-97F5-4497A4D37860}"/>
    <dgm:cxn modelId="{40584C75-8FEA-4054-84D0-02DC2F2B9075}" srcId="{05188AAB-5107-40D1-84A8-F064CF5EE393}" destId="{806563F9-E402-4A37-9229-0BF7DA2094AE}" srcOrd="0" destOrd="0" parTransId="{4A6860CA-981C-4FD6-926B-7F74F353F4AE}" sibTransId="{B7809889-AF40-47C5-9F29-E3722F881DF4}"/>
    <dgm:cxn modelId="{DFFFD0EE-1A06-40B7-B555-7DC17584ED3B}" srcId="{806563F9-E402-4A37-9229-0BF7DA2094AE}" destId="{7C2AE1BF-938D-4423-ACE4-60A3F748BD99}" srcOrd="0" destOrd="0" parTransId="{0767C773-CE6C-418C-BCCF-8CDECED2F322}" sibTransId="{A68D332E-DDA7-4E2C-9A2D-8D5A51EDF40F}"/>
    <dgm:cxn modelId="{8E552E1A-1054-457E-916E-DC6E3441F856}" type="presParOf" srcId="{3383327A-89FD-4AF4-B9C8-3353D028AF35}" destId="{1B369FB2-2AF0-481F-8066-482D8302BB6A}" srcOrd="0" destOrd="0" presId="urn:microsoft.com/office/officeart/2005/8/layout/list1"/>
    <dgm:cxn modelId="{9CAB6F40-1C65-4FB5-8E00-A87FF6E55A36}" type="presParOf" srcId="{1B369FB2-2AF0-481F-8066-482D8302BB6A}" destId="{000903DE-4BAF-4182-92DB-018394B30D5D}" srcOrd="0" destOrd="0" presId="urn:microsoft.com/office/officeart/2005/8/layout/list1"/>
    <dgm:cxn modelId="{FC4BE9E2-A85D-4432-9182-73BDA90C804C}" type="presParOf" srcId="{1B369FB2-2AF0-481F-8066-482D8302BB6A}" destId="{2B045496-42A6-4D14-AAB8-9E929CC9A00B}" srcOrd="1" destOrd="0" presId="urn:microsoft.com/office/officeart/2005/8/layout/list1"/>
    <dgm:cxn modelId="{A19433DD-FA6C-4189-9368-D1C567184BEC}" type="presParOf" srcId="{3383327A-89FD-4AF4-B9C8-3353D028AF35}" destId="{59C29AA2-D984-468A-A9CE-78C92A2CA280}" srcOrd="1" destOrd="0" presId="urn:microsoft.com/office/officeart/2005/8/layout/list1"/>
    <dgm:cxn modelId="{A2F628E0-F3ED-44AD-9670-F094C4A36D3A}" type="presParOf" srcId="{3383327A-89FD-4AF4-B9C8-3353D028AF35}" destId="{7160917E-7C46-4AA3-9A88-51063A43CF08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EB946F4-B18E-4B82-B8A3-7C90BA1EC0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A3DC43-AE1C-4B4F-9F9C-7C1CB4C5207C}">
      <dgm:prSet phldrT="[Text]"/>
      <dgm:spPr/>
      <dgm:t>
        <a:bodyPr/>
        <a:lstStyle/>
        <a:p>
          <a:pPr algn="r" rtl="1"/>
          <a:r>
            <a:rPr lang="fa-IR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فعالیت</a:t>
          </a:r>
          <a:r>
            <a:rPr lang="fa-IR" b="1" cap="none" spc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 (2):</a:t>
          </a:r>
          <a:endParaRPr lang="en-US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F5005353-B65C-4D55-8927-1B1D01079CB1}" type="parTrans" cxnId="{48AA1642-0004-48D1-BEC2-34C9AC2223CC}">
      <dgm:prSet/>
      <dgm:spPr/>
      <dgm:t>
        <a:bodyPr/>
        <a:lstStyle/>
        <a:p>
          <a:endParaRPr lang="en-US"/>
        </a:p>
      </dgm:t>
    </dgm:pt>
    <dgm:pt modelId="{8ADE1F20-E4E6-468F-8050-359D07DE73B7}" type="sibTrans" cxnId="{48AA1642-0004-48D1-BEC2-34C9AC2223CC}">
      <dgm:prSet/>
      <dgm:spPr/>
      <dgm:t>
        <a:bodyPr/>
        <a:lstStyle/>
        <a:p>
          <a:endParaRPr lang="en-US"/>
        </a:p>
      </dgm:t>
    </dgm:pt>
    <dgm:pt modelId="{309CD6B5-5DA7-4EF2-BF40-31B4539BA34B}">
      <dgm:prSet custT="1"/>
      <dgm:spPr/>
      <dgm:t>
        <a:bodyPr/>
        <a:lstStyle/>
        <a:p>
          <a:pPr algn="r" rtl="1"/>
          <a:r>
            <a:rPr lang="fa-IR" sz="4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تصاویری از مناظر طبیعی و تاریخی  کشورمان را تهیه کنید و به همکلاسی های خود نشان دهید.</a:t>
          </a:r>
          <a:endParaRPr lang="en-US" sz="44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05FD5A12-575C-45C9-937E-04F3510963A5}" type="parTrans" cxnId="{ADCA9A50-DBF3-4B56-BD0B-40AE1E2415FD}">
      <dgm:prSet/>
      <dgm:spPr/>
      <dgm:t>
        <a:bodyPr/>
        <a:lstStyle/>
        <a:p>
          <a:endParaRPr lang="en-US"/>
        </a:p>
      </dgm:t>
    </dgm:pt>
    <dgm:pt modelId="{F70650D1-3280-4155-849D-F2A611CF1F16}" type="sibTrans" cxnId="{ADCA9A50-DBF3-4B56-BD0B-40AE1E2415FD}">
      <dgm:prSet/>
      <dgm:spPr/>
      <dgm:t>
        <a:bodyPr/>
        <a:lstStyle/>
        <a:p>
          <a:endParaRPr lang="en-US"/>
        </a:p>
      </dgm:t>
    </dgm:pt>
    <dgm:pt modelId="{D635FA49-9554-4BDD-8314-78C24409359E}" type="pres">
      <dgm:prSet presAssocID="{DEB946F4-B18E-4B82-B8A3-7C90BA1EC05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61F35E-5B86-4C93-9224-B3271EE7A90E}" type="pres">
      <dgm:prSet presAssocID="{A1A3DC43-AE1C-4B4F-9F9C-7C1CB4C5207C}" presName="parentLin" presStyleCnt="0"/>
      <dgm:spPr/>
    </dgm:pt>
    <dgm:pt modelId="{9EB6EAFE-5EA1-4ED7-AA61-662BA1292F4E}" type="pres">
      <dgm:prSet presAssocID="{A1A3DC43-AE1C-4B4F-9F9C-7C1CB4C5207C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533C6836-76F2-4ED9-A613-806EB61F8B1C}" type="pres">
      <dgm:prSet presAssocID="{A1A3DC43-AE1C-4B4F-9F9C-7C1CB4C5207C}" presName="parentText" presStyleLbl="node1" presStyleIdx="0" presStyleCnt="1" custScaleX="82540" custScaleY="84026" custLinFactX="42262" custLinFactNeighborX="100000" custLinFactNeighborY="-2239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9A0501-240C-4475-B374-0B3FC283F716}" type="pres">
      <dgm:prSet presAssocID="{A1A3DC43-AE1C-4B4F-9F9C-7C1CB4C5207C}" presName="negativeSpace" presStyleCnt="0"/>
      <dgm:spPr/>
    </dgm:pt>
    <dgm:pt modelId="{4AF5E4D0-C573-4FB2-87B0-C4877100EBE9}" type="pres">
      <dgm:prSet presAssocID="{A1A3DC43-AE1C-4B4F-9F9C-7C1CB4C5207C}" presName="childText" presStyleLbl="conFgAcc1" presStyleIdx="0" presStyleCnt="1" custScaleY="884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E19346-53C5-4636-9111-07FBAF0AB9D0}" type="presOf" srcId="{A1A3DC43-AE1C-4B4F-9F9C-7C1CB4C5207C}" destId="{9EB6EAFE-5EA1-4ED7-AA61-662BA1292F4E}" srcOrd="0" destOrd="0" presId="urn:microsoft.com/office/officeart/2005/8/layout/list1"/>
    <dgm:cxn modelId="{D8C99A4F-2DC5-4A13-AA06-AEC687C9945D}" type="presOf" srcId="{309CD6B5-5DA7-4EF2-BF40-31B4539BA34B}" destId="{4AF5E4D0-C573-4FB2-87B0-C4877100EBE9}" srcOrd="0" destOrd="0" presId="urn:microsoft.com/office/officeart/2005/8/layout/list1"/>
    <dgm:cxn modelId="{458256BB-31E1-4457-A719-6BF0735F1E79}" type="presOf" srcId="{DEB946F4-B18E-4B82-B8A3-7C90BA1EC052}" destId="{D635FA49-9554-4BDD-8314-78C24409359E}" srcOrd="0" destOrd="0" presId="urn:microsoft.com/office/officeart/2005/8/layout/list1"/>
    <dgm:cxn modelId="{ACC04E30-D3DC-4825-BA57-EFE16471E3D8}" type="presOf" srcId="{A1A3DC43-AE1C-4B4F-9F9C-7C1CB4C5207C}" destId="{533C6836-76F2-4ED9-A613-806EB61F8B1C}" srcOrd="1" destOrd="0" presId="urn:microsoft.com/office/officeart/2005/8/layout/list1"/>
    <dgm:cxn modelId="{ADCA9A50-DBF3-4B56-BD0B-40AE1E2415FD}" srcId="{A1A3DC43-AE1C-4B4F-9F9C-7C1CB4C5207C}" destId="{309CD6B5-5DA7-4EF2-BF40-31B4539BA34B}" srcOrd="0" destOrd="0" parTransId="{05FD5A12-575C-45C9-937E-04F3510963A5}" sibTransId="{F70650D1-3280-4155-849D-F2A611CF1F16}"/>
    <dgm:cxn modelId="{48AA1642-0004-48D1-BEC2-34C9AC2223CC}" srcId="{DEB946F4-B18E-4B82-B8A3-7C90BA1EC052}" destId="{A1A3DC43-AE1C-4B4F-9F9C-7C1CB4C5207C}" srcOrd="0" destOrd="0" parTransId="{F5005353-B65C-4D55-8927-1B1D01079CB1}" sibTransId="{8ADE1F20-E4E6-468F-8050-359D07DE73B7}"/>
    <dgm:cxn modelId="{3C8F4244-76F4-4E31-88AA-569F30374BAA}" type="presParOf" srcId="{D635FA49-9554-4BDD-8314-78C24409359E}" destId="{6061F35E-5B86-4C93-9224-B3271EE7A90E}" srcOrd="0" destOrd="0" presId="urn:microsoft.com/office/officeart/2005/8/layout/list1"/>
    <dgm:cxn modelId="{57AC30AD-9994-466A-A6B8-DD0C6CA4D6C6}" type="presParOf" srcId="{6061F35E-5B86-4C93-9224-B3271EE7A90E}" destId="{9EB6EAFE-5EA1-4ED7-AA61-662BA1292F4E}" srcOrd="0" destOrd="0" presId="urn:microsoft.com/office/officeart/2005/8/layout/list1"/>
    <dgm:cxn modelId="{6E43AFE2-9868-44BE-95D5-A9100788C795}" type="presParOf" srcId="{6061F35E-5B86-4C93-9224-B3271EE7A90E}" destId="{533C6836-76F2-4ED9-A613-806EB61F8B1C}" srcOrd="1" destOrd="0" presId="urn:microsoft.com/office/officeart/2005/8/layout/list1"/>
    <dgm:cxn modelId="{E644AD5D-AF81-405F-9D32-E96EE6E8A95B}" type="presParOf" srcId="{D635FA49-9554-4BDD-8314-78C24409359E}" destId="{389A0501-240C-4475-B374-0B3FC283F716}" srcOrd="1" destOrd="0" presId="urn:microsoft.com/office/officeart/2005/8/layout/list1"/>
    <dgm:cxn modelId="{71AE431C-CB58-4633-B417-EAEA1C0F5889}" type="presParOf" srcId="{D635FA49-9554-4BDD-8314-78C24409359E}" destId="{4AF5E4D0-C573-4FB2-87B0-C4877100EBE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00E9827-0A2D-4447-8A1A-5934BE88E2E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1E1564-DE9D-439B-98DB-9C6CAC7966B7}">
      <dgm:prSet phldrT="[Text]" custT="1"/>
      <dgm:spPr/>
      <dgm:t>
        <a:bodyPr/>
        <a:lstStyle/>
        <a:p>
          <a:pPr algn="r" rtl="1"/>
          <a:r>
            <a:rPr lang="fa-IR" sz="4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فعالیت (3):</a:t>
          </a:r>
          <a:endParaRPr lang="en-US" sz="44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4A12992A-5D75-4F95-85BC-D71161EEA689}" type="parTrans" cxnId="{33C55BBE-A428-48B0-928B-37068239605D}">
      <dgm:prSet/>
      <dgm:spPr/>
      <dgm:t>
        <a:bodyPr/>
        <a:lstStyle/>
        <a:p>
          <a:endParaRPr lang="en-US"/>
        </a:p>
      </dgm:t>
    </dgm:pt>
    <dgm:pt modelId="{A0ECFDA3-A809-472C-853C-171FE63082C8}" type="sibTrans" cxnId="{33C55BBE-A428-48B0-928B-37068239605D}">
      <dgm:prSet/>
      <dgm:spPr/>
      <dgm:t>
        <a:bodyPr/>
        <a:lstStyle/>
        <a:p>
          <a:endParaRPr lang="en-US"/>
        </a:p>
      </dgm:t>
    </dgm:pt>
    <dgm:pt modelId="{97AD599B-7AFE-493D-840A-A1590D4670C9}">
      <dgm:prSet custT="1"/>
      <dgm:spPr/>
      <dgm:t>
        <a:bodyPr/>
        <a:lstStyle/>
        <a:p>
          <a:pPr algn="r" rtl="1"/>
          <a:r>
            <a:rPr lang="fa-IR" sz="4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نتیجه ی حاصل از سفرتان به یکی از شهر ها را بیان کنید.</a:t>
          </a:r>
          <a:endParaRPr lang="en-US" sz="44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3D8BC65F-2633-47FF-9234-2703A0C5C6C6}" type="parTrans" cxnId="{0BE6C401-2A60-4537-85CF-A6DBA4C8C2DB}">
      <dgm:prSet/>
      <dgm:spPr/>
      <dgm:t>
        <a:bodyPr/>
        <a:lstStyle/>
        <a:p>
          <a:endParaRPr lang="en-US"/>
        </a:p>
      </dgm:t>
    </dgm:pt>
    <dgm:pt modelId="{3043E926-A31F-4BC9-BF8F-CAF9CFC29E9D}" type="sibTrans" cxnId="{0BE6C401-2A60-4537-85CF-A6DBA4C8C2DB}">
      <dgm:prSet/>
      <dgm:spPr/>
      <dgm:t>
        <a:bodyPr/>
        <a:lstStyle/>
        <a:p>
          <a:endParaRPr lang="en-US"/>
        </a:p>
      </dgm:t>
    </dgm:pt>
    <dgm:pt modelId="{A71AB45C-8C01-4A29-89DB-9848FE39DED3}" type="pres">
      <dgm:prSet presAssocID="{400E9827-0A2D-4447-8A1A-5934BE88E2E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621834-F5DF-419F-B06D-F909FD995D23}" type="pres">
      <dgm:prSet presAssocID="{3B1E1564-DE9D-439B-98DB-9C6CAC7966B7}" presName="parentLin" presStyleCnt="0"/>
      <dgm:spPr/>
    </dgm:pt>
    <dgm:pt modelId="{6B3D592E-C695-4134-B3C5-AFB3C7B8CA2F}" type="pres">
      <dgm:prSet presAssocID="{3B1E1564-DE9D-439B-98DB-9C6CAC7966B7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215FB272-B5E4-4D4E-8B7C-BA923038AAD1}" type="pres">
      <dgm:prSet presAssocID="{3B1E1564-DE9D-439B-98DB-9C6CAC7966B7}" presName="parentText" presStyleLbl="node1" presStyleIdx="0" presStyleCnt="1" custAng="0" custFlipVert="0" custScaleX="80242" custScaleY="91395" custLinFactX="41518" custLinFactNeighborX="100000" custLinFactNeighborY="-2564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2F5D05-E449-4ACC-9B4E-AF335CBD9164}" type="pres">
      <dgm:prSet presAssocID="{3B1E1564-DE9D-439B-98DB-9C6CAC7966B7}" presName="negativeSpace" presStyleCnt="0"/>
      <dgm:spPr/>
    </dgm:pt>
    <dgm:pt modelId="{72C81DB9-AF37-462E-87E7-74DFF19E4D81}" type="pres">
      <dgm:prSet presAssocID="{3B1E1564-DE9D-439B-98DB-9C6CAC7966B7}" presName="childText" presStyleLbl="conFgAcc1" presStyleIdx="0" presStyleCnt="1" custScaleY="116727" custLinFactNeighborX="868" custLinFactNeighborY="110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903D2C-4EB9-4116-A0F9-58D0A90C5278}" type="presOf" srcId="{97AD599B-7AFE-493D-840A-A1590D4670C9}" destId="{72C81DB9-AF37-462E-87E7-74DFF19E4D81}" srcOrd="0" destOrd="0" presId="urn:microsoft.com/office/officeart/2005/8/layout/list1"/>
    <dgm:cxn modelId="{1EF60808-1FF1-4C15-AD12-2A37214105F1}" type="presOf" srcId="{3B1E1564-DE9D-439B-98DB-9C6CAC7966B7}" destId="{6B3D592E-C695-4134-B3C5-AFB3C7B8CA2F}" srcOrd="0" destOrd="0" presId="urn:microsoft.com/office/officeart/2005/8/layout/list1"/>
    <dgm:cxn modelId="{0BE6C401-2A60-4537-85CF-A6DBA4C8C2DB}" srcId="{3B1E1564-DE9D-439B-98DB-9C6CAC7966B7}" destId="{97AD599B-7AFE-493D-840A-A1590D4670C9}" srcOrd="0" destOrd="0" parTransId="{3D8BC65F-2633-47FF-9234-2703A0C5C6C6}" sibTransId="{3043E926-A31F-4BC9-BF8F-CAF9CFC29E9D}"/>
    <dgm:cxn modelId="{33C55BBE-A428-48B0-928B-37068239605D}" srcId="{400E9827-0A2D-4447-8A1A-5934BE88E2E3}" destId="{3B1E1564-DE9D-439B-98DB-9C6CAC7966B7}" srcOrd="0" destOrd="0" parTransId="{4A12992A-5D75-4F95-85BC-D71161EEA689}" sibTransId="{A0ECFDA3-A809-472C-853C-171FE63082C8}"/>
    <dgm:cxn modelId="{7E594EC3-CE60-4A3B-9BE2-D0630115C29C}" type="presOf" srcId="{400E9827-0A2D-4447-8A1A-5934BE88E2E3}" destId="{A71AB45C-8C01-4A29-89DB-9848FE39DED3}" srcOrd="0" destOrd="0" presId="urn:microsoft.com/office/officeart/2005/8/layout/list1"/>
    <dgm:cxn modelId="{445273FC-016F-4347-8330-1EFA9A98F7D0}" type="presOf" srcId="{3B1E1564-DE9D-439B-98DB-9C6CAC7966B7}" destId="{215FB272-B5E4-4D4E-8B7C-BA923038AAD1}" srcOrd="1" destOrd="0" presId="urn:microsoft.com/office/officeart/2005/8/layout/list1"/>
    <dgm:cxn modelId="{14B587B2-331C-4F25-8329-A35292ABCBDD}" type="presParOf" srcId="{A71AB45C-8C01-4A29-89DB-9848FE39DED3}" destId="{78621834-F5DF-419F-B06D-F909FD995D23}" srcOrd="0" destOrd="0" presId="urn:microsoft.com/office/officeart/2005/8/layout/list1"/>
    <dgm:cxn modelId="{4B1821F2-38E7-459C-99ED-4C3E91ECD37C}" type="presParOf" srcId="{78621834-F5DF-419F-B06D-F909FD995D23}" destId="{6B3D592E-C695-4134-B3C5-AFB3C7B8CA2F}" srcOrd="0" destOrd="0" presId="urn:microsoft.com/office/officeart/2005/8/layout/list1"/>
    <dgm:cxn modelId="{2875AB33-7994-4840-92BC-DC8CD2A91DAC}" type="presParOf" srcId="{78621834-F5DF-419F-B06D-F909FD995D23}" destId="{215FB272-B5E4-4D4E-8B7C-BA923038AAD1}" srcOrd="1" destOrd="0" presId="urn:microsoft.com/office/officeart/2005/8/layout/list1"/>
    <dgm:cxn modelId="{12FE0C25-985E-4320-A41A-15B6040F0B04}" type="presParOf" srcId="{A71AB45C-8C01-4A29-89DB-9848FE39DED3}" destId="{612F5D05-E449-4ACC-9B4E-AF335CBD9164}" srcOrd="1" destOrd="0" presId="urn:microsoft.com/office/officeart/2005/8/layout/list1"/>
    <dgm:cxn modelId="{D3B90EF8-8F50-4FF8-8786-53804227B0B9}" type="presParOf" srcId="{A71AB45C-8C01-4A29-89DB-9848FE39DED3}" destId="{72C81DB9-AF37-462E-87E7-74DFF19E4D8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534664A-29BD-4198-AD80-783556FC6028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6BEE2C-CF9B-40BA-B1C7-9CE714F0525E}">
      <dgm:prSet phldrT="[Text]" custT="1"/>
      <dgm:spPr/>
      <dgm:t>
        <a:bodyPr/>
        <a:lstStyle/>
        <a:p>
          <a:pPr algn="ctr" rtl="1">
            <a:lnSpc>
              <a:spcPct val="100000"/>
            </a:lnSpc>
          </a:pPr>
          <a:endParaRPr lang="fa-IR" sz="6000" b="1" i="0" u="none" cap="none" spc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  <a:p>
          <a:pPr algn="ctr" rtl="1">
            <a:lnSpc>
              <a:spcPct val="100000"/>
            </a:lnSpc>
          </a:pPr>
          <a:r>
            <a:rPr lang="fa-IR" sz="6000" b="1" i="0" u="none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cs typeface="B Nazanin" pitchFamily="2" charset="-78"/>
            </a:rPr>
            <a:t>با سپاس فراوان از توجه شما بزرگواران</a:t>
          </a:r>
        </a:p>
        <a:p>
          <a:pPr algn="ctr" rtl="1">
            <a:lnSpc>
              <a:spcPct val="100000"/>
            </a:lnSpc>
          </a:pPr>
          <a:endParaRPr lang="en-US" sz="6000" b="0" i="0" u="none" dirty="0">
            <a:cs typeface="B Nazanin" pitchFamily="2" charset="-78"/>
          </a:endParaRPr>
        </a:p>
      </dgm:t>
    </dgm:pt>
    <dgm:pt modelId="{903CFD72-5D06-45FF-8222-BD25F11B7836}" type="parTrans" cxnId="{BB78CF03-30F7-4281-B7E7-87D753063540}">
      <dgm:prSet/>
      <dgm:spPr/>
      <dgm:t>
        <a:bodyPr/>
        <a:lstStyle/>
        <a:p>
          <a:endParaRPr lang="en-US"/>
        </a:p>
      </dgm:t>
    </dgm:pt>
    <dgm:pt modelId="{0C22B79C-7B76-4A72-BF2B-616972FD45ED}" type="sibTrans" cxnId="{BB78CF03-30F7-4281-B7E7-87D753063540}">
      <dgm:prSet/>
      <dgm:spPr/>
      <dgm:t>
        <a:bodyPr/>
        <a:lstStyle/>
        <a:p>
          <a:endParaRPr lang="en-US"/>
        </a:p>
      </dgm:t>
    </dgm:pt>
    <dgm:pt modelId="{27F8C092-157A-4095-8BEB-51BEA26551B3}" type="pres">
      <dgm:prSet presAssocID="{7534664A-29BD-4198-AD80-783556FC602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564DC0-2C24-4C55-8387-21938C62A327}" type="pres">
      <dgm:prSet presAssocID="{956BEE2C-CF9B-40BA-B1C7-9CE714F0525E}" presName="node" presStyleLbl="node1" presStyleIdx="0" presStyleCnt="1" custRadScaleRad="100039" custRadScaleInc="-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D9D2C6-9ECF-4311-B642-FE0FBF6CE3B2}" type="presOf" srcId="{956BEE2C-CF9B-40BA-B1C7-9CE714F0525E}" destId="{E4564DC0-2C24-4C55-8387-21938C62A327}" srcOrd="0" destOrd="0" presId="urn:microsoft.com/office/officeart/2005/8/layout/cycle2"/>
    <dgm:cxn modelId="{BB78CF03-30F7-4281-B7E7-87D753063540}" srcId="{7534664A-29BD-4198-AD80-783556FC6028}" destId="{956BEE2C-CF9B-40BA-B1C7-9CE714F0525E}" srcOrd="0" destOrd="0" parTransId="{903CFD72-5D06-45FF-8222-BD25F11B7836}" sibTransId="{0C22B79C-7B76-4A72-BF2B-616972FD45ED}"/>
    <dgm:cxn modelId="{69154622-4FAC-4D3F-A93F-052AE28C08D5}" type="presOf" srcId="{7534664A-29BD-4198-AD80-783556FC6028}" destId="{27F8C092-157A-4095-8BEB-51BEA26551B3}" srcOrd="0" destOrd="0" presId="urn:microsoft.com/office/officeart/2005/8/layout/cycle2"/>
    <dgm:cxn modelId="{AAE8E55F-A66A-447B-8E4B-E3BA4999755F}" type="presParOf" srcId="{27F8C092-157A-4095-8BEB-51BEA26551B3}" destId="{E4564DC0-2C24-4C55-8387-21938C62A32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2430FD-D8BC-442D-AD11-0E52A2F9EA6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150EDE-D2B4-4936-A1C1-3873F6EAA668}" type="pres">
      <dgm:prSet presAssocID="{632430FD-D8BC-442D-AD11-0E52A2F9EA6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3B118FEF-0594-4420-8D70-8C49D12402F1}" type="presOf" srcId="{632430FD-D8BC-442D-AD11-0E52A2F9EA6D}" destId="{DF150EDE-D2B4-4936-A1C1-3873F6EAA668}" srcOrd="0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F36859-CD31-4247-BB94-CB576BD8FB1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5B4D5D-71DA-490A-8D3B-3D3D3F383C08}">
      <dgm:prSet/>
      <dgm:spPr/>
      <dgm:t>
        <a:bodyPr/>
        <a:lstStyle/>
        <a:p>
          <a:pPr algn="ctr" rtl="1"/>
          <a:r>
            <a:rPr lang="fa-IR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گردشگر:   </a:t>
          </a:r>
          <a:endParaRPr lang="en-US" b="1" dirty="0"/>
        </a:p>
      </dgm:t>
    </dgm:pt>
    <dgm:pt modelId="{EBDBE34D-8604-41AC-9714-5AF0AE8B5E42}" type="parTrans" cxnId="{DA4194DD-7287-40C4-80F8-FE8C477342C0}">
      <dgm:prSet/>
      <dgm:spPr/>
      <dgm:t>
        <a:bodyPr/>
        <a:lstStyle/>
        <a:p>
          <a:endParaRPr lang="en-US"/>
        </a:p>
      </dgm:t>
    </dgm:pt>
    <dgm:pt modelId="{29B99154-A2E5-4E3B-9B2B-966A8CB76686}" type="sibTrans" cxnId="{DA4194DD-7287-40C4-80F8-FE8C477342C0}">
      <dgm:prSet/>
      <dgm:spPr/>
      <dgm:t>
        <a:bodyPr/>
        <a:lstStyle/>
        <a:p>
          <a:endParaRPr lang="en-US"/>
        </a:p>
      </dgm:t>
    </dgm:pt>
    <dgm:pt modelId="{7B657E9F-C432-4BE0-A1B6-4BE717D55577}">
      <dgm:prSet custT="1"/>
      <dgm:spPr/>
      <dgm:t>
        <a:bodyPr/>
        <a:lstStyle/>
        <a:p>
          <a:pPr algn="just" rtl="1"/>
          <a:r>
            <a:rPr lang="fa-IR" sz="4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کسی که محل اقامت خود را موقتاَ ترک کند و برای استراحت ، گردش ، دیدن یا مطالعه ی آثار تاریخی و طبیعی به مکانی دیگر سفرکند.                   </a:t>
          </a:r>
          <a:endParaRPr lang="en-US" sz="40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2F3FA26C-F699-42B9-8DA7-C766155A4DFF}" type="parTrans" cxnId="{38B932E5-D32F-410D-BD24-32C8B5AF87C6}">
      <dgm:prSet/>
      <dgm:spPr/>
      <dgm:t>
        <a:bodyPr/>
        <a:lstStyle/>
        <a:p>
          <a:endParaRPr lang="en-US"/>
        </a:p>
      </dgm:t>
    </dgm:pt>
    <dgm:pt modelId="{17381972-B2B7-4893-9A3E-4EE5D57798DF}" type="sibTrans" cxnId="{38B932E5-D32F-410D-BD24-32C8B5AF87C6}">
      <dgm:prSet/>
      <dgm:spPr/>
      <dgm:t>
        <a:bodyPr/>
        <a:lstStyle/>
        <a:p>
          <a:endParaRPr lang="en-US"/>
        </a:p>
      </dgm:t>
    </dgm:pt>
    <dgm:pt modelId="{DFDC15D9-D3C3-4E4B-A133-E2A25990BE9C}" type="pres">
      <dgm:prSet presAssocID="{2FF36859-CD31-4247-BB94-CB576BD8FB1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CED564A-88DF-4D6B-802A-A5053BE08794}" type="pres">
      <dgm:prSet presAssocID="{2E5B4D5D-71DA-490A-8D3B-3D3D3F383C08}" presName="parentLin" presStyleCnt="0"/>
      <dgm:spPr/>
    </dgm:pt>
    <dgm:pt modelId="{49FC15D7-20FB-4837-9475-FE4520B8C6F7}" type="pres">
      <dgm:prSet presAssocID="{2E5B4D5D-71DA-490A-8D3B-3D3D3F383C08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072B39A5-52FC-4C9A-A9A7-C41366C6B7AB}" type="pres">
      <dgm:prSet presAssocID="{2E5B4D5D-71DA-490A-8D3B-3D3D3F383C08}" presName="parentText" presStyleLbl="node1" presStyleIdx="0" presStyleCnt="1" custScaleX="85120" custLinFactX="37301" custLinFactNeighborX="100000" custLinFactNeighborY="-1100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7A4449-8D2F-447F-9666-D3998750DBF5}" type="pres">
      <dgm:prSet presAssocID="{2E5B4D5D-71DA-490A-8D3B-3D3D3F383C08}" presName="negativeSpace" presStyleCnt="0"/>
      <dgm:spPr/>
    </dgm:pt>
    <dgm:pt modelId="{7E79D9DC-84B5-49F6-9538-51549BD7CB1C}" type="pres">
      <dgm:prSet presAssocID="{2E5B4D5D-71DA-490A-8D3B-3D3D3F383C08}" presName="childText" presStyleLbl="conFgAcc1" presStyleIdx="0" presStyleCnt="1" custScaleY="92374" custLinFactNeighborX="1389" custLinFactNeighborY="-85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DA5139-70EA-4DD8-987E-1C050068A2DC}" type="presOf" srcId="{2E5B4D5D-71DA-490A-8D3B-3D3D3F383C08}" destId="{49FC15D7-20FB-4837-9475-FE4520B8C6F7}" srcOrd="0" destOrd="0" presId="urn:microsoft.com/office/officeart/2005/8/layout/list1"/>
    <dgm:cxn modelId="{38B932E5-D32F-410D-BD24-32C8B5AF87C6}" srcId="{2E5B4D5D-71DA-490A-8D3B-3D3D3F383C08}" destId="{7B657E9F-C432-4BE0-A1B6-4BE717D55577}" srcOrd="0" destOrd="0" parTransId="{2F3FA26C-F699-42B9-8DA7-C766155A4DFF}" sibTransId="{17381972-B2B7-4893-9A3E-4EE5D57798DF}"/>
    <dgm:cxn modelId="{4CC594AC-ABC8-4DFA-A719-C43F411B810A}" type="presOf" srcId="{2E5B4D5D-71DA-490A-8D3B-3D3D3F383C08}" destId="{072B39A5-52FC-4C9A-A9A7-C41366C6B7AB}" srcOrd="1" destOrd="0" presId="urn:microsoft.com/office/officeart/2005/8/layout/list1"/>
    <dgm:cxn modelId="{4808347F-C447-4D94-BB76-6857C09A29A1}" type="presOf" srcId="{7B657E9F-C432-4BE0-A1B6-4BE717D55577}" destId="{7E79D9DC-84B5-49F6-9538-51549BD7CB1C}" srcOrd="0" destOrd="0" presId="urn:microsoft.com/office/officeart/2005/8/layout/list1"/>
    <dgm:cxn modelId="{DD0B7157-5C91-4B76-A25E-3F95D3CE7C97}" type="presOf" srcId="{2FF36859-CD31-4247-BB94-CB576BD8FB1C}" destId="{DFDC15D9-D3C3-4E4B-A133-E2A25990BE9C}" srcOrd="0" destOrd="0" presId="urn:microsoft.com/office/officeart/2005/8/layout/list1"/>
    <dgm:cxn modelId="{DA4194DD-7287-40C4-80F8-FE8C477342C0}" srcId="{2FF36859-CD31-4247-BB94-CB576BD8FB1C}" destId="{2E5B4D5D-71DA-490A-8D3B-3D3D3F383C08}" srcOrd="0" destOrd="0" parTransId="{EBDBE34D-8604-41AC-9714-5AF0AE8B5E42}" sibTransId="{29B99154-A2E5-4E3B-9B2B-966A8CB76686}"/>
    <dgm:cxn modelId="{B4DA9335-BC9A-4D07-BDDF-DA9A336132E1}" type="presParOf" srcId="{DFDC15D9-D3C3-4E4B-A133-E2A25990BE9C}" destId="{8CED564A-88DF-4D6B-802A-A5053BE08794}" srcOrd="0" destOrd="0" presId="urn:microsoft.com/office/officeart/2005/8/layout/list1"/>
    <dgm:cxn modelId="{9BAF0036-8B2A-4647-98E0-1C7B51252824}" type="presParOf" srcId="{8CED564A-88DF-4D6B-802A-A5053BE08794}" destId="{49FC15D7-20FB-4837-9475-FE4520B8C6F7}" srcOrd="0" destOrd="0" presId="urn:microsoft.com/office/officeart/2005/8/layout/list1"/>
    <dgm:cxn modelId="{4BC09CF4-123B-4594-9EF6-4BE973C94703}" type="presParOf" srcId="{8CED564A-88DF-4D6B-802A-A5053BE08794}" destId="{072B39A5-52FC-4C9A-A9A7-C41366C6B7AB}" srcOrd="1" destOrd="0" presId="urn:microsoft.com/office/officeart/2005/8/layout/list1"/>
    <dgm:cxn modelId="{80D6176B-5682-4C62-9572-AC4DF7E8500A}" type="presParOf" srcId="{DFDC15D9-D3C3-4E4B-A133-E2A25990BE9C}" destId="{5E7A4449-8D2F-447F-9666-D3998750DBF5}" srcOrd="1" destOrd="0" presId="urn:microsoft.com/office/officeart/2005/8/layout/list1"/>
    <dgm:cxn modelId="{B3A37055-0A47-4614-B20E-2C62A894A68C}" type="presParOf" srcId="{DFDC15D9-D3C3-4E4B-A133-E2A25990BE9C}" destId="{7E79D9DC-84B5-49F6-9538-51549BD7CB1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850217-5F1B-481D-AE37-348233FB39D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CB00C0-4948-497D-8005-31A79B3AC083}">
      <dgm:prSet custT="1"/>
      <dgm:spPr/>
      <dgm:t>
        <a:bodyPr/>
        <a:lstStyle/>
        <a:p>
          <a:pPr algn="r" rtl="1"/>
          <a:r>
            <a:rPr lang="fa-IR" sz="48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اهداف گردشگری:</a:t>
          </a:r>
          <a:endParaRPr lang="en-US" sz="48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C666FE73-5F0E-4FF3-9558-0C3142B7A93D}" type="sibTrans" cxnId="{D03E0F8C-13E7-4CB6-889C-7886F28E345E}">
      <dgm:prSet/>
      <dgm:spPr/>
      <dgm:t>
        <a:bodyPr/>
        <a:lstStyle/>
        <a:p>
          <a:endParaRPr 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D86E0AD9-D624-416D-8127-756181133D24}" type="parTrans" cxnId="{D03E0F8C-13E7-4CB6-889C-7886F28E345E}">
      <dgm:prSet/>
      <dgm:spPr/>
      <dgm:t>
        <a:bodyPr/>
        <a:lstStyle/>
        <a:p>
          <a:endParaRPr 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7315AAEB-6C70-4296-9DD8-1D843E0ADFD9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r" rtl="1"/>
          <a:endParaRPr lang="en-US" sz="36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A3ADB030-01FE-42F2-A3FB-E0BDDC4B19D4}" type="sibTrans" cxnId="{2CA7C417-8636-422A-B4DE-AB799B1837FA}">
      <dgm:prSet/>
      <dgm:spPr/>
      <dgm:t>
        <a:bodyPr/>
        <a:lstStyle/>
        <a:p>
          <a:endParaRPr 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16F2933-F3E6-4A58-9B70-3A7C858F9AC0}" type="parTrans" cxnId="{2CA7C417-8636-422A-B4DE-AB799B1837FA}">
      <dgm:prSet/>
      <dgm:spPr/>
      <dgm:t>
        <a:bodyPr/>
        <a:lstStyle/>
        <a:p>
          <a:endParaRPr 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BE9F6B76-ADF0-457A-B25F-9933451AD5A3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r" rtl="1"/>
          <a:r>
            <a:rPr lang="fa-IR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زیارتی</a:t>
          </a:r>
          <a:endParaRPr lang="en-US" sz="36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CD1B597A-642F-46A3-BAF1-E1B1037DCCE1}" type="parTrans" cxnId="{E0099AE1-DC03-4C31-9285-F31A13D54388}">
      <dgm:prSet/>
      <dgm:spPr/>
      <dgm:t>
        <a:bodyPr/>
        <a:lstStyle/>
        <a:p>
          <a:endParaRPr lang="en-US"/>
        </a:p>
      </dgm:t>
    </dgm:pt>
    <dgm:pt modelId="{BCC2F5D9-F26A-42F0-A05C-32DDECF42257}" type="sibTrans" cxnId="{E0099AE1-DC03-4C31-9285-F31A13D54388}">
      <dgm:prSet/>
      <dgm:spPr/>
      <dgm:t>
        <a:bodyPr/>
        <a:lstStyle/>
        <a:p>
          <a:endParaRPr lang="en-US"/>
        </a:p>
      </dgm:t>
    </dgm:pt>
    <dgm:pt modelId="{73201ABA-2101-4329-93FB-BFF5E925EA9B}">
      <dgm:prSet custT="1"/>
      <dgm:spPr/>
      <dgm:t>
        <a:bodyPr/>
        <a:lstStyle/>
        <a:p>
          <a:pPr rtl="1"/>
          <a:r>
            <a:rPr lang="fa-IR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علمی</a:t>
          </a:r>
          <a:endParaRPr lang="en-US" sz="36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64710C66-E56D-4B77-BB07-9DB6EE4CF958}" type="parTrans" cxnId="{16B6800C-0F16-49EB-A083-3E2406F8E55C}">
      <dgm:prSet/>
      <dgm:spPr/>
      <dgm:t>
        <a:bodyPr/>
        <a:lstStyle/>
        <a:p>
          <a:endParaRPr lang="en-US"/>
        </a:p>
      </dgm:t>
    </dgm:pt>
    <dgm:pt modelId="{B275469C-9698-4E50-B842-516B076AF6F2}" type="sibTrans" cxnId="{16B6800C-0F16-49EB-A083-3E2406F8E55C}">
      <dgm:prSet/>
      <dgm:spPr/>
      <dgm:t>
        <a:bodyPr/>
        <a:lstStyle/>
        <a:p>
          <a:endParaRPr lang="en-US"/>
        </a:p>
      </dgm:t>
    </dgm:pt>
    <dgm:pt modelId="{7396CBA0-E875-41BD-BE07-CC542320AF4F}">
      <dgm:prSet custT="1"/>
      <dgm:spPr/>
      <dgm:t>
        <a:bodyPr/>
        <a:lstStyle/>
        <a:p>
          <a:pPr rtl="1"/>
          <a:r>
            <a:rPr lang="fa-IR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اجتماعی ( دیدار دوستان و بستگان )</a:t>
          </a:r>
          <a:endParaRPr lang="en-US" sz="36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7D0B934C-4B99-42B9-AEF4-F816509F3E55}" type="parTrans" cxnId="{6189EF3F-F66D-49DF-9809-25E346B857E9}">
      <dgm:prSet/>
      <dgm:spPr/>
      <dgm:t>
        <a:bodyPr/>
        <a:lstStyle/>
        <a:p>
          <a:endParaRPr lang="en-US"/>
        </a:p>
      </dgm:t>
    </dgm:pt>
    <dgm:pt modelId="{A66A0214-A99F-480E-8EBC-45FEBBF287A2}" type="sibTrans" cxnId="{6189EF3F-F66D-49DF-9809-25E346B857E9}">
      <dgm:prSet/>
      <dgm:spPr/>
      <dgm:t>
        <a:bodyPr/>
        <a:lstStyle/>
        <a:p>
          <a:endParaRPr lang="en-US"/>
        </a:p>
      </dgm:t>
    </dgm:pt>
    <dgm:pt modelId="{5EAD07F6-13C2-4B82-89D7-3FDEC242F2B9}">
      <dgm:prSet custT="1"/>
      <dgm:spPr/>
      <dgm:t>
        <a:bodyPr/>
        <a:lstStyle/>
        <a:p>
          <a:pPr rtl="1"/>
          <a:r>
            <a:rPr lang="fa-IR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اقتصادی ( خرید و فروش اجناس )</a:t>
          </a:r>
          <a:endParaRPr lang="en-US" sz="36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CB778451-3668-4E94-AE32-2E365FF1CAF7}" type="parTrans" cxnId="{41A5ACAA-1FC5-49D7-B6FA-9CF6D0A871C1}">
      <dgm:prSet/>
      <dgm:spPr/>
      <dgm:t>
        <a:bodyPr/>
        <a:lstStyle/>
        <a:p>
          <a:endParaRPr lang="en-US"/>
        </a:p>
      </dgm:t>
    </dgm:pt>
    <dgm:pt modelId="{015B9E65-5480-4A67-BA36-93CFC3EC5611}" type="sibTrans" cxnId="{41A5ACAA-1FC5-49D7-B6FA-9CF6D0A871C1}">
      <dgm:prSet/>
      <dgm:spPr/>
      <dgm:t>
        <a:bodyPr/>
        <a:lstStyle/>
        <a:p>
          <a:endParaRPr lang="en-US"/>
        </a:p>
      </dgm:t>
    </dgm:pt>
    <dgm:pt modelId="{2285EA1C-7F6F-4E9B-854F-07638DC2F79F}">
      <dgm:prSet custT="1"/>
      <dgm:spPr/>
      <dgm:t>
        <a:bodyPr/>
        <a:lstStyle/>
        <a:p>
          <a:pPr rtl="1"/>
          <a:r>
            <a:rPr lang="fa-IR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تفریحی : ( آثارطبیعی و آثارتاریخی )</a:t>
          </a:r>
          <a:endParaRPr lang="en-US" sz="36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42CA0CDD-35C3-448C-A762-1725F4B89FAC}" type="parTrans" cxnId="{9EC312B7-F1F3-43DF-B911-79706FA02EEF}">
      <dgm:prSet/>
      <dgm:spPr/>
      <dgm:t>
        <a:bodyPr/>
        <a:lstStyle/>
        <a:p>
          <a:endParaRPr lang="en-US"/>
        </a:p>
      </dgm:t>
    </dgm:pt>
    <dgm:pt modelId="{DC57CC1E-B52C-43AC-826F-2DE7ADC91F29}" type="sibTrans" cxnId="{9EC312B7-F1F3-43DF-B911-79706FA02EEF}">
      <dgm:prSet/>
      <dgm:spPr/>
      <dgm:t>
        <a:bodyPr/>
        <a:lstStyle/>
        <a:p>
          <a:endParaRPr lang="en-US"/>
        </a:p>
      </dgm:t>
    </dgm:pt>
    <dgm:pt modelId="{E52B87B5-549D-490C-AF15-CE1A986AA5F5}" type="pres">
      <dgm:prSet presAssocID="{CE850217-5F1B-481D-AE37-348233FB39D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AC51E0-8D3C-4D04-9175-92309D4A0B00}" type="pres">
      <dgm:prSet presAssocID="{2DCB00C0-4948-497D-8005-31A79B3AC083}" presName="parentLin" presStyleCnt="0"/>
      <dgm:spPr/>
    </dgm:pt>
    <dgm:pt modelId="{5379C1F2-C612-4F96-9676-C949A31D88F1}" type="pres">
      <dgm:prSet presAssocID="{2DCB00C0-4948-497D-8005-31A79B3AC083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C9968420-1F92-4ECA-B90C-4706724F7ED2}" type="pres">
      <dgm:prSet presAssocID="{2DCB00C0-4948-497D-8005-31A79B3AC083}" presName="parentText" presStyleLbl="node1" presStyleIdx="0" presStyleCnt="1" custScaleX="92560" custScaleY="75972" custLinFactX="45982" custLinFactNeighborX="100000" custLinFactNeighborY="-36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C68B64-A37D-47DB-ADB9-02DEC0E2B00B}" type="pres">
      <dgm:prSet presAssocID="{2DCB00C0-4948-497D-8005-31A79B3AC083}" presName="negativeSpace" presStyleCnt="0"/>
      <dgm:spPr/>
    </dgm:pt>
    <dgm:pt modelId="{5B6E8610-FFF5-4588-8082-068822EDE0F8}" type="pres">
      <dgm:prSet presAssocID="{2DCB00C0-4948-497D-8005-31A79B3AC083}" presName="childText" presStyleLbl="conFgAcc1" presStyleIdx="0" presStyleCnt="1" custScaleY="87053" custLinFactNeighborX="-348" custLinFactNeighborY="36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023546-85B8-49F6-B94F-6FB30C0D5C97}" type="presOf" srcId="{2285EA1C-7F6F-4E9B-854F-07638DC2F79F}" destId="{5B6E8610-FFF5-4588-8082-068822EDE0F8}" srcOrd="0" destOrd="3" presId="urn:microsoft.com/office/officeart/2005/8/layout/list1"/>
    <dgm:cxn modelId="{6189EF3F-F66D-49DF-9809-25E346B857E9}" srcId="{2DCB00C0-4948-497D-8005-31A79B3AC083}" destId="{7396CBA0-E875-41BD-BE07-CC542320AF4F}" srcOrd="4" destOrd="0" parTransId="{7D0B934C-4B99-42B9-AEF4-F816509F3E55}" sibTransId="{A66A0214-A99F-480E-8EBC-45FEBBF287A2}"/>
    <dgm:cxn modelId="{9EC312B7-F1F3-43DF-B911-79706FA02EEF}" srcId="{2DCB00C0-4948-497D-8005-31A79B3AC083}" destId="{2285EA1C-7F6F-4E9B-854F-07638DC2F79F}" srcOrd="3" destOrd="0" parTransId="{42CA0CDD-35C3-448C-A762-1725F4B89FAC}" sibTransId="{DC57CC1E-B52C-43AC-826F-2DE7ADC91F29}"/>
    <dgm:cxn modelId="{16B6800C-0F16-49EB-A083-3E2406F8E55C}" srcId="{2DCB00C0-4948-497D-8005-31A79B3AC083}" destId="{73201ABA-2101-4329-93FB-BFF5E925EA9B}" srcOrd="2" destOrd="0" parTransId="{64710C66-E56D-4B77-BB07-9DB6EE4CF958}" sibTransId="{B275469C-9698-4E50-B842-516B076AF6F2}"/>
    <dgm:cxn modelId="{41A5ACAA-1FC5-49D7-B6FA-9CF6D0A871C1}" srcId="{2DCB00C0-4948-497D-8005-31A79B3AC083}" destId="{5EAD07F6-13C2-4B82-89D7-3FDEC242F2B9}" srcOrd="5" destOrd="0" parTransId="{CB778451-3668-4E94-AE32-2E365FF1CAF7}" sibTransId="{015B9E65-5480-4A67-BA36-93CFC3EC5611}"/>
    <dgm:cxn modelId="{E0099AE1-DC03-4C31-9285-F31A13D54388}" srcId="{2DCB00C0-4948-497D-8005-31A79B3AC083}" destId="{BE9F6B76-ADF0-457A-B25F-9933451AD5A3}" srcOrd="1" destOrd="0" parTransId="{CD1B597A-642F-46A3-BAF1-E1B1037DCCE1}" sibTransId="{BCC2F5D9-F26A-42F0-A05C-32DDECF42257}"/>
    <dgm:cxn modelId="{E139E1BC-CB1C-4405-B19D-FC415BF460D1}" type="presOf" srcId="{7396CBA0-E875-41BD-BE07-CC542320AF4F}" destId="{5B6E8610-FFF5-4588-8082-068822EDE0F8}" srcOrd="0" destOrd="4" presId="urn:microsoft.com/office/officeart/2005/8/layout/list1"/>
    <dgm:cxn modelId="{FD979C49-55A5-4D71-8EDE-A3C2B9F61CA3}" type="presOf" srcId="{CE850217-5F1B-481D-AE37-348233FB39DB}" destId="{E52B87B5-549D-490C-AF15-CE1A986AA5F5}" srcOrd="0" destOrd="0" presId="urn:microsoft.com/office/officeart/2005/8/layout/list1"/>
    <dgm:cxn modelId="{982E1AF3-634A-47E4-8EED-5A51387BDBD4}" type="presOf" srcId="{2DCB00C0-4948-497D-8005-31A79B3AC083}" destId="{5379C1F2-C612-4F96-9676-C949A31D88F1}" srcOrd="0" destOrd="0" presId="urn:microsoft.com/office/officeart/2005/8/layout/list1"/>
    <dgm:cxn modelId="{E2AA1AFF-F959-4329-B96E-CB829955B0DD}" type="presOf" srcId="{BE9F6B76-ADF0-457A-B25F-9933451AD5A3}" destId="{5B6E8610-FFF5-4588-8082-068822EDE0F8}" srcOrd="0" destOrd="1" presId="urn:microsoft.com/office/officeart/2005/8/layout/list1"/>
    <dgm:cxn modelId="{D03E0F8C-13E7-4CB6-889C-7886F28E345E}" srcId="{CE850217-5F1B-481D-AE37-348233FB39DB}" destId="{2DCB00C0-4948-497D-8005-31A79B3AC083}" srcOrd="0" destOrd="0" parTransId="{D86E0AD9-D624-416D-8127-756181133D24}" sibTransId="{C666FE73-5F0E-4FF3-9558-0C3142B7A93D}"/>
    <dgm:cxn modelId="{C63124F6-5BC8-44C6-B671-3F7145B2D6EA}" type="presOf" srcId="{2DCB00C0-4948-497D-8005-31A79B3AC083}" destId="{C9968420-1F92-4ECA-B90C-4706724F7ED2}" srcOrd="1" destOrd="0" presId="urn:microsoft.com/office/officeart/2005/8/layout/list1"/>
    <dgm:cxn modelId="{A4FB9B87-2DB7-4875-9456-19C4CBF003EF}" type="presOf" srcId="{73201ABA-2101-4329-93FB-BFF5E925EA9B}" destId="{5B6E8610-FFF5-4588-8082-068822EDE0F8}" srcOrd="0" destOrd="2" presId="urn:microsoft.com/office/officeart/2005/8/layout/list1"/>
    <dgm:cxn modelId="{2CA7C417-8636-422A-B4DE-AB799B1837FA}" srcId="{2DCB00C0-4948-497D-8005-31A79B3AC083}" destId="{7315AAEB-6C70-4296-9DD8-1D843E0ADFD9}" srcOrd="0" destOrd="0" parTransId="{A16F2933-F3E6-4A58-9B70-3A7C858F9AC0}" sibTransId="{A3ADB030-01FE-42F2-A3FB-E0BDDC4B19D4}"/>
    <dgm:cxn modelId="{37230707-1963-46A0-A4A6-34008553787B}" type="presOf" srcId="{7315AAEB-6C70-4296-9DD8-1D843E0ADFD9}" destId="{5B6E8610-FFF5-4588-8082-068822EDE0F8}" srcOrd="0" destOrd="0" presId="urn:microsoft.com/office/officeart/2005/8/layout/list1"/>
    <dgm:cxn modelId="{C62114F0-D638-4196-B991-182E6E971A94}" type="presOf" srcId="{5EAD07F6-13C2-4B82-89D7-3FDEC242F2B9}" destId="{5B6E8610-FFF5-4588-8082-068822EDE0F8}" srcOrd="0" destOrd="5" presId="urn:microsoft.com/office/officeart/2005/8/layout/list1"/>
    <dgm:cxn modelId="{BC657266-E760-4049-97D4-052319C65C3B}" type="presParOf" srcId="{E52B87B5-549D-490C-AF15-CE1A986AA5F5}" destId="{5CAC51E0-8D3C-4D04-9175-92309D4A0B00}" srcOrd="0" destOrd="0" presId="urn:microsoft.com/office/officeart/2005/8/layout/list1"/>
    <dgm:cxn modelId="{5DBB7AAC-E258-4F83-9809-B4CAFCE81E0E}" type="presParOf" srcId="{5CAC51E0-8D3C-4D04-9175-92309D4A0B00}" destId="{5379C1F2-C612-4F96-9676-C949A31D88F1}" srcOrd="0" destOrd="0" presId="urn:microsoft.com/office/officeart/2005/8/layout/list1"/>
    <dgm:cxn modelId="{209DB204-A1F7-4AFF-B54B-362BB7CD65A4}" type="presParOf" srcId="{5CAC51E0-8D3C-4D04-9175-92309D4A0B00}" destId="{C9968420-1F92-4ECA-B90C-4706724F7ED2}" srcOrd="1" destOrd="0" presId="urn:microsoft.com/office/officeart/2005/8/layout/list1"/>
    <dgm:cxn modelId="{F8452445-6946-4760-AA28-AFD788C0CEE4}" type="presParOf" srcId="{E52B87B5-549D-490C-AF15-CE1A986AA5F5}" destId="{B9C68B64-A37D-47DB-ADB9-02DEC0E2B00B}" srcOrd="1" destOrd="0" presId="urn:microsoft.com/office/officeart/2005/8/layout/list1"/>
    <dgm:cxn modelId="{AFAD19DB-5095-4A98-87B3-D7F2EBDAE6CB}" type="presParOf" srcId="{E52B87B5-549D-490C-AF15-CE1A986AA5F5}" destId="{5B6E8610-FFF5-4588-8082-068822EDE0F8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2631EEF-83CA-4880-B5DA-B768821E9E9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B24A77E-8CF9-4243-8A3A-393E73E0D35A}">
      <dgm:prSet custT="1"/>
      <dgm:spPr>
        <a:ln>
          <a:solidFill>
            <a:schemeClr val="accent1"/>
          </a:solidFill>
        </a:ln>
      </dgm:spPr>
      <dgm:t>
        <a:bodyPr/>
        <a:lstStyle/>
        <a:p>
          <a:pPr algn="r" rtl="1"/>
          <a:r>
            <a:rPr lang="fa-IR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داخلی: </a:t>
          </a:r>
          <a:r>
            <a:rPr lang="fa-IR" sz="3600" b="1" cap="none" spc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از شهری به شهر دیگر در داخل مرزهای یک کشور یا از روستا به شهر و بالعکس.  </a:t>
          </a:r>
          <a:endParaRPr lang="en-US" sz="36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0B5CBF39-2E0B-4245-B202-EB9A960189A1}" type="parTrans" cxnId="{2A2FAC0F-A7C4-4D94-AB9C-3DBFE5044C57}">
      <dgm:prSet/>
      <dgm:spPr/>
      <dgm:t>
        <a:bodyPr/>
        <a:lstStyle/>
        <a:p>
          <a:endParaRPr lang="en-US"/>
        </a:p>
      </dgm:t>
    </dgm:pt>
    <dgm:pt modelId="{3B06FB57-FFA6-4984-9821-EBFF2B602889}" type="sibTrans" cxnId="{2A2FAC0F-A7C4-4D94-AB9C-3DBFE5044C57}">
      <dgm:prSet/>
      <dgm:spPr/>
      <dgm:t>
        <a:bodyPr/>
        <a:lstStyle/>
        <a:p>
          <a:endParaRPr lang="en-US"/>
        </a:p>
      </dgm:t>
    </dgm:pt>
    <dgm:pt modelId="{E37BCD7A-A807-465B-ABE8-F2272D5C61C0}">
      <dgm:prSet custT="1"/>
      <dgm:spPr>
        <a:ln>
          <a:solidFill>
            <a:schemeClr val="accent1"/>
          </a:solidFill>
        </a:ln>
      </dgm:spPr>
      <dgm:t>
        <a:bodyPr/>
        <a:lstStyle/>
        <a:p>
          <a:pPr algn="r" rtl="1"/>
          <a:r>
            <a:rPr lang="fa-IR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خارجی : </a:t>
          </a:r>
          <a:r>
            <a:rPr lang="fa-IR" sz="3600" b="1" cap="none" spc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عبور از مرز های بین المللی یک کشور و از کشوری به کشور دیگر. </a:t>
          </a:r>
          <a:endParaRPr lang="en-US" sz="3600" dirty="0"/>
        </a:p>
      </dgm:t>
    </dgm:pt>
    <dgm:pt modelId="{46D33E20-75AB-4E98-B303-20BEE7A7B6E5}" type="parTrans" cxnId="{74CAA6AB-AE63-4F1D-85E1-0677C47C7D32}">
      <dgm:prSet/>
      <dgm:spPr/>
      <dgm:t>
        <a:bodyPr/>
        <a:lstStyle/>
        <a:p>
          <a:endParaRPr lang="en-US"/>
        </a:p>
      </dgm:t>
    </dgm:pt>
    <dgm:pt modelId="{31678C50-CC3D-4219-B85F-42182AA14F95}" type="sibTrans" cxnId="{74CAA6AB-AE63-4F1D-85E1-0677C47C7D32}">
      <dgm:prSet/>
      <dgm:spPr/>
      <dgm:t>
        <a:bodyPr/>
        <a:lstStyle/>
        <a:p>
          <a:endParaRPr lang="en-US"/>
        </a:p>
      </dgm:t>
    </dgm:pt>
    <dgm:pt modelId="{25465008-76B4-4A32-900D-E77AA5462FA2}">
      <dgm:prSet phldrT="[Text]" custT="1"/>
      <dgm:spPr/>
      <dgm:t>
        <a:bodyPr/>
        <a:lstStyle/>
        <a:p>
          <a:pPr algn="r" rtl="1"/>
          <a:r>
            <a:rPr lang="fa-IR" sz="48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انواع گردشگری:</a:t>
          </a:r>
          <a:endParaRPr lang="en-US" sz="48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2EC6BD0E-7FDD-4DD7-9B62-483EB845A528}" type="sibTrans" cxnId="{9E4BA6EC-142E-4602-A0F2-FDA26498284D}">
      <dgm:prSet/>
      <dgm:spPr/>
      <dgm:t>
        <a:bodyPr/>
        <a:lstStyle/>
        <a:p>
          <a:endParaRPr lang="en-US"/>
        </a:p>
      </dgm:t>
    </dgm:pt>
    <dgm:pt modelId="{67F5AD8B-F4F9-4CF9-B584-D4143813AC8E}" type="parTrans" cxnId="{9E4BA6EC-142E-4602-A0F2-FDA26498284D}">
      <dgm:prSet/>
      <dgm:spPr/>
      <dgm:t>
        <a:bodyPr/>
        <a:lstStyle/>
        <a:p>
          <a:endParaRPr lang="en-US"/>
        </a:p>
      </dgm:t>
    </dgm:pt>
    <dgm:pt modelId="{38C005DE-EB87-45D9-BEBE-0BAE938D828D}">
      <dgm:prSet custT="1"/>
      <dgm:spPr>
        <a:ln>
          <a:solidFill>
            <a:schemeClr val="accent1"/>
          </a:solidFill>
        </a:ln>
      </dgm:spPr>
      <dgm:t>
        <a:bodyPr/>
        <a:lstStyle/>
        <a:p>
          <a:pPr algn="r" rtl="1"/>
          <a:endParaRPr lang="en-US" sz="36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B02CF8D1-653C-4945-8AF4-99A79DEB2B19}" type="parTrans" cxnId="{419E5506-124B-4E04-80AB-B66FA4DCA1BB}">
      <dgm:prSet/>
      <dgm:spPr/>
      <dgm:t>
        <a:bodyPr/>
        <a:lstStyle/>
        <a:p>
          <a:endParaRPr lang="en-US"/>
        </a:p>
      </dgm:t>
    </dgm:pt>
    <dgm:pt modelId="{855B791A-5EA0-4475-B7AF-DB5BF747E83B}" type="sibTrans" cxnId="{419E5506-124B-4E04-80AB-B66FA4DCA1BB}">
      <dgm:prSet/>
      <dgm:spPr/>
      <dgm:t>
        <a:bodyPr/>
        <a:lstStyle/>
        <a:p>
          <a:endParaRPr lang="en-US"/>
        </a:p>
      </dgm:t>
    </dgm:pt>
    <dgm:pt modelId="{FAB3D1DA-61AB-4445-B6EC-3C7B55BAA255}" type="pres">
      <dgm:prSet presAssocID="{C2631EEF-83CA-4880-B5DA-B768821E9E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6A6FF5-74C4-4CDE-B581-D4A8A8453464}" type="pres">
      <dgm:prSet presAssocID="{25465008-76B4-4A32-900D-E77AA5462FA2}" presName="parentLin" presStyleCnt="0"/>
      <dgm:spPr/>
    </dgm:pt>
    <dgm:pt modelId="{F2D48E38-CE23-4D5E-8118-9283647C9D96}" type="pres">
      <dgm:prSet presAssocID="{25465008-76B4-4A32-900D-E77AA5462FA2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4F2ADF87-6751-4CA5-A09B-E58255B593B0}" type="pres">
      <dgm:prSet presAssocID="{25465008-76B4-4A32-900D-E77AA5462FA2}" presName="parentText" presStyleLbl="node1" presStyleIdx="0" presStyleCnt="1" custScaleY="1505529" custLinFactX="26141" custLinFactNeighborX="100000" custLinFactNeighborY="-5720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1E1C0C-08ED-489A-8154-DB309D3F8C29}" type="pres">
      <dgm:prSet presAssocID="{25465008-76B4-4A32-900D-E77AA5462FA2}" presName="negativeSpace" presStyleCnt="0"/>
      <dgm:spPr/>
    </dgm:pt>
    <dgm:pt modelId="{64587453-14A8-40B1-A348-2883DF134BB6}" type="pres">
      <dgm:prSet presAssocID="{25465008-76B4-4A32-900D-E77AA5462FA2}" presName="childText" presStyleLbl="conFgAcc1" presStyleIdx="0" presStyleCnt="1" custScaleY="1134784" custLinFactY="-163188" custLinFactNeighborX="520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4BA6EC-142E-4602-A0F2-FDA26498284D}" srcId="{C2631EEF-83CA-4880-B5DA-B768821E9E97}" destId="{25465008-76B4-4A32-900D-E77AA5462FA2}" srcOrd="0" destOrd="0" parTransId="{67F5AD8B-F4F9-4CF9-B584-D4143813AC8E}" sibTransId="{2EC6BD0E-7FDD-4DD7-9B62-483EB845A528}"/>
    <dgm:cxn modelId="{75510CE4-8B76-497B-9CAC-EC9CD63EF413}" type="presOf" srcId="{25465008-76B4-4A32-900D-E77AA5462FA2}" destId="{4F2ADF87-6751-4CA5-A09B-E58255B593B0}" srcOrd="1" destOrd="0" presId="urn:microsoft.com/office/officeart/2005/8/layout/list1"/>
    <dgm:cxn modelId="{2A2FAC0F-A7C4-4D94-AB9C-3DBFE5044C57}" srcId="{25465008-76B4-4A32-900D-E77AA5462FA2}" destId="{DB24A77E-8CF9-4243-8A3A-393E73E0D35A}" srcOrd="1" destOrd="0" parTransId="{0B5CBF39-2E0B-4245-B202-EB9A960189A1}" sibTransId="{3B06FB57-FFA6-4984-9821-EBFF2B602889}"/>
    <dgm:cxn modelId="{74CAA6AB-AE63-4F1D-85E1-0677C47C7D32}" srcId="{25465008-76B4-4A32-900D-E77AA5462FA2}" destId="{E37BCD7A-A807-465B-ABE8-F2272D5C61C0}" srcOrd="2" destOrd="0" parTransId="{46D33E20-75AB-4E98-B303-20BEE7A7B6E5}" sibTransId="{31678C50-CC3D-4219-B85F-42182AA14F95}"/>
    <dgm:cxn modelId="{100EC685-B066-4CD9-9800-7F204E602978}" type="presOf" srcId="{C2631EEF-83CA-4880-B5DA-B768821E9E97}" destId="{FAB3D1DA-61AB-4445-B6EC-3C7B55BAA255}" srcOrd="0" destOrd="0" presId="urn:microsoft.com/office/officeart/2005/8/layout/list1"/>
    <dgm:cxn modelId="{62CAD650-B6C2-4EBB-8BC3-573D09909524}" type="presOf" srcId="{38C005DE-EB87-45D9-BEBE-0BAE938D828D}" destId="{64587453-14A8-40B1-A348-2883DF134BB6}" srcOrd="0" destOrd="0" presId="urn:microsoft.com/office/officeart/2005/8/layout/list1"/>
    <dgm:cxn modelId="{419E5506-124B-4E04-80AB-B66FA4DCA1BB}" srcId="{25465008-76B4-4A32-900D-E77AA5462FA2}" destId="{38C005DE-EB87-45D9-BEBE-0BAE938D828D}" srcOrd="0" destOrd="0" parTransId="{B02CF8D1-653C-4945-8AF4-99A79DEB2B19}" sibTransId="{855B791A-5EA0-4475-B7AF-DB5BF747E83B}"/>
    <dgm:cxn modelId="{F00981A7-571A-4544-8669-B95E87A49D23}" type="presOf" srcId="{E37BCD7A-A807-465B-ABE8-F2272D5C61C0}" destId="{64587453-14A8-40B1-A348-2883DF134BB6}" srcOrd="0" destOrd="2" presId="urn:microsoft.com/office/officeart/2005/8/layout/list1"/>
    <dgm:cxn modelId="{5EC55827-403F-4E21-91CF-C43965C4EDF7}" type="presOf" srcId="{DB24A77E-8CF9-4243-8A3A-393E73E0D35A}" destId="{64587453-14A8-40B1-A348-2883DF134BB6}" srcOrd="0" destOrd="1" presId="urn:microsoft.com/office/officeart/2005/8/layout/list1"/>
    <dgm:cxn modelId="{37BF3D36-DBD4-4CB5-B9E1-5748C74043CF}" type="presOf" srcId="{25465008-76B4-4A32-900D-E77AA5462FA2}" destId="{F2D48E38-CE23-4D5E-8118-9283647C9D96}" srcOrd="0" destOrd="0" presId="urn:microsoft.com/office/officeart/2005/8/layout/list1"/>
    <dgm:cxn modelId="{5D2775F9-BF02-4F49-83F0-BFDA5BC201F6}" type="presParOf" srcId="{FAB3D1DA-61AB-4445-B6EC-3C7B55BAA255}" destId="{236A6FF5-74C4-4CDE-B581-D4A8A8453464}" srcOrd="0" destOrd="0" presId="urn:microsoft.com/office/officeart/2005/8/layout/list1"/>
    <dgm:cxn modelId="{34623AD6-E3D9-4DE5-BD6B-36AAFAE3D486}" type="presParOf" srcId="{236A6FF5-74C4-4CDE-B581-D4A8A8453464}" destId="{F2D48E38-CE23-4D5E-8118-9283647C9D96}" srcOrd="0" destOrd="0" presId="urn:microsoft.com/office/officeart/2005/8/layout/list1"/>
    <dgm:cxn modelId="{3AD3AFC6-A1F6-450E-8133-68603E08EBEA}" type="presParOf" srcId="{236A6FF5-74C4-4CDE-B581-D4A8A8453464}" destId="{4F2ADF87-6751-4CA5-A09B-E58255B593B0}" srcOrd="1" destOrd="0" presId="urn:microsoft.com/office/officeart/2005/8/layout/list1"/>
    <dgm:cxn modelId="{8BE793D5-A480-4FBD-9A78-02D9E74F3CD6}" type="presParOf" srcId="{FAB3D1DA-61AB-4445-B6EC-3C7B55BAA255}" destId="{A71E1C0C-08ED-489A-8154-DB309D3F8C29}" srcOrd="1" destOrd="0" presId="urn:microsoft.com/office/officeart/2005/8/layout/list1"/>
    <dgm:cxn modelId="{DF6C7C71-E088-48B4-8D2C-1F849B198596}" type="presParOf" srcId="{FAB3D1DA-61AB-4445-B6EC-3C7B55BAA255}" destId="{64587453-14A8-40B1-A348-2883DF134BB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095D4A4-2F11-4B41-A14A-174497DC276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FCD1BD-20F7-4E67-83BD-39B017B2F3AE}">
      <dgm:prSet phldrT="[Text]" custT="1"/>
      <dgm:spPr/>
      <dgm:t>
        <a:bodyPr/>
        <a:lstStyle/>
        <a:p>
          <a:pPr algn="r" rtl="1"/>
          <a:r>
            <a:rPr lang="fa-IR" sz="48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اهمیت گردشگری :</a:t>
          </a:r>
          <a:endParaRPr lang="en-US" sz="48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AFB45AC6-4E17-42DD-9E42-E7DB20106ADE}" type="parTrans" cxnId="{6B612557-F420-4C87-BFEF-2E574BEFF694}">
      <dgm:prSet/>
      <dgm:spPr/>
      <dgm:t>
        <a:bodyPr/>
        <a:lstStyle/>
        <a:p>
          <a:endParaRPr lang="en-US"/>
        </a:p>
      </dgm:t>
    </dgm:pt>
    <dgm:pt modelId="{4AF06EAB-1563-4D93-A91E-1946CD1911B7}" type="sibTrans" cxnId="{6B612557-F420-4C87-BFEF-2E574BEFF694}">
      <dgm:prSet/>
      <dgm:spPr/>
      <dgm:t>
        <a:bodyPr/>
        <a:lstStyle/>
        <a:p>
          <a:endParaRPr lang="en-US"/>
        </a:p>
      </dgm:t>
    </dgm:pt>
    <dgm:pt modelId="{F3D93E1C-9E90-470E-B93B-C49009A854C1}">
      <dgm:prSet custT="1"/>
      <dgm:spPr/>
      <dgm:t>
        <a:bodyPr/>
        <a:lstStyle/>
        <a:p>
          <a:pPr algn="r" rtl="1"/>
          <a:r>
            <a:rPr lang="fa-IR" sz="32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استراحت و تنوع</a:t>
          </a:r>
          <a:endParaRPr lang="en-US" sz="32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27DE8B0A-C083-4C48-B14D-7C676076C71A}" type="parTrans" cxnId="{4DA69742-0844-47D3-A741-C309FA366D0C}">
      <dgm:prSet/>
      <dgm:spPr/>
      <dgm:t>
        <a:bodyPr/>
        <a:lstStyle/>
        <a:p>
          <a:endParaRPr lang="en-US"/>
        </a:p>
      </dgm:t>
    </dgm:pt>
    <dgm:pt modelId="{2534F5DD-B88E-4432-B9E3-CBCA8CFFA256}" type="sibTrans" cxnId="{4DA69742-0844-47D3-A741-C309FA366D0C}">
      <dgm:prSet/>
      <dgm:spPr/>
      <dgm:t>
        <a:bodyPr/>
        <a:lstStyle/>
        <a:p>
          <a:endParaRPr lang="en-US"/>
        </a:p>
      </dgm:t>
    </dgm:pt>
    <dgm:pt modelId="{4BA5F407-D305-45AE-8CA0-91FA36618AB0}">
      <dgm:prSet custT="1"/>
      <dgm:spPr/>
      <dgm:t>
        <a:bodyPr/>
        <a:lstStyle/>
        <a:p>
          <a:pPr algn="r" rtl="1"/>
          <a:r>
            <a:rPr lang="fa-IR" sz="32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/>
              <a:cs typeface="B Nazanin" pitchFamily="2" charset="-78"/>
            </a:rPr>
            <a:t>آشنایی با اماکن تاریخی ، فرهنگی ، آداب و رسوم</a:t>
          </a:r>
          <a:endParaRPr lang="en-US" sz="32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/>
            <a:cs typeface="B Nazanin" pitchFamily="2" charset="-78"/>
          </a:endParaRPr>
        </a:p>
      </dgm:t>
    </dgm:pt>
    <dgm:pt modelId="{E83B71FE-A27D-4209-B352-AB949C53714C}" type="parTrans" cxnId="{9907BAFF-1AFC-4035-BCEC-CF7C6823AC99}">
      <dgm:prSet/>
      <dgm:spPr/>
      <dgm:t>
        <a:bodyPr/>
        <a:lstStyle/>
        <a:p>
          <a:endParaRPr lang="en-US"/>
        </a:p>
      </dgm:t>
    </dgm:pt>
    <dgm:pt modelId="{B41471FE-0E4E-4468-BF0F-7060972B5743}" type="sibTrans" cxnId="{9907BAFF-1AFC-4035-BCEC-CF7C6823AC99}">
      <dgm:prSet/>
      <dgm:spPr/>
      <dgm:t>
        <a:bodyPr/>
        <a:lstStyle/>
        <a:p>
          <a:endParaRPr lang="en-US"/>
        </a:p>
      </dgm:t>
    </dgm:pt>
    <dgm:pt modelId="{AC7E0944-A9A4-4EFD-BA02-FAD8443C9C85}">
      <dgm:prSet custT="1"/>
      <dgm:spPr/>
      <dgm:t>
        <a:bodyPr/>
        <a:lstStyle/>
        <a:p>
          <a:pPr algn="r" rtl="1"/>
          <a:r>
            <a:rPr lang="fa-IR" sz="32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/>
              <a:cs typeface="B Nazanin" pitchFamily="2" charset="-78"/>
            </a:rPr>
            <a:t>مناظر طبیعی ، مناطق مختلف</a:t>
          </a:r>
          <a:endParaRPr lang="en-US" sz="32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/>
            <a:cs typeface="B Nazanin" pitchFamily="2" charset="-78"/>
          </a:endParaRPr>
        </a:p>
      </dgm:t>
    </dgm:pt>
    <dgm:pt modelId="{B5E81F7A-4D47-46DE-89BF-A9A5AC6F6A16}" type="parTrans" cxnId="{3262A83F-2FB8-48FE-8830-0539B4F25DF3}">
      <dgm:prSet/>
      <dgm:spPr/>
      <dgm:t>
        <a:bodyPr/>
        <a:lstStyle/>
        <a:p>
          <a:endParaRPr lang="en-US"/>
        </a:p>
      </dgm:t>
    </dgm:pt>
    <dgm:pt modelId="{7B372C52-0A23-422D-8E25-9679A896463E}" type="sibTrans" cxnId="{3262A83F-2FB8-48FE-8830-0539B4F25DF3}">
      <dgm:prSet/>
      <dgm:spPr/>
      <dgm:t>
        <a:bodyPr/>
        <a:lstStyle/>
        <a:p>
          <a:endParaRPr lang="en-US"/>
        </a:p>
      </dgm:t>
    </dgm:pt>
    <dgm:pt modelId="{7727740E-43CF-4AFC-B43B-D626BC2AAA69}">
      <dgm:prSet custT="1"/>
      <dgm:spPr/>
      <dgm:t>
        <a:bodyPr/>
        <a:lstStyle/>
        <a:p>
          <a:pPr algn="r" rtl="1"/>
          <a:r>
            <a:rPr lang="fa-IR" sz="32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/>
              <a:cs typeface="B Nazanin" pitchFamily="2" charset="-78"/>
            </a:rPr>
            <a:t>ایجاد شغل های مختلف</a:t>
          </a:r>
          <a:endParaRPr lang="en-US" sz="32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/>
            <a:cs typeface="B Nazanin" pitchFamily="2" charset="-78"/>
          </a:endParaRPr>
        </a:p>
      </dgm:t>
    </dgm:pt>
    <dgm:pt modelId="{9B7B6746-C033-4790-B825-C9970926738C}" type="parTrans" cxnId="{7C39319A-28E2-49D7-9D1C-7E226E5AC11E}">
      <dgm:prSet/>
      <dgm:spPr/>
      <dgm:t>
        <a:bodyPr/>
        <a:lstStyle/>
        <a:p>
          <a:endParaRPr lang="en-US"/>
        </a:p>
      </dgm:t>
    </dgm:pt>
    <dgm:pt modelId="{49A749C3-9419-48D1-B7D1-A0C5EFD10A6E}" type="sibTrans" cxnId="{7C39319A-28E2-49D7-9D1C-7E226E5AC11E}">
      <dgm:prSet/>
      <dgm:spPr/>
      <dgm:t>
        <a:bodyPr/>
        <a:lstStyle/>
        <a:p>
          <a:endParaRPr lang="en-US"/>
        </a:p>
      </dgm:t>
    </dgm:pt>
    <dgm:pt modelId="{D2444132-710C-459C-83B7-DED1314F302A}" type="pres">
      <dgm:prSet presAssocID="{5095D4A4-2F11-4B41-A14A-174497DC276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D02E30-80FF-47F7-B27C-1C11DBE4ED6C}" type="pres">
      <dgm:prSet presAssocID="{47FCD1BD-20F7-4E67-83BD-39B017B2F3AE}" presName="parentLin" presStyleCnt="0"/>
      <dgm:spPr/>
    </dgm:pt>
    <dgm:pt modelId="{EB7821B7-2D68-4F15-A868-805CFEC7709C}" type="pres">
      <dgm:prSet presAssocID="{47FCD1BD-20F7-4E67-83BD-39B017B2F3AE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C3ACCAD6-0BB2-4B91-AA2E-5BA4862DA061}" type="pres">
      <dgm:prSet presAssocID="{47FCD1BD-20F7-4E67-83BD-39B017B2F3AE}" presName="parentText" presStyleLbl="node1" presStyleIdx="0" presStyleCnt="1" custScaleY="2000000" custLinFactX="29082" custLinFactNeighborX="100000" custLinFactNeighborY="-16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8A5729-4495-466F-84DB-33351DE2228C}" type="pres">
      <dgm:prSet presAssocID="{47FCD1BD-20F7-4E67-83BD-39B017B2F3AE}" presName="negativeSpace" presStyleCnt="0"/>
      <dgm:spPr/>
    </dgm:pt>
    <dgm:pt modelId="{FB604A88-25F1-47E4-9FF9-E525FCDA3B66}" type="pres">
      <dgm:prSet presAssocID="{47FCD1BD-20F7-4E67-83BD-39B017B2F3AE}" presName="childText" presStyleLbl="conFgAcc1" presStyleIdx="0" presStyleCnt="1" custScaleY="334790" custLinFactY="-56567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8B625B-7683-40F8-8B6A-EAF3642B640F}" type="presOf" srcId="{F3D93E1C-9E90-470E-B93B-C49009A854C1}" destId="{FB604A88-25F1-47E4-9FF9-E525FCDA3B66}" srcOrd="0" destOrd="0" presId="urn:microsoft.com/office/officeart/2005/8/layout/list1"/>
    <dgm:cxn modelId="{302C7A1E-D7F5-4644-B2A8-CC375107CBF5}" type="presOf" srcId="{4BA5F407-D305-45AE-8CA0-91FA36618AB0}" destId="{FB604A88-25F1-47E4-9FF9-E525FCDA3B66}" srcOrd="0" destOrd="1" presId="urn:microsoft.com/office/officeart/2005/8/layout/list1"/>
    <dgm:cxn modelId="{6B612557-F420-4C87-BFEF-2E574BEFF694}" srcId="{5095D4A4-2F11-4B41-A14A-174497DC2760}" destId="{47FCD1BD-20F7-4E67-83BD-39B017B2F3AE}" srcOrd="0" destOrd="0" parTransId="{AFB45AC6-4E17-42DD-9E42-E7DB20106ADE}" sibTransId="{4AF06EAB-1563-4D93-A91E-1946CD1911B7}"/>
    <dgm:cxn modelId="{3262A83F-2FB8-48FE-8830-0539B4F25DF3}" srcId="{47FCD1BD-20F7-4E67-83BD-39B017B2F3AE}" destId="{AC7E0944-A9A4-4EFD-BA02-FAD8443C9C85}" srcOrd="2" destOrd="0" parTransId="{B5E81F7A-4D47-46DE-89BF-A9A5AC6F6A16}" sibTransId="{7B372C52-0A23-422D-8E25-9679A896463E}"/>
    <dgm:cxn modelId="{9907BAFF-1AFC-4035-BCEC-CF7C6823AC99}" srcId="{47FCD1BD-20F7-4E67-83BD-39B017B2F3AE}" destId="{4BA5F407-D305-45AE-8CA0-91FA36618AB0}" srcOrd="1" destOrd="0" parTransId="{E83B71FE-A27D-4209-B352-AB949C53714C}" sibTransId="{B41471FE-0E4E-4468-BF0F-7060972B5743}"/>
    <dgm:cxn modelId="{FA32948B-C19A-49FD-BE26-FFF70A13E436}" type="presOf" srcId="{47FCD1BD-20F7-4E67-83BD-39B017B2F3AE}" destId="{EB7821B7-2D68-4F15-A868-805CFEC7709C}" srcOrd="0" destOrd="0" presId="urn:microsoft.com/office/officeart/2005/8/layout/list1"/>
    <dgm:cxn modelId="{A7A369E4-A8B4-49B2-9C0E-671A1A3F9412}" type="presOf" srcId="{AC7E0944-A9A4-4EFD-BA02-FAD8443C9C85}" destId="{FB604A88-25F1-47E4-9FF9-E525FCDA3B66}" srcOrd="0" destOrd="2" presId="urn:microsoft.com/office/officeart/2005/8/layout/list1"/>
    <dgm:cxn modelId="{7C39319A-28E2-49D7-9D1C-7E226E5AC11E}" srcId="{47FCD1BD-20F7-4E67-83BD-39B017B2F3AE}" destId="{7727740E-43CF-4AFC-B43B-D626BC2AAA69}" srcOrd="3" destOrd="0" parTransId="{9B7B6746-C033-4790-B825-C9970926738C}" sibTransId="{49A749C3-9419-48D1-B7D1-A0C5EFD10A6E}"/>
    <dgm:cxn modelId="{4DA69742-0844-47D3-A741-C309FA366D0C}" srcId="{47FCD1BD-20F7-4E67-83BD-39B017B2F3AE}" destId="{F3D93E1C-9E90-470E-B93B-C49009A854C1}" srcOrd="0" destOrd="0" parTransId="{27DE8B0A-C083-4C48-B14D-7C676076C71A}" sibTransId="{2534F5DD-B88E-4432-B9E3-CBCA8CFFA256}"/>
    <dgm:cxn modelId="{BFD18C0B-963F-4498-A9D3-2542DE2F772B}" type="presOf" srcId="{5095D4A4-2F11-4B41-A14A-174497DC2760}" destId="{D2444132-710C-459C-83B7-DED1314F302A}" srcOrd="0" destOrd="0" presId="urn:microsoft.com/office/officeart/2005/8/layout/list1"/>
    <dgm:cxn modelId="{884F64E2-B984-4A9F-98A8-F2EF19AC1913}" type="presOf" srcId="{47FCD1BD-20F7-4E67-83BD-39B017B2F3AE}" destId="{C3ACCAD6-0BB2-4B91-AA2E-5BA4862DA061}" srcOrd="1" destOrd="0" presId="urn:microsoft.com/office/officeart/2005/8/layout/list1"/>
    <dgm:cxn modelId="{33A2BD81-65EB-46A2-AB6A-E9E86948C091}" type="presOf" srcId="{7727740E-43CF-4AFC-B43B-D626BC2AAA69}" destId="{FB604A88-25F1-47E4-9FF9-E525FCDA3B66}" srcOrd="0" destOrd="3" presId="urn:microsoft.com/office/officeart/2005/8/layout/list1"/>
    <dgm:cxn modelId="{FEC6D17A-A951-4D51-87A0-485361063ED6}" type="presParOf" srcId="{D2444132-710C-459C-83B7-DED1314F302A}" destId="{94D02E30-80FF-47F7-B27C-1C11DBE4ED6C}" srcOrd="0" destOrd="0" presId="urn:microsoft.com/office/officeart/2005/8/layout/list1"/>
    <dgm:cxn modelId="{A729D732-B01C-4A79-B5E4-9D723C962D83}" type="presParOf" srcId="{94D02E30-80FF-47F7-B27C-1C11DBE4ED6C}" destId="{EB7821B7-2D68-4F15-A868-805CFEC7709C}" srcOrd="0" destOrd="0" presId="urn:microsoft.com/office/officeart/2005/8/layout/list1"/>
    <dgm:cxn modelId="{8EAE0D3D-9986-47B3-B06F-D911969F0A43}" type="presParOf" srcId="{94D02E30-80FF-47F7-B27C-1C11DBE4ED6C}" destId="{C3ACCAD6-0BB2-4B91-AA2E-5BA4862DA061}" srcOrd="1" destOrd="0" presId="urn:microsoft.com/office/officeart/2005/8/layout/list1"/>
    <dgm:cxn modelId="{01341E5A-388F-4480-876C-A530ADBC469E}" type="presParOf" srcId="{D2444132-710C-459C-83B7-DED1314F302A}" destId="{F48A5729-4495-466F-84DB-33351DE2228C}" srcOrd="1" destOrd="0" presId="urn:microsoft.com/office/officeart/2005/8/layout/list1"/>
    <dgm:cxn modelId="{1F51DB30-4D29-4FEF-A6C6-C4B9D8E7BDF9}" type="presParOf" srcId="{D2444132-710C-459C-83B7-DED1314F302A}" destId="{FB604A88-25F1-47E4-9FF9-E525FCDA3B6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044E07B-C096-4A7D-9E05-D802929DE74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C39C09-FE7B-4FC6-BA40-14C4674DBE17}">
      <dgm:prSet phldrT="[Text]" custT="1"/>
      <dgm:spPr/>
      <dgm:t>
        <a:bodyPr/>
        <a:lstStyle/>
        <a:p>
          <a:pPr algn="r" rtl="1"/>
          <a:r>
            <a:rPr lang="fa-IR" sz="4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ایجاد شغل های مختلف:</a:t>
          </a:r>
          <a:endParaRPr lang="en-US" sz="40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CBD79DBD-16BD-48F8-9110-55829C79382F}" type="parTrans" cxnId="{EE949E7A-F048-4C94-B1E2-BC3142C76738}">
      <dgm:prSet/>
      <dgm:spPr/>
      <dgm:t>
        <a:bodyPr/>
        <a:lstStyle/>
        <a:p>
          <a:endParaRPr lang="en-US"/>
        </a:p>
      </dgm:t>
    </dgm:pt>
    <dgm:pt modelId="{9EAE2D51-E9A8-4664-A827-FA71939A2770}" type="sibTrans" cxnId="{EE949E7A-F048-4C94-B1E2-BC3142C76738}">
      <dgm:prSet/>
      <dgm:spPr/>
      <dgm:t>
        <a:bodyPr/>
        <a:lstStyle/>
        <a:p>
          <a:endParaRPr lang="en-US"/>
        </a:p>
      </dgm:t>
    </dgm:pt>
    <dgm:pt modelId="{AF081827-70FD-406A-9FE4-D23BC11A7E3B}">
      <dgm:prSet custT="1"/>
      <dgm:spPr/>
      <dgm:t>
        <a:bodyPr/>
        <a:lstStyle/>
        <a:p>
          <a:pPr algn="r" rtl="1"/>
          <a:r>
            <a:rPr lang="fa-IR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هتل داری</a:t>
          </a:r>
          <a:endParaRPr lang="en-US" sz="36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8D50E2AF-1B80-4BD1-8A78-F4D0056903F8}" type="parTrans" cxnId="{D7CD60C9-00BE-485E-96DF-2156215145C8}">
      <dgm:prSet/>
      <dgm:spPr/>
      <dgm:t>
        <a:bodyPr/>
        <a:lstStyle/>
        <a:p>
          <a:endParaRPr lang="en-US"/>
        </a:p>
      </dgm:t>
    </dgm:pt>
    <dgm:pt modelId="{B6676C1B-9B2D-4060-9574-0C70092669F4}" type="sibTrans" cxnId="{D7CD60C9-00BE-485E-96DF-2156215145C8}">
      <dgm:prSet/>
      <dgm:spPr/>
      <dgm:t>
        <a:bodyPr/>
        <a:lstStyle/>
        <a:p>
          <a:endParaRPr lang="en-US"/>
        </a:p>
      </dgm:t>
    </dgm:pt>
    <dgm:pt modelId="{88E4E6C3-0C1E-447E-A0BF-43C9625DDA3B}">
      <dgm:prSet custT="1"/>
      <dgm:spPr/>
      <dgm:t>
        <a:bodyPr/>
        <a:lstStyle/>
        <a:p>
          <a:pPr algn="r" rtl="1"/>
          <a:r>
            <a:rPr lang="fa-IR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دفاتر فروش بلیط</a:t>
          </a:r>
          <a:endParaRPr lang="en-US" sz="36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3F4E8B3F-7A19-44FB-81AB-0DF16F5A48E5}" type="parTrans" cxnId="{55D0D8C0-9112-4EBD-A868-C1491F55193E}">
      <dgm:prSet/>
      <dgm:spPr/>
      <dgm:t>
        <a:bodyPr/>
        <a:lstStyle/>
        <a:p>
          <a:endParaRPr lang="en-US"/>
        </a:p>
      </dgm:t>
    </dgm:pt>
    <dgm:pt modelId="{C77AE54B-2FAB-44A7-969F-C8715AA48DD1}" type="sibTrans" cxnId="{55D0D8C0-9112-4EBD-A868-C1491F55193E}">
      <dgm:prSet/>
      <dgm:spPr/>
      <dgm:t>
        <a:bodyPr/>
        <a:lstStyle/>
        <a:p>
          <a:endParaRPr lang="en-US"/>
        </a:p>
      </dgm:t>
    </dgm:pt>
    <dgm:pt modelId="{B7F39999-7F47-44E9-B542-6EBD05E894A7}">
      <dgm:prSet custT="1"/>
      <dgm:spPr/>
      <dgm:t>
        <a:bodyPr/>
        <a:lstStyle/>
        <a:p>
          <a:pPr algn="r" rtl="1"/>
          <a:r>
            <a:rPr lang="fa-IR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دفاتر حمل و نقل</a:t>
          </a:r>
          <a:endParaRPr lang="en-US" sz="36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B423AFD0-2390-41FA-A4A4-0E306C65C828}" type="parTrans" cxnId="{DDFF6D80-413D-4916-BB85-E1E89E8F25EE}">
      <dgm:prSet/>
      <dgm:spPr/>
      <dgm:t>
        <a:bodyPr/>
        <a:lstStyle/>
        <a:p>
          <a:endParaRPr lang="en-US"/>
        </a:p>
      </dgm:t>
    </dgm:pt>
    <dgm:pt modelId="{E3E6F7ED-6D12-473F-86AC-63BE140A1A29}" type="sibTrans" cxnId="{DDFF6D80-413D-4916-BB85-E1E89E8F25EE}">
      <dgm:prSet/>
      <dgm:spPr/>
      <dgm:t>
        <a:bodyPr/>
        <a:lstStyle/>
        <a:p>
          <a:endParaRPr lang="en-US"/>
        </a:p>
      </dgm:t>
    </dgm:pt>
    <dgm:pt modelId="{D851ED50-B4CC-4254-93DD-FE8D598E530A}">
      <dgm:prSet custT="1"/>
      <dgm:spPr/>
      <dgm:t>
        <a:bodyPr/>
        <a:lstStyle/>
        <a:p>
          <a:pPr algn="r" rtl="1"/>
          <a:r>
            <a:rPr lang="fa-IR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فروش صنایع دستی</a:t>
          </a:r>
          <a:endParaRPr lang="en-US" sz="36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3E85462B-74D2-40EB-9B40-E428229EC94E}" type="parTrans" cxnId="{1DEEF3B1-4E8A-4BF5-B9F9-95DA9EA4FB8E}">
      <dgm:prSet/>
      <dgm:spPr/>
      <dgm:t>
        <a:bodyPr/>
        <a:lstStyle/>
        <a:p>
          <a:endParaRPr lang="en-US"/>
        </a:p>
      </dgm:t>
    </dgm:pt>
    <dgm:pt modelId="{18E622BC-5D0A-4211-B4D4-B3DE460AC502}" type="sibTrans" cxnId="{1DEEF3B1-4E8A-4BF5-B9F9-95DA9EA4FB8E}">
      <dgm:prSet/>
      <dgm:spPr/>
      <dgm:t>
        <a:bodyPr/>
        <a:lstStyle/>
        <a:p>
          <a:endParaRPr lang="en-US"/>
        </a:p>
      </dgm:t>
    </dgm:pt>
    <dgm:pt modelId="{1D41ED83-4620-449D-B7BD-7746C472DCAA}">
      <dgm:prSet custT="1"/>
      <dgm:spPr/>
      <dgm:t>
        <a:bodyPr/>
        <a:lstStyle/>
        <a:p>
          <a:pPr algn="r" rtl="1"/>
          <a:r>
            <a:rPr lang="fa-IR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غذا ها و شیرینی </a:t>
          </a:r>
          <a:r>
            <a:rPr lang="fa-IR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های محلی</a:t>
          </a:r>
          <a:endParaRPr lang="en-US" sz="36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C7723E21-6102-47FC-A2BB-87C975064A52}" type="parTrans" cxnId="{CA5D0FD3-3B5A-4EF9-856E-2675CFE3BAD1}">
      <dgm:prSet/>
      <dgm:spPr/>
      <dgm:t>
        <a:bodyPr/>
        <a:lstStyle/>
        <a:p>
          <a:endParaRPr lang="en-US"/>
        </a:p>
      </dgm:t>
    </dgm:pt>
    <dgm:pt modelId="{A64202A7-3257-4CE6-8203-18E182315683}" type="sibTrans" cxnId="{CA5D0FD3-3B5A-4EF9-856E-2675CFE3BAD1}">
      <dgm:prSet/>
      <dgm:spPr/>
      <dgm:t>
        <a:bodyPr/>
        <a:lstStyle/>
        <a:p>
          <a:endParaRPr lang="en-US"/>
        </a:p>
      </dgm:t>
    </dgm:pt>
    <dgm:pt modelId="{DA0B8646-74B5-4C93-97AC-48DBD9C1919E}" type="pres">
      <dgm:prSet presAssocID="{2044E07B-C096-4A7D-9E05-D802929DE74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56BF03F-E0A9-4534-9C24-A39D73607494}" type="pres">
      <dgm:prSet presAssocID="{8BC39C09-FE7B-4FC6-BA40-14C4674DBE17}" presName="parentLin" presStyleCnt="0"/>
      <dgm:spPr/>
    </dgm:pt>
    <dgm:pt modelId="{FAE54577-4F81-4D58-80DA-D193AB56488E}" type="pres">
      <dgm:prSet presAssocID="{8BC39C09-FE7B-4FC6-BA40-14C4674DBE17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30978091-FD58-489D-BF71-3FCA32FBC35F}" type="pres">
      <dgm:prSet presAssocID="{8BC39C09-FE7B-4FC6-BA40-14C4674DBE17}" presName="parentText" presStyleLbl="node1" presStyleIdx="0" presStyleCnt="1" custScaleY="1297759" custLinFactX="28663" custLinFactY="-53534" custLinFactNeighborX="10000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412D7B-7FF3-4893-9C2F-9F089CD74239}" type="pres">
      <dgm:prSet presAssocID="{8BC39C09-FE7B-4FC6-BA40-14C4674DBE17}" presName="negativeSpace" presStyleCnt="0"/>
      <dgm:spPr/>
    </dgm:pt>
    <dgm:pt modelId="{7CECCB89-039A-4224-A444-85A5F4D5A3AA}" type="pres">
      <dgm:prSet presAssocID="{8BC39C09-FE7B-4FC6-BA40-14C4674DBE17}" presName="childText" presStyleLbl="conFgAcc1" presStyleIdx="0" presStyleCnt="1" custScaleY="259109" custLinFactY="-24025" custLinFactNeighborX="86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949E7A-F048-4C94-B1E2-BC3142C76738}" srcId="{2044E07B-C096-4A7D-9E05-D802929DE74F}" destId="{8BC39C09-FE7B-4FC6-BA40-14C4674DBE17}" srcOrd="0" destOrd="0" parTransId="{CBD79DBD-16BD-48F8-9110-55829C79382F}" sibTransId="{9EAE2D51-E9A8-4664-A827-FA71939A2770}"/>
    <dgm:cxn modelId="{F0FBF8C3-F2CD-4D7F-B22D-5EEEB61B830E}" type="presOf" srcId="{B7F39999-7F47-44E9-B542-6EBD05E894A7}" destId="{7CECCB89-039A-4224-A444-85A5F4D5A3AA}" srcOrd="0" destOrd="2" presId="urn:microsoft.com/office/officeart/2005/8/layout/list1"/>
    <dgm:cxn modelId="{CA5D0FD3-3B5A-4EF9-856E-2675CFE3BAD1}" srcId="{8BC39C09-FE7B-4FC6-BA40-14C4674DBE17}" destId="{1D41ED83-4620-449D-B7BD-7746C472DCAA}" srcOrd="4" destOrd="0" parTransId="{C7723E21-6102-47FC-A2BB-87C975064A52}" sibTransId="{A64202A7-3257-4CE6-8203-18E182315683}"/>
    <dgm:cxn modelId="{BA2EDDA2-3E52-4490-841A-5A200E1DB61A}" type="presOf" srcId="{8BC39C09-FE7B-4FC6-BA40-14C4674DBE17}" destId="{30978091-FD58-489D-BF71-3FCA32FBC35F}" srcOrd="1" destOrd="0" presId="urn:microsoft.com/office/officeart/2005/8/layout/list1"/>
    <dgm:cxn modelId="{3B6AE10A-D961-44AA-842A-606E69CD4207}" type="presOf" srcId="{88E4E6C3-0C1E-447E-A0BF-43C9625DDA3B}" destId="{7CECCB89-039A-4224-A444-85A5F4D5A3AA}" srcOrd="0" destOrd="1" presId="urn:microsoft.com/office/officeart/2005/8/layout/list1"/>
    <dgm:cxn modelId="{467E5A01-8BAF-49EF-AF8B-6E94C2390EB2}" type="presOf" srcId="{8BC39C09-FE7B-4FC6-BA40-14C4674DBE17}" destId="{FAE54577-4F81-4D58-80DA-D193AB56488E}" srcOrd="0" destOrd="0" presId="urn:microsoft.com/office/officeart/2005/8/layout/list1"/>
    <dgm:cxn modelId="{D7CD60C9-00BE-485E-96DF-2156215145C8}" srcId="{8BC39C09-FE7B-4FC6-BA40-14C4674DBE17}" destId="{AF081827-70FD-406A-9FE4-D23BC11A7E3B}" srcOrd="0" destOrd="0" parTransId="{8D50E2AF-1B80-4BD1-8A78-F4D0056903F8}" sibTransId="{B6676C1B-9B2D-4060-9574-0C70092669F4}"/>
    <dgm:cxn modelId="{A12821BE-F78F-40BC-BACC-ACB782BA06A3}" type="presOf" srcId="{1D41ED83-4620-449D-B7BD-7746C472DCAA}" destId="{7CECCB89-039A-4224-A444-85A5F4D5A3AA}" srcOrd="0" destOrd="4" presId="urn:microsoft.com/office/officeart/2005/8/layout/list1"/>
    <dgm:cxn modelId="{55D0D8C0-9112-4EBD-A868-C1491F55193E}" srcId="{8BC39C09-FE7B-4FC6-BA40-14C4674DBE17}" destId="{88E4E6C3-0C1E-447E-A0BF-43C9625DDA3B}" srcOrd="1" destOrd="0" parTransId="{3F4E8B3F-7A19-44FB-81AB-0DF16F5A48E5}" sibTransId="{C77AE54B-2FAB-44A7-969F-C8715AA48DD1}"/>
    <dgm:cxn modelId="{2B34ED34-FCF5-4B3B-93AB-1D783B53DF52}" type="presOf" srcId="{AF081827-70FD-406A-9FE4-D23BC11A7E3B}" destId="{7CECCB89-039A-4224-A444-85A5F4D5A3AA}" srcOrd="0" destOrd="0" presId="urn:microsoft.com/office/officeart/2005/8/layout/list1"/>
    <dgm:cxn modelId="{DDFF6D80-413D-4916-BB85-E1E89E8F25EE}" srcId="{8BC39C09-FE7B-4FC6-BA40-14C4674DBE17}" destId="{B7F39999-7F47-44E9-B542-6EBD05E894A7}" srcOrd="2" destOrd="0" parTransId="{B423AFD0-2390-41FA-A4A4-0E306C65C828}" sibTransId="{E3E6F7ED-6D12-473F-86AC-63BE140A1A29}"/>
    <dgm:cxn modelId="{F2D5D9CD-2F53-4497-8A21-7034D509AA82}" type="presOf" srcId="{D851ED50-B4CC-4254-93DD-FE8D598E530A}" destId="{7CECCB89-039A-4224-A444-85A5F4D5A3AA}" srcOrd="0" destOrd="3" presId="urn:microsoft.com/office/officeart/2005/8/layout/list1"/>
    <dgm:cxn modelId="{1DEEF3B1-4E8A-4BF5-B9F9-95DA9EA4FB8E}" srcId="{8BC39C09-FE7B-4FC6-BA40-14C4674DBE17}" destId="{D851ED50-B4CC-4254-93DD-FE8D598E530A}" srcOrd="3" destOrd="0" parTransId="{3E85462B-74D2-40EB-9B40-E428229EC94E}" sibTransId="{18E622BC-5D0A-4211-B4D4-B3DE460AC502}"/>
    <dgm:cxn modelId="{0A82A986-7F4A-467B-80A5-9D893ACB32A1}" type="presOf" srcId="{2044E07B-C096-4A7D-9E05-D802929DE74F}" destId="{DA0B8646-74B5-4C93-97AC-48DBD9C1919E}" srcOrd="0" destOrd="0" presId="urn:microsoft.com/office/officeart/2005/8/layout/list1"/>
    <dgm:cxn modelId="{4C923BD3-E2BC-4D26-8367-CAEC265FBE2F}" type="presParOf" srcId="{DA0B8646-74B5-4C93-97AC-48DBD9C1919E}" destId="{C56BF03F-E0A9-4534-9C24-A39D73607494}" srcOrd="0" destOrd="0" presId="urn:microsoft.com/office/officeart/2005/8/layout/list1"/>
    <dgm:cxn modelId="{C1AEF4E8-81A7-4BF0-B371-A739487156B6}" type="presParOf" srcId="{C56BF03F-E0A9-4534-9C24-A39D73607494}" destId="{FAE54577-4F81-4D58-80DA-D193AB56488E}" srcOrd="0" destOrd="0" presId="urn:microsoft.com/office/officeart/2005/8/layout/list1"/>
    <dgm:cxn modelId="{612CE1F4-7085-4F06-9704-2B2ECE0B957C}" type="presParOf" srcId="{C56BF03F-E0A9-4534-9C24-A39D73607494}" destId="{30978091-FD58-489D-BF71-3FCA32FBC35F}" srcOrd="1" destOrd="0" presId="urn:microsoft.com/office/officeart/2005/8/layout/list1"/>
    <dgm:cxn modelId="{7D332BE7-BD61-4F48-993B-9BB0A482C87E}" type="presParOf" srcId="{DA0B8646-74B5-4C93-97AC-48DBD9C1919E}" destId="{B1412D7B-7FF3-4893-9C2F-9F089CD74239}" srcOrd="1" destOrd="0" presId="urn:microsoft.com/office/officeart/2005/8/layout/list1"/>
    <dgm:cxn modelId="{16F30A49-A3FE-46D4-975F-8485C97CAC5A}" type="presParOf" srcId="{DA0B8646-74B5-4C93-97AC-48DBD9C1919E}" destId="{7CECCB89-039A-4224-A444-85A5F4D5A3A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D82236-8195-4884-BC6A-618369A7903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EB3136-F757-43C6-8B71-ECA86C94FBAA}">
      <dgm:prSet phldrT="[Text]" custT="1"/>
      <dgm:spPr/>
      <dgm:t>
        <a:bodyPr/>
        <a:lstStyle/>
        <a:p>
          <a:pPr algn="ctr" rtl="1"/>
          <a:r>
            <a:rPr lang="fa-IR" sz="4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اهمیت</a:t>
          </a:r>
          <a:r>
            <a:rPr lang="fa-IR" sz="4000" b="1" cap="none" spc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 نقشه در گردشگری</a:t>
          </a:r>
        </a:p>
        <a:p>
          <a:pPr algn="ctr" rtl="1"/>
          <a:r>
            <a:rPr lang="fa-IR" sz="2800" b="1" cap="none" spc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( </a:t>
          </a:r>
          <a:r>
            <a:rPr lang="fa-IR" sz="3200" b="1" cap="none" spc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پیدا کردن مکانهای مختلف در یک شهر </a:t>
          </a:r>
          <a:r>
            <a:rPr lang="fa-IR" sz="2800" b="1" cap="none" spc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)</a:t>
          </a:r>
          <a:endParaRPr lang="en-US" sz="28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620F6296-9D1F-4D8D-BDD2-25B48F0BE87F}" type="parTrans" cxnId="{92DB9568-5050-4414-8057-7DCC99CE307E}">
      <dgm:prSet/>
      <dgm:spPr/>
      <dgm:t>
        <a:bodyPr/>
        <a:lstStyle/>
        <a:p>
          <a:endParaRPr lang="en-US"/>
        </a:p>
      </dgm:t>
    </dgm:pt>
    <dgm:pt modelId="{79496137-7B47-4F2E-8A53-81790D54C701}" type="sibTrans" cxnId="{92DB9568-5050-4414-8057-7DCC99CE307E}">
      <dgm:prSet/>
      <dgm:spPr/>
      <dgm:t>
        <a:bodyPr/>
        <a:lstStyle/>
        <a:p>
          <a:endParaRPr lang="en-US"/>
        </a:p>
      </dgm:t>
    </dgm:pt>
    <dgm:pt modelId="{44A11A3C-0D4B-4245-AD7F-8B61566FADB8}">
      <dgm:prSet custT="1"/>
      <dgm:spPr/>
      <dgm:t>
        <a:bodyPr/>
        <a:lstStyle/>
        <a:p>
          <a:pPr algn="r" rtl="1"/>
          <a:r>
            <a:rPr lang="fa-IR" sz="28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پارکها                                       مراکز خرید</a:t>
          </a:r>
          <a:endParaRPr lang="en-US" sz="28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3F54DAEB-6F52-409E-AC81-F239BBEF9E9B}" type="parTrans" cxnId="{A251D065-C28A-4C2B-AA4E-7B3F218D41AF}">
      <dgm:prSet/>
      <dgm:spPr/>
      <dgm:t>
        <a:bodyPr/>
        <a:lstStyle/>
        <a:p>
          <a:endParaRPr lang="en-US"/>
        </a:p>
      </dgm:t>
    </dgm:pt>
    <dgm:pt modelId="{9725B445-E37C-4CD2-B1B2-C7556CA8F11B}" type="sibTrans" cxnId="{A251D065-C28A-4C2B-AA4E-7B3F218D41AF}">
      <dgm:prSet/>
      <dgm:spPr/>
      <dgm:t>
        <a:bodyPr/>
        <a:lstStyle/>
        <a:p>
          <a:endParaRPr lang="en-US"/>
        </a:p>
      </dgm:t>
    </dgm:pt>
    <dgm:pt modelId="{6B8A2382-0D8D-498B-820E-0EA8DCEBE37C}">
      <dgm:prSet custT="1"/>
      <dgm:spPr/>
      <dgm:t>
        <a:bodyPr/>
        <a:lstStyle/>
        <a:p>
          <a:pPr algn="r" rtl="1"/>
          <a:r>
            <a:rPr lang="fa-IR" sz="28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رستوران ها                                هتل ها</a:t>
          </a:r>
          <a:endParaRPr lang="en-US" sz="28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3ECBF7EC-6C55-4BD1-AFDC-4E4E9DC2B69E}" type="parTrans" cxnId="{46B696A8-5C6F-4383-B348-D2404E1454FB}">
      <dgm:prSet/>
      <dgm:spPr/>
      <dgm:t>
        <a:bodyPr/>
        <a:lstStyle/>
        <a:p>
          <a:endParaRPr lang="en-US"/>
        </a:p>
      </dgm:t>
    </dgm:pt>
    <dgm:pt modelId="{3EC7DFE0-DB1D-4463-A2EA-E6611F6C5568}" type="sibTrans" cxnId="{46B696A8-5C6F-4383-B348-D2404E1454FB}">
      <dgm:prSet/>
      <dgm:spPr/>
      <dgm:t>
        <a:bodyPr/>
        <a:lstStyle/>
        <a:p>
          <a:endParaRPr lang="en-US"/>
        </a:p>
      </dgm:t>
    </dgm:pt>
    <dgm:pt modelId="{E5DF45F2-967E-406B-903F-3B44341FB751}">
      <dgm:prSet custT="1"/>
      <dgm:spPr/>
      <dgm:t>
        <a:bodyPr/>
        <a:lstStyle/>
        <a:p>
          <a:pPr algn="r" rtl="1"/>
          <a:r>
            <a:rPr lang="fa-IR" sz="28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آژانس های مسافرتی                 مراکز تفریحی ، تاریخی</a:t>
          </a:r>
          <a:endParaRPr lang="en-US" sz="28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B364307C-8EAD-47D9-9F56-CD64A53AFE39}" type="parTrans" cxnId="{FEDF3E38-3E27-4F19-82D0-3EE1654D5FD0}">
      <dgm:prSet/>
      <dgm:spPr/>
      <dgm:t>
        <a:bodyPr/>
        <a:lstStyle/>
        <a:p>
          <a:endParaRPr lang="en-US"/>
        </a:p>
      </dgm:t>
    </dgm:pt>
    <dgm:pt modelId="{3FAF91EB-0F0F-415F-B2D5-5D4FEE142479}" type="sibTrans" cxnId="{FEDF3E38-3E27-4F19-82D0-3EE1654D5FD0}">
      <dgm:prSet/>
      <dgm:spPr/>
      <dgm:t>
        <a:bodyPr/>
        <a:lstStyle/>
        <a:p>
          <a:endParaRPr lang="en-US"/>
        </a:p>
      </dgm:t>
    </dgm:pt>
    <dgm:pt modelId="{AAC1D708-C8FC-4BEF-B987-67BC5E3143BC}">
      <dgm:prSet custT="1"/>
      <dgm:spPr/>
      <dgm:t>
        <a:bodyPr/>
        <a:lstStyle/>
        <a:p>
          <a:pPr algn="r" rtl="1"/>
          <a:r>
            <a:rPr lang="fa-IR" sz="28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راهها و مسیر ها                         اماکن زیارتی</a:t>
          </a:r>
          <a:endParaRPr lang="en-US" sz="28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BACC732E-1276-4F15-9185-480FB392D9F0}" type="parTrans" cxnId="{A921E5D5-B593-45A9-A77A-1CA142959546}">
      <dgm:prSet/>
      <dgm:spPr/>
      <dgm:t>
        <a:bodyPr/>
        <a:lstStyle/>
        <a:p>
          <a:endParaRPr lang="en-US"/>
        </a:p>
      </dgm:t>
    </dgm:pt>
    <dgm:pt modelId="{03C403DB-677B-4573-A7EE-41000ADD159B}" type="sibTrans" cxnId="{A921E5D5-B593-45A9-A77A-1CA142959546}">
      <dgm:prSet/>
      <dgm:spPr/>
      <dgm:t>
        <a:bodyPr/>
        <a:lstStyle/>
        <a:p>
          <a:endParaRPr lang="en-US"/>
        </a:p>
      </dgm:t>
    </dgm:pt>
    <dgm:pt modelId="{7AD45412-D3AE-468C-8BB5-98BAB2862AA9}">
      <dgm:prSet custT="1"/>
      <dgm:spPr/>
      <dgm:t>
        <a:bodyPr/>
        <a:lstStyle/>
        <a:p>
          <a:pPr algn="r" rtl="1"/>
          <a:r>
            <a:rPr lang="fa-IR" sz="28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تعمیرگاهها</a:t>
          </a:r>
          <a:endParaRPr lang="en-US" sz="2800" dirty="0">
            <a:cs typeface="B Nazanin" pitchFamily="2" charset="-78"/>
          </a:endParaRPr>
        </a:p>
      </dgm:t>
    </dgm:pt>
    <dgm:pt modelId="{369C08A7-C114-4671-A68C-615B07880F9A}" type="parTrans" cxnId="{8A5C515E-B072-4E90-B195-A376065388A3}">
      <dgm:prSet/>
      <dgm:spPr/>
      <dgm:t>
        <a:bodyPr/>
        <a:lstStyle/>
        <a:p>
          <a:endParaRPr lang="en-US"/>
        </a:p>
      </dgm:t>
    </dgm:pt>
    <dgm:pt modelId="{6C0EFA1D-7DFD-43AE-AD02-2C3AB3932F6F}" type="sibTrans" cxnId="{8A5C515E-B072-4E90-B195-A376065388A3}">
      <dgm:prSet/>
      <dgm:spPr/>
      <dgm:t>
        <a:bodyPr/>
        <a:lstStyle/>
        <a:p>
          <a:endParaRPr lang="en-US"/>
        </a:p>
      </dgm:t>
    </dgm:pt>
    <dgm:pt modelId="{DEA517E7-1FC1-427B-9DF0-6D4035845FB0}" type="pres">
      <dgm:prSet presAssocID="{59D82236-8195-4884-BC6A-618369A7903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02B217-932E-43EE-8731-399742AFF77F}" type="pres">
      <dgm:prSet presAssocID="{A8EB3136-F757-43C6-8B71-ECA86C94FBAA}" presName="parentLin" presStyleCnt="0"/>
      <dgm:spPr/>
    </dgm:pt>
    <dgm:pt modelId="{962E6BC6-BB95-407A-869D-9BEDBF7AE6C3}" type="pres">
      <dgm:prSet presAssocID="{A8EB3136-F757-43C6-8B71-ECA86C94FBAA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B15BB275-81B5-44FC-AFDA-01A568F340D9}" type="pres">
      <dgm:prSet presAssocID="{A8EB3136-F757-43C6-8B71-ECA86C94FBAA}" presName="parentText" presStyleLbl="node1" presStyleIdx="0" presStyleCnt="1" custScaleX="120421" custScaleY="116392" custLinFactX="29160" custLinFactY="-90728" custLinFactNeighborX="10000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470E46-5132-4E58-B8BC-3152ED67715D}" type="pres">
      <dgm:prSet presAssocID="{A8EB3136-F757-43C6-8B71-ECA86C94FBAA}" presName="negativeSpace" presStyleCnt="0"/>
      <dgm:spPr/>
    </dgm:pt>
    <dgm:pt modelId="{248C22C7-5747-4D93-8719-EB392ED4E37A}" type="pres">
      <dgm:prSet presAssocID="{A8EB3136-F757-43C6-8B71-ECA86C94FBAA}" presName="childText" presStyleLbl="conFgAcc1" presStyleIdx="0" presStyleCnt="1" custScaleY="78260" custLinFactNeighborX="868" custLinFactNeighborY="255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B696A8-5C6F-4383-B348-D2404E1454FB}" srcId="{A8EB3136-F757-43C6-8B71-ECA86C94FBAA}" destId="{6B8A2382-0D8D-498B-820E-0EA8DCEBE37C}" srcOrd="1" destOrd="0" parTransId="{3ECBF7EC-6C55-4BD1-AFDC-4E4E9DC2B69E}" sibTransId="{3EC7DFE0-DB1D-4463-A2EA-E6611F6C5568}"/>
    <dgm:cxn modelId="{A251D065-C28A-4C2B-AA4E-7B3F218D41AF}" srcId="{A8EB3136-F757-43C6-8B71-ECA86C94FBAA}" destId="{44A11A3C-0D4B-4245-AD7F-8B61566FADB8}" srcOrd="0" destOrd="0" parTransId="{3F54DAEB-6F52-409E-AC81-F239BBEF9E9B}" sibTransId="{9725B445-E37C-4CD2-B1B2-C7556CA8F11B}"/>
    <dgm:cxn modelId="{92DB9568-5050-4414-8057-7DCC99CE307E}" srcId="{59D82236-8195-4884-BC6A-618369A79036}" destId="{A8EB3136-F757-43C6-8B71-ECA86C94FBAA}" srcOrd="0" destOrd="0" parTransId="{620F6296-9D1F-4D8D-BDD2-25B48F0BE87F}" sibTransId="{79496137-7B47-4F2E-8A53-81790D54C701}"/>
    <dgm:cxn modelId="{891F0B77-06EE-4726-9AFF-E8078B4E5408}" type="presOf" srcId="{AAC1D708-C8FC-4BEF-B987-67BC5E3143BC}" destId="{248C22C7-5747-4D93-8719-EB392ED4E37A}" srcOrd="0" destOrd="3" presId="urn:microsoft.com/office/officeart/2005/8/layout/list1"/>
    <dgm:cxn modelId="{58A50E39-03FA-4562-A0D4-17845A17FBC6}" type="presOf" srcId="{E5DF45F2-967E-406B-903F-3B44341FB751}" destId="{248C22C7-5747-4D93-8719-EB392ED4E37A}" srcOrd="0" destOrd="2" presId="urn:microsoft.com/office/officeart/2005/8/layout/list1"/>
    <dgm:cxn modelId="{C0827EFE-61DE-4E60-A026-2E0CADA1498C}" type="presOf" srcId="{6B8A2382-0D8D-498B-820E-0EA8DCEBE37C}" destId="{248C22C7-5747-4D93-8719-EB392ED4E37A}" srcOrd="0" destOrd="1" presId="urn:microsoft.com/office/officeart/2005/8/layout/list1"/>
    <dgm:cxn modelId="{3347A051-9F02-4F9A-91D7-603AF646E410}" type="presOf" srcId="{A8EB3136-F757-43C6-8B71-ECA86C94FBAA}" destId="{B15BB275-81B5-44FC-AFDA-01A568F340D9}" srcOrd="1" destOrd="0" presId="urn:microsoft.com/office/officeart/2005/8/layout/list1"/>
    <dgm:cxn modelId="{87158714-1BAF-4C5F-A0B1-FD65E5A32BFC}" type="presOf" srcId="{7AD45412-D3AE-468C-8BB5-98BAB2862AA9}" destId="{248C22C7-5747-4D93-8719-EB392ED4E37A}" srcOrd="0" destOrd="4" presId="urn:microsoft.com/office/officeart/2005/8/layout/list1"/>
    <dgm:cxn modelId="{FEDF3E38-3E27-4F19-82D0-3EE1654D5FD0}" srcId="{A8EB3136-F757-43C6-8B71-ECA86C94FBAA}" destId="{E5DF45F2-967E-406B-903F-3B44341FB751}" srcOrd="2" destOrd="0" parTransId="{B364307C-8EAD-47D9-9F56-CD64A53AFE39}" sibTransId="{3FAF91EB-0F0F-415F-B2D5-5D4FEE142479}"/>
    <dgm:cxn modelId="{31952CCC-9575-4889-800B-C9B325B8DB49}" type="presOf" srcId="{A8EB3136-F757-43C6-8B71-ECA86C94FBAA}" destId="{962E6BC6-BB95-407A-869D-9BEDBF7AE6C3}" srcOrd="0" destOrd="0" presId="urn:microsoft.com/office/officeart/2005/8/layout/list1"/>
    <dgm:cxn modelId="{8A5C515E-B072-4E90-B195-A376065388A3}" srcId="{A8EB3136-F757-43C6-8B71-ECA86C94FBAA}" destId="{7AD45412-D3AE-468C-8BB5-98BAB2862AA9}" srcOrd="4" destOrd="0" parTransId="{369C08A7-C114-4671-A68C-615B07880F9A}" sibTransId="{6C0EFA1D-7DFD-43AE-AD02-2C3AB3932F6F}"/>
    <dgm:cxn modelId="{65739139-0F05-4C80-A59F-63840F483739}" type="presOf" srcId="{59D82236-8195-4884-BC6A-618369A79036}" destId="{DEA517E7-1FC1-427B-9DF0-6D4035845FB0}" srcOrd="0" destOrd="0" presId="urn:microsoft.com/office/officeart/2005/8/layout/list1"/>
    <dgm:cxn modelId="{A921E5D5-B593-45A9-A77A-1CA142959546}" srcId="{A8EB3136-F757-43C6-8B71-ECA86C94FBAA}" destId="{AAC1D708-C8FC-4BEF-B987-67BC5E3143BC}" srcOrd="3" destOrd="0" parTransId="{BACC732E-1276-4F15-9185-480FB392D9F0}" sibTransId="{03C403DB-677B-4573-A7EE-41000ADD159B}"/>
    <dgm:cxn modelId="{58139171-EAE7-4689-AB13-AC7D988AC744}" type="presOf" srcId="{44A11A3C-0D4B-4245-AD7F-8B61566FADB8}" destId="{248C22C7-5747-4D93-8719-EB392ED4E37A}" srcOrd="0" destOrd="0" presId="urn:microsoft.com/office/officeart/2005/8/layout/list1"/>
    <dgm:cxn modelId="{731A02FC-6526-4348-B8DF-4582ED310F31}" type="presParOf" srcId="{DEA517E7-1FC1-427B-9DF0-6D4035845FB0}" destId="{ED02B217-932E-43EE-8731-399742AFF77F}" srcOrd="0" destOrd="0" presId="urn:microsoft.com/office/officeart/2005/8/layout/list1"/>
    <dgm:cxn modelId="{1CCB6044-D031-4C5E-91CF-0F058B4EB8FA}" type="presParOf" srcId="{ED02B217-932E-43EE-8731-399742AFF77F}" destId="{962E6BC6-BB95-407A-869D-9BEDBF7AE6C3}" srcOrd="0" destOrd="0" presId="urn:microsoft.com/office/officeart/2005/8/layout/list1"/>
    <dgm:cxn modelId="{686805DA-CFD0-44B3-B7AE-60E20E7EB616}" type="presParOf" srcId="{ED02B217-932E-43EE-8731-399742AFF77F}" destId="{B15BB275-81B5-44FC-AFDA-01A568F340D9}" srcOrd="1" destOrd="0" presId="urn:microsoft.com/office/officeart/2005/8/layout/list1"/>
    <dgm:cxn modelId="{C1A41CA3-28FC-4268-AC51-4F4E38FF0686}" type="presParOf" srcId="{DEA517E7-1FC1-427B-9DF0-6D4035845FB0}" destId="{31470E46-5132-4E58-B8BC-3152ED67715D}" srcOrd="1" destOrd="0" presId="urn:microsoft.com/office/officeart/2005/8/layout/list1"/>
    <dgm:cxn modelId="{908DD2E1-40D3-4206-801C-1AC443E5EB9A}" type="presParOf" srcId="{DEA517E7-1FC1-427B-9DF0-6D4035845FB0}" destId="{248C22C7-5747-4D93-8719-EB392ED4E37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5D5CDE3-DFF8-4177-B732-B2D1C2A0497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099045-D5F0-447F-A4D0-ADAD44895106}">
      <dgm:prSet phldrT="[Text]" custT="1"/>
      <dgm:spPr/>
      <dgm:t>
        <a:bodyPr/>
        <a:lstStyle/>
        <a:p>
          <a:pPr algn="ctr" rtl="1"/>
          <a:r>
            <a:rPr lang="fa-IR" sz="48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سؤالات :</a:t>
          </a:r>
          <a:endParaRPr lang="en-US" sz="48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B75D8E38-F6F3-4FBF-84A2-E2C6674C8637}" type="parTrans" cxnId="{46E376A9-ED4B-43F0-A701-8F01000BE92A}">
      <dgm:prSet/>
      <dgm:spPr/>
      <dgm:t>
        <a:bodyPr/>
        <a:lstStyle/>
        <a:p>
          <a:endParaRPr lang="en-US"/>
        </a:p>
      </dgm:t>
    </dgm:pt>
    <dgm:pt modelId="{E1C26768-100D-42C5-AD6D-684BA307A356}" type="sibTrans" cxnId="{46E376A9-ED4B-43F0-A701-8F01000BE92A}">
      <dgm:prSet/>
      <dgm:spPr/>
      <dgm:t>
        <a:bodyPr/>
        <a:lstStyle/>
        <a:p>
          <a:endParaRPr lang="en-US"/>
        </a:p>
      </dgm:t>
    </dgm:pt>
    <dgm:pt modelId="{96F36E20-3852-47A1-8477-B3FE0C3B6B26}">
      <dgm:prSet custT="1"/>
      <dgm:spPr/>
      <dgm:t>
        <a:bodyPr/>
        <a:lstStyle/>
        <a:p>
          <a:pPr algn="r" rtl="1"/>
          <a:r>
            <a:rPr lang="fa-IR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گردشگر  چه کسی است؟</a:t>
          </a:r>
          <a:endParaRPr lang="en-US" sz="36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95C892DB-A053-4338-8600-9435DCD1298E}" type="parTrans" cxnId="{22476F66-D757-45BB-957A-11BB5B765233}">
      <dgm:prSet/>
      <dgm:spPr/>
      <dgm:t>
        <a:bodyPr/>
        <a:lstStyle/>
        <a:p>
          <a:endParaRPr lang="en-US"/>
        </a:p>
      </dgm:t>
    </dgm:pt>
    <dgm:pt modelId="{E756B409-00B3-4BF3-8DAF-AABB5E92E38A}" type="sibTrans" cxnId="{22476F66-D757-45BB-957A-11BB5B765233}">
      <dgm:prSet/>
      <dgm:spPr/>
      <dgm:t>
        <a:bodyPr/>
        <a:lstStyle/>
        <a:p>
          <a:endParaRPr lang="en-US"/>
        </a:p>
      </dgm:t>
    </dgm:pt>
    <dgm:pt modelId="{01CE1440-B3D1-416B-B73F-4667304C1A32}">
      <dgm:prSet custT="1"/>
      <dgm:spPr/>
      <dgm:t>
        <a:bodyPr/>
        <a:lstStyle/>
        <a:p>
          <a:pPr algn="r" rtl="1"/>
          <a:r>
            <a:rPr lang="fa-IR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گردشگری چه اهمیتی دارد؟</a:t>
          </a:r>
          <a:endParaRPr lang="en-US" sz="36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6D354EFC-2B31-4C8E-960D-3E8A3706CA73}" type="parTrans" cxnId="{15972057-F6A0-4342-AF9F-A5D6DA014BE9}">
      <dgm:prSet/>
      <dgm:spPr/>
      <dgm:t>
        <a:bodyPr/>
        <a:lstStyle/>
        <a:p>
          <a:endParaRPr lang="en-US"/>
        </a:p>
      </dgm:t>
    </dgm:pt>
    <dgm:pt modelId="{215669F6-B699-47E1-B0FA-6D197F0816BD}" type="sibTrans" cxnId="{15972057-F6A0-4342-AF9F-A5D6DA014BE9}">
      <dgm:prSet/>
      <dgm:spPr/>
      <dgm:t>
        <a:bodyPr/>
        <a:lstStyle/>
        <a:p>
          <a:endParaRPr lang="en-US"/>
        </a:p>
      </dgm:t>
    </dgm:pt>
    <dgm:pt modelId="{6C0BA7D5-1AE3-4AF3-9966-3E86B29624AC}">
      <dgm:prSet custT="1"/>
      <dgm:spPr/>
      <dgm:t>
        <a:bodyPr/>
        <a:lstStyle/>
        <a:p>
          <a:pPr algn="r" rtl="1"/>
          <a:r>
            <a:rPr lang="fa-IR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rPr>
            <a:t>گردشگری زمینه ساز چه شغل هایی شده است؟</a:t>
          </a:r>
          <a:endParaRPr lang="en-US" sz="36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cs typeface="B Nazanin" pitchFamily="2" charset="-78"/>
          </a:endParaRPr>
        </a:p>
      </dgm:t>
    </dgm:pt>
    <dgm:pt modelId="{CF9DA355-2B15-41AD-A68E-639B1EEA8CBC}" type="parTrans" cxnId="{1397C63C-0F65-47A2-9FFE-B6FF77B65CAA}">
      <dgm:prSet/>
      <dgm:spPr/>
      <dgm:t>
        <a:bodyPr/>
        <a:lstStyle/>
        <a:p>
          <a:endParaRPr lang="en-US"/>
        </a:p>
      </dgm:t>
    </dgm:pt>
    <dgm:pt modelId="{76109A01-915F-4AFF-9154-50E96AAF144E}" type="sibTrans" cxnId="{1397C63C-0F65-47A2-9FFE-B6FF77B65CAA}">
      <dgm:prSet/>
      <dgm:spPr/>
      <dgm:t>
        <a:bodyPr/>
        <a:lstStyle/>
        <a:p>
          <a:endParaRPr lang="en-US"/>
        </a:p>
      </dgm:t>
    </dgm:pt>
    <dgm:pt modelId="{8E581E7E-C60C-4CCA-B517-3F91A943F94D}" type="pres">
      <dgm:prSet presAssocID="{B5D5CDE3-DFF8-4177-B732-B2D1C2A0497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7AA329F-7719-4F79-92A6-C36F6CC09DCF}" type="pres">
      <dgm:prSet presAssocID="{CA099045-D5F0-447F-A4D0-ADAD44895106}" presName="parentLin" presStyleCnt="0"/>
      <dgm:spPr/>
    </dgm:pt>
    <dgm:pt modelId="{BFA662B3-40A9-403C-BC05-F45E8B96EF27}" type="pres">
      <dgm:prSet presAssocID="{CA099045-D5F0-447F-A4D0-ADAD44895106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2C307C17-009E-49D0-A5A9-6EBBB068C912}" type="pres">
      <dgm:prSet presAssocID="{CA099045-D5F0-447F-A4D0-ADAD44895106}" presName="parentText" presStyleLbl="node1" presStyleIdx="0" presStyleCnt="1" custScaleX="60375" custScaleY="1270342" custLinFactX="57794" custLinFactY="124511" custLinFactNeighborX="100000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80C5CC-AFF6-4D3A-BD41-60CE1E6DFE28}" type="pres">
      <dgm:prSet presAssocID="{CA099045-D5F0-447F-A4D0-ADAD44895106}" presName="negativeSpace" presStyleCnt="0"/>
      <dgm:spPr/>
    </dgm:pt>
    <dgm:pt modelId="{2715034A-28C6-493A-881E-D69C534EE7B7}" type="pres">
      <dgm:prSet presAssocID="{CA099045-D5F0-447F-A4D0-ADAD44895106}" presName="childText" presStyleLbl="conFgAcc1" presStyleIdx="0" presStyleCnt="1" custScaleX="95122" custScaleY="1829242" custLinFactNeighborX="5983" custLinFactNeighborY="318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CF259F-8B26-436E-9403-6D7E5317C49B}" type="presOf" srcId="{CA099045-D5F0-447F-A4D0-ADAD44895106}" destId="{2C307C17-009E-49D0-A5A9-6EBBB068C912}" srcOrd="1" destOrd="0" presId="urn:microsoft.com/office/officeart/2005/8/layout/list1"/>
    <dgm:cxn modelId="{39963AF0-2498-4CB5-8A3D-36B07A259113}" type="presOf" srcId="{96F36E20-3852-47A1-8477-B3FE0C3B6B26}" destId="{2715034A-28C6-493A-881E-D69C534EE7B7}" srcOrd="0" destOrd="0" presId="urn:microsoft.com/office/officeart/2005/8/layout/list1"/>
    <dgm:cxn modelId="{9146633E-C784-48DE-ADDA-D9476085E038}" type="presOf" srcId="{CA099045-D5F0-447F-A4D0-ADAD44895106}" destId="{BFA662B3-40A9-403C-BC05-F45E8B96EF27}" srcOrd="0" destOrd="0" presId="urn:microsoft.com/office/officeart/2005/8/layout/list1"/>
    <dgm:cxn modelId="{F456B662-EFBC-43F4-A670-934D3B982DA6}" type="presOf" srcId="{B5D5CDE3-DFF8-4177-B732-B2D1C2A0497A}" destId="{8E581E7E-C60C-4CCA-B517-3F91A943F94D}" srcOrd="0" destOrd="0" presId="urn:microsoft.com/office/officeart/2005/8/layout/list1"/>
    <dgm:cxn modelId="{22476F66-D757-45BB-957A-11BB5B765233}" srcId="{CA099045-D5F0-447F-A4D0-ADAD44895106}" destId="{96F36E20-3852-47A1-8477-B3FE0C3B6B26}" srcOrd="0" destOrd="0" parTransId="{95C892DB-A053-4338-8600-9435DCD1298E}" sibTransId="{E756B409-00B3-4BF3-8DAF-AABB5E92E38A}"/>
    <dgm:cxn modelId="{46E376A9-ED4B-43F0-A701-8F01000BE92A}" srcId="{B5D5CDE3-DFF8-4177-B732-B2D1C2A0497A}" destId="{CA099045-D5F0-447F-A4D0-ADAD44895106}" srcOrd="0" destOrd="0" parTransId="{B75D8E38-F6F3-4FBF-84A2-E2C6674C8637}" sibTransId="{E1C26768-100D-42C5-AD6D-684BA307A356}"/>
    <dgm:cxn modelId="{480B0A92-ECAF-40C7-967B-4BE2A08BCAF1}" type="presOf" srcId="{6C0BA7D5-1AE3-4AF3-9966-3E86B29624AC}" destId="{2715034A-28C6-493A-881E-D69C534EE7B7}" srcOrd="0" destOrd="2" presId="urn:microsoft.com/office/officeart/2005/8/layout/list1"/>
    <dgm:cxn modelId="{15972057-F6A0-4342-AF9F-A5D6DA014BE9}" srcId="{CA099045-D5F0-447F-A4D0-ADAD44895106}" destId="{01CE1440-B3D1-416B-B73F-4667304C1A32}" srcOrd="1" destOrd="0" parTransId="{6D354EFC-2B31-4C8E-960D-3E8A3706CA73}" sibTransId="{215669F6-B699-47E1-B0FA-6D197F0816BD}"/>
    <dgm:cxn modelId="{1397C63C-0F65-47A2-9FFE-B6FF77B65CAA}" srcId="{CA099045-D5F0-447F-A4D0-ADAD44895106}" destId="{6C0BA7D5-1AE3-4AF3-9966-3E86B29624AC}" srcOrd="2" destOrd="0" parTransId="{CF9DA355-2B15-41AD-A68E-639B1EEA8CBC}" sibTransId="{76109A01-915F-4AFF-9154-50E96AAF144E}"/>
    <dgm:cxn modelId="{55A28069-FB40-4015-9285-2B7A1E5BF921}" type="presOf" srcId="{01CE1440-B3D1-416B-B73F-4667304C1A32}" destId="{2715034A-28C6-493A-881E-D69C534EE7B7}" srcOrd="0" destOrd="1" presId="urn:microsoft.com/office/officeart/2005/8/layout/list1"/>
    <dgm:cxn modelId="{A1CAB302-F072-4026-8BC4-E97CA2F2712E}" type="presParOf" srcId="{8E581E7E-C60C-4CCA-B517-3F91A943F94D}" destId="{17AA329F-7719-4F79-92A6-C36F6CC09DCF}" srcOrd="0" destOrd="0" presId="urn:microsoft.com/office/officeart/2005/8/layout/list1"/>
    <dgm:cxn modelId="{BE5C2170-B560-4928-9DB9-5A4B307CC9C5}" type="presParOf" srcId="{17AA329F-7719-4F79-92A6-C36F6CC09DCF}" destId="{BFA662B3-40A9-403C-BC05-F45E8B96EF27}" srcOrd="0" destOrd="0" presId="urn:microsoft.com/office/officeart/2005/8/layout/list1"/>
    <dgm:cxn modelId="{1BFEA99C-10A2-425A-BAC5-B01976A71081}" type="presParOf" srcId="{17AA329F-7719-4F79-92A6-C36F6CC09DCF}" destId="{2C307C17-009E-49D0-A5A9-6EBBB068C912}" srcOrd="1" destOrd="0" presId="urn:microsoft.com/office/officeart/2005/8/layout/list1"/>
    <dgm:cxn modelId="{B8D27A3C-0A96-4E01-8415-E5371D68755B}" type="presParOf" srcId="{8E581E7E-C60C-4CCA-B517-3F91A943F94D}" destId="{2080C5CC-AFF6-4D3A-BD41-60CE1E6DFE28}" srcOrd="1" destOrd="0" presId="urn:microsoft.com/office/officeart/2005/8/layout/list1"/>
    <dgm:cxn modelId="{B8131BA2-F8C7-4C78-A1C6-FE05B88FBF79}" type="presParOf" srcId="{8E581E7E-C60C-4CCA-B517-3F91A943F94D}" destId="{2715034A-28C6-493A-881E-D69C534EE7B7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6289C-7A20-4B4C-84D3-524FC57781CD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B2B6F-121C-456C-9ED5-9499FC5B93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983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B2B6F-121C-456C-9ED5-9499FC5B93F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60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E39E8A-A57B-4232-924B-19BB9D1E00EF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0E103C-CAB9-4498-BA2A-ED9550CA95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E39E8A-A57B-4232-924B-19BB9D1E00EF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E103C-CAB9-4498-BA2A-ED9550CA95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E39E8A-A57B-4232-924B-19BB9D1E00EF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E103C-CAB9-4498-BA2A-ED9550CA95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E39E8A-A57B-4232-924B-19BB9D1E00EF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E103C-CAB9-4498-BA2A-ED9550CA95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E39E8A-A57B-4232-924B-19BB9D1E00EF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E103C-CAB9-4498-BA2A-ED9550CA95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E39E8A-A57B-4232-924B-19BB9D1E00EF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E103C-CAB9-4498-BA2A-ED9550CA95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E39E8A-A57B-4232-924B-19BB9D1E00EF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E103C-CAB9-4498-BA2A-ED9550CA95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E39E8A-A57B-4232-924B-19BB9D1E00EF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E103C-CAB9-4498-BA2A-ED9550CA95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E39E8A-A57B-4232-924B-19BB9D1E00EF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E103C-CAB9-4498-BA2A-ED9550CA95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DE39E8A-A57B-4232-924B-19BB9D1E00EF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E103C-CAB9-4498-BA2A-ED9550CA95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E39E8A-A57B-4232-924B-19BB9D1E00EF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00E103C-CAB9-4498-BA2A-ED9550CA95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DE39E8A-A57B-4232-924B-19BB9D1E00EF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00E103C-CAB9-4498-BA2A-ED9550CA95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89406"/>
            <a:ext cx="7772400" cy="3000396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rtl="1"/>
            <a:r>
              <a:rPr lang="fa-IR" sz="44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B Nazanin" pitchFamily="2" charset="-78"/>
              </a:rPr>
              <a:t>   بسیار سفر باید </a:t>
            </a:r>
            <a:br>
              <a:rPr lang="fa-IR" sz="44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B Nazanin" pitchFamily="2" charset="-78"/>
              </a:rPr>
            </a:br>
            <a:r>
              <a:rPr lang="fa-IR" sz="44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B Nazanin" pitchFamily="2" charset="-78"/>
              </a:rPr>
              <a:t>                           تا </a:t>
            </a:r>
            <a:br>
              <a:rPr lang="fa-IR" sz="44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B Nazanin" pitchFamily="2" charset="-78"/>
              </a:rPr>
            </a:br>
            <a:r>
              <a:rPr lang="fa-IR" sz="44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B Nazanin" pitchFamily="2" charset="-78"/>
              </a:rPr>
              <a:t>                              پخته شود خامی       </a:t>
            </a:r>
            <a:endParaRPr lang="en-US" sz="44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476672"/>
            <a:ext cx="3528392" cy="181588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a-IR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 IranNastaliq     &lt;---------" pitchFamily="18" charset="0"/>
                <a:cs typeface="B IranNastaliq     &lt;---------" pitchFamily="18" charset="0"/>
              </a:rPr>
              <a:t>درس 15</a:t>
            </a:r>
          </a:p>
          <a:p>
            <a:pPr algn="ctr"/>
            <a:endParaRPr lang="fa-IR" sz="28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 IranNastaliq     &lt;---------" pitchFamily="18" charset="0"/>
              <a:cs typeface="B IranNastaliq     &lt;---------" pitchFamily="18" charset="0"/>
            </a:endParaRPr>
          </a:p>
          <a:p>
            <a:pPr algn="ctr"/>
            <a:r>
              <a:rPr lang="fa-IR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 IranNastaliq     &lt;---------" pitchFamily="18" charset="0"/>
                <a:cs typeface="B IranNastaliq     &lt;---------" pitchFamily="18" charset="0"/>
              </a:rPr>
              <a:t>گردشگری چیست</a:t>
            </a:r>
            <a:r>
              <a:rPr lang="fa-IR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 IranNastaliq     &lt;---------" pitchFamily="18" charset="0"/>
                <a:cs typeface="B IranNastaliq     &lt;---------" pitchFamily="18" charset="0"/>
              </a:rPr>
              <a:t>؟</a:t>
            </a:r>
            <a:endParaRPr lang="en-US" sz="2800" b="1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 IranNastaliq     &lt;---------" pitchFamily="18" charset="0"/>
              <a:cs typeface="B IranNastaliq     &lt;---------" pitchFamily="18" charset="0"/>
            </a:endParaRPr>
          </a:p>
          <a:p>
            <a:pPr algn="ctr"/>
            <a:endParaRPr lang="en-US" sz="2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 IranNastaliq     &lt;---------" pitchFamily="18" charset="0"/>
              <a:cs typeface="B IranNastaliq     &lt;---------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fa-IR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 برخی آثار طبیعی :</a:t>
            </a:r>
            <a:endParaRPr lang="en-US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endParaRPr>
          </a:p>
        </p:txBody>
      </p:sp>
      <p:pic>
        <p:nvPicPr>
          <p:cNvPr id="12" name="Content Placeholder 11" descr="images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285728"/>
            <a:ext cx="4143404" cy="295355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4" name="Picture 13" descr="images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2" y="1428736"/>
            <a:ext cx="3357586" cy="29289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images1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100" y="3071809"/>
            <a:ext cx="4436963" cy="2952597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2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500174"/>
            <a:ext cx="4643470" cy="29289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fa-IR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برخی از آثار تاریخی :</a:t>
            </a:r>
            <a:endParaRPr lang="en-US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endParaRPr>
          </a:p>
        </p:txBody>
      </p:sp>
      <p:pic>
        <p:nvPicPr>
          <p:cNvPr id="5" name="Picture 4" descr="images2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1500174"/>
            <a:ext cx="3143272" cy="285752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 descr="images2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4704" y="3429000"/>
            <a:ext cx="4800601" cy="342900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2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500042"/>
            <a:ext cx="4020804" cy="292895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fa-IR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مکان های دیدنی کرج</a:t>
            </a:r>
            <a:endParaRPr lang="en-US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2" name="Picture 11" descr="images1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4" y="928670"/>
            <a:ext cx="4452832" cy="29289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Picture 4" descr="images2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256" y="4286255"/>
            <a:ext cx="3324231" cy="24899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images25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14480" y="3786190"/>
            <a:ext cx="3548069" cy="23610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28596" y="428604"/>
          <a:ext cx="8229600" cy="6007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214290"/>
          <a:ext cx="8229600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ehran-map-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29058" y="2214554"/>
            <a:ext cx="4929222" cy="442915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fa-IR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نقشه</a:t>
            </a:r>
            <a:endParaRPr lang="en-US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Picture 4" descr="images (19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-214338"/>
            <a:ext cx="4614337" cy="2928958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6" name="Picture 5" descr="bija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34" y="2500306"/>
            <a:ext cx="3000375" cy="32670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20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14290"/>
            <a:ext cx="3605224" cy="427026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algn="r" rtl="1"/>
            <a:r>
              <a:rPr lang="fa-IR" dirty="0" smtClean="0"/>
              <a:t>              شیراز</a:t>
            </a:r>
            <a:endParaRPr lang="en-US" dirty="0"/>
          </a:p>
        </p:txBody>
      </p:sp>
      <p:pic>
        <p:nvPicPr>
          <p:cNvPr id="5" name="Picture 4" descr="shiraz-map-pd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1256" y="1214422"/>
            <a:ext cx="6574975" cy="521497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2844" y="500042"/>
          <a:ext cx="8786874" cy="5221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428605"/>
          <a:ext cx="8229600" cy="5357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500043"/>
          <a:ext cx="8229600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1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72132" y="4214818"/>
            <a:ext cx="3357586" cy="241512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تصاویری </a:t>
            </a:r>
            <a:r>
              <a:rPr lang="fa-IR" sz="3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از </a:t>
            </a:r>
            <a:r>
              <a:rPr lang="fa-IR" sz="3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ترمینال های مسافرتی</a:t>
            </a:r>
            <a:endParaRPr lang="en-US" sz="3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endParaRPr>
          </a:p>
        </p:txBody>
      </p:sp>
      <p:pic>
        <p:nvPicPr>
          <p:cNvPr id="8" name="Picture 7" descr="images1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32" y="4214818"/>
            <a:ext cx="3071834" cy="202882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 descr="images2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9190" y="1000108"/>
            <a:ext cx="3882006" cy="29966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7" name="Picture 6" descr="images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282" y="1142984"/>
            <a:ext cx="4214842" cy="30003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571480"/>
          <a:ext cx="822960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28596" y="214290"/>
          <a:ext cx="8229600" cy="6078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ctr" rtl="1"/>
            <a:r>
              <a:rPr lang="fa-IR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وسائط نقلیه قدیم و جدید مسافرتی</a:t>
            </a:r>
            <a:endParaRPr lang="en-US" sz="2800" dirty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</p:txBody>
      </p:sp>
      <p:pic>
        <p:nvPicPr>
          <p:cNvPr id="5" name="Picture 4" descr="photo 06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1214422"/>
            <a:ext cx="3082014" cy="359571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8" name="Content Placeholder 3" descr="257536_4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1214422"/>
            <a:ext cx="3429024" cy="366965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Content Placeholder 5" descr="images30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3071802" y="3857628"/>
            <a:ext cx="3338070" cy="25003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kajave-karvansaraye-irani-ghaja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0"/>
            <a:ext cx="3924300" cy="2857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187978_97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802" y="2428868"/>
            <a:ext cx="3048872" cy="262671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7" name="Content Placeholder 3" descr="80877862-507743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636" y="285728"/>
            <a:ext cx="2857520" cy="37147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Picture 7" descr="257539_619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86446" y="4429132"/>
            <a:ext cx="2957201" cy="19868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9" name="Content Placeholder 3" descr="images (9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8596" y="3214686"/>
            <a:ext cx="2643206" cy="24837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000100" y="642918"/>
          <a:ext cx="7800972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500306"/>
          <a:ext cx="8229600" cy="35069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457200" y="285728"/>
          <a:ext cx="8229600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85728"/>
          <a:ext cx="8229600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85720" y="500042"/>
          <a:ext cx="8501122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642918"/>
          <a:ext cx="8715436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 درس15 مطالعات اجتماعی هفتم ابتدایی-گردشگری چیست؟</Template>
  <TotalTime>0</TotalTime>
  <Words>328</Words>
  <Application>Microsoft Office PowerPoint</Application>
  <PresentationFormat>On-screen Show (4:3)</PresentationFormat>
  <Paragraphs>55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B IranNastaliq     &lt;---------</vt:lpstr>
      <vt:lpstr>B Nazanin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   بسیار سفر باید                             تا                                پخته شود خامی       </vt:lpstr>
      <vt:lpstr>تصاویری از ترمینال های مسافرتی</vt:lpstr>
      <vt:lpstr>وسائط نقلیه قدیم و جدید مسافرتی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برخی آثار طبیعی :</vt:lpstr>
      <vt:lpstr>برخی از آثار تاریخی :</vt:lpstr>
      <vt:lpstr>مکان های دیدنی کرج</vt:lpstr>
      <vt:lpstr>PowerPoint Presentation</vt:lpstr>
      <vt:lpstr>PowerPoint Presentation</vt:lpstr>
      <vt:lpstr> نقشه</vt:lpstr>
      <vt:lpstr>              شیراز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بسیار سفر باید                             تا                                پخته شود خامی       </dc:title>
  <dc:creator>omid arzi</dc:creator>
  <cp:lastModifiedBy>omid arzi</cp:lastModifiedBy>
  <cp:revision>1</cp:revision>
  <dcterms:created xsi:type="dcterms:W3CDTF">2022-01-28T11:46:46Z</dcterms:created>
  <dcterms:modified xsi:type="dcterms:W3CDTF">2022-01-28T11:47:15Z</dcterms:modified>
</cp:coreProperties>
</file>