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5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C38FC-9C9F-4052-8180-32370645AB33}" type="doc">
      <dgm:prSet loTypeId="urn:microsoft.com/office/officeart/2005/8/layout/hProcess9" loCatId="process" qsTypeId="urn:microsoft.com/office/officeart/2005/8/quickstyle/3d5" qsCatId="3D" csTypeId="urn:microsoft.com/office/officeart/2005/8/colors/accent1_2" csCatId="accent1" phldr="1"/>
      <dgm:spPr/>
    </dgm:pt>
    <dgm:pt modelId="{265E0BF4-80E3-47E7-AF64-713FCA32A317}">
      <dgm:prSet phldrT="[Text]" custT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r>
            <a:rPr lang="fa-IR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anose="02020505000000020003" pitchFamily="18" charset="0"/>
              <a:cs typeface="IranNastaliq" panose="02020505000000020003" pitchFamily="18" charset="0"/>
            </a:rPr>
            <a:t>پایه پنجم</a:t>
          </a:r>
          <a:endParaRPr lang="en-US" sz="7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ranNastaliq" panose="02020505000000020003" pitchFamily="18" charset="0"/>
            <a:cs typeface="IranNastaliq" panose="02020505000000020003" pitchFamily="18" charset="0"/>
          </a:endParaRPr>
        </a:p>
      </dgm:t>
    </dgm:pt>
    <dgm:pt modelId="{4C29B245-979E-42B8-8F12-911F929285DD}" type="parTrans" cxnId="{5A7DE9CD-FA77-4FE1-8F26-BADA77DCF51C}">
      <dgm:prSet/>
      <dgm:spPr/>
      <dgm:t>
        <a:bodyPr/>
        <a:lstStyle/>
        <a:p>
          <a:endParaRPr lang="en-US"/>
        </a:p>
      </dgm:t>
    </dgm:pt>
    <dgm:pt modelId="{0B0E0437-A095-4EEB-9455-56CB8FF146A7}" type="sibTrans" cxnId="{5A7DE9CD-FA77-4FE1-8F26-BADA77DCF51C}">
      <dgm:prSet/>
      <dgm:spPr/>
      <dgm:t>
        <a:bodyPr/>
        <a:lstStyle/>
        <a:p>
          <a:endParaRPr lang="en-US"/>
        </a:p>
      </dgm:t>
    </dgm:pt>
    <dgm:pt modelId="{BF78DA90-21A0-4875-90C8-D96B0EB7ECBE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fa-IR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anose="02020505000000020003" pitchFamily="18" charset="0"/>
              <a:cs typeface="IranNastaliq" panose="02020505000000020003" pitchFamily="18" charset="0"/>
            </a:rPr>
            <a:t>پایه چهارم</a:t>
          </a:r>
          <a:endParaRPr lang="en-US" sz="6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ranNastaliq" panose="02020505000000020003" pitchFamily="18" charset="0"/>
            <a:cs typeface="IranNastaliq" panose="02020505000000020003" pitchFamily="18" charset="0"/>
          </a:endParaRPr>
        </a:p>
      </dgm:t>
    </dgm:pt>
    <dgm:pt modelId="{4BEE073A-A449-4224-9928-725B2C1AFC94}" type="parTrans" cxnId="{7773CA09-B818-4AAB-9B90-C0F47852D8E5}">
      <dgm:prSet/>
      <dgm:spPr/>
      <dgm:t>
        <a:bodyPr/>
        <a:lstStyle/>
        <a:p>
          <a:endParaRPr lang="en-US"/>
        </a:p>
      </dgm:t>
    </dgm:pt>
    <dgm:pt modelId="{59DE5DA2-8483-4D41-9B53-6E582FDF8764}" type="sibTrans" cxnId="{7773CA09-B818-4AAB-9B90-C0F47852D8E5}">
      <dgm:prSet/>
      <dgm:spPr/>
      <dgm:t>
        <a:bodyPr/>
        <a:lstStyle/>
        <a:p>
          <a:endParaRPr lang="en-US"/>
        </a:p>
      </dgm:t>
    </dgm:pt>
    <dgm:pt modelId="{2ED01A4A-3832-44F1-8CDE-4EA1CAE77FD3}" type="pres">
      <dgm:prSet presAssocID="{907C38FC-9C9F-4052-8180-32370645AB33}" presName="CompostProcess" presStyleCnt="0">
        <dgm:presLayoutVars>
          <dgm:dir/>
          <dgm:resizeHandles val="exact"/>
        </dgm:presLayoutVars>
      </dgm:prSet>
      <dgm:spPr/>
    </dgm:pt>
    <dgm:pt modelId="{3525B713-43BA-4598-83EF-3B52E00157BC}" type="pres">
      <dgm:prSet presAssocID="{907C38FC-9C9F-4052-8180-32370645AB33}" presName="arrow" presStyleLbl="bgShp" presStyleIdx="0" presStyleCnt="1"/>
      <dgm:spPr/>
    </dgm:pt>
    <dgm:pt modelId="{A98D6F19-7DEB-497A-BB51-FFE83B716285}" type="pres">
      <dgm:prSet presAssocID="{907C38FC-9C9F-4052-8180-32370645AB33}" presName="linearProcess" presStyleCnt="0"/>
      <dgm:spPr/>
    </dgm:pt>
    <dgm:pt modelId="{888F94D3-F664-467D-B164-7ABF460C15A1}" type="pres">
      <dgm:prSet presAssocID="{BF78DA90-21A0-4875-90C8-D96B0EB7ECBE}" presName="textNode" presStyleLbl="node1" presStyleIdx="0" presStyleCnt="2" custScaleX="79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3EA089-F210-4A1E-992D-44978E8185FA}" type="pres">
      <dgm:prSet presAssocID="{59DE5DA2-8483-4D41-9B53-6E582FDF8764}" presName="sibTrans" presStyleCnt="0"/>
      <dgm:spPr/>
    </dgm:pt>
    <dgm:pt modelId="{8C045F1C-1566-41CE-9FDF-920AB70EB7E3}" type="pres">
      <dgm:prSet presAssocID="{265E0BF4-80E3-47E7-AF64-713FCA32A317}" presName="textNode" presStyleLbl="node1" presStyleIdx="1" presStyleCnt="2" custScaleX="702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F6C32A-9CDE-480C-975F-D27AFA9ABEBD}" type="presOf" srcId="{907C38FC-9C9F-4052-8180-32370645AB33}" destId="{2ED01A4A-3832-44F1-8CDE-4EA1CAE77FD3}" srcOrd="0" destOrd="0" presId="urn:microsoft.com/office/officeart/2005/8/layout/hProcess9"/>
    <dgm:cxn modelId="{7773CA09-B818-4AAB-9B90-C0F47852D8E5}" srcId="{907C38FC-9C9F-4052-8180-32370645AB33}" destId="{BF78DA90-21A0-4875-90C8-D96B0EB7ECBE}" srcOrd="0" destOrd="0" parTransId="{4BEE073A-A449-4224-9928-725B2C1AFC94}" sibTransId="{59DE5DA2-8483-4D41-9B53-6E582FDF8764}"/>
    <dgm:cxn modelId="{0B8251ED-878A-49B4-B119-E2627AF24621}" type="presOf" srcId="{265E0BF4-80E3-47E7-AF64-713FCA32A317}" destId="{8C045F1C-1566-41CE-9FDF-920AB70EB7E3}" srcOrd="0" destOrd="0" presId="urn:microsoft.com/office/officeart/2005/8/layout/hProcess9"/>
    <dgm:cxn modelId="{5A7DE9CD-FA77-4FE1-8F26-BADA77DCF51C}" srcId="{907C38FC-9C9F-4052-8180-32370645AB33}" destId="{265E0BF4-80E3-47E7-AF64-713FCA32A317}" srcOrd="1" destOrd="0" parTransId="{4C29B245-979E-42B8-8F12-911F929285DD}" sibTransId="{0B0E0437-A095-4EEB-9455-56CB8FF146A7}"/>
    <dgm:cxn modelId="{909B97DA-8BF3-4EB5-BADC-55F460D8E7D5}" type="presOf" srcId="{BF78DA90-21A0-4875-90C8-D96B0EB7ECBE}" destId="{888F94D3-F664-467D-B164-7ABF460C15A1}" srcOrd="0" destOrd="0" presId="urn:microsoft.com/office/officeart/2005/8/layout/hProcess9"/>
    <dgm:cxn modelId="{9DC35CB4-CC87-4C87-95F8-3D848D844CEB}" type="presParOf" srcId="{2ED01A4A-3832-44F1-8CDE-4EA1CAE77FD3}" destId="{3525B713-43BA-4598-83EF-3B52E00157BC}" srcOrd="0" destOrd="0" presId="urn:microsoft.com/office/officeart/2005/8/layout/hProcess9"/>
    <dgm:cxn modelId="{39B40BE8-1894-462A-B71B-56BB2AF78866}" type="presParOf" srcId="{2ED01A4A-3832-44F1-8CDE-4EA1CAE77FD3}" destId="{A98D6F19-7DEB-497A-BB51-FFE83B716285}" srcOrd="1" destOrd="0" presId="urn:microsoft.com/office/officeart/2005/8/layout/hProcess9"/>
    <dgm:cxn modelId="{4BFE8DFF-5BF0-412E-90EC-2D94C34FB7E6}" type="presParOf" srcId="{A98D6F19-7DEB-497A-BB51-FFE83B716285}" destId="{888F94D3-F664-467D-B164-7ABF460C15A1}" srcOrd="0" destOrd="0" presId="urn:microsoft.com/office/officeart/2005/8/layout/hProcess9"/>
    <dgm:cxn modelId="{DB180A6E-C1DF-49F0-921E-B632AC7F6129}" type="presParOf" srcId="{A98D6F19-7DEB-497A-BB51-FFE83B716285}" destId="{5F3EA089-F210-4A1E-992D-44978E8185FA}" srcOrd="1" destOrd="0" presId="urn:microsoft.com/office/officeart/2005/8/layout/hProcess9"/>
    <dgm:cxn modelId="{13F38FFD-FD87-4ECB-AEC8-EAE94C23B0C6}" type="presParOf" srcId="{A98D6F19-7DEB-497A-BB51-FFE83B716285}" destId="{8C045F1C-1566-41CE-9FDF-920AB70EB7E3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25B713-43BA-4598-83EF-3B52E00157BC}">
      <dsp:nvSpPr>
        <dsp:cNvPr id="0" name=""/>
        <dsp:cNvSpPr/>
      </dsp:nvSpPr>
      <dsp:spPr>
        <a:xfrm>
          <a:off x="633632" y="0"/>
          <a:ext cx="7181165" cy="443614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8F94D3-F664-467D-B164-7ABF460C15A1}">
      <dsp:nvSpPr>
        <dsp:cNvPr id="0" name=""/>
        <dsp:cNvSpPr/>
      </dsp:nvSpPr>
      <dsp:spPr>
        <a:xfrm>
          <a:off x="2114160" y="1330842"/>
          <a:ext cx="2017561" cy="1774456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6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anose="02020505000000020003" pitchFamily="18" charset="0"/>
              <a:cs typeface="IranNastaliq" panose="02020505000000020003" pitchFamily="18" charset="0"/>
            </a:rPr>
            <a:t>پایه چهارم</a:t>
          </a:r>
          <a:endParaRPr lang="en-US" sz="6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ranNastaliq" panose="02020505000000020003" pitchFamily="18" charset="0"/>
            <a:cs typeface="IranNastaliq" panose="02020505000000020003" pitchFamily="18" charset="0"/>
          </a:endParaRPr>
        </a:p>
      </dsp:txBody>
      <dsp:txXfrm>
        <a:off x="2114160" y="1330842"/>
        <a:ext cx="2017561" cy="1774456"/>
      </dsp:txXfrm>
    </dsp:sp>
    <dsp:sp modelId="{8C045F1C-1566-41CE-9FDF-920AB70EB7E3}">
      <dsp:nvSpPr>
        <dsp:cNvPr id="0" name=""/>
        <dsp:cNvSpPr/>
      </dsp:nvSpPr>
      <dsp:spPr>
        <a:xfrm>
          <a:off x="4554143" y="1330842"/>
          <a:ext cx="1780126" cy="1774456"/>
        </a:xfrm>
        <a:prstGeom prst="roundRect">
          <a:avLst/>
        </a:prstGeom>
        <a:solidFill>
          <a:schemeClr val="bg2">
            <a:lumMod val="40000"/>
            <a:lumOff val="6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320" tIns="274320" rIns="274320" bIns="274320" numCol="1" spcCol="1270" anchor="ctr" anchorCtr="0">
          <a:noAutofit/>
        </a:bodyPr>
        <a:lstStyle/>
        <a:p>
          <a:pPr lvl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7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anose="02020505000000020003" pitchFamily="18" charset="0"/>
              <a:cs typeface="IranNastaliq" panose="02020505000000020003" pitchFamily="18" charset="0"/>
            </a:rPr>
            <a:t>پایه پنجم</a:t>
          </a:r>
          <a:endParaRPr lang="en-US" sz="7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ranNastaliq" panose="02020505000000020003" pitchFamily="18" charset="0"/>
            <a:cs typeface="IranNastaliq" panose="02020505000000020003" pitchFamily="18" charset="0"/>
          </a:endParaRPr>
        </a:p>
      </dsp:txBody>
      <dsp:txXfrm>
        <a:off x="4554143" y="1330842"/>
        <a:ext cx="1780126" cy="1774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71789170-1E3C-48DA-BA8F-2F9D7DD525DF}" type="datetimeFigureOut">
              <a:rPr lang="en-US"/>
              <a:pPr>
                <a:defRPr/>
              </a:pPr>
              <a:t>11/23/2016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C4A7D55E-E035-482B-9B2F-A461FBE4D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7880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446D905A-C643-4EAC-BB0C-FC8D30BF19C6}" type="datetimeFigureOut">
              <a:rPr lang="en-US"/>
              <a:pPr>
                <a:defRPr/>
              </a:pPr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5FF0420-D45A-4431-A024-4BD5A3F2E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236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5A7A1370-63CA-4CBF-85D9-957B8CC3C259}" type="datetimeFigureOut">
              <a:rPr lang="en-US"/>
              <a:pPr>
                <a:defRPr/>
              </a:pPr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75AE9DE4-A8C8-4A30-97CE-291813972F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208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64C3328-1567-4FE2-8B1E-FCB0E0B4B4DB}" type="datetimeFigureOut">
              <a:rPr lang="en-US"/>
              <a:pPr>
                <a:defRPr/>
              </a:pPr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B79D3C6B-9813-4AF8-AD23-B684A61D62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253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026FD439-CA59-4715-B00E-E4267DF28696}" type="datetimeFigureOut">
              <a:rPr lang="en-US"/>
              <a:pPr>
                <a:defRPr/>
              </a:pPr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61DCE2A6-8CBA-4A2F-826C-A47AF767C0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8366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47F6C81E-3051-47AA-A351-598E42B6A729}" type="datetimeFigureOut">
              <a:rPr lang="en-US"/>
              <a:pPr>
                <a:defRPr/>
              </a:pPr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BDC3F83E-302E-451F-9042-2E0C1E585E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23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C3247EA7-A9FF-4BCD-B94F-C70B3E45C7C8}" type="datetimeFigureOut">
              <a:rPr lang="en-US"/>
              <a:pPr>
                <a:defRPr/>
              </a:pPr>
              <a:t>11/23/2016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4EB10B6D-9B19-4C9D-86B5-D28B665509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9050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61ADDAD8-6CAE-401D-BE17-5651330307E7}" type="datetimeFigureOut">
              <a:rPr lang="en-US"/>
              <a:pPr>
                <a:defRPr/>
              </a:pPr>
              <a:t>11/23/2016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33994875-5C7D-4162-B3A0-FCFD89F53E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8856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6616CAA7-8227-44C8-9C77-387FF85AF9E0}" type="datetimeFigureOut">
              <a:rPr lang="en-US"/>
              <a:pPr>
                <a:defRPr/>
              </a:pPr>
              <a:t>11/23/2016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DA8290EA-E4CF-4A99-911A-9A0767403F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6124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3DE5E62F-274F-4497-AF88-789EDB0D4B4F}" type="datetimeFigureOut">
              <a:rPr lang="en-US"/>
              <a:pPr>
                <a:defRPr/>
              </a:pPr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2A2C9EA4-244B-4EEA-B880-CD202C9EE5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794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422116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10672763" y="5359400"/>
            <a:ext cx="2063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842000" y="6219825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EAEF806-DF25-44CB-8ECA-CA4006FF1A96}" type="datetimeFigureOut">
              <a:rPr lang="en-US"/>
              <a:pPr>
                <a:defRPr/>
              </a:pPr>
              <a:t>11/23/2016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0"/>
            <a:ext cx="812800" cy="365125"/>
          </a:xfrm>
        </p:spPr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6283DE66-72C5-4387-8C4F-6730E13689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885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67058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935163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defTabSz="4572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rgbClr val="04617B">
                    <a:shade val="90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4C422BA7-7CB2-43DA-B213-BC847EB99EFD}" type="datetimeFigureOut">
              <a:rPr lang="en-US"/>
              <a:pPr>
                <a:defRPr/>
              </a:pPr>
              <a:t>11/23/2016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0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defTabSz="4572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rgbClr val="04617B">
                    <a:shade val="90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0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defTabSz="4572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rgbClr val="04617B">
                    <a:shade val="90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3D6E4244-8B38-4F8F-89ED-04F1B23F76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5400" y="203200"/>
            <a:ext cx="122412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r" rtl="1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r" rtl="1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r" rtl="1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>
            <a:spLocks/>
          </p:cNvSpPr>
          <p:nvPr/>
        </p:nvSpPr>
        <p:spPr bwMode="ltGray">
          <a:xfrm>
            <a:off x="6256517" y="1827212"/>
            <a:ext cx="3630612" cy="3289300"/>
          </a:xfrm>
          <a:custGeom>
            <a:avLst/>
            <a:gdLst>
              <a:gd name="T0" fmla="*/ 3622675 w 2287"/>
              <a:gd name="T1" fmla="*/ 7937 h 2072"/>
              <a:gd name="T2" fmla="*/ 3487737 w 2287"/>
              <a:gd name="T3" fmla="*/ 322262 h 2072"/>
              <a:gd name="T4" fmla="*/ 3217861 w 2287"/>
              <a:gd name="T5" fmla="*/ 682625 h 2072"/>
              <a:gd name="T6" fmla="*/ 2543174 w 2287"/>
              <a:gd name="T7" fmla="*/ 1133475 h 2072"/>
              <a:gd name="T8" fmla="*/ 1687512 w 2287"/>
              <a:gd name="T9" fmla="*/ 1357312 h 2072"/>
              <a:gd name="T10" fmla="*/ 1012825 w 2287"/>
              <a:gd name="T11" fmla="*/ 1403350 h 2072"/>
              <a:gd name="T12" fmla="*/ 606425 w 2287"/>
              <a:gd name="T13" fmla="*/ 1357312 h 2072"/>
              <a:gd name="T14" fmla="*/ 517525 w 2287"/>
              <a:gd name="T15" fmla="*/ 1268412 h 2072"/>
              <a:gd name="T16" fmla="*/ 427037 w 2287"/>
              <a:gd name="T17" fmla="*/ 1357312 h 2072"/>
              <a:gd name="T18" fmla="*/ 247650 w 2287"/>
              <a:gd name="T19" fmla="*/ 1493837 h 2072"/>
              <a:gd name="T20" fmla="*/ 112712 w 2287"/>
              <a:gd name="T21" fmla="*/ 1717675 h 2072"/>
              <a:gd name="T22" fmla="*/ 22225 w 2287"/>
              <a:gd name="T23" fmla="*/ 2033587 h 2072"/>
              <a:gd name="T24" fmla="*/ 4762 w 2287"/>
              <a:gd name="T25" fmla="*/ 2406650 h 2072"/>
              <a:gd name="T26" fmla="*/ 11112 w 2287"/>
              <a:gd name="T27" fmla="*/ 3276600 h 2072"/>
              <a:gd name="T28" fmla="*/ 66675 w 2287"/>
              <a:gd name="T29" fmla="*/ 2482850 h 2072"/>
              <a:gd name="T30" fmla="*/ 112712 w 2287"/>
              <a:gd name="T31" fmla="*/ 2033587 h 2072"/>
              <a:gd name="T32" fmla="*/ 157162 w 2287"/>
              <a:gd name="T33" fmla="*/ 1763712 h 2072"/>
              <a:gd name="T34" fmla="*/ 247650 w 2287"/>
              <a:gd name="T35" fmla="*/ 1673225 h 2072"/>
              <a:gd name="T36" fmla="*/ 382587 w 2287"/>
              <a:gd name="T37" fmla="*/ 1628775 h 2072"/>
              <a:gd name="T38" fmla="*/ 517525 w 2287"/>
              <a:gd name="T39" fmla="*/ 1673225 h 2072"/>
              <a:gd name="T40" fmla="*/ 561975 w 2287"/>
              <a:gd name="T41" fmla="*/ 1717675 h 2072"/>
              <a:gd name="T42" fmla="*/ 652462 w 2287"/>
              <a:gd name="T43" fmla="*/ 1628775 h 2072"/>
              <a:gd name="T44" fmla="*/ 831850 w 2287"/>
              <a:gd name="T45" fmla="*/ 1673225 h 2072"/>
              <a:gd name="T46" fmla="*/ 1371600 w 2287"/>
              <a:gd name="T47" fmla="*/ 1673225 h 2072"/>
              <a:gd name="T48" fmla="*/ 1866900 w 2287"/>
              <a:gd name="T49" fmla="*/ 1582737 h 2072"/>
              <a:gd name="T50" fmla="*/ 2587624 w 2287"/>
              <a:gd name="T51" fmla="*/ 1312862 h 2072"/>
              <a:gd name="T52" fmla="*/ 2954337 w 2287"/>
              <a:gd name="T53" fmla="*/ 1074737 h 2072"/>
              <a:gd name="T54" fmla="*/ 3217861 w 2287"/>
              <a:gd name="T55" fmla="*/ 863600 h 2072"/>
              <a:gd name="T56" fmla="*/ 3397250 w 2287"/>
              <a:gd name="T57" fmla="*/ 638175 h 2072"/>
              <a:gd name="T58" fmla="*/ 3532187 w 2287"/>
              <a:gd name="T59" fmla="*/ 368300 h 2072"/>
              <a:gd name="T60" fmla="*/ 3622675 w 2287"/>
              <a:gd name="T61" fmla="*/ 7937 h 207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287"/>
              <a:gd name="T94" fmla="*/ 0 h 2072"/>
              <a:gd name="T95" fmla="*/ 2287 w 2287"/>
              <a:gd name="T96" fmla="*/ 2072 h 207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287" h="2072">
                <a:moveTo>
                  <a:pt x="2282" y="5"/>
                </a:moveTo>
                <a:cubicBezTo>
                  <a:pt x="2277" y="0"/>
                  <a:pt x="2239" y="132"/>
                  <a:pt x="2197" y="203"/>
                </a:cubicBezTo>
                <a:cubicBezTo>
                  <a:pt x="2155" y="274"/>
                  <a:pt x="2126" y="345"/>
                  <a:pt x="2027" y="430"/>
                </a:cubicBezTo>
                <a:cubicBezTo>
                  <a:pt x="1928" y="515"/>
                  <a:pt x="1762" y="643"/>
                  <a:pt x="1602" y="714"/>
                </a:cubicBezTo>
                <a:cubicBezTo>
                  <a:pt x="1442" y="785"/>
                  <a:pt x="1224" y="827"/>
                  <a:pt x="1063" y="855"/>
                </a:cubicBezTo>
                <a:cubicBezTo>
                  <a:pt x="902" y="883"/>
                  <a:pt x="751" y="884"/>
                  <a:pt x="638" y="884"/>
                </a:cubicBezTo>
                <a:cubicBezTo>
                  <a:pt x="525" y="884"/>
                  <a:pt x="434" y="869"/>
                  <a:pt x="382" y="855"/>
                </a:cubicBezTo>
                <a:cubicBezTo>
                  <a:pt x="330" y="841"/>
                  <a:pt x="345" y="799"/>
                  <a:pt x="326" y="799"/>
                </a:cubicBezTo>
                <a:cubicBezTo>
                  <a:pt x="307" y="799"/>
                  <a:pt x="297" y="831"/>
                  <a:pt x="269" y="855"/>
                </a:cubicBezTo>
                <a:cubicBezTo>
                  <a:pt x="241" y="879"/>
                  <a:pt x="189" y="903"/>
                  <a:pt x="156" y="941"/>
                </a:cubicBezTo>
                <a:cubicBezTo>
                  <a:pt x="123" y="979"/>
                  <a:pt x="95" y="1025"/>
                  <a:pt x="71" y="1082"/>
                </a:cubicBezTo>
                <a:cubicBezTo>
                  <a:pt x="47" y="1139"/>
                  <a:pt x="25" y="1209"/>
                  <a:pt x="14" y="1281"/>
                </a:cubicBezTo>
                <a:cubicBezTo>
                  <a:pt x="3" y="1353"/>
                  <a:pt x="4" y="1386"/>
                  <a:pt x="3" y="1516"/>
                </a:cubicBezTo>
                <a:cubicBezTo>
                  <a:pt x="2" y="1646"/>
                  <a:pt x="0" y="2056"/>
                  <a:pt x="7" y="2064"/>
                </a:cubicBezTo>
                <a:cubicBezTo>
                  <a:pt x="14" y="2072"/>
                  <a:pt x="31" y="1694"/>
                  <a:pt x="42" y="1564"/>
                </a:cubicBezTo>
                <a:cubicBezTo>
                  <a:pt x="53" y="1434"/>
                  <a:pt x="62" y="1356"/>
                  <a:pt x="71" y="1281"/>
                </a:cubicBezTo>
                <a:cubicBezTo>
                  <a:pt x="80" y="1206"/>
                  <a:pt x="85" y="1149"/>
                  <a:pt x="99" y="1111"/>
                </a:cubicBezTo>
                <a:cubicBezTo>
                  <a:pt x="113" y="1073"/>
                  <a:pt x="132" y="1068"/>
                  <a:pt x="156" y="1054"/>
                </a:cubicBezTo>
                <a:cubicBezTo>
                  <a:pt x="180" y="1040"/>
                  <a:pt x="213" y="1026"/>
                  <a:pt x="241" y="1026"/>
                </a:cubicBezTo>
                <a:cubicBezTo>
                  <a:pt x="269" y="1026"/>
                  <a:pt x="307" y="1045"/>
                  <a:pt x="326" y="1054"/>
                </a:cubicBezTo>
                <a:cubicBezTo>
                  <a:pt x="345" y="1063"/>
                  <a:pt x="340" y="1087"/>
                  <a:pt x="354" y="1082"/>
                </a:cubicBezTo>
                <a:cubicBezTo>
                  <a:pt x="368" y="1077"/>
                  <a:pt x="383" y="1031"/>
                  <a:pt x="411" y="1026"/>
                </a:cubicBezTo>
                <a:cubicBezTo>
                  <a:pt x="439" y="1021"/>
                  <a:pt x="449" y="1049"/>
                  <a:pt x="524" y="1054"/>
                </a:cubicBezTo>
                <a:cubicBezTo>
                  <a:pt x="599" y="1059"/>
                  <a:pt x="755" y="1064"/>
                  <a:pt x="864" y="1054"/>
                </a:cubicBezTo>
                <a:cubicBezTo>
                  <a:pt x="973" y="1044"/>
                  <a:pt x="1048" y="1035"/>
                  <a:pt x="1176" y="997"/>
                </a:cubicBezTo>
                <a:cubicBezTo>
                  <a:pt x="1304" y="959"/>
                  <a:pt x="1516" y="880"/>
                  <a:pt x="1630" y="827"/>
                </a:cubicBezTo>
                <a:cubicBezTo>
                  <a:pt x="1744" y="774"/>
                  <a:pt x="1795" y="724"/>
                  <a:pt x="1861" y="677"/>
                </a:cubicBezTo>
                <a:cubicBezTo>
                  <a:pt x="1927" y="630"/>
                  <a:pt x="1981" y="590"/>
                  <a:pt x="2027" y="544"/>
                </a:cubicBezTo>
                <a:cubicBezTo>
                  <a:pt x="2073" y="498"/>
                  <a:pt x="2107" y="454"/>
                  <a:pt x="2140" y="402"/>
                </a:cubicBezTo>
                <a:cubicBezTo>
                  <a:pt x="2173" y="350"/>
                  <a:pt x="2201" y="298"/>
                  <a:pt x="2225" y="232"/>
                </a:cubicBezTo>
                <a:cubicBezTo>
                  <a:pt x="2249" y="166"/>
                  <a:pt x="2287" y="10"/>
                  <a:pt x="2282" y="5"/>
                </a:cubicBezTo>
                <a:close/>
              </a:path>
            </a:pathLst>
          </a:custGeom>
          <a:gradFill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scene3d>
            <a:camera prst="obliqueTopRigh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" name="Freeform 7"/>
          <p:cNvSpPr>
            <a:spLocks/>
          </p:cNvSpPr>
          <p:nvPr/>
        </p:nvSpPr>
        <p:spPr bwMode="ltGray">
          <a:xfrm>
            <a:off x="5665967" y="1266825"/>
            <a:ext cx="1377950" cy="1974850"/>
          </a:xfrm>
          <a:custGeom>
            <a:avLst/>
            <a:gdLst>
              <a:gd name="T0" fmla="*/ 882650 w 868"/>
              <a:gd name="T1" fmla="*/ 658812 h 1244"/>
              <a:gd name="T2" fmla="*/ 1062038 w 868"/>
              <a:gd name="T3" fmla="*/ 523875 h 1244"/>
              <a:gd name="T4" fmla="*/ 1192213 w 868"/>
              <a:gd name="T5" fmla="*/ 401637 h 1244"/>
              <a:gd name="T6" fmla="*/ 1287463 w 868"/>
              <a:gd name="T7" fmla="*/ 207963 h 1244"/>
              <a:gd name="T8" fmla="*/ 1333500 w 868"/>
              <a:gd name="T9" fmla="*/ 73025 h 1244"/>
              <a:gd name="T10" fmla="*/ 1377950 w 868"/>
              <a:gd name="T11" fmla="*/ 28575 h 1244"/>
              <a:gd name="T12" fmla="*/ 1338263 w 868"/>
              <a:gd name="T13" fmla="*/ 249237 h 1244"/>
              <a:gd name="T14" fmla="*/ 1333500 w 868"/>
              <a:gd name="T15" fmla="*/ 568325 h 1244"/>
              <a:gd name="T16" fmla="*/ 1287463 w 868"/>
              <a:gd name="T17" fmla="*/ 882650 h 1244"/>
              <a:gd name="T18" fmla="*/ 1152525 w 868"/>
              <a:gd name="T19" fmla="*/ 1243012 h 1244"/>
              <a:gd name="T20" fmla="*/ 985838 w 868"/>
              <a:gd name="T21" fmla="*/ 1425575 h 1244"/>
              <a:gd name="T22" fmla="*/ 960438 w 868"/>
              <a:gd name="T23" fmla="*/ 1439862 h 1244"/>
              <a:gd name="T24" fmla="*/ 931863 w 868"/>
              <a:gd name="T25" fmla="*/ 1443037 h 1244"/>
              <a:gd name="T26" fmla="*/ 857250 w 868"/>
              <a:gd name="T27" fmla="*/ 1412875 h 1244"/>
              <a:gd name="T28" fmla="*/ 785812 w 868"/>
              <a:gd name="T29" fmla="*/ 1358900 h 1244"/>
              <a:gd name="T30" fmla="*/ 709612 w 868"/>
              <a:gd name="T31" fmla="*/ 1258887 h 1244"/>
              <a:gd name="T32" fmla="*/ 693737 w 868"/>
              <a:gd name="T33" fmla="*/ 1225550 h 1244"/>
              <a:gd name="T34" fmla="*/ 682625 w 868"/>
              <a:gd name="T35" fmla="*/ 1171575 h 1244"/>
              <a:gd name="T36" fmla="*/ 704850 w 868"/>
              <a:gd name="T37" fmla="*/ 871538 h 1244"/>
              <a:gd name="T38" fmla="*/ 838200 w 868"/>
              <a:gd name="T39" fmla="*/ 568325 h 1244"/>
              <a:gd name="T40" fmla="*/ 927100 w 868"/>
              <a:gd name="T41" fmla="*/ 388937 h 1244"/>
              <a:gd name="T42" fmla="*/ 1108075 w 868"/>
              <a:gd name="T43" fmla="*/ 207963 h 1244"/>
              <a:gd name="T44" fmla="*/ 1071563 w 868"/>
              <a:gd name="T45" fmla="*/ 668337 h 1244"/>
              <a:gd name="T46" fmla="*/ 1062038 w 868"/>
              <a:gd name="T47" fmla="*/ 928688 h 1244"/>
              <a:gd name="T48" fmla="*/ 973138 w 868"/>
              <a:gd name="T49" fmla="*/ 1204912 h 1244"/>
              <a:gd name="T50" fmla="*/ 927100 w 868"/>
              <a:gd name="T51" fmla="*/ 1289050 h 1244"/>
              <a:gd name="T52" fmla="*/ 898525 w 868"/>
              <a:gd name="T53" fmla="*/ 1333500 h 1244"/>
              <a:gd name="T54" fmla="*/ 709612 w 868"/>
              <a:gd name="T55" fmla="*/ 1487487 h 1244"/>
              <a:gd name="T56" fmla="*/ 582613 w 868"/>
              <a:gd name="T57" fmla="*/ 1557337 h 1244"/>
              <a:gd name="T58" fmla="*/ 477838 w 868"/>
              <a:gd name="T59" fmla="*/ 1738313 h 1244"/>
              <a:gd name="T60" fmla="*/ 347662 w 868"/>
              <a:gd name="T61" fmla="*/ 1887538 h 1244"/>
              <a:gd name="T62" fmla="*/ 207963 w 868"/>
              <a:gd name="T63" fmla="*/ 1963738 h 1244"/>
              <a:gd name="T64" fmla="*/ 17463 w 868"/>
              <a:gd name="T65" fmla="*/ 1951038 h 1244"/>
              <a:gd name="T66" fmla="*/ 101600 w 868"/>
              <a:gd name="T67" fmla="*/ 1903413 h 1244"/>
              <a:gd name="T68" fmla="*/ 252413 w 868"/>
              <a:gd name="T69" fmla="*/ 1811338 h 1244"/>
              <a:gd name="T70" fmla="*/ 433388 w 868"/>
              <a:gd name="T71" fmla="*/ 1603375 h 1244"/>
              <a:gd name="T72" fmla="*/ 595313 w 868"/>
              <a:gd name="T73" fmla="*/ 1417637 h 1244"/>
              <a:gd name="T74" fmla="*/ 754062 w 868"/>
              <a:gd name="T75" fmla="*/ 1309687 h 1244"/>
              <a:gd name="T76" fmla="*/ 842963 w 868"/>
              <a:gd name="T77" fmla="*/ 1277937 h 1244"/>
              <a:gd name="T78" fmla="*/ 952500 w 868"/>
              <a:gd name="T79" fmla="*/ 1119187 h 1244"/>
              <a:gd name="T80" fmla="*/ 1001713 w 868"/>
              <a:gd name="T81" fmla="*/ 795337 h 1244"/>
              <a:gd name="T82" fmla="*/ 1017588 w 868"/>
              <a:gd name="T83" fmla="*/ 568325 h 1244"/>
              <a:gd name="T84" fmla="*/ 1046163 w 868"/>
              <a:gd name="T85" fmla="*/ 376237 h 1244"/>
              <a:gd name="T86" fmla="*/ 982663 w 868"/>
              <a:gd name="T87" fmla="*/ 407988 h 1244"/>
              <a:gd name="T88" fmla="*/ 812800 w 868"/>
              <a:gd name="T89" fmla="*/ 741362 h 1244"/>
              <a:gd name="T90" fmla="*/ 747712 w 868"/>
              <a:gd name="T91" fmla="*/ 1017587 h 1244"/>
              <a:gd name="T92" fmla="*/ 760412 w 868"/>
              <a:gd name="T93" fmla="*/ 1233487 h 1244"/>
              <a:gd name="T94" fmla="*/ 804862 w 868"/>
              <a:gd name="T95" fmla="*/ 1346200 h 1244"/>
              <a:gd name="T96" fmla="*/ 822325 w 868"/>
              <a:gd name="T97" fmla="*/ 1358900 h 1244"/>
              <a:gd name="T98" fmla="*/ 844550 w 868"/>
              <a:gd name="T99" fmla="*/ 1355725 h 1244"/>
              <a:gd name="T100" fmla="*/ 1017588 w 868"/>
              <a:gd name="T101" fmla="*/ 1289050 h 1244"/>
              <a:gd name="T102" fmla="*/ 1152525 w 868"/>
              <a:gd name="T103" fmla="*/ 1063625 h 1244"/>
              <a:gd name="T104" fmla="*/ 1243013 w 868"/>
              <a:gd name="T105" fmla="*/ 793750 h 1244"/>
              <a:gd name="T106" fmla="*/ 1255713 w 868"/>
              <a:gd name="T107" fmla="*/ 515937 h 1244"/>
              <a:gd name="T108" fmla="*/ 1249363 w 868"/>
              <a:gd name="T109" fmla="*/ 395287 h 1244"/>
              <a:gd name="T110" fmla="*/ 1185863 w 868"/>
              <a:gd name="T111" fmla="*/ 515937 h 1244"/>
              <a:gd name="T112" fmla="*/ 1116013 w 868"/>
              <a:gd name="T113" fmla="*/ 566737 h 1244"/>
              <a:gd name="T114" fmla="*/ 882650 w 868"/>
              <a:gd name="T115" fmla="*/ 658812 h 124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68"/>
              <a:gd name="T175" fmla="*/ 0 h 1244"/>
              <a:gd name="T176" fmla="*/ 868 w 868"/>
              <a:gd name="T177" fmla="*/ 1244 h 124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68" h="1244">
                <a:moveTo>
                  <a:pt x="556" y="415"/>
                </a:moveTo>
                <a:cubicBezTo>
                  <a:pt x="551" y="410"/>
                  <a:pt x="637" y="357"/>
                  <a:pt x="669" y="330"/>
                </a:cubicBezTo>
                <a:cubicBezTo>
                  <a:pt x="701" y="303"/>
                  <a:pt x="727" y="286"/>
                  <a:pt x="751" y="253"/>
                </a:cubicBezTo>
                <a:cubicBezTo>
                  <a:pt x="775" y="220"/>
                  <a:pt x="796" y="165"/>
                  <a:pt x="811" y="131"/>
                </a:cubicBezTo>
                <a:cubicBezTo>
                  <a:pt x="826" y="97"/>
                  <a:pt x="831" y="65"/>
                  <a:pt x="840" y="46"/>
                </a:cubicBezTo>
                <a:cubicBezTo>
                  <a:pt x="849" y="27"/>
                  <a:pt x="868" y="0"/>
                  <a:pt x="868" y="18"/>
                </a:cubicBezTo>
                <a:cubicBezTo>
                  <a:pt x="868" y="36"/>
                  <a:pt x="848" y="100"/>
                  <a:pt x="843" y="157"/>
                </a:cubicBezTo>
                <a:cubicBezTo>
                  <a:pt x="838" y="214"/>
                  <a:pt x="845" y="292"/>
                  <a:pt x="840" y="358"/>
                </a:cubicBezTo>
                <a:cubicBezTo>
                  <a:pt x="835" y="424"/>
                  <a:pt x="830" y="485"/>
                  <a:pt x="811" y="556"/>
                </a:cubicBezTo>
                <a:cubicBezTo>
                  <a:pt x="792" y="627"/>
                  <a:pt x="758" y="726"/>
                  <a:pt x="726" y="783"/>
                </a:cubicBezTo>
                <a:cubicBezTo>
                  <a:pt x="694" y="840"/>
                  <a:pt x="641" y="877"/>
                  <a:pt x="621" y="898"/>
                </a:cubicBezTo>
                <a:cubicBezTo>
                  <a:pt x="601" y="919"/>
                  <a:pt x="611" y="905"/>
                  <a:pt x="605" y="907"/>
                </a:cubicBezTo>
                <a:cubicBezTo>
                  <a:pt x="599" y="909"/>
                  <a:pt x="598" y="912"/>
                  <a:pt x="587" y="909"/>
                </a:cubicBezTo>
                <a:cubicBezTo>
                  <a:pt x="576" y="906"/>
                  <a:pt x="555" y="899"/>
                  <a:pt x="540" y="890"/>
                </a:cubicBezTo>
                <a:cubicBezTo>
                  <a:pt x="525" y="881"/>
                  <a:pt x="511" y="872"/>
                  <a:pt x="495" y="856"/>
                </a:cubicBezTo>
                <a:cubicBezTo>
                  <a:pt x="479" y="840"/>
                  <a:pt x="457" y="807"/>
                  <a:pt x="447" y="793"/>
                </a:cubicBezTo>
                <a:cubicBezTo>
                  <a:pt x="437" y="779"/>
                  <a:pt x="440" y="781"/>
                  <a:pt x="437" y="772"/>
                </a:cubicBezTo>
                <a:cubicBezTo>
                  <a:pt x="434" y="763"/>
                  <a:pt x="429" y="775"/>
                  <a:pt x="430" y="738"/>
                </a:cubicBezTo>
                <a:cubicBezTo>
                  <a:pt x="431" y="701"/>
                  <a:pt x="428" y="612"/>
                  <a:pt x="444" y="549"/>
                </a:cubicBezTo>
                <a:cubicBezTo>
                  <a:pt x="460" y="486"/>
                  <a:pt x="505" y="409"/>
                  <a:pt x="528" y="358"/>
                </a:cubicBezTo>
                <a:cubicBezTo>
                  <a:pt x="551" y="307"/>
                  <a:pt x="556" y="283"/>
                  <a:pt x="584" y="245"/>
                </a:cubicBezTo>
                <a:cubicBezTo>
                  <a:pt x="612" y="207"/>
                  <a:pt x="683" y="102"/>
                  <a:pt x="698" y="131"/>
                </a:cubicBezTo>
                <a:cubicBezTo>
                  <a:pt x="713" y="160"/>
                  <a:pt x="680" y="345"/>
                  <a:pt x="675" y="421"/>
                </a:cubicBezTo>
                <a:cubicBezTo>
                  <a:pt x="670" y="497"/>
                  <a:pt x="679" y="529"/>
                  <a:pt x="669" y="585"/>
                </a:cubicBezTo>
                <a:cubicBezTo>
                  <a:pt x="659" y="641"/>
                  <a:pt x="627" y="721"/>
                  <a:pt x="613" y="759"/>
                </a:cubicBezTo>
                <a:cubicBezTo>
                  <a:pt x="599" y="797"/>
                  <a:pt x="592" y="799"/>
                  <a:pt x="584" y="812"/>
                </a:cubicBezTo>
                <a:cubicBezTo>
                  <a:pt x="576" y="825"/>
                  <a:pt x="589" y="819"/>
                  <a:pt x="566" y="840"/>
                </a:cubicBezTo>
                <a:cubicBezTo>
                  <a:pt x="543" y="861"/>
                  <a:pt x="480" y="913"/>
                  <a:pt x="447" y="937"/>
                </a:cubicBezTo>
                <a:cubicBezTo>
                  <a:pt x="414" y="961"/>
                  <a:pt x="391" y="955"/>
                  <a:pt x="367" y="981"/>
                </a:cubicBezTo>
                <a:cubicBezTo>
                  <a:pt x="343" y="1007"/>
                  <a:pt x="326" y="1060"/>
                  <a:pt x="301" y="1095"/>
                </a:cubicBezTo>
                <a:cubicBezTo>
                  <a:pt x="276" y="1130"/>
                  <a:pt x="247" y="1165"/>
                  <a:pt x="219" y="1189"/>
                </a:cubicBezTo>
                <a:cubicBezTo>
                  <a:pt x="191" y="1213"/>
                  <a:pt x="166" y="1230"/>
                  <a:pt x="131" y="1237"/>
                </a:cubicBezTo>
                <a:cubicBezTo>
                  <a:pt x="96" y="1244"/>
                  <a:pt x="22" y="1235"/>
                  <a:pt x="11" y="1229"/>
                </a:cubicBezTo>
                <a:cubicBezTo>
                  <a:pt x="0" y="1223"/>
                  <a:pt x="39" y="1214"/>
                  <a:pt x="64" y="1199"/>
                </a:cubicBezTo>
                <a:cubicBezTo>
                  <a:pt x="89" y="1184"/>
                  <a:pt x="124" y="1172"/>
                  <a:pt x="159" y="1141"/>
                </a:cubicBezTo>
                <a:cubicBezTo>
                  <a:pt x="194" y="1110"/>
                  <a:pt x="237" y="1051"/>
                  <a:pt x="273" y="1010"/>
                </a:cubicBezTo>
                <a:cubicBezTo>
                  <a:pt x="309" y="969"/>
                  <a:pt x="341" y="924"/>
                  <a:pt x="375" y="893"/>
                </a:cubicBezTo>
                <a:cubicBezTo>
                  <a:pt x="409" y="862"/>
                  <a:pt x="449" y="840"/>
                  <a:pt x="475" y="825"/>
                </a:cubicBezTo>
                <a:cubicBezTo>
                  <a:pt x="501" y="810"/>
                  <a:pt x="510" y="825"/>
                  <a:pt x="531" y="805"/>
                </a:cubicBezTo>
                <a:cubicBezTo>
                  <a:pt x="552" y="785"/>
                  <a:pt x="583" y="756"/>
                  <a:pt x="600" y="705"/>
                </a:cubicBezTo>
                <a:cubicBezTo>
                  <a:pt x="617" y="654"/>
                  <a:pt x="624" y="559"/>
                  <a:pt x="631" y="501"/>
                </a:cubicBezTo>
                <a:cubicBezTo>
                  <a:pt x="638" y="443"/>
                  <a:pt x="636" y="402"/>
                  <a:pt x="641" y="358"/>
                </a:cubicBezTo>
                <a:cubicBezTo>
                  <a:pt x="646" y="314"/>
                  <a:pt x="663" y="254"/>
                  <a:pt x="659" y="237"/>
                </a:cubicBezTo>
                <a:cubicBezTo>
                  <a:pt x="655" y="220"/>
                  <a:pt x="643" y="219"/>
                  <a:pt x="619" y="257"/>
                </a:cubicBezTo>
                <a:cubicBezTo>
                  <a:pt x="595" y="295"/>
                  <a:pt x="537" y="403"/>
                  <a:pt x="512" y="467"/>
                </a:cubicBezTo>
                <a:cubicBezTo>
                  <a:pt x="487" y="531"/>
                  <a:pt x="477" y="589"/>
                  <a:pt x="471" y="641"/>
                </a:cubicBezTo>
                <a:cubicBezTo>
                  <a:pt x="465" y="693"/>
                  <a:pt x="473" y="743"/>
                  <a:pt x="479" y="777"/>
                </a:cubicBezTo>
                <a:cubicBezTo>
                  <a:pt x="485" y="811"/>
                  <a:pt x="501" y="835"/>
                  <a:pt x="507" y="848"/>
                </a:cubicBezTo>
                <a:cubicBezTo>
                  <a:pt x="513" y="861"/>
                  <a:pt x="514" y="855"/>
                  <a:pt x="518" y="856"/>
                </a:cubicBezTo>
                <a:cubicBezTo>
                  <a:pt x="522" y="857"/>
                  <a:pt x="512" y="861"/>
                  <a:pt x="532" y="854"/>
                </a:cubicBezTo>
                <a:cubicBezTo>
                  <a:pt x="552" y="847"/>
                  <a:pt x="609" y="843"/>
                  <a:pt x="641" y="812"/>
                </a:cubicBezTo>
                <a:cubicBezTo>
                  <a:pt x="673" y="781"/>
                  <a:pt x="702" y="722"/>
                  <a:pt x="726" y="670"/>
                </a:cubicBezTo>
                <a:cubicBezTo>
                  <a:pt x="750" y="618"/>
                  <a:pt x="772" y="557"/>
                  <a:pt x="783" y="500"/>
                </a:cubicBezTo>
                <a:cubicBezTo>
                  <a:pt x="794" y="443"/>
                  <a:pt x="790" y="367"/>
                  <a:pt x="791" y="325"/>
                </a:cubicBezTo>
                <a:cubicBezTo>
                  <a:pt x="792" y="283"/>
                  <a:pt x="794" y="249"/>
                  <a:pt x="787" y="249"/>
                </a:cubicBezTo>
                <a:cubicBezTo>
                  <a:pt x="780" y="249"/>
                  <a:pt x="761" y="307"/>
                  <a:pt x="747" y="325"/>
                </a:cubicBezTo>
                <a:cubicBezTo>
                  <a:pt x="733" y="343"/>
                  <a:pt x="735" y="342"/>
                  <a:pt x="703" y="357"/>
                </a:cubicBezTo>
                <a:cubicBezTo>
                  <a:pt x="671" y="372"/>
                  <a:pt x="587" y="403"/>
                  <a:pt x="556" y="415"/>
                </a:cubicBez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" name="Freeform 8"/>
          <p:cNvSpPr>
            <a:spLocks/>
          </p:cNvSpPr>
          <p:nvPr/>
        </p:nvSpPr>
        <p:spPr bwMode="ltGray">
          <a:xfrm>
            <a:off x="3130729" y="2097087"/>
            <a:ext cx="3252788" cy="4760913"/>
          </a:xfrm>
          <a:custGeom>
            <a:avLst/>
            <a:gdLst>
              <a:gd name="T0" fmla="*/ 2608262 w 2049"/>
              <a:gd name="T1" fmla="*/ 233363 h 2999"/>
              <a:gd name="T2" fmla="*/ 2652712 w 2049"/>
              <a:gd name="T3" fmla="*/ 142875 h 2999"/>
              <a:gd name="T4" fmla="*/ 2743200 w 2049"/>
              <a:gd name="T5" fmla="*/ 52388 h 2999"/>
              <a:gd name="T6" fmla="*/ 2878137 w 2049"/>
              <a:gd name="T7" fmla="*/ 7938 h 2999"/>
              <a:gd name="T8" fmla="*/ 3103562 w 2049"/>
              <a:gd name="T9" fmla="*/ 7938 h 2999"/>
              <a:gd name="T10" fmla="*/ 3238500 w 2049"/>
              <a:gd name="T11" fmla="*/ 52388 h 2999"/>
              <a:gd name="T12" fmla="*/ 3192462 w 2049"/>
              <a:gd name="T13" fmla="*/ 142875 h 2999"/>
              <a:gd name="T14" fmla="*/ 3103562 w 2049"/>
              <a:gd name="T15" fmla="*/ 233363 h 2999"/>
              <a:gd name="T16" fmla="*/ 2922587 w 2049"/>
              <a:gd name="T17" fmla="*/ 323850 h 2999"/>
              <a:gd name="T18" fmla="*/ 2787650 w 2049"/>
              <a:gd name="T19" fmla="*/ 368300 h 2999"/>
              <a:gd name="T20" fmla="*/ 2743200 w 2049"/>
              <a:gd name="T21" fmla="*/ 458788 h 2999"/>
              <a:gd name="T22" fmla="*/ 2833687 w 2049"/>
              <a:gd name="T23" fmla="*/ 458788 h 2999"/>
              <a:gd name="T24" fmla="*/ 2878137 w 2049"/>
              <a:gd name="T25" fmla="*/ 547688 h 2999"/>
              <a:gd name="T26" fmla="*/ 2832100 w 2049"/>
              <a:gd name="T27" fmla="*/ 650875 h 2999"/>
              <a:gd name="T28" fmla="*/ 2787650 w 2049"/>
              <a:gd name="T29" fmla="*/ 728663 h 2999"/>
              <a:gd name="T30" fmla="*/ 2697162 w 2049"/>
              <a:gd name="T31" fmla="*/ 773113 h 2999"/>
              <a:gd name="T32" fmla="*/ 2338388 w 2049"/>
              <a:gd name="T33" fmla="*/ 908050 h 2999"/>
              <a:gd name="T34" fmla="*/ 2022475 w 2049"/>
              <a:gd name="T35" fmla="*/ 1087438 h 2999"/>
              <a:gd name="T36" fmla="*/ 1617662 w 2049"/>
              <a:gd name="T37" fmla="*/ 1312863 h 2999"/>
              <a:gd name="T38" fmla="*/ 1392237 w 2049"/>
              <a:gd name="T39" fmla="*/ 1447800 h 2999"/>
              <a:gd name="T40" fmla="*/ 942975 w 2049"/>
              <a:gd name="T41" fmla="*/ 1717675 h 2999"/>
              <a:gd name="T42" fmla="*/ 508000 w 2049"/>
              <a:gd name="T43" fmla="*/ 2149475 h 2999"/>
              <a:gd name="T44" fmla="*/ 171450 w 2049"/>
              <a:gd name="T45" fmla="*/ 2682875 h 2999"/>
              <a:gd name="T46" fmla="*/ 114300 w 2049"/>
              <a:gd name="T47" fmla="*/ 2879725 h 2999"/>
              <a:gd name="T48" fmla="*/ 88900 w 2049"/>
              <a:gd name="T49" fmla="*/ 3038475 h 2999"/>
              <a:gd name="T50" fmla="*/ 87312 w 2049"/>
              <a:gd name="T51" fmla="*/ 3294063 h 2999"/>
              <a:gd name="T52" fmla="*/ 260350 w 2049"/>
              <a:gd name="T53" fmla="*/ 3889376 h 2999"/>
              <a:gd name="T54" fmla="*/ 628650 w 2049"/>
              <a:gd name="T55" fmla="*/ 4346576 h 2999"/>
              <a:gd name="T56" fmla="*/ 825500 w 2049"/>
              <a:gd name="T57" fmla="*/ 4486276 h 2999"/>
              <a:gd name="T58" fmla="*/ 850900 w 2049"/>
              <a:gd name="T59" fmla="*/ 4645026 h 2999"/>
              <a:gd name="T60" fmla="*/ 831850 w 2049"/>
              <a:gd name="T61" fmla="*/ 4721226 h 2999"/>
              <a:gd name="T62" fmla="*/ 381000 w 2049"/>
              <a:gd name="T63" fmla="*/ 4403726 h 2999"/>
              <a:gd name="T64" fmla="*/ 101600 w 2049"/>
              <a:gd name="T65" fmla="*/ 3971926 h 2999"/>
              <a:gd name="T66" fmla="*/ 12700 w 2049"/>
              <a:gd name="T67" fmla="*/ 3387726 h 2999"/>
              <a:gd name="T68" fmla="*/ 25400 w 2049"/>
              <a:gd name="T69" fmla="*/ 2981325 h 2999"/>
              <a:gd name="T70" fmla="*/ 114300 w 2049"/>
              <a:gd name="T71" fmla="*/ 2619375 h 2999"/>
              <a:gd name="T72" fmla="*/ 538163 w 2049"/>
              <a:gd name="T73" fmla="*/ 1898650 h 2999"/>
              <a:gd name="T74" fmla="*/ 1303337 w 2049"/>
              <a:gd name="T75" fmla="*/ 1312863 h 2999"/>
              <a:gd name="T76" fmla="*/ 2112963 w 2049"/>
              <a:gd name="T77" fmla="*/ 863600 h 2999"/>
              <a:gd name="T78" fmla="*/ 2470150 w 2049"/>
              <a:gd name="T79" fmla="*/ 695325 h 2999"/>
              <a:gd name="T80" fmla="*/ 2489200 w 2049"/>
              <a:gd name="T81" fmla="*/ 638175 h 2999"/>
              <a:gd name="T82" fmla="*/ 2562225 w 2049"/>
              <a:gd name="T83" fmla="*/ 458788 h 2999"/>
              <a:gd name="T84" fmla="*/ 2697162 w 2049"/>
              <a:gd name="T85" fmla="*/ 323850 h 2999"/>
              <a:gd name="T86" fmla="*/ 3013075 w 2049"/>
              <a:gd name="T87" fmla="*/ 187325 h 2999"/>
              <a:gd name="T88" fmla="*/ 3057525 w 2049"/>
              <a:gd name="T89" fmla="*/ 142875 h 2999"/>
              <a:gd name="T90" fmla="*/ 2968625 w 2049"/>
              <a:gd name="T91" fmla="*/ 142875 h 2999"/>
              <a:gd name="T92" fmla="*/ 2833687 w 2049"/>
              <a:gd name="T93" fmla="*/ 98425 h 2999"/>
              <a:gd name="T94" fmla="*/ 2743200 w 2049"/>
              <a:gd name="T95" fmla="*/ 142875 h 2999"/>
              <a:gd name="T96" fmla="*/ 2697162 w 2049"/>
              <a:gd name="T97" fmla="*/ 187325 h 2999"/>
              <a:gd name="T98" fmla="*/ 2608262 w 2049"/>
              <a:gd name="T99" fmla="*/ 233363 h 299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049"/>
              <a:gd name="T151" fmla="*/ 0 h 2999"/>
              <a:gd name="T152" fmla="*/ 2049 w 2049"/>
              <a:gd name="T153" fmla="*/ 2999 h 299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049" h="2999">
                <a:moveTo>
                  <a:pt x="1643" y="147"/>
                </a:moveTo>
                <a:cubicBezTo>
                  <a:pt x="1638" y="142"/>
                  <a:pt x="1657" y="109"/>
                  <a:pt x="1671" y="90"/>
                </a:cubicBezTo>
                <a:cubicBezTo>
                  <a:pt x="1685" y="71"/>
                  <a:pt x="1704" y="47"/>
                  <a:pt x="1728" y="33"/>
                </a:cubicBezTo>
                <a:cubicBezTo>
                  <a:pt x="1752" y="19"/>
                  <a:pt x="1775" y="10"/>
                  <a:pt x="1813" y="5"/>
                </a:cubicBezTo>
                <a:cubicBezTo>
                  <a:pt x="1851" y="0"/>
                  <a:pt x="1917" y="0"/>
                  <a:pt x="1955" y="5"/>
                </a:cubicBezTo>
                <a:cubicBezTo>
                  <a:pt x="1993" y="10"/>
                  <a:pt x="2031" y="19"/>
                  <a:pt x="2040" y="33"/>
                </a:cubicBezTo>
                <a:cubicBezTo>
                  <a:pt x="2049" y="47"/>
                  <a:pt x="2025" y="71"/>
                  <a:pt x="2011" y="90"/>
                </a:cubicBezTo>
                <a:cubicBezTo>
                  <a:pt x="1997" y="109"/>
                  <a:pt x="1983" y="128"/>
                  <a:pt x="1955" y="147"/>
                </a:cubicBezTo>
                <a:cubicBezTo>
                  <a:pt x="1927" y="166"/>
                  <a:pt x="1874" y="190"/>
                  <a:pt x="1841" y="204"/>
                </a:cubicBezTo>
                <a:cubicBezTo>
                  <a:pt x="1808" y="218"/>
                  <a:pt x="1775" y="218"/>
                  <a:pt x="1756" y="232"/>
                </a:cubicBezTo>
                <a:cubicBezTo>
                  <a:pt x="1737" y="246"/>
                  <a:pt x="1723" y="280"/>
                  <a:pt x="1728" y="289"/>
                </a:cubicBezTo>
                <a:cubicBezTo>
                  <a:pt x="1733" y="298"/>
                  <a:pt x="1771" y="280"/>
                  <a:pt x="1785" y="289"/>
                </a:cubicBezTo>
                <a:cubicBezTo>
                  <a:pt x="1799" y="298"/>
                  <a:pt x="1813" y="325"/>
                  <a:pt x="1813" y="345"/>
                </a:cubicBezTo>
                <a:cubicBezTo>
                  <a:pt x="1813" y="365"/>
                  <a:pt x="1794" y="391"/>
                  <a:pt x="1784" y="410"/>
                </a:cubicBezTo>
                <a:cubicBezTo>
                  <a:pt x="1774" y="429"/>
                  <a:pt x="1770" y="446"/>
                  <a:pt x="1756" y="459"/>
                </a:cubicBezTo>
                <a:cubicBezTo>
                  <a:pt x="1742" y="472"/>
                  <a:pt x="1746" y="468"/>
                  <a:pt x="1699" y="487"/>
                </a:cubicBezTo>
                <a:cubicBezTo>
                  <a:pt x="1652" y="506"/>
                  <a:pt x="1544" y="539"/>
                  <a:pt x="1473" y="572"/>
                </a:cubicBezTo>
                <a:cubicBezTo>
                  <a:pt x="1402" y="605"/>
                  <a:pt x="1350" y="642"/>
                  <a:pt x="1274" y="685"/>
                </a:cubicBezTo>
                <a:cubicBezTo>
                  <a:pt x="1198" y="728"/>
                  <a:pt x="1085" y="789"/>
                  <a:pt x="1019" y="827"/>
                </a:cubicBezTo>
                <a:cubicBezTo>
                  <a:pt x="953" y="865"/>
                  <a:pt x="948" y="870"/>
                  <a:pt x="877" y="912"/>
                </a:cubicBezTo>
                <a:cubicBezTo>
                  <a:pt x="806" y="954"/>
                  <a:pt x="687" y="1008"/>
                  <a:pt x="594" y="1082"/>
                </a:cubicBezTo>
                <a:cubicBezTo>
                  <a:pt x="501" y="1156"/>
                  <a:pt x="401" y="1253"/>
                  <a:pt x="320" y="1354"/>
                </a:cubicBezTo>
                <a:cubicBezTo>
                  <a:pt x="239" y="1455"/>
                  <a:pt x="149" y="1613"/>
                  <a:pt x="108" y="1690"/>
                </a:cubicBezTo>
                <a:cubicBezTo>
                  <a:pt x="67" y="1767"/>
                  <a:pt x="81" y="1777"/>
                  <a:pt x="72" y="1814"/>
                </a:cubicBezTo>
                <a:cubicBezTo>
                  <a:pt x="63" y="1851"/>
                  <a:pt x="59" y="1871"/>
                  <a:pt x="56" y="1914"/>
                </a:cubicBezTo>
                <a:cubicBezTo>
                  <a:pt x="53" y="1957"/>
                  <a:pt x="37" y="1986"/>
                  <a:pt x="55" y="2075"/>
                </a:cubicBezTo>
                <a:cubicBezTo>
                  <a:pt x="73" y="2164"/>
                  <a:pt x="107" y="2340"/>
                  <a:pt x="164" y="2450"/>
                </a:cubicBezTo>
                <a:cubicBezTo>
                  <a:pt x="221" y="2560"/>
                  <a:pt x="337" y="2675"/>
                  <a:pt x="396" y="2738"/>
                </a:cubicBezTo>
                <a:cubicBezTo>
                  <a:pt x="455" y="2801"/>
                  <a:pt x="497" y="2795"/>
                  <a:pt x="520" y="2826"/>
                </a:cubicBezTo>
                <a:cubicBezTo>
                  <a:pt x="543" y="2857"/>
                  <a:pt x="535" y="2901"/>
                  <a:pt x="536" y="2926"/>
                </a:cubicBezTo>
                <a:cubicBezTo>
                  <a:pt x="537" y="2951"/>
                  <a:pt x="573" y="2999"/>
                  <a:pt x="524" y="2974"/>
                </a:cubicBezTo>
                <a:cubicBezTo>
                  <a:pt x="475" y="2949"/>
                  <a:pt x="317" y="2853"/>
                  <a:pt x="240" y="2774"/>
                </a:cubicBezTo>
                <a:cubicBezTo>
                  <a:pt x="163" y="2695"/>
                  <a:pt x="103" y="2609"/>
                  <a:pt x="64" y="2502"/>
                </a:cubicBezTo>
                <a:cubicBezTo>
                  <a:pt x="25" y="2395"/>
                  <a:pt x="16" y="2238"/>
                  <a:pt x="8" y="2134"/>
                </a:cubicBezTo>
                <a:cubicBezTo>
                  <a:pt x="0" y="2030"/>
                  <a:pt x="5" y="1959"/>
                  <a:pt x="16" y="1878"/>
                </a:cubicBezTo>
                <a:cubicBezTo>
                  <a:pt x="27" y="1797"/>
                  <a:pt x="18" y="1764"/>
                  <a:pt x="72" y="1650"/>
                </a:cubicBezTo>
                <a:cubicBezTo>
                  <a:pt x="126" y="1536"/>
                  <a:pt x="214" y="1333"/>
                  <a:pt x="339" y="1196"/>
                </a:cubicBezTo>
                <a:cubicBezTo>
                  <a:pt x="464" y="1059"/>
                  <a:pt x="656" y="936"/>
                  <a:pt x="821" y="827"/>
                </a:cubicBezTo>
                <a:cubicBezTo>
                  <a:pt x="986" y="718"/>
                  <a:pt x="1209" y="609"/>
                  <a:pt x="1331" y="544"/>
                </a:cubicBezTo>
                <a:cubicBezTo>
                  <a:pt x="1453" y="479"/>
                  <a:pt x="1516" y="462"/>
                  <a:pt x="1556" y="438"/>
                </a:cubicBezTo>
                <a:cubicBezTo>
                  <a:pt x="1596" y="414"/>
                  <a:pt x="1558" y="427"/>
                  <a:pt x="1568" y="402"/>
                </a:cubicBezTo>
                <a:cubicBezTo>
                  <a:pt x="1578" y="377"/>
                  <a:pt x="1592" y="322"/>
                  <a:pt x="1614" y="289"/>
                </a:cubicBezTo>
                <a:cubicBezTo>
                  <a:pt x="1636" y="256"/>
                  <a:pt x="1652" y="232"/>
                  <a:pt x="1699" y="204"/>
                </a:cubicBezTo>
                <a:cubicBezTo>
                  <a:pt x="1746" y="176"/>
                  <a:pt x="1860" y="137"/>
                  <a:pt x="1898" y="118"/>
                </a:cubicBezTo>
                <a:cubicBezTo>
                  <a:pt x="1936" y="99"/>
                  <a:pt x="1931" y="95"/>
                  <a:pt x="1926" y="90"/>
                </a:cubicBezTo>
                <a:cubicBezTo>
                  <a:pt x="1921" y="85"/>
                  <a:pt x="1893" y="95"/>
                  <a:pt x="1870" y="90"/>
                </a:cubicBezTo>
                <a:cubicBezTo>
                  <a:pt x="1847" y="85"/>
                  <a:pt x="1809" y="62"/>
                  <a:pt x="1785" y="62"/>
                </a:cubicBezTo>
                <a:cubicBezTo>
                  <a:pt x="1761" y="62"/>
                  <a:pt x="1742" y="81"/>
                  <a:pt x="1728" y="90"/>
                </a:cubicBezTo>
                <a:cubicBezTo>
                  <a:pt x="1714" y="99"/>
                  <a:pt x="1713" y="108"/>
                  <a:pt x="1699" y="118"/>
                </a:cubicBezTo>
                <a:cubicBezTo>
                  <a:pt x="1685" y="128"/>
                  <a:pt x="1648" y="152"/>
                  <a:pt x="1643" y="147"/>
                </a:cubicBez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scene3d>
            <a:camera prst="obliqueTopRigh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" name="Freeform 10"/>
          <p:cNvSpPr>
            <a:spLocks/>
          </p:cNvSpPr>
          <p:nvPr/>
        </p:nvSpPr>
        <p:spPr bwMode="ltGray">
          <a:xfrm>
            <a:off x="2841779" y="984230"/>
            <a:ext cx="4000500" cy="3217863"/>
          </a:xfrm>
          <a:custGeom>
            <a:avLst/>
            <a:gdLst>
              <a:gd name="T0" fmla="*/ 3297238 w 2520"/>
              <a:gd name="T1" fmla="*/ 142875 h 2027"/>
              <a:gd name="T2" fmla="*/ 3341688 w 2520"/>
              <a:gd name="T3" fmla="*/ 98425 h 2027"/>
              <a:gd name="T4" fmla="*/ 3386138 w 2520"/>
              <a:gd name="T5" fmla="*/ 52388 h 2027"/>
              <a:gd name="T6" fmla="*/ 3432175 w 2520"/>
              <a:gd name="T7" fmla="*/ 7938 h 2027"/>
              <a:gd name="T8" fmla="*/ 3567113 w 2520"/>
              <a:gd name="T9" fmla="*/ 7938 h 2027"/>
              <a:gd name="T10" fmla="*/ 3743325 w 2520"/>
              <a:gd name="T11" fmla="*/ 55563 h 2027"/>
              <a:gd name="T12" fmla="*/ 3829050 w 2520"/>
              <a:gd name="T13" fmla="*/ 95250 h 2027"/>
              <a:gd name="T14" fmla="*/ 3937000 w 2520"/>
              <a:gd name="T15" fmla="*/ 125413 h 2027"/>
              <a:gd name="T16" fmla="*/ 3994150 w 2520"/>
              <a:gd name="T17" fmla="*/ 106363 h 2027"/>
              <a:gd name="T18" fmla="*/ 3975100 w 2520"/>
              <a:gd name="T19" fmla="*/ 195263 h 2027"/>
              <a:gd name="T20" fmla="*/ 3881438 w 2520"/>
              <a:gd name="T21" fmla="*/ 277813 h 2027"/>
              <a:gd name="T22" fmla="*/ 3792538 w 2520"/>
              <a:gd name="T23" fmla="*/ 322263 h 2027"/>
              <a:gd name="T24" fmla="*/ 3441700 w 2520"/>
              <a:gd name="T25" fmla="*/ 550863 h 2027"/>
              <a:gd name="T26" fmla="*/ 3333750 w 2520"/>
              <a:gd name="T27" fmla="*/ 633413 h 2027"/>
              <a:gd name="T28" fmla="*/ 3219450 w 2520"/>
              <a:gd name="T29" fmla="*/ 709613 h 2027"/>
              <a:gd name="T30" fmla="*/ 2892425 w 2520"/>
              <a:gd name="T31" fmla="*/ 908050 h 2027"/>
              <a:gd name="T32" fmla="*/ 2397125 w 2520"/>
              <a:gd name="T33" fmla="*/ 1133475 h 2027"/>
              <a:gd name="T34" fmla="*/ 1631950 w 2520"/>
              <a:gd name="T35" fmla="*/ 1268413 h 2027"/>
              <a:gd name="T36" fmla="*/ 1181100 w 2520"/>
              <a:gd name="T37" fmla="*/ 1222375 h 2027"/>
              <a:gd name="T38" fmla="*/ 990600 w 2520"/>
              <a:gd name="T39" fmla="*/ 1098550 h 2027"/>
              <a:gd name="T40" fmla="*/ 952500 w 2520"/>
              <a:gd name="T41" fmla="*/ 1033463 h 2027"/>
              <a:gd name="T42" fmla="*/ 850900 w 2520"/>
              <a:gd name="T43" fmla="*/ 1046163 h 2027"/>
              <a:gd name="T44" fmla="*/ 768350 w 2520"/>
              <a:gd name="T45" fmla="*/ 1071563 h 2027"/>
              <a:gd name="T46" fmla="*/ 731837 w 2520"/>
              <a:gd name="T47" fmla="*/ 1133475 h 2027"/>
              <a:gd name="T48" fmla="*/ 776287 w 2520"/>
              <a:gd name="T49" fmla="*/ 1177925 h 2027"/>
              <a:gd name="T50" fmla="*/ 866775 w 2520"/>
              <a:gd name="T51" fmla="*/ 1222375 h 2027"/>
              <a:gd name="T52" fmla="*/ 911225 w 2520"/>
              <a:gd name="T53" fmla="*/ 1268413 h 2027"/>
              <a:gd name="T54" fmla="*/ 820738 w 2520"/>
              <a:gd name="T55" fmla="*/ 1403350 h 2027"/>
              <a:gd name="T56" fmla="*/ 749300 w 2520"/>
              <a:gd name="T57" fmla="*/ 1490663 h 2027"/>
              <a:gd name="T58" fmla="*/ 635000 w 2520"/>
              <a:gd name="T59" fmla="*/ 1528763 h 2027"/>
              <a:gd name="T60" fmla="*/ 419100 w 2520"/>
              <a:gd name="T61" fmla="*/ 1560513 h 2027"/>
              <a:gd name="T62" fmla="*/ 236538 w 2520"/>
              <a:gd name="T63" fmla="*/ 1673226 h 2027"/>
              <a:gd name="T64" fmla="*/ 101600 w 2520"/>
              <a:gd name="T65" fmla="*/ 1916113 h 2027"/>
              <a:gd name="T66" fmla="*/ 57150 w 2520"/>
              <a:gd name="T67" fmla="*/ 2347913 h 2027"/>
              <a:gd name="T68" fmla="*/ 31750 w 2520"/>
              <a:gd name="T69" fmla="*/ 3135313 h 2027"/>
              <a:gd name="T70" fmla="*/ 11112 w 2520"/>
              <a:gd name="T71" fmla="*/ 2843213 h 2027"/>
              <a:gd name="T72" fmla="*/ 0 w 2520"/>
              <a:gd name="T73" fmla="*/ 2341563 h 2027"/>
              <a:gd name="T74" fmla="*/ 11112 w 2520"/>
              <a:gd name="T75" fmla="*/ 2122488 h 2027"/>
              <a:gd name="T76" fmla="*/ 44450 w 2520"/>
              <a:gd name="T77" fmla="*/ 1936751 h 2027"/>
              <a:gd name="T78" fmla="*/ 101600 w 2520"/>
              <a:gd name="T79" fmla="*/ 1757363 h 2027"/>
              <a:gd name="T80" fmla="*/ 236538 w 2520"/>
              <a:gd name="T81" fmla="*/ 1538288 h 2027"/>
              <a:gd name="T82" fmla="*/ 415925 w 2520"/>
              <a:gd name="T83" fmla="*/ 1403350 h 2027"/>
              <a:gd name="T84" fmla="*/ 539750 w 2520"/>
              <a:gd name="T85" fmla="*/ 1357313 h 2027"/>
              <a:gd name="T86" fmla="*/ 590550 w 2520"/>
              <a:gd name="T87" fmla="*/ 1268413 h 2027"/>
              <a:gd name="T88" fmla="*/ 641350 w 2520"/>
              <a:gd name="T89" fmla="*/ 1133475 h 2027"/>
              <a:gd name="T90" fmla="*/ 762000 w 2520"/>
              <a:gd name="T91" fmla="*/ 989013 h 2027"/>
              <a:gd name="T92" fmla="*/ 819150 w 2520"/>
              <a:gd name="T93" fmla="*/ 944563 h 2027"/>
              <a:gd name="T94" fmla="*/ 1001712 w 2520"/>
              <a:gd name="T95" fmla="*/ 863600 h 2027"/>
              <a:gd name="T96" fmla="*/ 1054100 w 2520"/>
              <a:gd name="T97" fmla="*/ 893763 h 2027"/>
              <a:gd name="T98" fmla="*/ 1497012 w 2520"/>
              <a:gd name="T99" fmla="*/ 998538 h 2027"/>
              <a:gd name="T100" fmla="*/ 2262187 w 2520"/>
              <a:gd name="T101" fmla="*/ 952500 h 2027"/>
              <a:gd name="T102" fmla="*/ 3003550 w 2520"/>
              <a:gd name="T103" fmla="*/ 677863 h 2027"/>
              <a:gd name="T104" fmla="*/ 3297238 w 2520"/>
              <a:gd name="T105" fmla="*/ 504825 h 2027"/>
              <a:gd name="T106" fmla="*/ 3476625 w 2520"/>
              <a:gd name="T107" fmla="*/ 368300 h 2027"/>
              <a:gd name="T108" fmla="*/ 3702050 w 2520"/>
              <a:gd name="T109" fmla="*/ 233363 h 2027"/>
              <a:gd name="T110" fmla="*/ 3656013 w 2520"/>
              <a:gd name="T111" fmla="*/ 187325 h 2027"/>
              <a:gd name="T112" fmla="*/ 3476625 w 2520"/>
              <a:gd name="T113" fmla="*/ 98425 h 2027"/>
              <a:gd name="T114" fmla="*/ 3432175 w 2520"/>
              <a:gd name="T115" fmla="*/ 98425 h 2027"/>
              <a:gd name="T116" fmla="*/ 3344863 w 2520"/>
              <a:gd name="T117" fmla="*/ 146050 h 2027"/>
              <a:gd name="T118" fmla="*/ 3297238 w 2520"/>
              <a:gd name="T119" fmla="*/ 187325 h 2027"/>
              <a:gd name="T120" fmla="*/ 3297238 w 2520"/>
              <a:gd name="T121" fmla="*/ 142875 h 202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520"/>
              <a:gd name="T184" fmla="*/ 0 h 2027"/>
              <a:gd name="T185" fmla="*/ 2520 w 2520"/>
              <a:gd name="T186" fmla="*/ 2027 h 202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520" h="2027">
                <a:moveTo>
                  <a:pt x="2077" y="90"/>
                </a:moveTo>
                <a:cubicBezTo>
                  <a:pt x="2082" y="81"/>
                  <a:pt x="2096" y="71"/>
                  <a:pt x="2105" y="62"/>
                </a:cubicBezTo>
                <a:cubicBezTo>
                  <a:pt x="2114" y="53"/>
                  <a:pt x="2124" y="42"/>
                  <a:pt x="2133" y="33"/>
                </a:cubicBezTo>
                <a:cubicBezTo>
                  <a:pt x="2142" y="24"/>
                  <a:pt x="2143" y="10"/>
                  <a:pt x="2162" y="5"/>
                </a:cubicBezTo>
                <a:cubicBezTo>
                  <a:pt x="2181" y="0"/>
                  <a:pt x="2214" y="0"/>
                  <a:pt x="2247" y="5"/>
                </a:cubicBezTo>
                <a:cubicBezTo>
                  <a:pt x="2280" y="10"/>
                  <a:pt x="2331" y="26"/>
                  <a:pt x="2358" y="35"/>
                </a:cubicBezTo>
                <a:cubicBezTo>
                  <a:pt x="2385" y="44"/>
                  <a:pt x="2392" y="53"/>
                  <a:pt x="2412" y="60"/>
                </a:cubicBezTo>
                <a:cubicBezTo>
                  <a:pt x="2432" y="67"/>
                  <a:pt x="2463" y="78"/>
                  <a:pt x="2480" y="79"/>
                </a:cubicBezTo>
                <a:cubicBezTo>
                  <a:pt x="2497" y="80"/>
                  <a:pt x="2512" y="60"/>
                  <a:pt x="2516" y="67"/>
                </a:cubicBezTo>
                <a:cubicBezTo>
                  <a:pt x="2520" y="74"/>
                  <a:pt x="2516" y="105"/>
                  <a:pt x="2504" y="123"/>
                </a:cubicBezTo>
                <a:cubicBezTo>
                  <a:pt x="2492" y="141"/>
                  <a:pt x="2464" y="162"/>
                  <a:pt x="2445" y="175"/>
                </a:cubicBezTo>
                <a:cubicBezTo>
                  <a:pt x="2426" y="188"/>
                  <a:pt x="2435" y="174"/>
                  <a:pt x="2389" y="203"/>
                </a:cubicBezTo>
                <a:cubicBezTo>
                  <a:pt x="2343" y="232"/>
                  <a:pt x="2216" y="314"/>
                  <a:pt x="2168" y="347"/>
                </a:cubicBezTo>
                <a:cubicBezTo>
                  <a:pt x="2120" y="380"/>
                  <a:pt x="2123" y="382"/>
                  <a:pt x="2100" y="399"/>
                </a:cubicBezTo>
                <a:cubicBezTo>
                  <a:pt x="2077" y="416"/>
                  <a:pt x="2074" y="418"/>
                  <a:pt x="2028" y="447"/>
                </a:cubicBezTo>
                <a:cubicBezTo>
                  <a:pt x="1982" y="476"/>
                  <a:pt x="1908" y="528"/>
                  <a:pt x="1822" y="572"/>
                </a:cubicBezTo>
                <a:cubicBezTo>
                  <a:pt x="1736" y="616"/>
                  <a:pt x="1642" y="676"/>
                  <a:pt x="1510" y="714"/>
                </a:cubicBezTo>
                <a:cubicBezTo>
                  <a:pt x="1378" y="752"/>
                  <a:pt x="1156" y="790"/>
                  <a:pt x="1028" y="799"/>
                </a:cubicBezTo>
                <a:cubicBezTo>
                  <a:pt x="900" y="808"/>
                  <a:pt x="811" y="788"/>
                  <a:pt x="744" y="770"/>
                </a:cubicBezTo>
                <a:cubicBezTo>
                  <a:pt x="677" y="752"/>
                  <a:pt x="648" y="712"/>
                  <a:pt x="624" y="692"/>
                </a:cubicBezTo>
                <a:cubicBezTo>
                  <a:pt x="600" y="672"/>
                  <a:pt x="615" y="657"/>
                  <a:pt x="600" y="651"/>
                </a:cubicBezTo>
                <a:cubicBezTo>
                  <a:pt x="585" y="645"/>
                  <a:pt x="555" y="655"/>
                  <a:pt x="536" y="659"/>
                </a:cubicBezTo>
                <a:cubicBezTo>
                  <a:pt x="517" y="663"/>
                  <a:pt x="496" y="666"/>
                  <a:pt x="484" y="675"/>
                </a:cubicBezTo>
                <a:cubicBezTo>
                  <a:pt x="472" y="684"/>
                  <a:pt x="460" y="703"/>
                  <a:pt x="461" y="714"/>
                </a:cubicBezTo>
                <a:cubicBezTo>
                  <a:pt x="462" y="725"/>
                  <a:pt x="475" y="733"/>
                  <a:pt x="489" y="742"/>
                </a:cubicBezTo>
                <a:cubicBezTo>
                  <a:pt x="503" y="751"/>
                  <a:pt x="532" y="761"/>
                  <a:pt x="546" y="770"/>
                </a:cubicBezTo>
                <a:cubicBezTo>
                  <a:pt x="560" y="779"/>
                  <a:pt x="579" y="780"/>
                  <a:pt x="574" y="799"/>
                </a:cubicBezTo>
                <a:cubicBezTo>
                  <a:pt x="569" y="818"/>
                  <a:pt x="534" y="861"/>
                  <a:pt x="517" y="884"/>
                </a:cubicBezTo>
                <a:cubicBezTo>
                  <a:pt x="500" y="907"/>
                  <a:pt x="492" y="926"/>
                  <a:pt x="472" y="939"/>
                </a:cubicBezTo>
                <a:cubicBezTo>
                  <a:pt x="452" y="952"/>
                  <a:pt x="435" y="956"/>
                  <a:pt x="400" y="963"/>
                </a:cubicBezTo>
                <a:cubicBezTo>
                  <a:pt x="365" y="970"/>
                  <a:pt x="306" y="968"/>
                  <a:pt x="264" y="983"/>
                </a:cubicBezTo>
                <a:cubicBezTo>
                  <a:pt x="222" y="998"/>
                  <a:pt x="182" y="1017"/>
                  <a:pt x="149" y="1054"/>
                </a:cubicBezTo>
                <a:cubicBezTo>
                  <a:pt x="116" y="1091"/>
                  <a:pt x="83" y="1136"/>
                  <a:pt x="64" y="1207"/>
                </a:cubicBezTo>
                <a:cubicBezTo>
                  <a:pt x="45" y="1278"/>
                  <a:pt x="43" y="1351"/>
                  <a:pt x="36" y="1479"/>
                </a:cubicBezTo>
                <a:cubicBezTo>
                  <a:pt x="29" y="1607"/>
                  <a:pt x="25" y="1923"/>
                  <a:pt x="20" y="1975"/>
                </a:cubicBezTo>
                <a:cubicBezTo>
                  <a:pt x="15" y="2027"/>
                  <a:pt x="10" y="1874"/>
                  <a:pt x="7" y="1791"/>
                </a:cubicBezTo>
                <a:cubicBezTo>
                  <a:pt x="4" y="1708"/>
                  <a:pt x="0" y="1551"/>
                  <a:pt x="0" y="1475"/>
                </a:cubicBezTo>
                <a:cubicBezTo>
                  <a:pt x="0" y="1399"/>
                  <a:pt x="2" y="1379"/>
                  <a:pt x="7" y="1337"/>
                </a:cubicBezTo>
                <a:cubicBezTo>
                  <a:pt x="12" y="1295"/>
                  <a:pt x="19" y="1258"/>
                  <a:pt x="28" y="1220"/>
                </a:cubicBezTo>
                <a:cubicBezTo>
                  <a:pt x="37" y="1182"/>
                  <a:pt x="44" y="1149"/>
                  <a:pt x="64" y="1107"/>
                </a:cubicBezTo>
                <a:cubicBezTo>
                  <a:pt x="84" y="1065"/>
                  <a:pt x="116" y="1006"/>
                  <a:pt x="149" y="969"/>
                </a:cubicBezTo>
                <a:cubicBezTo>
                  <a:pt x="182" y="932"/>
                  <a:pt x="230" y="903"/>
                  <a:pt x="262" y="884"/>
                </a:cubicBezTo>
                <a:cubicBezTo>
                  <a:pt x="294" y="865"/>
                  <a:pt x="322" y="869"/>
                  <a:pt x="340" y="855"/>
                </a:cubicBezTo>
                <a:cubicBezTo>
                  <a:pt x="358" y="841"/>
                  <a:pt x="361" y="822"/>
                  <a:pt x="372" y="799"/>
                </a:cubicBezTo>
                <a:cubicBezTo>
                  <a:pt x="383" y="776"/>
                  <a:pt x="386" y="743"/>
                  <a:pt x="404" y="714"/>
                </a:cubicBezTo>
                <a:cubicBezTo>
                  <a:pt x="422" y="685"/>
                  <a:pt x="461" y="643"/>
                  <a:pt x="480" y="623"/>
                </a:cubicBezTo>
                <a:cubicBezTo>
                  <a:pt x="499" y="603"/>
                  <a:pt x="491" y="608"/>
                  <a:pt x="516" y="595"/>
                </a:cubicBezTo>
                <a:cubicBezTo>
                  <a:pt x="541" y="582"/>
                  <a:pt x="606" y="549"/>
                  <a:pt x="631" y="544"/>
                </a:cubicBezTo>
                <a:cubicBezTo>
                  <a:pt x="656" y="539"/>
                  <a:pt x="612" y="549"/>
                  <a:pt x="664" y="563"/>
                </a:cubicBezTo>
                <a:cubicBezTo>
                  <a:pt x="716" y="577"/>
                  <a:pt x="816" y="623"/>
                  <a:pt x="943" y="629"/>
                </a:cubicBezTo>
                <a:cubicBezTo>
                  <a:pt x="1070" y="635"/>
                  <a:pt x="1267" y="634"/>
                  <a:pt x="1425" y="600"/>
                </a:cubicBezTo>
                <a:cubicBezTo>
                  <a:pt x="1583" y="566"/>
                  <a:pt x="1783" y="474"/>
                  <a:pt x="1892" y="427"/>
                </a:cubicBezTo>
                <a:cubicBezTo>
                  <a:pt x="2001" y="380"/>
                  <a:pt x="2027" y="350"/>
                  <a:pt x="2077" y="318"/>
                </a:cubicBezTo>
                <a:cubicBezTo>
                  <a:pt x="2127" y="286"/>
                  <a:pt x="2148" y="260"/>
                  <a:pt x="2190" y="232"/>
                </a:cubicBezTo>
                <a:cubicBezTo>
                  <a:pt x="2232" y="204"/>
                  <a:pt x="2313" y="166"/>
                  <a:pt x="2332" y="147"/>
                </a:cubicBezTo>
                <a:cubicBezTo>
                  <a:pt x="2351" y="128"/>
                  <a:pt x="2327" y="132"/>
                  <a:pt x="2303" y="118"/>
                </a:cubicBezTo>
                <a:cubicBezTo>
                  <a:pt x="2279" y="104"/>
                  <a:pt x="2213" y="71"/>
                  <a:pt x="2190" y="62"/>
                </a:cubicBezTo>
                <a:cubicBezTo>
                  <a:pt x="2167" y="53"/>
                  <a:pt x="2176" y="57"/>
                  <a:pt x="2162" y="62"/>
                </a:cubicBezTo>
                <a:cubicBezTo>
                  <a:pt x="2148" y="67"/>
                  <a:pt x="2121" y="83"/>
                  <a:pt x="2107" y="92"/>
                </a:cubicBezTo>
                <a:cubicBezTo>
                  <a:pt x="2093" y="101"/>
                  <a:pt x="2082" y="118"/>
                  <a:pt x="2077" y="118"/>
                </a:cubicBezTo>
                <a:cubicBezTo>
                  <a:pt x="2072" y="118"/>
                  <a:pt x="2072" y="99"/>
                  <a:pt x="2077" y="90"/>
                </a:cubicBez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scene3d>
            <a:camera prst="obliqueTopRigh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" name="Freeform 12"/>
          <p:cNvSpPr>
            <a:spLocks/>
          </p:cNvSpPr>
          <p:nvPr/>
        </p:nvSpPr>
        <p:spPr bwMode="ltGray">
          <a:xfrm>
            <a:off x="4478517" y="890587"/>
            <a:ext cx="1377950" cy="1974850"/>
          </a:xfrm>
          <a:custGeom>
            <a:avLst/>
            <a:gdLst>
              <a:gd name="T0" fmla="*/ 882650 w 868"/>
              <a:gd name="T1" fmla="*/ 658812 h 1244"/>
              <a:gd name="T2" fmla="*/ 1062038 w 868"/>
              <a:gd name="T3" fmla="*/ 523875 h 1244"/>
              <a:gd name="T4" fmla="*/ 1192213 w 868"/>
              <a:gd name="T5" fmla="*/ 401637 h 1244"/>
              <a:gd name="T6" fmla="*/ 1287463 w 868"/>
              <a:gd name="T7" fmla="*/ 207963 h 1244"/>
              <a:gd name="T8" fmla="*/ 1333500 w 868"/>
              <a:gd name="T9" fmla="*/ 73025 h 1244"/>
              <a:gd name="T10" fmla="*/ 1377950 w 868"/>
              <a:gd name="T11" fmla="*/ 28575 h 1244"/>
              <a:gd name="T12" fmla="*/ 1338263 w 868"/>
              <a:gd name="T13" fmla="*/ 249237 h 1244"/>
              <a:gd name="T14" fmla="*/ 1333500 w 868"/>
              <a:gd name="T15" fmla="*/ 568325 h 1244"/>
              <a:gd name="T16" fmla="*/ 1287463 w 868"/>
              <a:gd name="T17" fmla="*/ 882650 h 1244"/>
              <a:gd name="T18" fmla="*/ 1152525 w 868"/>
              <a:gd name="T19" fmla="*/ 1243012 h 1244"/>
              <a:gd name="T20" fmla="*/ 985838 w 868"/>
              <a:gd name="T21" fmla="*/ 1425575 h 1244"/>
              <a:gd name="T22" fmla="*/ 960438 w 868"/>
              <a:gd name="T23" fmla="*/ 1439862 h 1244"/>
              <a:gd name="T24" fmla="*/ 931863 w 868"/>
              <a:gd name="T25" fmla="*/ 1443037 h 1244"/>
              <a:gd name="T26" fmla="*/ 857250 w 868"/>
              <a:gd name="T27" fmla="*/ 1412875 h 1244"/>
              <a:gd name="T28" fmla="*/ 785812 w 868"/>
              <a:gd name="T29" fmla="*/ 1358900 h 1244"/>
              <a:gd name="T30" fmla="*/ 709612 w 868"/>
              <a:gd name="T31" fmla="*/ 1258887 h 1244"/>
              <a:gd name="T32" fmla="*/ 693737 w 868"/>
              <a:gd name="T33" fmla="*/ 1225550 h 1244"/>
              <a:gd name="T34" fmla="*/ 682625 w 868"/>
              <a:gd name="T35" fmla="*/ 1171575 h 1244"/>
              <a:gd name="T36" fmla="*/ 704850 w 868"/>
              <a:gd name="T37" fmla="*/ 871538 h 1244"/>
              <a:gd name="T38" fmla="*/ 838200 w 868"/>
              <a:gd name="T39" fmla="*/ 568325 h 1244"/>
              <a:gd name="T40" fmla="*/ 927100 w 868"/>
              <a:gd name="T41" fmla="*/ 388937 h 1244"/>
              <a:gd name="T42" fmla="*/ 1108075 w 868"/>
              <a:gd name="T43" fmla="*/ 207963 h 1244"/>
              <a:gd name="T44" fmla="*/ 1071563 w 868"/>
              <a:gd name="T45" fmla="*/ 668337 h 1244"/>
              <a:gd name="T46" fmla="*/ 1062038 w 868"/>
              <a:gd name="T47" fmla="*/ 928688 h 1244"/>
              <a:gd name="T48" fmla="*/ 973138 w 868"/>
              <a:gd name="T49" fmla="*/ 1204912 h 1244"/>
              <a:gd name="T50" fmla="*/ 927100 w 868"/>
              <a:gd name="T51" fmla="*/ 1289050 h 1244"/>
              <a:gd name="T52" fmla="*/ 898525 w 868"/>
              <a:gd name="T53" fmla="*/ 1333500 h 1244"/>
              <a:gd name="T54" fmla="*/ 709612 w 868"/>
              <a:gd name="T55" fmla="*/ 1487487 h 1244"/>
              <a:gd name="T56" fmla="*/ 582613 w 868"/>
              <a:gd name="T57" fmla="*/ 1557337 h 1244"/>
              <a:gd name="T58" fmla="*/ 477838 w 868"/>
              <a:gd name="T59" fmla="*/ 1738313 h 1244"/>
              <a:gd name="T60" fmla="*/ 347662 w 868"/>
              <a:gd name="T61" fmla="*/ 1887538 h 1244"/>
              <a:gd name="T62" fmla="*/ 207963 w 868"/>
              <a:gd name="T63" fmla="*/ 1963738 h 1244"/>
              <a:gd name="T64" fmla="*/ 17463 w 868"/>
              <a:gd name="T65" fmla="*/ 1951038 h 1244"/>
              <a:gd name="T66" fmla="*/ 101600 w 868"/>
              <a:gd name="T67" fmla="*/ 1903413 h 1244"/>
              <a:gd name="T68" fmla="*/ 252413 w 868"/>
              <a:gd name="T69" fmla="*/ 1811338 h 1244"/>
              <a:gd name="T70" fmla="*/ 433388 w 868"/>
              <a:gd name="T71" fmla="*/ 1603375 h 1244"/>
              <a:gd name="T72" fmla="*/ 595313 w 868"/>
              <a:gd name="T73" fmla="*/ 1417637 h 1244"/>
              <a:gd name="T74" fmla="*/ 754062 w 868"/>
              <a:gd name="T75" fmla="*/ 1309687 h 1244"/>
              <a:gd name="T76" fmla="*/ 842963 w 868"/>
              <a:gd name="T77" fmla="*/ 1277937 h 1244"/>
              <a:gd name="T78" fmla="*/ 952500 w 868"/>
              <a:gd name="T79" fmla="*/ 1119187 h 1244"/>
              <a:gd name="T80" fmla="*/ 1001713 w 868"/>
              <a:gd name="T81" fmla="*/ 795337 h 1244"/>
              <a:gd name="T82" fmla="*/ 1017588 w 868"/>
              <a:gd name="T83" fmla="*/ 568325 h 1244"/>
              <a:gd name="T84" fmla="*/ 1046163 w 868"/>
              <a:gd name="T85" fmla="*/ 376237 h 1244"/>
              <a:gd name="T86" fmla="*/ 982663 w 868"/>
              <a:gd name="T87" fmla="*/ 407988 h 1244"/>
              <a:gd name="T88" fmla="*/ 812800 w 868"/>
              <a:gd name="T89" fmla="*/ 741362 h 1244"/>
              <a:gd name="T90" fmla="*/ 747712 w 868"/>
              <a:gd name="T91" fmla="*/ 1017587 h 1244"/>
              <a:gd name="T92" fmla="*/ 760412 w 868"/>
              <a:gd name="T93" fmla="*/ 1233487 h 1244"/>
              <a:gd name="T94" fmla="*/ 804862 w 868"/>
              <a:gd name="T95" fmla="*/ 1346200 h 1244"/>
              <a:gd name="T96" fmla="*/ 822325 w 868"/>
              <a:gd name="T97" fmla="*/ 1358900 h 1244"/>
              <a:gd name="T98" fmla="*/ 844550 w 868"/>
              <a:gd name="T99" fmla="*/ 1355725 h 1244"/>
              <a:gd name="T100" fmla="*/ 1017588 w 868"/>
              <a:gd name="T101" fmla="*/ 1289050 h 1244"/>
              <a:gd name="T102" fmla="*/ 1152525 w 868"/>
              <a:gd name="T103" fmla="*/ 1063625 h 1244"/>
              <a:gd name="T104" fmla="*/ 1243013 w 868"/>
              <a:gd name="T105" fmla="*/ 793750 h 1244"/>
              <a:gd name="T106" fmla="*/ 1255713 w 868"/>
              <a:gd name="T107" fmla="*/ 515937 h 1244"/>
              <a:gd name="T108" fmla="*/ 1249363 w 868"/>
              <a:gd name="T109" fmla="*/ 395287 h 1244"/>
              <a:gd name="T110" fmla="*/ 1185863 w 868"/>
              <a:gd name="T111" fmla="*/ 515937 h 1244"/>
              <a:gd name="T112" fmla="*/ 1116013 w 868"/>
              <a:gd name="T113" fmla="*/ 566737 h 1244"/>
              <a:gd name="T114" fmla="*/ 882650 w 868"/>
              <a:gd name="T115" fmla="*/ 658812 h 124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68"/>
              <a:gd name="T175" fmla="*/ 0 h 1244"/>
              <a:gd name="T176" fmla="*/ 868 w 868"/>
              <a:gd name="T177" fmla="*/ 1244 h 124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68" h="1244">
                <a:moveTo>
                  <a:pt x="556" y="415"/>
                </a:moveTo>
                <a:cubicBezTo>
                  <a:pt x="551" y="410"/>
                  <a:pt x="637" y="357"/>
                  <a:pt x="669" y="330"/>
                </a:cubicBezTo>
                <a:cubicBezTo>
                  <a:pt x="701" y="303"/>
                  <a:pt x="727" y="286"/>
                  <a:pt x="751" y="253"/>
                </a:cubicBezTo>
                <a:cubicBezTo>
                  <a:pt x="775" y="220"/>
                  <a:pt x="796" y="165"/>
                  <a:pt x="811" y="131"/>
                </a:cubicBezTo>
                <a:cubicBezTo>
                  <a:pt x="826" y="97"/>
                  <a:pt x="831" y="65"/>
                  <a:pt x="840" y="46"/>
                </a:cubicBezTo>
                <a:cubicBezTo>
                  <a:pt x="849" y="27"/>
                  <a:pt x="868" y="0"/>
                  <a:pt x="868" y="18"/>
                </a:cubicBezTo>
                <a:cubicBezTo>
                  <a:pt x="868" y="36"/>
                  <a:pt x="848" y="100"/>
                  <a:pt x="843" y="157"/>
                </a:cubicBezTo>
                <a:cubicBezTo>
                  <a:pt x="838" y="214"/>
                  <a:pt x="845" y="292"/>
                  <a:pt x="840" y="358"/>
                </a:cubicBezTo>
                <a:cubicBezTo>
                  <a:pt x="835" y="424"/>
                  <a:pt x="830" y="485"/>
                  <a:pt x="811" y="556"/>
                </a:cubicBezTo>
                <a:cubicBezTo>
                  <a:pt x="792" y="627"/>
                  <a:pt x="758" y="726"/>
                  <a:pt x="726" y="783"/>
                </a:cubicBezTo>
                <a:cubicBezTo>
                  <a:pt x="694" y="840"/>
                  <a:pt x="641" y="877"/>
                  <a:pt x="621" y="898"/>
                </a:cubicBezTo>
                <a:cubicBezTo>
                  <a:pt x="601" y="919"/>
                  <a:pt x="611" y="905"/>
                  <a:pt x="605" y="907"/>
                </a:cubicBezTo>
                <a:cubicBezTo>
                  <a:pt x="599" y="909"/>
                  <a:pt x="598" y="912"/>
                  <a:pt x="587" y="909"/>
                </a:cubicBezTo>
                <a:cubicBezTo>
                  <a:pt x="576" y="906"/>
                  <a:pt x="555" y="899"/>
                  <a:pt x="540" y="890"/>
                </a:cubicBezTo>
                <a:cubicBezTo>
                  <a:pt x="525" y="881"/>
                  <a:pt x="511" y="872"/>
                  <a:pt x="495" y="856"/>
                </a:cubicBezTo>
                <a:cubicBezTo>
                  <a:pt x="479" y="840"/>
                  <a:pt x="457" y="807"/>
                  <a:pt x="447" y="793"/>
                </a:cubicBezTo>
                <a:cubicBezTo>
                  <a:pt x="437" y="779"/>
                  <a:pt x="440" y="781"/>
                  <a:pt x="437" y="772"/>
                </a:cubicBezTo>
                <a:cubicBezTo>
                  <a:pt x="434" y="763"/>
                  <a:pt x="429" y="775"/>
                  <a:pt x="430" y="738"/>
                </a:cubicBezTo>
                <a:cubicBezTo>
                  <a:pt x="431" y="701"/>
                  <a:pt x="428" y="612"/>
                  <a:pt x="444" y="549"/>
                </a:cubicBezTo>
                <a:cubicBezTo>
                  <a:pt x="460" y="486"/>
                  <a:pt x="505" y="409"/>
                  <a:pt x="528" y="358"/>
                </a:cubicBezTo>
                <a:cubicBezTo>
                  <a:pt x="551" y="307"/>
                  <a:pt x="556" y="283"/>
                  <a:pt x="584" y="245"/>
                </a:cubicBezTo>
                <a:cubicBezTo>
                  <a:pt x="612" y="207"/>
                  <a:pt x="683" y="102"/>
                  <a:pt x="698" y="131"/>
                </a:cubicBezTo>
                <a:cubicBezTo>
                  <a:pt x="713" y="160"/>
                  <a:pt x="680" y="345"/>
                  <a:pt x="675" y="421"/>
                </a:cubicBezTo>
                <a:cubicBezTo>
                  <a:pt x="670" y="497"/>
                  <a:pt x="679" y="529"/>
                  <a:pt x="669" y="585"/>
                </a:cubicBezTo>
                <a:cubicBezTo>
                  <a:pt x="659" y="641"/>
                  <a:pt x="627" y="721"/>
                  <a:pt x="613" y="759"/>
                </a:cubicBezTo>
                <a:cubicBezTo>
                  <a:pt x="599" y="797"/>
                  <a:pt x="592" y="799"/>
                  <a:pt x="584" y="812"/>
                </a:cubicBezTo>
                <a:cubicBezTo>
                  <a:pt x="576" y="825"/>
                  <a:pt x="589" y="819"/>
                  <a:pt x="566" y="840"/>
                </a:cubicBezTo>
                <a:cubicBezTo>
                  <a:pt x="543" y="861"/>
                  <a:pt x="480" y="913"/>
                  <a:pt x="447" y="937"/>
                </a:cubicBezTo>
                <a:cubicBezTo>
                  <a:pt x="414" y="961"/>
                  <a:pt x="391" y="955"/>
                  <a:pt x="367" y="981"/>
                </a:cubicBezTo>
                <a:cubicBezTo>
                  <a:pt x="343" y="1007"/>
                  <a:pt x="326" y="1060"/>
                  <a:pt x="301" y="1095"/>
                </a:cubicBezTo>
                <a:cubicBezTo>
                  <a:pt x="276" y="1130"/>
                  <a:pt x="247" y="1165"/>
                  <a:pt x="219" y="1189"/>
                </a:cubicBezTo>
                <a:cubicBezTo>
                  <a:pt x="191" y="1213"/>
                  <a:pt x="166" y="1230"/>
                  <a:pt x="131" y="1237"/>
                </a:cubicBezTo>
                <a:cubicBezTo>
                  <a:pt x="96" y="1244"/>
                  <a:pt x="22" y="1235"/>
                  <a:pt x="11" y="1229"/>
                </a:cubicBezTo>
                <a:cubicBezTo>
                  <a:pt x="0" y="1223"/>
                  <a:pt x="39" y="1214"/>
                  <a:pt x="64" y="1199"/>
                </a:cubicBezTo>
                <a:cubicBezTo>
                  <a:pt x="89" y="1184"/>
                  <a:pt x="124" y="1172"/>
                  <a:pt x="159" y="1141"/>
                </a:cubicBezTo>
                <a:cubicBezTo>
                  <a:pt x="194" y="1110"/>
                  <a:pt x="237" y="1051"/>
                  <a:pt x="273" y="1010"/>
                </a:cubicBezTo>
                <a:cubicBezTo>
                  <a:pt x="309" y="969"/>
                  <a:pt x="341" y="924"/>
                  <a:pt x="375" y="893"/>
                </a:cubicBezTo>
                <a:cubicBezTo>
                  <a:pt x="409" y="862"/>
                  <a:pt x="449" y="840"/>
                  <a:pt x="475" y="825"/>
                </a:cubicBezTo>
                <a:cubicBezTo>
                  <a:pt x="501" y="810"/>
                  <a:pt x="510" y="825"/>
                  <a:pt x="531" y="805"/>
                </a:cubicBezTo>
                <a:cubicBezTo>
                  <a:pt x="552" y="785"/>
                  <a:pt x="583" y="756"/>
                  <a:pt x="600" y="705"/>
                </a:cubicBezTo>
                <a:cubicBezTo>
                  <a:pt x="617" y="654"/>
                  <a:pt x="624" y="559"/>
                  <a:pt x="631" y="501"/>
                </a:cubicBezTo>
                <a:cubicBezTo>
                  <a:pt x="638" y="443"/>
                  <a:pt x="636" y="402"/>
                  <a:pt x="641" y="358"/>
                </a:cubicBezTo>
                <a:cubicBezTo>
                  <a:pt x="646" y="314"/>
                  <a:pt x="663" y="254"/>
                  <a:pt x="659" y="237"/>
                </a:cubicBezTo>
                <a:cubicBezTo>
                  <a:pt x="655" y="220"/>
                  <a:pt x="643" y="219"/>
                  <a:pt x="619" y="257"/>
                </a:cubicBezTo>
                <a:cubicBezTo>
                  <a:pt x="595" y="295"/>
                  <a:pt x="537" y="403"/>
                  <a:pt x="512" y="467"/>
                </a:cubicBezTo>
                <a:cubicBezTo>
                  <a:pt x="487" y="531"/>
                  <a:pt x="477" y="589"/>
                  <a:pt x="471" y="641"/>
                </a:cubicBezTo>
                <a:cubicBezTo>
                  <a:pt x="465" y="693"/>
                  <a:pt x="473" y="743"/>
                  <a:pt x="479" y="777"/>
                </a:cubicBezTo>
                <a:cubicBezTo>
                  <a:pt x="485" y="811"/>
                  <a:pt x="501" y="835"/>
                  <a:pt x="507" y="848"/>
                </a:cubicBezTo>
                <a:cubicBezTo>
                  <a:pt x="513" y="861"/>
                  <a:pt x="514" y="855"/>
                  <a:pt x="518" y="856"/>
                </a:cubicBezTo>
                <a:cubicBezTo>
                  <a:pt x="522" y="857"/>
                  <a:pt x="512" y="861"/>
                  <a:pt x="532" y="854"/>
                </a:cubicBezTo>
                <a:cubicBezTo>
                  <a:pt x="552" y="847"/>
                  <a:pt x="609" y="843"/>
                  <a:pt x="641" y="812"/>
                </a:cubicBezTo>
                <a:cubicBezTo>
                  <a:pt x="673" y="781"/>
                  <a:pt x="702" y="722"/>
                  <a:pt x="726" y="670"/>
                </a:cubicBezTo>
                <a:cubicBezTo>
                  <a:pt x="750" y="618"/>
                  <a:pt x="772" y="557"/>
                  <a:pt x="783" y="500"/>
                </a:cubicBezTo>
                <a:cubicBezTo>
                  <a:pt x="794" y="443"/>
                  <a:pt x="790" y="367"/>
                  <a:pt x="791" y="325"/>
                </a:cubicBezTo>
                <a:cubicBezTo>
                  <a:pt x="792" y="283"/>
                  <a:pt x="794" y="249"/>
                  <a:pt x="787" y="249"/>
                </a:cubicBezTo>
                <a:cubicBezTo>
                  <a:pt x="780" y="249"/>
                  <a:pt x="761" y="307"/>
                  <a:pt x="747" y="325"/>
                </a:cubicBezTo>
                <a:cubicBezTo>
                  <a:pt x="733" y="343"/>
                  <a:pt x="735" y="342"/>
                  <a:pt x="703" y="357"/>
                </a:cubicBezTo>
                <a:cubicBezTo>
                  <a:pt x="671" y="372"/>
                  <a:pt x="587" y="403"/>
                  <a:pt x="556" y="415"/>
                </a:cubicBez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scene3d>
            <a:camera prst="obliqueTopRigh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ln w="18000">
                <a:solidFill>
                  <a:srgbClr val="CD3333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25" name="Freeform 11"/>
          <p:cNvSpPr>
            <a:spLocks/>
          </p:cNvSpPr>
          <p:nvPr/>
        </p:nvSpPr>
        <p:spPr bwMode="ltGray">
          <a:xfrm>
            <a:off x="4103867" y="2413000"/>
            <a:ext cx="531812" cy="323850"/>
          </a:xfrm>
          <a:custGeom>
            <a:avLst/>
            <a:gdLst>
              <a:gd name="T0" fmla="*/ 14287 w 335"/>
              <a:gd name="T1" fmla="*/ 277813 h 204"/>
              <a:gd name="T2" fmla="*/ 104775 w 335"/>
              <a:gd name="T3" fmla="*/ 322263 h 204"/>
              <a:gd name="T4" fmla="*/ 163512 w 335"/>
              <a:gd name="T5" fmla="*/ 284163 h 204"/>
              <a:gd name="T6" fmla="*/ 220662 w 335"/>
              <a:gd name="T7" fmla="*/ 233363 h 204"/>
              <a:gd name="T8" fmla="*/ 271462 w 335"/>
              <a:gd name="T9" fmla="*/ 220663 h 204"/>
              <a:gd name="T10" fmla="*/ 374650 w 335"/>
              <a:gd name="T11" fmla="*/ 277813 h 204"/>
              <a:gd name="T12" fmla="*/ 509587 w 335"/>
              <a:gd name="T13" fmla="*/ 96837 h 204"/>
              <a:gd name="T14" fmla="*/ 509587 w 335"/>
              <a:gd name="T15" fmla="*/ 52388 h 204"/>
              <a:gd name="T16" fmla="*/ 374650 w 335"/>
              <a:gd name="T17" fmla="*/ 7938 h 204"/>
              <a:gd name="T18" fmla="*/ 284162 w 335"/>
              <a:gd name="T19" fmla="*/ 96837 h 204"/>
              <a:gd name="T20" fmla="*/ 149225 w 335"/>
              <a:gd name="T21" fmla="*/ 52388 h 204"/>
              <a:gd name="T22" fmla="*/ 14287 w 335"/>
              <a:gd name="T23" fmla="*/ 231775 h 204"/>
              <a:gd name="T24" fmla="*/ 60325 w 335"/>
              <a:gd name="T25" fmla="*/ 322263 h 20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35"/>
              <a:gd name="T40" fmla="*/ 0 h 204"/>
              <a:gd name="T41" fmla="*/ 335 w 335"/>
              <a:gd name="T42" fmla="*/ 204 h 20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35" h="204">
                <a:moveTo>
                  <a:pt x="9" y="175"/>
                </a:moveTo>
                <a:cubicBezTo>
                  <a:pt x="28" y="189"/>
                  <a:pt x="50" y="202"/>
                  <a:pt x="66" y="203"/>
                </a:cubicBezTo>
                <a:cubicBezTo>
                  <a:pt x="82" y="204"/>
                  <a:pt x="91" y="188"/>
                  <a:pt x="103" y="179"/>
                </a:cubicBezTo>
                <a:cubicBezTo>
                  <a:pt x="115" y="170"/>
                  <a:pt x="128" y="154"/>
                  <a:pt x="139" y="147"/>
                </a:cubicBezTo>
                <a:cubicBezTo>
                  <a:pt x="150" y="140"/>
                  <a:pt x="155" y="134"/>
                  <a:pt x="171" y="139"/>
                </a:cubicBezTo>
                <a:cubicBezTo>
                  <a:pt x="187" y="144"/>
                  <a:pt x="211" y="188"/>
                  <a:pt x="236" y="175"/>
                </a:cubicBezTo>
                <a:cubicBezTo>
                  <a:pt x="261" y="162"/>
                  <a:pt x="307" y="85"/>
                  <a:pt x="321" y="61"/>
                </a:cubicBezTo>
                <a:cubicBezTo>
                  <a:pt x="335" y="37"/>
                  <a:pt x="335" y="42"/>
                  <a:pt x="321" y="33"/>
                </a:cubicBezTo>
                <a:cubicBezTo>
                  <a:pt x="307" y="24"/>
                  <a:pt x="260" y="0"/>
                  <a:pt x="236" y="5"/>
                </a:cubicBezTo>
                <a:cubicBezTo>
                  <a:pt x="212" y="10"/>
                  <a:pt x="203" y="56"/>
                  <a:pt x="179" y="61"/>
                </a:cubicBezTo>
                <a:cubicBezTo>
                  <a:pt x="155" y="66"/>
                  <a:pt x="122" y="19"/>
                  <a:pt x="94" y="33"/>
                </a:cubicBezTo>
                <a:cubicBezTo>
                  <a:pt x="66" y="47"/>
                  <a:pt x="18" y="118"/>
                  <a:pt x="9" y="146"/>
                </a:cubicBezTo>
                <a:cubicBezTo>
                  <a:pt x="0" y="174"/>
                  <a:pt x="19" y="188"/>
                  <a:pt x="38" y="203"/>
                </a:cubicBezTo>
              </a:path>
            </a:pathLst>
          </a:custGeom>
          <a:gradFill rotWithShape="1"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6" name="Freeform 15"/>
          <p:cNvSpPr>
            <a:spLocks/>
          </p:cNvSpPr>
          <p:nvPr/>
        </p:nvSpPr>
        <p:spPr bwMode="ltGray">
          <a:xfrm>
            <a:off x="4319767" y="2747962"/>
            <a:ext cx="74612" cy="501650"/>
          </a:xfrm>
          <a:custGeom>
            <a:avLst/>
            <a:gdLst>
              <a:gd name="T0" fmla="*/ 23812 w 47"/>
              <a:gd name="T1" fmla="*/ 31750 h 316"/>
              <a:gd name="T2" fmla="*/ 63500 w 47"/>
              <a:gd name="T3" fmla="*/ 234950 h 316"/>
              <a:gd name="T4" fmla="*/ 68262 w 47"/>
              <a:gd name="T5" fmla="*/ 347662 h 316"/>
              <a:gd name="T6" fmla="*/ 20637 w 47"/>
              <a:gd name="T7" fmla="*/ 501650 h 316"/>
              <a:gd name="T8" fmla="*/ 39687 w 47"/>
              <a:gd name="T9" fmla="*/ 350837 h 316"/>
              <a:gd name="T10" fmla="*/ 34925 w 47"/>
              <a:gd name="T11" fmla="*/ 260350 h 316"/>
              <a:gd name="T12" fmla="*/ 1587 w 47"/>
              <a:gd name="T13" fmla="*/ 77787 h 316"/>
              <a:gd name="T14" fmla="*/ 23812 w 47"/>
              <a:gd name="T15" fmla="*/ 31750 h 31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7"/>
              <a:gd name="T25" fmla="*/ 0 h 316"/>
              <a:gd name="T26" fmla="*/ 47 w 47"/>
              <a:gd name="T27" fmla="*/ 316 h 31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7" h="316">
                <a:moveTo>
                  <a:pt x="15" y="20"/>
                </a:moveTo>
                <a:cubicBezTo>
                  <a:pt x="21" y="36"/>
                  <a:pt x="35" y="115"/>
                  <a:pt x="40" y="148"/>
                </a:cubicBezTo>
                <a:cubicBezTo>
                  <a:pt x="45" y="181"/>
                  <a:pt x="47" y="191"/>
                  <a:pt x="43" y="219"/>
                </a:cubicBezTo>
                <a:cubicBezTo>
                  <a:pt x="39" y="247"/>
                  <a:pt x="16" y="316"/>
                  <a:pt x="13" y="316"/>
                </a:cubicBezTo>
                <a:cubicBezTo>
                  <a:pt x="10" y="316"/>
                  <a:pt x="23" y="246"/>
                  <a:pt x="25" y="221"/>
                </a:cubicBezTo>
                <a:cubicBezTo>
                  <a:pt x="27" y="196"/>
                  <a:pt x="26" y="193"/>
                  <a:pt x="22" y="164"/>
                </a:cubicBezTo>
                <a:cubicBezTo>
                  <a:pt x="18" y="135"/>
                  <a:pt x="2" y="73"/>
                  <a:pt x="1" y="49"/>
                </a:cubicBezTo>
                <a:cubicBezTo>
                  <a:pt x="0" y="25"/>
                  <a:pt x="9" y="0"/>
                  <a:pt x="15" y="20"/>
                </a:cubicBez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7" name="Freeform 26"/>
          <p:cNvSpPr>
            <a:spLocks/>
          </p:cNvSpPr>
          <p:nvPr/>
        </p:nvSpPr>
        <p:spPr bwMode="ltGray">
          <a:xfrm>
            <a:off x="5153204" y="2509837"/>
            <a:ext cx="269875" cy="314325"/>
          </a:xfrm>
          <a:custGeom>
            <a:avLst/>
            <a:gdLst>
              <a:gd name="T0" fmla="*/ 84430 w 179"/>
              <a:gd name="T1" fmla="*/ 19822 h 222"/>
              <a:gd name="T2" fmla="*/ 0 w 179"/>
              <a:gd name="T3" fmla="*/ 220877 h 222"/>
              <a:gd name="T4" fmla="*/ 84430 w 179"/>
              <a:gd name="T5" fmla="*/ 260522 h 222"/>
              <a:gd name="T6" fmla="*/ 128153 w 179"/>
              <a:gd name="T7" fmla="*/ 301582 h 222"/>
              <a:gd name="T8" fmla="*/ 256306 w 179"/>
              <a:gd name="T9" fmla="*/ 181232 h 222"/>
              <a:gd name="T10" fmla="*/ 212583 w 179"/>
              <a:gd name="T11" fmla="*/ 100527 h 222"/>
              <a:gd name="T12" fmla="*/ 84430 w 179"/>
              <a:gd name="T13" fmla="*/ 19822 h 2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9"/>
              <a:gd name="T22" fmla="*/ 0 h 222"/>
              <a:gd name="T23" fmla="*/ 179 w 179"/>
              <a:gd name="T24" fmla="*/ 222 h 2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9" h="222">
                <a:moveTo>
                  <a:pt x="56" y="14"/>
                </a:moveTo>
                <a:cubicBezTo>
                  <a:pt x="33" y="28"/>
                  <a:pt x="0" y="128"/>
                  <a:pt x="0" y="156"/>
                </a:cubicBezTo>
                <a:cubicBezTo>
                  <a:pt x="0" y="184"/>
                  <a:pt x="42" y="175"/>
                  <a:pt x="56" y="184"/>
                </a:cubicBezTo>
                <a:cubicBezTo>
                  <a:pt x="70" y="193"/>
                  <a:pt x="66" y="222"/>
                  <a:pt x="85" y="213"/>
                </a:cubicBezTo>
                <a:cubicBezTo>
                  <a:pt x="104" y="204"/>
                  <a:pt x="161" y="152"/>
                  <a:pt x="170" y="128"/>
                </a:cubicBezTo>
                <a:cubicBezTo>
                  <a:pt x="179" y="104"/>
                  <a:pt x="155" y="90"/>
                  <a:pt x="141" y="71"/>
                </a:cubicBezTo>
                <a:cubicBezTo>
                  <a:pt x="127" y="52"/>
                  <a:pt x="79" y="0"/>
                  <a:pt x="56" y="14"/>
                </a:cubicBezTo>
                <a:close/>
              </a:path>
            </a:pathLst>
          </a:custGeom>
          <a:gradFill rotWithShape="0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8" name="Freeform 3"/>
          <p:cNvSpPr>
            <a:spLocks/>
          </p:cNvSpPr>
          <p:nvPr/>
        </p:nvSpPr>
        <p:spPr bwMode="ltGray">
          <a:xfrm>
            <a:off x="9069567" y="3117850"/>
            <a:ext cx="284162" cy="352425"/>
          </a:xfrm>
          <a:custGeom>
            <a:avLst/>
            <a:gdLst>
              <a:gd name="T0" fmla="*/ 88900 w 179"/>
              <a:gd name="T1" fmla="*/ 22225 h 222"/>
              <a:gd name="T2" fmla="*/ 0 w 179"/>
              <a:gd name="T3" fmla="*/ 247650 h 222"/>
              <a:gd name="T4" fmla="*/ 88900 w 179"/>
              <a:gd name="T5" fmla="*/ 292100 h 222"/>
              <a:gd name="T6" fmla="*/ 134937 w 179"/>
              <a:gd name="T7" fmla="*/ 338138 h 222"/>
              <a:gd name="T8" fmla="*/ 269875 w 179"/>
              <a:gd name="T9" fmla="*/ 203200 h 222"/>
              <a:gd name="T10" fmla="*/ 223837 w 179"/>
              <a:gd name="T11" fmla="*/ 112713 h 222"/>
              <a:gd name="T12" fmla="*/ 88900 w 179"/>
              <a:gd name="T13" fmla="*/ 22225 h 2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9"/>
              <a:gd name="T22" fmla="*/ 0 h 222"/>
              <a:gd name="T23" fmla="*/ 179 w 179"/>
              <a:gd name="T24" fmla="*/ 222 h 2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9" h="222">
                <a:moveTo>
                  <a:pt x="56" y="14"/>
                </a:moveTo>
                <a:cubicBezTo>
                  <a:pt x="33" y="28"/>
                  <a:pt x="0" y="128"/>
                  <a:pt x="0" y="156"/>
                </a:cubicBezTo>
                <a:cubicBezTo>
                  <a:pt x="0" y="184"/>
                  <a:pt x="42" y="175"/>
                  <a:pt x="56" y="184"/>
                </a:cubicBezTo>
                <a:cubicBezTo>
                  <a:pt x="70" y="193"/>
                  <a:pt x="66" y="222"/>
                  <a:pt x="85" y="213"/>
                </a:cubicBezTo>
                <a:cubicBezTo>
                  <a:pt x="104" y="204"/>
                  <a:pt x="161" y="152"/>
                  <a:pt x="170" y="128"/>
                </a:cubicBezTo>
                <a:cubicBezTo>
                  <a:pt x="179" y="104"/>
                  <a:pt x="155" y="90"/>
                  <a:pt x="141" y="71"/>
                </a:cubicBezTo>
                <a:cubicBezTo>
                  <a:pt x="127" y="52"/>
                  <a:pt x="79" y="0"/>
                  <a:pt x="56" y="14"/>
                </a:cubicBez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9" name="Freeform 4"/>
          <p:cNvSpPr>
            <a:spLocks/>
          </p:cNvSpPr>
          <p:nvPr/>
        </p:nvSpPr>
        <p:spPr bwMode="ltGray">
          <a:xfrm>
            <a:off x="4740454" y="1311275"/>
            <a:ext cx="3162300" cy="2762250"/>
          </a:xfrm>
          <a:custGeom>
            <a:avLst/>
            <a:gdLst>
              <a:gd name="T0" fmla="*/ 3025775 w 1992"/>
              <a:gd name="T1" fmla="*/ 325438 h 1740"/>
              <a:gd name="T2" fmla="*/ 3159125 w 1992"/>
              <a:gd name="T3" fmla="*/ 28575 h 1740"/>
              <a:gd name="T4" fmla="*/ 3127375 w 1992"/>
              <a:gd name="T5" fmla="*/ 566738 h 1740"/>
              <a:gd name="T6" fmla="*/ 3092450 w 1992"/>
              <a:gd name="T7" fmla="*/ 1192213 h 1740"/>
              <a:gd name="T8" fmla="*/ 2952750 w 1992"/>
              <a:gd name="T9" fmla="*/ 1525587 h 1740"/>
              <a:gd name="T10" fmla="*/ 2752725 w 1992"/>
              <a:gd name="T11" fmla="*/ 1738313 h 1740"/>
              <a:gd name="T12" fmla="*/ 2492375 w 1992"/>
              <a:gd name="T13" fmla="*/ 1677988 h 1740"/>
              <a:gd name="T14" fmla="*/ 2378075 w 1992"/>
              <a:gd name="T15" fmla="*/ 1482725 h 1740"/>
              <a:gd name="T16" fmla="*/ 2490788 w 1992"/>
              <a:gd name="T17" fmla="*/ 1041400 h 1740"/>
              <a:gd name="T18" fmla="*/ 2843213 w 1992"/>
              <a:gd name="T19" fmla="*/ 703262 h 1740"/>
              <a:gd name="T20" fmla="*/ 2932113 w 1992"/>
              <a:gd name="T21" fmla="*/ 869950 h 1740"/>
              <a:gd name="T22" fmla="*/ 2887663 w 1992"/>
              <a:gd name="T23" fmla="*/ 1244600 h 1740"/>
              <a:gd name="T24" fmla="*/ 2695575 w 1992"/>
              <a:gd name="T25" fmla="*/ 1589087 h 1740"/>
              <a:gd name="T26" fmla="*/ 2528888 w 1992"/>
              <a:gd name="T27" fmla="*/ 1558925 h 1740"/>
              <a:gd name="T28" fmla="*/ 2347913 w 1992"/>
              <a:gd name="T29" fmla="*/ 1738313 h 1740"/>
              <a:gd name="T30" fmla="*/ 2168525 w 1992"/>
              <a:gd name="T31" fmla="*/ 1693863 h 1740"/>
              <a:gd name="T32" fmla="*/ 1876425 w 1992"/>
              <a:gd name="T33" fmla="*/ 1722438 h 1740"/>
              <a:gd name="T34" fmla="*/ 1641475 w 1992"/>
              <a:gd name="T35" fmla="*/ 1931988 h 1740"/>
              <a:gd name="T36" fmla="*/ 1308100 w 1992"/>
              <a:gd name="T37" fmla="*/ 2332038 h 1740"/>
              <a:gd name="T38" fmla="*/ 863600 w 1992"/>
              <a:gd name="T39" fmla="*/ 2684463 h 1740"/>
              <a:gd name="T40" fmla="*/ 187325 w 1992"/>
              <a:gd name="T41" fmla="*/ 2684463 h 1740"/>
              <a:gd name="T42" fmla="*/ 7938 w 1992"/>
              <a:gd name="T43" fmla="*/ 2233613 h 1740"/>
              <a:gd name="T44" fmla="*/ 142875 w 1992"/>
              <a:gd name="T45" fmla="*/ 1963738 h 1740"/>
              <a:gd name="T46" fmla="*/ 52388 w 1992"/>
              <a:gd name="T47" fmla="*/ 2324100 h 1740"/>
              <a:gd name="T48" fmla="*/ 339725 w 1992"/>
              <a:gd name="T49" fmla="*/ 2655888 h 1740"/>
              <a:gd name="T50" fmla="*/ 625475 w 1992"/>
              <a:gd name="T51" fmla="*/ 2687638 h 1740"/>
              <a:gd name="T52" fmla="*/ 944563 w 1992"/>
              <a:gd name="T53" fmla="*/ 2554288 h 1740"/>
              <a:gd name="T54" fmla="*/ 1254125 w 1992"/>
              <a:gd name="T55" fmla="*/ 2278063 h 1740"/>
              <a:gd name="T56" fmla="*/ 1673225 w 1992"/>
              <a:gd name="T57" fmla="*/ 1738313 h 1740"/>
              <a:gd name="T58" fmla="*/ 1958975 w 1992"/>
              <a:gd name="T59" fmla="*/ 1500187 h 1740"/>
              <a:gd name="T60" fmla="*/ 2212975 w 1992"/>
              <a:gd name="T61" fmla="*/ 1449387 h 1740"/>
              <a:gd name="T62" fmla="*/ 2482850 w 1992"/>
              <a:gd name="T63" fmla="*/ 1514475 h 1740"/>
              <a:gd name="T64" fmla="*/ 2573338 w 1992"/>
              <a:gd name="T65" fmla="*/ 1333500 h 1740"/>
              <a:gd name="T66" fmla="*/ 2663825 w 1992"/>
              <a:gd name="T67" fmla="*/ 1333500 h 1740"/>
              <a:gd name="T68" fmla="*/ 2824163 w 1992"/>
              <a:gd name="T69" fmla="*/ 1277938 h 1740"/>
              <a:gd name="T70" fmla="*/ 2847975 w 1992"/>
              <a:gd name="T71" fmla="*/ 909638 h 1740"/>
              <a:gd name="T72" fmla="*/ 2771775 w 1992"/>
              <a:gd name="T73" fmla="*/ 801687 h 1740"/>
              <a:gd name="T74" fmla="*/ 2438400 w 1992"/>
              <a:gd name="T75" fmla="*/ 1333500 h 1740"/>
              <a:gd name="T76" fmla="*/ 2617788 w 1992"/>
              <a:gd name="T77" fmla="*/ 1693863 h 1740"/>
              <a:gd name="T78" fmla="*/ 2997200 w 1992"/>
              <a:gd name="T79" fmla="*/ 1300163 h 1740"/>
              <a:gd name="T80" fmla="*/ 3051175 w 1992"/>
              <a:gd name="T81" fmla="*/ 604838 h 1740"/>
              <a:gd name="T82" fmla="*/ 3076575 w 1992"/>
              <a:gd name="T83" fmla="*/ 338138 h 1740"/>
              <a:gd name="T84" fmla="*/ 2933700 w 1992"/>
              <a:gd name="T85" fmla="*/ 568325 h 1740"/>
              <a:gd name="T86" fmla="*/ 2798763 w 1992"/>
              <a:gd name="T87" fmla="*/ 568325 h 174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992"/>
              <a:gd name="T133" fmla="*/ 0 h 1740"/>
              <a:gd name="T134" fmla="*/ 1992 w 1992"/>
              <a:gd name="T135" fmla="*/ 1740 h 174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992" h="1740">
                <a:moveTo>
                  <a:pt x="1763" y="358"/>
                </a:moveTo>
                <a:cubicBezTo>
                  <a:pt x="1782" y="337"/>
                  <a:pt x="1873" y="252"/>
                  <a:pt x="1906" y="205"/>
                </a:cubicBezTo>
                <a:cubicBezTo>
                  <a:pt x="1939" y="158"/>
                  <a:pt x="1947" y="106"/>
                  <a:pt x="1961" y="75"/>
                </a:cubicBezTo>
                <a:cubicBezTo>
                  <a:pt x="1975" y="44"/>
                  <a:pt x="1988" y="0"/>
                  <a:pt x="1990" y="18"/>
                </a:cubicBezTo>
                <a:cubicBezTo>
                  <a:pt x="1992" y="36"/>
                  <a:pt x="1973" y="125"/>
                  <a:pt x="1970" y="181"/>
                </a:cubicBezTo>
                <a:cubicBezTo>
                  <a:pt x="1967" y="237"/>
                  <a:pt x="1971" y="300"/>
                  <a:pt x="1970" y="357"/>
                </a:cubicBezTo>
                <a:cubicBezTo>
                  <a:pt x="1969" y="414"/>
                  <a:pt x="1966" y="455"/>
                  <a:pt x="1962" y="521"/>
                </a:cubicBezTo>
                <a:cubicBezTo>
                  <a:pt x="1958" y="587"/>
                  <a:pt x="1958" y="688"/>
                  <a:pt x="1948" y="751"/>
                </a:cubicBezTo>
                <a:cubicBezTo>
                  <a:pt x="1938" y="814"/>
                  <a:pt x="1919" y="862"/>
                  <a:pt x="1904" y="897"/>
                </a:cubicBezTo>
                <a:cubicBezTo>
                  <a:pt x="1889" y="932"/>
                  <a:pt x="1874" y="942"/>
                  <a:pt x="1860" y="961"/>
                </a:cubicBezTo>
                <a:cubicBezTo>
                  <a:pt x="1846" y="980"/>
                  <a:pt x="1840" y="988"/>
                  <a:pt x="1819" y="1010"/>
                </a:cubicBezTo>
                <a:cubicBezTo>
                  <a:pt x="1798" y="1032"/>
                  <a:pt x="1767" y="1081"/>
                  <a:pt x="1734" y="1095"/>
                </a:cubicBezTo>
                <a:cubicBezTo>
                  <a:pt x="1701" y="1109"/>
                  <a:pt x="1648" y="1101"/>
                  <a:pt x="1621" y="1095"/>
                </a:cubicBezTo>
                <a:cubicBezTo>
                  <a:pt x="1594" y="1089"/>
                  <a:pt x="1585" y="1071"/>
                  <a:pt x="1570" y="1057"/>
                </a:cubicBezTo>
                <a:cubicBezTo>
                  <a:pt x="1555" y="1043"/>
                  <a:pt x="1542" y="1033"/>
                  <a:pt x="1530" y="1013"/>
                </a:cubicBezTo>
                <a:cubicBezTo>
                  <a:pt x="1518" y="993"/>
                  <a:pt x="1503" y="960"/>
                  <a:pt x="1498" y="934"/>
                </a:cubicBezTo>
                <a:cubicBezTo>
                  <a:pt x="1493" y="908"/>
                  <a:pt x="1489" y="905"/>
                  <a:pt x="1501" y="859"/>
                </a:cubicBezTo>
                <a:cubicBezTo>
                  <a:pt x="1513" y="813"/>
                  <a:pt x="1540" y="714"/>
                  <a:pt x="1569" y="656"/>
                </a:cubicBezTo>
                <a:cubicBezTo>
                  <a:pt x="1598" y="598"/>
                  <a:pt x="1641" y="545"/>
                  <a:pt x="1678" y="509"/>
                </a:cubicBezTo>
                <a:cubicBezTo>
                  <a:pt x="1715" y="473"/>
                  <a:pt x="1763" y="459"/>
                  <a:pt x="1791" y="443"/>
                </a:cubicBezTo>
                <a:cubicBezTo>
                  <a:pt x="1819" y="427"/>
                  <a:pt x="1839" y="398"/>
                  <a:pt x="1848" y="415"/>
                </a:cubicBezTo>
                <a:cubicBezTo>
                  <a:pt x="1857" y="432"/>
                  <a:pt x="1847" y="515"/>
                  <a:pt x="1847" y="548"/>
                </a:cubicBezTo>
                <a:cubicBezTo>
                  <a:pt x="1847" y="581"/>
                  <a:pt x="1853" y="574"/>
                  <a:pt x="1848" y="613"/>
                </a:cubicBezTo>
                <a:cubicBezTo>
                  <a:pt x="1843" y="652"/>
                  <a:pt x="1833" y="727"/>
                  <a:pt x="1819" y="784"/>
                </a:cubicBezTo>
                <a:cubicBezTo>
                  <a:pt x="1805" y="841"/>
                  <a:pt x="1783" y="918"/>
                  <a:pt x="1763" y="954"/>
                </a:cubicBezTo>
                <a:cubicBezTo>
                  <a:pt x="1743" y="990"/>
                  <a:pt x="1718" y="992"/>
                  <a:pt x="1698" y="1001"/>
                </a:cubicBezTo>
                <a:cubicBezTo>
                  <a:pt x="1678" y="1010"/>
                  <a:pt x="1659" y="1012"/>
                  <a:pt x="1642" y="1009"/>
                </a:cubicBezTo>
                <a:cubicBezTo>
                  <a:pt x="1625" y="1006"/>
                  <a:pt x="1611" y="972"/>
                  <a:pt x="1593" y="982"/>
                </a:cubicBezTo>
                <a:cubicBezTo>
                  <a:pt x="1575" y="992"/>
                  <a:pt x="1555" y="1048"/>
                  <a:pt x="1536" y="1067"/>
                </a:cubicBezTo>
                <a:cubicBezTo>
                  <a:pt x="1517" y="1086"/>
                  <a:pt x="1498" y="1090"/>
                  <a:pt x="1479" y="1095"/>
                </a:cubicBezTo>
                <a:cubicBezTo>
                  <a:pt x="1460" y="1100"/>
                  <a:pt x="1442" y="1100"/>
                  <a:pt x="1423" y="1095"/>
                </a:cubicBezTo>
                <a:cubicBezTo>
                  <a:pt x="1404" y="1090"/>
                  <a:pt x="1387" y="1075"/>
                  <a:pt x="1366" y="1067"/>
                </a:cubicBezTo>
                <a:cubicBezTo>
                  <a:pt x="1345" y="1059"/>
                  <a:pt x="1329" y="1046"/>
                  <a:pt x="1298" y="1049"/>
                </a:cubicBezTo>
                <a:cubicBezTo>
                  <a:pt x="1267" y="1052"/>
                  <a:pt x="1213" y="1068"/>
                  <a:pt x="1182" y="1085"/>
                </a:cubicBezTo>
                <a:cubicBezTo>
                  <a:pt x="1151" y="1102"/>
                  <a:pt x="1136" y="1130"/>
                  <a:pt x="1111" y="1152"/>
                </a:cubicBezTo>
                <a:cubicBezTo>
                  <a:pt x="1086" y="1174"/>
                  <a:pt x="1062" y="1189"/>
                  <a:pt x="1034" y="1217"/>
                </a:cubicBezTo>
                <a:cubicBezTo>
                  <a:pt x="1006" y="1245"/>
                  <a:pt x="976" y="1280"/>
                  <a:pt x="941" y="1322"/>
                </a:cubicBezTo>
                <a:cubicBezTo>
                  <a:pt x="906" y="1364"/>
                  <a:pt x="862" y="1427"/>
                  <a:pt x="824" y="1469"/>
                </a:cubicBezTo>
                <a:cubicBezTo>
                  <a:pt x="786" y="1511"/>
                  <a:pt x="761" y="1540"/>
                  <a:pt x="714" y="1577"/>
                </a:cubicBezTo>
                <a:cubicBezTo>
                  <a:pt x="667" y="1614"/>
                  <a:pt x="609" y="1664"/>
                  <a:pt x="544" y="1691"/>
                </a:cubicBezTo>
                <a:cubicBezTo>
                  <a:pt x="479" y="1718"/>
                  <a:pt x="393" y="1740"/>
                  <a:pt x="322" y="1740"/>
                </a:cubicBezTo>
                <a:cubicBezTo>
                  <a:pt x="251" y="1740"/>
                  <a:pt x="166" y="1718"/>
                  <a:pt x="118" y="1691"/>
                </a:cubicBezTo>
                <a:cubicBezTo>
                  <a:pt x="70" y="1664"/>
                  <a:pt x="52" y="1624"/>
                  <a:pt x="33" y="1577"/>
                </a:cubicBezTo>
                <a:cubicBezTo>
                  <a:pt x="14" y="1530"/>
                  <a:pt x="0" y="1454"/>
                  <a:pt x="5" y="1407"/>
                </a:cubicBezTo>
                <a:cubicBezTo>
                  <a:pt x="10" y="1360"/>
                  <a:pt x="48" y="1322"/>
                  <a:pt x="62" y="1294"/>
                </a:cubicBezTo>
                <a:cubicBezTo>
                  <a:pt x="76" y="1266"/>
                  <a:pt x="95" y="1227"/>
                  <a:pt x="90" y="1237"/>
                </a:cubicBezTo>
                <a:cubicBezTo>
                  <a:pt x="85" y="1247"/>
                  <a:pt x="43" y="1315"/>
                  <a:pt x="34" y="1353"/>
                </a:cubicBezTo>
                <a:cubicBezTo>
                  <a:pt x="25" y="1391"/>
                  <a:pt x="24" y="1422"/>
                  <a:pt x="33" y="1464"/>
                </a:cubicBezTo>
                <a:cubicBezTo>
                  <a:pt x="42" y="1506"/>
                  <a:pt x="60" y="1571"/>
                  <a:pt x="90" y="1606"/>
                </a:cubicBezTo>
                <a:cubicBezTo>
                  <a:pt x="120" y="1641"/>
                  <a:pt x="176" y="1659"/>
                  <a:pt x="214" y="1673"/>
                </a:cubicBezTo>
                <a:cubicBezTo>
                  <a:pt x="252" y="1687"/>
                  <a:pt x="286" y="1687"/>
                  <a:pt x="316" y="1690"/>
                </a:cubicBezTo>
                <a:cubicBezTo>
                  <a:pt x="346" y="1693"/>
                  <a:pt x="371" y="1695"/>
                  <a:pt x="394" y="1693"/>
                </a:cubicBezTo>
                <a:cubicBezTo>
                  <a:pt x="417" y="1691"/>
                  <a:pt x="421" y="1695"/>
                  <a:pt x="454" y="1681"/>
                </a:cubicBezTo>
                <a:cubicBezTo>
                  <a:pt x="487" y="1667"/>
                  <a:pt x="550" y="1637"/>
                  <a:pt x="595" y="1609"/>
                </a:cubicBezTo>
                <a:cubicBezTo>
                  <a:pt x="640" y="1581"/>
                  <a:pt x="690" y="1539"/>
                  <a:pt x="722" y="1510"/>
                </a:cubicBezTo>
                <a:cubicBezTo>
                  <a:pt x="754" y="1481"/>
                  <a:pt x="754" y="1480"/>
                  <a:pt x="790" y="1435"/>
                </a:cubicBezTo>
                <a:cubicBezTo>
                  <a:pt x="826" y="1390"/>
                  <a:pt x="897" y="1294"/>
                  <a:pt x="941" y="1237"/>
                </a:cubicBezTo>
                <a:cubicBezTo>
                  <a:pt x="985" y="1180"/>
                  <a:pt x="1022" y="1134"/>
                  <a:pt x="1054" y="1095"/>
                </a:cubicBezTo>
                <a:cubicBezTo>
                  <a:pt x="1086" y="1056"/>
                  <a:pt x="1104" y="1026"/>
                  <a:pt x="1134" y="1001"/>
                </a:cubicBezTo>
                <a:cubicBezTo>
                  <a:pt x="1164" y="976"/>
                  <a:pt x="1210" y="958"/>
                  <a:pt x="1234" y="945"/>
                </a:cubicBezTo>
                <a:cubicBezTo>
                  <a:pt x="1258" y="932"/>
                  <a:pt x="1254" y="930"/>
                  <a:pt x="1281" y="925"/>
                </a:cubicBezTo>
                <a:cubicBezTo>
                  <a:pt x="1308" y="920"/>
                  <a:pt x="1356" y="908"/>
                  <a:pt x="1394" y="913"/>
                </a:cubicBezTo>
                <a:cubicBezTo>
                  <a:pt x="1432" y="918"/>
                  <a:pt x="1480" y="947"/>
                  <a:pt x="1508" y="954"/>
                </a:cubicBezTo>
                <a:cubicBezTo>
                  <a:pt x="1536" y="961"/>
                  <a:pt x="1550" y="963"/>
                  <a:pt x="1564" y="954"/>
                </a:cubicBezTo>
                <a:cubicBezTo>
                  <a:pt x="1578" y="945"/>
                  <a:pt x="1584" y="916"/>
                  <a:pt x="1593" y="897"/>
                </a:cubicBezTo>
                <a:cubicBezTo>
                  <a:pt x="1602" y="878"/>
                  <a:pt x="1612" y="854"/>
                  <a:pt x="1621" y="840"/>
                </a:cubicBezTo>
                <a:cubicBezTo>
                  <a:pt x="1630" y="826"/>
                  <a:pt x="1640" y="812"/>
                  <a:pt x="1649" y="812"/>
                </a:cubicBezTo>
                <a:cubicBezTo>
                  <a:pt x="1658" y="812"/>
                  <a:pt x="1664" y="831"/>
                  <a:pt x="1678" y="840"/>
                </a:cubicBezTo>
                <a:cubicBezTo>
                  <a:pt x="1692" y="849"/>
                  <a:pt x="1717" y="875"/>
                  <a:pt x="1734" y="869"/>
                </a:cubicBezTo>
                <a:cubicBezTo>
                  <a:pt x="1751" y="863"/>
                  <a:pt x="1772" y="837"/>
                  <a:pt x="1779" y="805"/>
                </a:cubicBezTo>
                <a:cubicBezTo>
                  <a:pt x="1786" y="773"/>
                  <a:pt x="1776" y="716"/>
                  <a:pt x="1779" y="677"/>
                </a:cubicBezTo>
                <a:cubicBezTo>
                  <a:pt x="1782" y="638"/>
                  <a:pt x="1787" y="607"/>
                  <a:pt x="1794" y="573"/>
                </a:cubicBezTo>
                <a:cubicBezTo>
                  <a:pt x="1801" y="539"/>
                  <a:pt x="1827" y="483"/>
                  <a:pt x="1819" y="472"/>
                </a:cubicBezTo>
                <a:cubicBezTo>
                  <a:pt x="1811" y="461"/>
                  <a:pt x="1779" y="478"/>
                  <a:pt x="1746" y="505"/>
                </a:cubicBezTo>
                <a:cubicBezTo>
                  <a:pt x="1713" y="532"/>
                  <a:pt x="1658" y="580"/>
                  <a:pt x="1623" y="636"/>
                </a:cubicBezTo>
                <a:cubicBezTo>
                  <a:pt x="1588" y="692"/>
                  <a:pt x="1548" y="780"/>
                  <a:pt x="1536" y="840"/>
                </a:cubicBezTo>
                <a:cubicBezTo>
                  <a:pt x="1524" y="900"/>
                  <a:pt x="1531" y="959"/>
                  <a:pt x="1550" y="997"/>
                </a:cubicBezTo>
                <a:cubicBezTo>
                  <a:pt x="1569" y="1035"/>
                  <a:pt x="1609" y="1069"/>
                  <a:pt x="1649" y="1067"/>
                </a:cubicBezTo>
                <a:cubicBezTo>
                  <a:pt x="1689" y="1065"/>
                  <a:pt x="1751" y="1023"/>
                  <a:pt x="1791" y="982"/>
                </a:cubicBezTo>
                <a:cubicBezTo>
                  <a:pt x="1831" y="941"/>
                  <a:pt x="1866" y="891"/>
                  <a:pt x="1888" y="819"/>
                </a:cubicBezTo>
                <a:cubicBezTo>
                  <a:pt x="1910" y="747"/>
                  <a:pt x="1915" y="621"/>
                  <a:pt x="1921" y="548"/>
                </a:cubicBezTo>
                <a:cubicBezTo>
                  <a:pt x="1927" y="475"/>
                  <a:pt x="1920" y="422"/>
                  <a:pt x="1922" y="381"/>
                </a:cubicBezTo>
                <a:cubicBezTo>
                  <a:pt x="1924" y="340"/>
                  <a:pt x="1930" y="330"/>
                  <a:pt x="1933" y="302"/>
                </a:cubicBezTo>
                <a:cubicBezTo>
                  <a:pt x="1936" y="274"/>
                  <a:pt x="1947" y="208"/>
                  <a:pt x="1938" y="213"/>
                </a:cubicBezTo>
                <a:cubicBezTo>
                  <a:pt x="1929" y="218"/>
                  <a:pt x="1891" y="306"/>
                  <a:pt x="1876" y="330"/>
                </a:cubicBezTo>
                <a:cubicBezTo>
                  <a:pt x="1861" y="354"/>
                  <a:pt x="1861" y="355"/>
                  <a:pt x="1848" y="358"/>
                </a:cubicBezTo>
                <a:cubicBezTo>
                  <a:pt x="1835" y="361"/>
                  <a:pt x="1811" y="346"/>
                  <a:pt x="1797" y="346"/>
                </a:cubicBezTo>
                <a:cubicBezTo>
                  <a:pt x="1783" y="346"/>
                  <a:pt x="1770" y="356"/>
                  <a:pt x="1763" y="358"/>
                </a:cubicBez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scene3d>
            <a:camera prst="obliqueTopRigh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30" name="Freeform 6"/>
          <p:cNvSpPr>
            <a:spLocks/>
          </p:cNvSpPr>
          <p:nvPr/>
        </p:nvSpPr>
        <p:spPr bwMode="ltGray">
          <a:xfrm>
            <a:off x="7175500" y="1922463"/>
            <a:ext cx="182563" cy="228600"/>
          </a:xfrm>
          <a:custGeom>
            <a:avLst/>
            <a:gdLst>
              <a:gd name="T0" fmla="*/ 138113 w 115"/>
              <a:gd name="T1" fmla="*/ 3175 h 144"/>
              <a:gd name="T2" fmla="*/ 146050 w 115"/>
              <a:gd name="T3" fmla="*/ 71437 h 144"/>
              <a:gd name="T4" fmla="*/ 136525 w 115"/>
              <a:gd name="T5" fmla="*/ 117475 h 144"/>
              <a:gd name="T6" fmla="*/ 95250 w 115"/>
              <a:gd name="T7" fmla="*/ 119062 h 144"/>
              <a:gd name="T8" fmla="*/ 66675 w 115"/>
              <a:gd name="T9" fmla="*/ 150812 h 144"/>
              <a:gd name="T10" fmla="*/ 47625 w 115"/>
              <a:gd name="T11" fmla="*/ 182562 h 144"/>
              <a:gd name="T12" fmla="*/ 23813 w 115"/>
              <a:gd name="T13" fmla="*/ 136525 h 144"/>
              <a:gd name="T14" fmla="*/ 33338 w 115"/>
              <a:gd name="T15" fmla="*/ 80962 h 144"/>
              <a:gd name="T16" fmla="*/ 3175 w 115"/>
              <a:gd name="T17" fmla="*/ 138112 h 144"/>
              <a:gd name="T18" fmla="*/ 12700 w 115"/>
              <a:gd name="T19" fmla="*/ 200025 h 144"/>
              <a:gd name="T20" fmla="*/ 47625 w 115"/>
              <a:gd name="T21" fmla="*/ 227013 h 144"/>
              <a:gd name="T22" fmla="*/ 80963 w 115"/>
              <a:gd name="T23" fmla="*/ 185737 h 144"/>
              <a:gd name="T24" fmla="*/ 104775 w 115"/>
              <a:gd name="T25" fmla="*/ 150812 h 144"/>
              <a:gd name="T26" fmla="*/ 138113 w 115"/>
              <a:gd name="T27" fmla="*/ 182562 h 144"/>
              <a:gd name="T28" fmla="*/ 182563 w 115"/>
              <a:gd name="T29" fmla="*/ 92075 h 144"/>
              <a:gd name="T30" fmla="*/ 138113 w 115"/>
              <a:gd name="T31" fmla="*/ 3175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144"/>
              <a:gd name="T50" fmla="*/ 115 w 115"/>
              <a:gd name="T51" fmla="*/ 144 h 1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144">
                <a:moveTo>
                  <a:pt x="87" y="2"/>
                </a:moveTo>
                <a:cubicBezTo>
                  <a:pt x="83" y="0"/>
                  <a:pt x="92" y="33"/>
                  <a:pt x="92" y="45"/>
                </a:cubicBezTo>
                <a:cubicBezTo>
                  <a:pt x="92" y="57"/>
                  <a:pt x="91" y="69"/>
                  <a:pt x="86" y="74"/>
                </a:cubicBezTo>
                <a:cubicBezTo>
                  <a:pt x="81" y="79"/>
                  <a:pt x="67" y="72"/>
                  <a:pt x="60" y="75"/>
                </a:cubicBezTo>
                <a:cubicBezTo>
                  <a:pt x="53" y="78"/>
                  <a:pt x="47" y="88"/>
                  <a:pt x="42" y="95"/>
                </a:cubicBezTo>
                <a:cubicBezTo>
                  <a:pt x="37" y="102"/>
                  <a:pt x="34" y="116"/>
                  <a:pt x="30" y="115"/>
                </a:cubicBezTo>
                <a:cubicBezTo>
                  <a:pt x="26" y="114"/>
                  <a:pt x="16" y="97"/>
                  <a:pt x="15" y="86"/>
                </a:cubicBezTo>
                <a:cubicBezTo>
                  <a:pt x="14" y="75"/>
                  <a:pt x="23" y="51"/>
                  <a:pt x="21" y="51"/>
                </a:cubicBezTo>
                <a:cubicBezTo>
                  <a:pt x="19" y="51"/>
                  <a:pt x="4" y="75"/>
                  <a:pt x="2" y="87"/>
                </a:cubicBezTo>
                <a:cubicBezTo>
                  <a:pt x="0" y="99"/>
                  <a:pt x="3" y="117"/>
                  <a:pt x="8" y="126"/>
                </a:cubicBezTo>
                <a:cubicBezTo>
                  <a:pt x="13" y="135"/>
                  <a:pt x="23" y="144"/>
                  <a:pt x="30" y="143"/>
                </a:cubicBezTo>
                <a:cubicBezTo>
                  <a:pt x="37" y="142"/>
                  <a:pt x="45" y="125"/>
                  <a:pt x="51" y="117"/>
                </a:cubicBezTo>
                <a:cubicBezTo>
                  <a:pt x="57" y="109"/>
                  <a:pt x="60" y="95"/>
                  <a:pt x="66" y="95"/>
                </a:cubicBezTo>
                <a:cubicBezTo>
                  <a:pt x="72" y="95"/>
                  <a:pt x="79" y="121"/>
                  <a:pt x="87" y="115"/>
                </a:cubicBezTo>
                <a:cubicBezTo>
                  <a:pt x="95" y="109"/>
                  <a:pt x="115" y="77"/>
                  <a:pt x="115" y="58"/>
                </a:cubicBezTo>
                <a:cubicBezTo>
                  <a:pt x="115" y="39"/>
                  <a:pt x="92" y="4"/>
                  <a:pt x="87" y="2"/>
                </a:cubicBez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31" name="Freeform 6"/>
          <p:cNvSpPr>
            <a:spLocks/>
          </p:cNvSpPr>
          <p:nvPr/>
        </p:nvSpPr>
        <p:spPr bwMode="ltGray">
          <a:xfrm>
            <a:off x="6199188" y="1555750"/>
            <a:ext cx="182562" cy="228600"/>
          </a:xfrm>
          <a:custGeom>
            <a:avLst/>
            <a:gdLst>
              <a:gd name="T0" fmla="*/ 138113 w 115"/>
              <a:gd name="T1" fmla="*/ 3175 h 144"/>
              <a:gd name="T2" fmla="*/ 146050 w 115"/>
              <a:gd name="T3" fmla="*/ 71437 h 144"/>
              <a:gd name="T4" fmla="*/ 136525 w 115"/>
              <a:gd name="T5" fmla="*/ 117475 h 144"/>
              <a:gd name="T6" fmla="*/ 95250 w 115"/>
              <a:gd name="T7" fmla="*/ 119062 h 144"/>
              <a:gd name="T8" fmla="*/ 66675 w 115"/>
              <a:gd name="T9" fmla="*/ 150812 h 144"/>
              <a:gd name="T10" fmla="*/ 47625 w 115"/>
              <a:gd name="T11" fmla="*/ 182562 h 144"/>
              <a:gd name="T12" fmla="*/ 23813 w 115"/>
              <a:gd name="T13" fmla="*/ 136525 h 144"/>
              <a:gd name="T14" fmla="*/ 33338 w 115"/>
              <a:gd name="T15" fmla="*/ 80962 h 144"/>
              <a:gd name="T16" fmla="*/ 3175 w 115"/>
              <a:gd name="T17" fmla="*/ 138112 h 144"/>
              <a:gd name="T18" fmla="*/ 12700 w 115"/>
              <a:gd name="T19" fmla="*/ 200025 h 144"/>
              <a:gd name="T20" fmla="*/ 47625 w 115"/>
              <a:gd name="T21" fmla="*/ 227013 h 144"/>
              <a:gd name="T22" fmla="*/ 80963 w 115"/>
              <a:gd name="T23" fmla="*/ 185737 h 144"/>
              <a:gd name="T24" fmla="*/ 104775 w 115"/>
              <a:gd name="T25" fmla="*/ 150812 h 144"/>
              <a:gd name="T26" fmla="*/ 138113 w 115"/>
              <a:gd name="T27" fmla="*/ 182562 h 144"/>
              <a:gd name="T28" fmla="*/ 182563 w 115"/>
              <a:gd name="T29" fmla="*/ 92075 h 144"/>
              <a:gd name="T30" fmla="*/ 138113 w 115"/>
              <a:gd name="T31" fmla="*/ 3175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144"/>
              <a:gd name="T50" fmla="*/ 115 w 115"/>
              <a:gd name="T51" fmla="*/ 144 h 1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144">
                <a:moveTo>
                  <a:pt x="87" y="2"/>
                </a:moveTo>
                <a:cubicBezTo>
                  <a:pt x="83" y="0"/>
                  <a:pt x="92" y="33"/>
                  <a:pt x="92" y="45"/>
                </a:cubicBezTo>
                <a:cubicBezTo>
                  <a:pt x="92" y="57"/>
                  <a:pt x="91" y="69"/>
                  <a:pt x="86" y="74"/>
                </a:cubicBezTo>
                <a:cubicBezTo>
                  <a:pt x="81" y="79"/>
                  <a:pt x="67" y="72"/>
                  <a:pt x="60" y="75"/>
                </a:cubicBezTo>
                <a:cubicBezTo>
                  <a:pt x="53" y="78"/>
                  <a:pt x="47" y="88"/>
                  <a:pt x="42" y="95"/>
                </a:cubicBezTo>
                <a:cubicBezTo>
                  <a:pt x="37" y="102"/>
                  <a:pt x="34" y="116"/>
                  <a:pt x="30" y="115"/>
                </a:cubicBezTo>
                <a:cubicBezTo>
                  <a:pt x="26" y="114"/>
                  <a:pt x="16" y="97"/>
                  <a:pt x="15" y="86"/>
                </a:cubicBezTo>
                <a:cubicBezTo>
                  <a:pt x="14" y="75"/>
                  <a:pt x="23" y="51"/>
                  <a:pt x="21" y="51"/>
                </a:cubicBezTo>
                <a:cubicBezTo>
                  <a:pt x="19" y="51"/>
                  <a:pt x="4" y="75"/>
                  <a:pt x="2" y="87"/>
                </a:cubicBezTo>
                <a:cubicBezTo>
                  <a:pt x="0" y="99"/>
                  <a:pt x="3" y="117"/>
                  <a:pt x="8" y="126"/>
                </a:cubicBezTo>
                <a:cubicBezTo>
                  <a:pt x="13" y="135"/>
                  <a:pt x="23" y="144"/>
                  <a:pt x="30" y="143"/>
                </a:cubicBezTo>
                <a:cubicBezTo>
                  <a:pt x="37" y="142"/>
                  <a:pt x="45" y="125"/>
                  <a:pt x="51" y="117"/>
                </a:cubicBezTo>
                <a:cubicBezTo>
                  <a:pt x="57" y="109"/>
                  <a:pt x="60" y="95"/>
                  <a:pt x="66" y="95"/>
                </a:cubicBezTo>
                <a:cubicBezTo>
                  <a:pt x="72" y="95"/>
                  <a:pt x="79" y="121"/>
                  <a:pt x="87" y="115"/>
                </a:cubicBezTo>
                <a:cubicBezTo>
                  <a:pt x="95" y="109"/>
                  <a:pt x="115" y="77"/>
                  <a:pt x="115" y="58"/>
                </a:cubicBezTo>
                <a:cubicBezTo>
                  <a:pt x="115" y="39"/>
                  <a:pt x="92" y="4"/>
                  <a:pt x="87" y="2"/>
                </a:cubicBez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32" name="Freeform 6"/>
          <p:cNvSpPr>
            <a:spLocks/>
          </p:cNvSpPr>
          <p:nvPr/>
        </p:nvSpPr>
        <p:spPr bwMode="ltGray">
          <a:xfrm>
            <a:off x="5199063" y="984250"/>
            <a:ext cx="182562" cy="228600"/>
          </a:xfrm>
          <a:custGeom>
            <a:avLst/>
            <a:gdLst>
              <a:gd name="T0" fmla="*/ 138113 w 115"/>
              <a:gd name="T1" fmla="*/ 3175 h 144"/>
              <a:gd name="T2" fmla="*/ 146050 w 115"/>
              <a:gd name="T3" fmla="*/ 71437 h 144"/>
              <a:gd name="T4" fmla="*/ 136525 w 115"/>
              <a:gd name="T5" fmla="*/ 117475 h 144"/>
              <a:gd name="T6" fmla="*/ 95250 w 115"/>
              <a:gd name="T7" fmla="*/ 119062 h 144"/>
              <a:gd name="T8" fmla="*/ 66675 w 115"/>
              <a:gd name="T9" fmla="*/ 150812 h 144"/>
              <a:gd name="T10" fmla="*/ 47625 w 115"/>
              <a:gd name="T11" fmla="*/ 182562 h 144"/>
              <a:gd name="T12" fmla="*/ 23813 w 115"/>
              <a:gd name="T13" fmla="*/ 136525 h 144"/>
              <a:gd name="T14" fmla="*/ 33338 w 115"/>
              <a:gd name="T15" fmla="*/ 80962 h 144"/>
              <a:gd name="T16" fmla="*/ 3175 w 115"/>
              <a:gd name="T17" fmla="*/ 138112 h 144"/>
              <a:gd name="T18" fmla="*/ 12700 w 115"/>
              <a:gd name="T19" fmla="*/ 200025 h 144"/>
              <a:gd name="T20" fmla="*/ 47625 w 115"/>
              <a:gd name="T21" fmla="*/ 227013 h 144"/>
              <a:gd name="T22" fmla="*/ 80963 w 115"/>
              <a:gd name="T23" fmla="*/ 185737 h 144"/>
              <a:gd name="T24" fmla="*/ 104775 w 115"/>
              <a:gd name="T25" fmla="*/ 150812 h 144"/>
              <a:gd name="T26" fmla="*/ 138113 w 115"/>
              <a:gd name="T27" fmla="*/ 182562 h 144"/>
              <a:gd name="T28" fmla="*/ 182563 w 115"/>
              <a:gd name="T29" fmla="*/ 92075 h 144"/>
              <a:gd name="T30" fmla="*/ 138113 w 115"/>
              <a:gd name="T31" fmla="*/ 3175 h 1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144"/>
              <a:gd name="T50" fmla="*/ 115 w 115"/>
              <a:gd name="T51" fmla="*/ 144 h 1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144">
                <a:moveTo>
                  <a:pt x="87" y="2"/>
                </a:moveTo>
                <a:cubicBezTo>
                  <a:pt x="83" y="0"/>
                  <a:pt x="92" y="33"/>
                  <a:pt x="92" y="45"/>
                </a:cubicBezTo>
                <a:cubicBezTo>
                  <a:pt x="92" y="57"/>
                  <a:pt x="91" y="69"/>
                  <a:pt x="86" y="74"/>
                </a:cubicBezTo>
                <a:cubicBezTo>
                  <a:pt x="81" y="79"/>
                  <a:pt x="67" y="72"/>
                  <a:pt x="60" y="75"/>
                </a:cubicBezTo>
                <a:cubicBezTo>
                  <a:pt x="53" y="78"/>
                  <a:pt x="47" y="88"/>
                  <a:pt x="42" y="95"/>
                </a:cubicBezTo>
                <a:cubicBezTo>
                  <a:pt x="37" y="102"/>
                  <a:pt x="34" y="116"/>
                  <a:pt x="30" y="115"/>
                </a:cubicBezTo>
                <a:cubicBezTo>
                  <a:pt x="26" y="114"/>
                  <a:pt x="16" y="97"/>
                  <a:pt x="15" y="86"/>
                </a:cubicBezTo>
                <a:cubicBezTo>
                  <a:pt x="14" y="75"/>
                  <a:pt x="23" y="51"/>
                  <a:pt x="21" y="51"/>
                </a:cubicBezTo>
                <a:cubicBezTo>
                  <a:pt x="19" y="51"/>
                  <a:pt x="4" y="75"/>
                  <a:pt x="2" y="87"/>
                </a:cubicBezTo>
                <a:cubicBezTo>
                  <a:pt x="0" y="99"/>
                  <a:pt x="3" y="117"/>
                  <a:pt x="8" y="126"/>
                </a:cubicBezTo>
                <a:cubicBezTo>
                  <a:pt x="13" y="135"/>
                  <a:pt x="23" y="144"/>
                  <a:pt x="30" y="143"/>
                </a:cubicBezTo>
                <a:cubicBezTo>
                  <a:pt x="37" y="142"/>
                  <a:pt x="45" y="125"/>
                  <a:pt x="51" y="117"/>
                </a:cubicBezTo>
                <a:cubicBezTo>
                  <a:pt x="57" y="109"/>
                  <a:pt x="60" y="95"/>
                  <a:pt x="66" y="95"/>
                </a:cubicBezTo>
                <a:cubicBezTo>
                  <a:pt x="72" y="95"/>
                  <a:pt x="79" y="121"/>
                  <a:pt x="87" y="115"/>
                </a:cubicBezTo>
                <a:cubicBezTo>
                  <a:pt x="95" y="109"/>
                  <a:pt x="115" y="77"/>
                  <a:pt x="115" y="58"/>
                </a:cubicBezTo>
                <a:cubicBezTo>
                  <a:pt x="115" y="39"/>
                  <a:pt x="92" y="4"/>
                  <a:pt x="87" y="2"/>
                </a:cubicBez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33" name="Freeform 5"/>
          <p:cNvSpPr>
            <a:spLocks/>
          </p:cNvSpPr>
          <p:nvPr/>
        </p:nvSpPr>
        <p:spPr bwMode="ltGray">
          <a:xfrm>
            <a:off x="7221538" y="1595438"/>
            <a:ext cx="100012" cy="295275"/>
          </a:xfrm>
          <a:custGeom>
            <a:avLst/>
            <a:gdLst>
              <a:gd name="T0" fmla="*/ 92075 w 63"/>
              <a:gd name="T1" fmla="*/ 14288 h 186"/>
              <a:gd name="T2" fmla="*/ 47625 w 63"/>
              <a:gd name="T3" fmla="*/ 60325 h 186"/>
              <a:gd name="T4" fmla="*/ 30162 w 63"/>
              <a:gd name="T5" fmla="*/ 207963 h 186"/>
              <a:gd name="T6" fmla="*/ 4762 w 63"/>
              <a:gd name="T7" fmla="*/ 292100 h 186"/>
              <a:gd name="T8" fmla="*/ 57150 w 63"/>
              <a:gd name="T9" fmla="*/ 231775 h 186"/>
              <a:gd name="T10" fmla="*/ 92075 w 63"/>
              <a:gd name="T11" fmla="*/ 149225 h 186"/>
              <a:gd name="T12" fmla="*/ 92075 w 63"/>
              <a:gd name="T13" fmla="*/ 14288 h 18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3"/>
              <a:gd name="T22" fmla="*/ 0 h 186"/>
              <a:gd name="T23" fmla="*/ 63 w 63"/>
              <a:gd name="T24" fmla="*/ 186 h 18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3" h="186">
                <a:moveTo>
                  <a:pt x="58" y="9"/>
                </a:moveTo>
                <a:cubicBezTo>
                  <a:pt x="53" y="0"/>
                  <a:pt x="37" y="18"/>
                  <a:pt x="30" y="38"/>
                </a:cubicBezTo>
                <a:cubicBezTo>
                  <a:pt x="23" y="58"/>
                  <a:pt x="23" y="107"/>
                  <a:pt x="19" y="131"/>
                </a:cubicBezTo>
                <a:cubicBezTo>
                  <a:pt x="15" y="155"/>
                  <a:pt x="0" y="182"/>
                  <a:pt x="3" y="184"/>
                </a:cubicBezTo>
                <a:cubicBezTo>
                  <a:pt x="6" y="186"/>
                  <a:pt x="27" y="161"/>
                  <a:pt x="36" y="146"/>
                </a:cubicBezTo>
                <a:cubicBezTo>
                  <a:pt x="45" y="131"/>
                  <a:pt x="54" y="117"/>
                  <a:pt x="58" y="94"/>
                </a:cubicBezTo>
                <a:cubicBezTo>
                  <a:pt x="62" y="71"/>
                  <a:pt x="63" y="18"/>
                  <a:pt x="58" y="9"/>
                </a:cubicBezTo>
                <a:close/>
              </a:path>
            </a:pathLst>
          </a:custGeom>
          <a:gradFill rotWithShape="0">
            <a:gsLst>
              <a:gs pos="0">
                <a:srgbClr val="FF0000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none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a-IR" kern="0">
              <a:solidFill>
                <a:sysClr val="windowText" lastClr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55575" y="6459538"/>
            <a:ext cx="4470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000" smtClean="0">
                <a:solidFill>
                  <a:srgbClr val="000000"/>
                </a:solidFill>
                <a:latin typeface="Arial" panose="020B0604020202020204" pitchFamily="34" charset="0"/>
                <a:ea typeface="Gulim" pitchFamily="34" charset="-127"/>
              </a:rPr>
              <a:t>doosti.m23@gmail.com</a:t>
            </a:r>
            <a:endParaRPr lang="ko-KR" altLang="en-US" sz="1000" smtClean="0">
              <a:solidFill>
                <a:srgbClr val="000000"/>
              </a:solidFill>
              <a:latin typeface="Arial" panose="020B0604020202020204" pitchFamily="34" charset="0"/>
              <a:ea typeface="Gulim" pitchFamily="34" charset="-127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98006"/>
            <a:ext cx="12028868" cy="1052736"/>
          </a:xfrm>
          <a:prstGeom prst="rect">
            <a:avLst/>
          </a:prstGeom>
        </p:spPr>
        <p:txBody>
          <a:bodyPr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defRPr/>
            </a:pPr>
            <a:r>
              <a:rPr lang="fa-IR" sz="5400" b="1" kern="0" dirty="0">
                <a:ln>
                  <a:solidFill>
                    <a:srgbClr val="FF0000"/>
                  </a:solidFill>
                </a:ln>
                <a:solidFill>
                  <a:srgbClr val="0BD0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تناسب دو کمیت متناسب با </a:t>
            </a:r>
            <a:r>
              <a:rPr lang="fa-IR" sz="5400" b="1" kern="0" dirty="0" smtClean="0">
                <a:ln>
                  <a:solidFill>
                    <a:srgbClr val="FF0000"/>
                  </a:solidFill>
                </a:ln>
                <a:solidFill>
                  <a:srgbClr val="0BD0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مجموع‌شان در پایه پنجم</a:t>
            </a:r>
            <a:endParaRPr lang="en-US" sz="5400" dirty="0">
              <a:solidFill>
                <a:srgbClr val="0BD0D9">
                  <a:lumMod val="60000"/>
                  <a:lumOff val="40000"/>
                </a:srgbClr>
              </a:solidFill>
            </a:endParaRPr>
          </a:p>
        </p:txBody>
      </p:sp>
      <p:pic>
        <p:nvPicPr>
          <p:cNvPr id="35844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4288" y="2200275"/>
            <a:ext cx="9945687" cy="39020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70900" y="5702296"/>
            <a:ext cx="635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000" kern="0" dirty="0">
                <a:ln>
                  <a:solidFill>
                    <a:srgbClr val="FF0000"/>
                  </a:solidFill>
                </a:ln>
                <a:solidFill>
                  <a:srgbClr val="BBE0E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cs typeface="B Mitra" pitchFamily="2" charset="-78"/>
              </a:rPr>
              <a:t>ص57</a:t>
            </a:r>
            <a:endParaRPr lang="en-US" sz="700" dirty="0">
              <a:solidFill>
                <a:srgbClr val="BBE0E3">
                  <a:lumMod val="10000"/>
                </a:srgbClr>
              </a:solidFill>
              <a:latin typeface="Malgun Gothic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68275" y="6437313"/>
            <a:ext cx="4470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000" smtClean="0">
                <a:solidFill>
                  <a:srgbClr val="000000"/>
                </a:solidFill>
                <a:latin typeface="Arial" panose="020B0604020202020204" pitchFamily="34" charset="0"/>
                <a:ea typeface="Gulim" pitchFamily="34" charset="-127"/>
              </a:rPr>
              <a:t>doosti.m23@gmail.com</a:t>
            </a:r>
            <a:endParaRPr lang="ko-KR" altLang="en-US" sz="1000" smtClean="0">
              <a:solidFill>
                <a:srgbClr val="000000"/>
              </a:solidFill>
              <a:latin typeface="Arial" panose="020B0604020202020204" pitchFamily="34" charset="0"/>
              <a:ea typeface="Gulim" pitchFamily="34" charset="-127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5307" y="678249"/>
            <a:ext cx="10921285" cy="105273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defRPr/>
            </a:pPr>
            <a:r>
              <a:rPr lang="fa-IR" sz="4800" b="1" kern="0" dirty="0">
                <a:ln>
                  <a:solidFill>
                    <a:srgbClr val="FF0000"/>
                  </a:solidFill>
                </a:ln>
                <a:solidFill>
                  <a:srgbClr val="0BD0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تناسب دو کمیت متناسب با </a:t>
            </a:r>
            <a:r>
              <a:rPr lang="fa-IR" sz="4800" b="1" kern="0" dirty="0" smtClean="0">
                <a:ln>
                  <a:solidFill>
                    <a:srgbClr val="FF0000"/>
                  </a:solidFill>
                </a:ln>
                <a:solidFill>
                  <a:srgbClr val="0BD0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اختلاف‌شان در پایه پنجم</a:t>
            </a:r>
            <a:endParaRPr lang="en-US" sz="4800" dirty="0">
              <a:solidFill>
                <a:srgbClr val="0BD0D9">
                  <a:lumMod val="60000"/>
                  <a:lumOff val="40000"/>
                </a:srgb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371600" y="5805488"/>
            <a:ext cx="9448800" cy="105251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 rtl="1">
              <a:defRPr/>
            </a:pPr>
            <a:endParaRPr lang="en-US" sz="4400" b="0" dirty="0">
              <a:ln>
                <a:solidFill>
                  <a:srgbClr val="09817E"/>
                </a:solidFill>
              </a:ln>
              <a:solidFill>
                <a:srgbClr val="09817E"/>
              </a:solidFill>
              <a:cs typeface="B Mitra" pitchFamily="2" charset="-78"/>
            </a:endParaRPr>
          </a:p>
        </p:txBody>
      </p:sp>
      <p:pic>
        <p:nvPicPr>
          <p:cNvPr id="36869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8438" y="1939925"/>
            <a:ext cx="9582150" cy="40782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0416039" y="5558460"/>
            <a:ext cx="635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000" kern="0" dirty="0">
                <a:ln>
                  <a:solidFill>
                    <a:srgbClr val="FF0000"/>
                  </a:solidFill>
                </a:ln>
                <a:solidFill>
                  <a:srgbClr val="BBE0E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cs typeface="B Mitra" pitchFamily="2" charset="-78"/>
              </a:rPr>
              <a:t>ص58</a:t>
            </a:r>
            <a:endParaRPr lang="en-US" sz="700" dirty="0">
              <a:solidFill>
                <a:srgbClr val="BBE0E3">
                  <a:lumMod val="10000"/>
                </a:srgbClr>
              </a:solidFill>
              <a:latin typeface="Malgun Gothic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0" y="902178"/>
            <a:ext cx="11925837" cy="797625"/>
          </a:xfrm>
          <a:extLst/>
        </p:spPr>
        <p:txBody>
          <a:bodyPr>
            <a:noAutofit/>
          </a:bodyPr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sz="4800" dirty="0">
                <a:ln>
                  <a:solidFill>
                    <a:srgbClr val="FF000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مفهوم‌سازی درصد با کمک مفهوم </a:t>
            </a:r>
            <a:r>
              <a:rPr lang="fa-IR" sz="4800" dirty="0" smtClean="0">
                <a:ln>
                  <a:solidFill>
                    <a:srgbClr val="FF000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نسبت در </a:t>
            </a:r>
            <a:r>
              <a:rPr lang="fa-IR" sz="4800" dirty="0">
                <a:ln>
                  <a:solidFill>
                    <a:srgbClr val="FF000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پایه پنجم</a:t>
            </a:r>
            <a:endParaRPr lang="en-US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579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95263" y="6335713"/>
            <a:ext cx="4470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000" smtClean="0">
                <a:solidFill>
                  <a:srgbClr val="000000"/>
                </a:solidFill>
                <a:latin typeface="Arial" panose="020B0604020202020204" pitchFamily="34" charset="0"/>
                <a:ea typeface="Gulim" pitchFamily="34" charset="-127"/>
              </a:rPr>
              <a:t>doosti.m23@gmail.com</a:t>
            </a:r>
            <a:endParaRPr lang="ko-KR" altLang="en-US" sz="1000" smtClean="0">
              <a:solidFill>
                <a:srgbClr val="000000"/>
              </a:solidFill>
              <a:latin typeface="Arial" panose="020B0604020202020204" pitchFamily="34" charset="0"/>
              <a:ea typeface="Gulim" pitchFamily="34" charset="-127"/>
            </a:endParaRPr>
          </a:p>
        </p:txBody>
      </p:sp>
      <p:pic>
        <p:nvPicPr>
          <p:cNvPr id="37892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1575" y="2111375"/>
            <a:ext cx="9994900" cy="3990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71889" y="5701765"/>
            <a:ext cx="635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000" kern="0" dirty="0">
                <a:ln>
                  <a:solidFill>
                    <a:srgbClr val="FF0000"/>
                  </a:solidFill>
                </a:ln>
                <a:solidFill>
                  <a:srgbClr val="BBE0E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cs typeface="B Mitra" pitchFamily="2" charset="-78"/>
              </a:rPr>
              <a:t>ص60</a:t>
            </a:r>
            <a:endParaRPr lang="en-US" sz="700" dirty="0">
              <a:solidFill>
                <a:srgbClr val="BBE0E3">
                  <a:lumMod val="10000"/>
                </a:srgbClr>
              </a:solidFill>
              <a:latin typeface="Malgun Gothic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56768" y="738568"/>
            <a:ext cx="10468864" cy="954354"/>
          </a:xfrm>
          <a:extLst/>
        </p:spPr>
        <p:txBody>
          <a:bodyPr/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sz="54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معرفی مفهوم </a:t>
            </a:r>
            <a:r>
              <a:rPr lang="fa-IR" sz="54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تخفیف در </a:t>
            </a:r>
            <a:r>
              <a:rPr lang="fa-IR" sz="54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پایه پنجم</a:t>
            </a:r>
            <a:endParaRPr lang="en-US" sz="5400" dirty="0"/>
          </a:p>
        </p:txBody>
      </p:sp>
      <p:sp>
        <p:nvSpPr>
          <p:cNvPr id="2560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92075" y="6383338"/>
            <a:ext cx="4470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000" smtClean="0">
                <a:solidFill>
                  <a:srgbClr val="000000"/>
                </a:solidFill>
                <a:latin typeface="Arial" panose="020B0604020202020204" pitchFamily="34" charset="0"/>
                <a:ea typeface="Gulim" pitchFamily="34" charset="-127"/>
              </a:rPr>
              <a:t>doosti.m23@gmail.com</a:t>
            </a:r>
            <a:endParaRPr lang="ko-KR" altLang="en-US" sz="1000" smtClean="0">
              <a:solidFill>
                <a:srgbClr val="000000"/>
              </a:solidFill>
              <a:latin typeface="Arial" panose="020B0604020202020204" pitchFamily="34" charset="0"/>
              <a:ea typeface="Gulim" pitchFamily="34" charset="-127"/>
            </a:endParaRPr>
          </a:p>
        </p:txBody>
      </p:sp>
      <p:pic>
        <p:nvPicPr>
          <p:cNvPr id="38916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375" y="2390775"/>
            <a:ext cx="9839325" cy="36607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299053" y="5651191"/>
            <a:ext cx="635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000" kern="0" dirty="0">
                <a:ln>
                  <a:solidFill>
                    <a:srgbClr val="FF0000"/>
                  </a:solidFill>
                </a:ln>
                <a:solidFill>
                  <a:srgbClr val="BBE0E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cs typeface="B Mitra" pitchFamily="2" charset="-78"/>
              </a:rPr>
              <a:t>ص62</a:t>
            </a:r>
            <a:endParaRPr lang="en-US" sz="700" dirty="0">
              <a:solidFill>
                <a:srgbClr val="BBE0E3">
                  <a:lumMod val="10000"/>
                </a:srgbClr>
              </a:solidFill>
              <a:latin typeface="Malgun Gothic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3550" y="573407"/>
            <a:ext cx="10468864" cy="848519"/>
          </a:xfrm>
          <a:extLst/>
        </p:spPr>
        <p:txBody>
          <a:bodyPr>
            <a:noAutofit/>
          </a:bodyPr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sz="48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مسائل مطرح شده در رابطه با </a:t>
            </a:r>
            <a:r>
              <a:rPr lang="fa-IR" sz="48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درصد در پایه پنجم</a:t>
            </a:r>
            <a:endParaRPr lang="fa-IR" sz="4800" dirty="0">
              <a:ln>
                <a:solidFill>
                  <a:srgbClr val="FF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itchFamily="2" charset="-78"/>
            </a:endParaRPr>
          </a:p>
        </p:txBody>
      </p:sp>
      <p:sp>
        <p:nvSpPr>
          <p:cNvPr id="26627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58750" y="6397625"/>
            <a:ext cx="4470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000" smtClean="0">
                <a:solidFill>
                  <a:srgbClr val="000000"/>
                </a:solidFill>
                <a:latin typeface="Arial" panose="020B0604020202020204" pitchFamily="34" charset="0"/>
                <a:ea typeface="Gulim" pitchFamily="34" charset="-127"/>
              </a:rPr>
              <a:t>doosti.m23@gmail.com</a:t>
            </a:r>
            <a:endParaRPr lang="ko-KR" altLang="en-US" sz="1000" smtClean="0">
              <a:solidFill>
                <a:srgbClr val="000000"/>
              </a:solidFill>
              <a:latin typeface="Arial" panose="020B0604020202020204" pitchFamily="34" charset="0"/>
              <a:ea typeface="Gulim" pitchFamily="34" charset="-127"/>
            </a:endParaRPr>
          </a:p>
        </p:txBody>
      </p:sp>
      <p:pic>
        <p:nvPicPr>
          <p:cNvPr id="39940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550" y="4324350"/>
            <a:ext cx="11406188" cy="6556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9941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550" y="2141538"/>
            <a:ext cx="11406188" cy="6524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9942" name="Picture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08550" y="2860675"/>
            <a:ext cx="6961188" cy="647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859035" y="1488961"/>
            <a:ext cx="5049161" cy="49564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 rtl="1">
              <a:defRPr/>
            </a:pPr>
            <a:r>
              <a:rPr lang="fa-IR" sz="3200" b="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cs typeface="B Mitra" pitchFamily="2" charset="-78"/>
              </a:rPr>
              <a:t>معلوم بودن جزء و کل/ مجهول بودن درصد </a:t>
            </a:r>
            <a:endParaRPr lang="en-US" sz="3200" b="0" dirty="0">
              <a:ln>
                <a:solidFill>
                  <a:prstClr val="black"/>
                </a:solidFill>
              </a:ln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928203" y="3709637"/>
            <a:ext cx="5062039" cy="49564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 rtl="1">
              <a:defRPr/>
            </a:pPr>
            <a:r>
              <a:rPr lang="fa-IR" sz="3200" b="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cs typeface="B Mitra" pitchFamily="2" charset="-78"/>
              </a:rPr>
              <a:t>معلوم بودن کل و درصد/ مجهول بودن جزء </a:t>
            </a:r>
            <a:endParaRPr lang="en-US" sz="3200" b="0" dirty="0">
              <a:ln>
                <a:solidFill>
                  <a:prstClr val="black"/>
                </a:solidFill>
              </a:ln>
              <a:solidFill>
                <a:srgbClr val="FF0000"/>
              </a:solidFill>
              <a:cs typeface="B Mitra" pitchFamily="2" charset="-78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928203" y="5214085"/>
            <a:ext cx="5036284" cy="49564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 rtl="1">
              <a:defRPr/>
            </a:pPr>
            <a:r>
              <a:rPr lang="fa-IR" sz="3200" b="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cs typeface="B Mitra" pitchFamily="2" charset="-78"/>
              </a:rPr>
              <a:t>معلوم بودن جزء و درصد/ مجهول بودن کل</a:t>
            </a:r>
            <a:endParaRPr lang="en-US" sz="3200" b="0" dirty="0">
              <a:ln>
                <a:solidFill>
                  <a:prstClr val="black"/>
                </a:solidFill>
              </a:ln>
              <a:solidFill>
                <a:srgbClr val="FF0000"/>
              </a:solidFill>
              <a:cs typeface="B Mitra" pitchFamily="2" charset="-78"/>
            </a:endParaRPr>
          </a:p>
        </p:txBody>
      </p:sp>
      <p:pic>
        <p:nvPicPr>
          <p:cNvPr id="39946" name="Picture 1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6450" y="5810250"/>
            <a:ext cx="9831388" cy="7334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076809" y="5729228"/>
            <a:ext cx="635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000" kern="0" dirty="0">
                <a:ln>
                  <a:solidFill>
                    <a:srgbClr val="FF0000"/>
                  </a:solidFill>
                </a:ln>
                <a:solidFill>
                  <a:srgbClr val="BBE0E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cs typeface="B Mitra" pitchFamily="2" charset="-78"/>
              </a:rPr>
              <a:t>ص63</a:t>
            </a:r>
            <a:endParaRPr lang="en-US" sz="700" dirty="0">
              <a:solidFill>
                <a:srgbClr val="BBE0E3">
                  <a:lumMod val="10000"/>
                </a:srgbClr>
              </a:solidFill>
              <a:latin typeface="Malgun Gothic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794006" y="521849"/>
            <a:ext cx="10468864" cy="1828800"/>
          </a:xfrm>
          <a:extLst/>
        </p:spPr>
        <p:txBody>
          <a:bodyPr rtlCol="0">
            <a:noAutofit/>
          </a:bodyPr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sz="60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IranNastaliq" panose="02020505000000020003" pitchFamily="18" charset="0"/>
              </a:rPr>
              <a:t>آموزش کتاب جدید التألیف ریاضی پایه ششم دوره ابتدایی</a:t>
            </a:r>
            <a:endParaRPr lang="en-US" sz="60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23649" y="3011831"/>
            <a:ext cx="9609578" cy="263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D2D8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D2D8A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D2D8A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D2D8A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D2D8A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 rtl="1" eaLnBrk="1" hangingPunct="1">
              <a:defRPr/>
            </a:pPr>
            <a:r>
              <a:rPr lang="fa-IR" sz="80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Karim" panose="00000400000000000000" pitchFamily="2" charset="-78"/>
              </a:rPr>
              <a:t>فصل ششم؛ تناسب و </a:t>
            </a:r>
            <a:r>
              <a:rPr lang="fa-IR" sz="80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B Karim" panose="00000400000000000000" pitchFamily="2" charset="-78"/>
              </a:rPr>
              <a:t>درصد</a:t>
            </a:r>
            <a:endParaRPr lang="fa-IR" sz="8000" kern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anose="02020505000000020003" pitchFamily="18" charset="0"/>
              <a:cs typeface="B Karim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0351" y="302456"/>
            <a:ext cx="10468864" cy="1828800"/>
          </a:xfrm>
          <a:extLst/>
        </p:spPr>
        <p:txBody>
          <a:bodyPr>
            <a:normAutofit/>
          </a:bodyPr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sz="88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IranNastaliq" panose="02020505000000020003" pitchFamily="18" charset="0"/>
              </a:rPr>
              <a:t>ارتباطات طولی </a:t>
            </a:r>
            <a:r>
              <a:rPr lang="fa-IR" sz="88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anose="02020505000000020003" pitchFamily="18" charset="0"/>
                <a:cs typeface="IranNastaliq" panose="02020505000000020003" pitchFamily="18" charset="0"/>
              </a:rPr>
              <a:t>نسبت، تناسب و درصد</a:t>
            </a:r>
            <a:endParaRPr lang="en-US" sz="8800" dirty="0"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3188" y="6492875"/>
            <a:ext cx="4470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000" smtClean="0">
                <a:solidFill>
                  <a:srgbClr val="000000"/>
                </a:solidFill>
                <a:latin typeface="Arial" panose="020B0604020202020204" pitchFamily="34" charset="0"/>
                <a:ea typeface="Gulim" pitchFamily="34" charset="-127"/>
              </a:rPr>
              <a:t>doosti.m23@gmail.com</a:t>
            </a:r>
            <a:endParaRPr lang="ko-KR" altLang="en-US" smtClean="0">
              <a:solidFill>
                <a:srgbClr val="000000"/>
              </a:solidFill>
              <a:latin typeface="Arial" panose="020B0604020202020204" pitchFamily="34" charset="0"/>
              <a:ea typeface="Gulim" pitchFamily="34" charset="-127"/>
            </a:endParaRPr>
          </a:p>
        </p:txBody>
      </p:sp>
      <p:graphicFrame>
        <p:nvGraphicFramePr>
          <p:cNvPr id="21" name="Diagram 20"/>
          <p:cNvGraphicFramePr/>
          <p:nvPr/>
        </p:nvGraphicFramePr>
        <p:xfrm>
          <a:off x="2032001" y="1702191"/>
          <a:ext cx="8448430" cy="4436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90733" y="575468"/>
            <a:ext cx="11067835" cy="1828800"/>
          </a:xfrm>
          <a:extLst/>
        </p:spPr>
        <p:txBody>
          <a:bodyPr>
            <a:noAutofit/>
          </a:bodyPr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sz="48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ارتباط مفهوم نسبت با مفهوم </a:t>
            </a:r>
            <a:r>
              <a:rPr lang="fa-IR" sz="48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اندازه‌گیری طول</a:t>
            </a:r>
            <a:br>
              <a:rPr lang="fa-IR" sz="48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</a:br>
            <a:r>
              <a:rPr lang="fa-IR" sz="48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 در </a:t>
            </a:r>
            <a:r>
              <a:rPr lang="fa-IR" sz="48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پایه </a:t>
            </a:r>
            <a:r>
              <a:rPr lang="fa-IR" sz="48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چهارم</a:t>
            </a:r>
            <a:endParaRPr lang="en-US" sz="4800" dirty="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04775" y="6472238"/>
            <a:ext cx="4470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000" smtClean="0">
                <a:solidFill>
                  <a:srgbClr val="000000"/>
                </a:solidFill>
                <a:latin typeface="Arial" panose="020B0604020202020204" pitchFamily="34" charset="0"/>
                <a:ea typeface="Gulim" pitchFamily="34" charset="-127"/>
              </a:rPr>
              <a:t>doosti.m23@gmail.com</a:t>
            </a:r>
            <a:endParaRPr lang="ko-KR" altLang="en-US" sz="1000" smtClean="0">
              <a:solidFill>
                <a:srgbClr val="000000"/>
              </a:solidFill>
              <a:latin typeface="Arial" panose="020B0604020202020204" pitchFamily="34" charset="0"/>
              <a:ea typeface="Gulim" pitchFamily="34" charset="-127"/>
            </a:endParaRPr>
          </a:p>
        </p:txBody>
      </p:sp>
      <p:pic>
        <p:nvPicPr>
          <p:cNvPr id="29700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9000" y="2771775"/>
            <a:ext cx="10469563" cy="33337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723458" y="5689248"/>
            <a:ext cx="635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000" kern="0" dirty="0">
                <a:ln>
                  <a:solidFill>
                    <a:srgbClr val="FF0000"/>
                  </a:solidFill>
                </a:ln>
                <a:solidFill>
                  <a:srgbClr val="BBE0E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cs typeface="B Mitra" pitchFamily="2" charset="-78"/>
              </a:rPr>
              <a:t>ص91</a:t>
            </a:r>
            <a:endParaRPr lang="en-US" sz="700" dirty="0">
              <a:solidFill>
                <a:srgbClr val="BBE0E3">
                  <a:lumMod val="10000"/>
                </a:srgbClr>
              </a:solidFill>
              <a:latin typeface="Malgun Gothic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35020" y="1026699"/>
            <a:ext cx="11756980" cy="621006"/>
          </a:xfrm>
          <a:extLst/>
        </p:spPr>
        <p:txBody>
          <a:bodyPr>
            <a:noAutofit/>
          </a:bodyPr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sz="48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کسر به عنوان نسبت بین دو </a:t>
            </a:r>
            <a:r>
              <a:rPr lang="fa-IR" sz="48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کمیت در </a:t>
            </a:r>
            <a:r>
              <a:rPr lang="fa-IR" sz="48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پایه چهارم</a:t>
            </a:r>
            <a:endParaRPr lang="en-US" sz="4800" dirty="0"/>
          </a:p>
        </p:txBody>
      </p:sp>
      <p:sp>
        <p:nvSpPr>
          <p:cNvPr id="17411" name="Subtitle 1"/>
          <p:cNvSpPr>
            <a:spLocks noGrp="1"/>
          </p:cNvSpPr>
          <p:nvPr>
            <p:ph type="subTitle" idx="1"/>
          </p:nvPr>
        </p:nvSpPr>
        <p:spPr>
          <a:xfrm>
            <a:off x="711200" y="3228975"/>
            <a:ext cx="10472738" cy="1752600"/>
          </a:xfrm>
        </p:spPr>
        <p:txBody>
          <a:bodyPr/>
          <a:lstStyle/>
          <a:p>
            <a:pPr marR="0"/>
            <a:endParaRPr lang="en-US" smtClean="0"/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68275" y="6384925"/>
            <a:ext cx="4470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000" smtClean="0">
                <a:solidFill>
                  <a:srgbClr val="000000"/>
                </a:solidFill>
                <a:latin typeface="Arial" panose="020B0604020202020204" pitchFamily="34" charset="0"/>
                <a:ea typeface="Gulim" pitchFamily="34" charset="-127"/>
              </a:rPr>
              <a:t>doosti.m23@gmail.com</a:t>
            </a:r>
            <a:endParaRPr lang="ko-KR" altLang="en-US" sz="1000" smtClean="0">
              <a:solidFill>
                <a:srgbClr val="000000"/>
              </a:solidFill>
              <a:latin typeface="Arial" panose="020B0604020202020204" pitchFamily="34" charset="0"/>
              <a:ea typeface="Gulim" pitchFamily="34" charset="-127"/>
            </a:endParaRPr>
          </a:p>
        </p:txBody>
      </p:sp>
      <p:pic>
        <p:nvPicPr>
          <p:cNvPr id="30724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200" y="2471738"/>
            <a:ext cx="10844213" cy="35861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866573" y="5658433"/>
            <a:ext cx="635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000" kern="0" dirty="0">
                <a:ln>
                  <a:solidFill>
                    <a:srgbClr val="FF0000"/>
                  </a:solidFill>
                </a:ln>
                <a:solidFill>
                  <a:srgbClr val="BBE0E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cs typeface="B Mitra" pitchFamily="2" charset="-78"/>
              </a:rPr>
              <a:t>ص92</a:t>
            </a:r>
            <a:endParaRPr lang="en-US" sz="700" dirty="0">
              <a:solidFill>
                <a:srgbClr val="BBE0E3">
                  <a:lumMod val="10000"/>
                </a:srgbClr>
              </a:solidFill>
              <a:latin typeface="Malgun Gothic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11200" y="24521"/>
            <a:ext cx="10468864" cy="1828800"/>
          </a:xfrm>
          <a:extLst/>
        </p:spPr>
        <p:txBody>
          <a:bodyPr/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sz="54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مفهوم </a:t>
            </a:r>
            <a:r>
              <a:rPr lang="fa-IR" sz="54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سازی نسبت </a:t>
            </a:r>
            <a:r>
              <a:rPr lang="fa-IR" sz="54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در پایه </a:t>
            </a:r>
            <a:r>
              <a:rPr lang="fa-IR" sz="54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پنجم</a:t>
            </a:r>
            <a:endParaRPr lang="en-US" sz="5400" dirty="0"/>
          </a:p>
        </p:txBody>
      </p:sp>
      <p:sp>
        <p:nvSpPr>
          <p:cNvPr id="18435" name="Subtitle 1"/>
          <p:cNvSpPr>
            <a:spLocks noGrp="1"/>
          </p:cNvSpPr>
          <p:nvPr>
            <p:ph type="subTitle" idx="1"/>
          </p:nvPr>
        </p:nvSpPr>
        <p:spPr>
          <a:xfrm>
            <a:off x="711200" y="3228975"/>
            <a:ext cx="10472738" cy="1752600"/>
          </a:xfrm>
        </p:spPr>
        <p:txBody>
          <a:bodyPr/>
          <a:lstStyle/>
          <a:p>
            <a:pPr marR="0"/>
            <a:endParaRPr lang="en-US" smtClean="0"/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93675" y="6356350"/>
            <a:ext cx="4470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000" smtClean="0">
                <a:solidFill>
                  <a:srgbClr val="000000"/>
                </a:solidFill>
                <a:latin typeface="Arial" panose="020B0604020202020204" pitchFamily="34" charset="0"/>
                <a:ea typeface="Gulim" pitchFamily="34" charset="-127"/>
              </a:rPr>
              <a:t>doosti.m23@gmail.com</a:t>
            </a:r>
            <a:endParaRPr lang="ko-KR" altLang="en-US" sz="1000" smtClean="0">
              <a:solidFill>
                <a:srgbClr val="000000"/>
              </a:solidFill>
              <a:latin typeface="Arial" panose="020B0604020202020204" pitchFamily="34" charset="0"/>
              <a:ea typeface="Gulim" pitchFamily="34" charset="-127"/>
            </a:endParaRPr>
          </a:p>
        </p:txBody>
      </p:sp>
      <p:pic>
        <p:nvPicPr>
          <p:cNvPr id="31748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" y="2736850"/>
            <a:ext cx="10829925" cy="3619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705681" y="5984377"/>
            <a:ext cx="635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000" kern="0" dirty="0">
                <a:ln>
                  <a:solidFill>
                    <a:srgbClr val="FF0000"/>
                  </a:solidFill>
                </a:ln>
                <a:solidFill>
                  <a:srgbClr val="BBE0E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cs typeface="B Mitra" pitchFamily="2" charset="-78"/>
              </a:rPr>
              <a:t>ص48</a:t>
            </a:r>
            <a:endParaRPr lang="en-US" sz="700" dirty="0">
              <a:solidFill>
                <a:srgbClr val="BBE0E3">
                  <a:lumMod val="10000"/>
                </a:srgbClr>
              </a:solidFill>
              <a:latin typeface="Malgun Gothic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36672" y="995663"/>
            <a:ext cx="10468864" cy="913254"/>
          </a:xfrm>
          <a:extLst/>
        </p:spPr>
        <p:txBody>
          <a:bodyPr/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sz="54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نسبت‌های مساوی </a:t>
            </a:r>
            <a:r>
              <a:rPr lang="fa-IR" sz="54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در پایه </a:t>
            </a:r>
            <a:r>
              <a:rPr lang="fa-IR" sz="54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پنجم</a:t>
            </a:r>
            <a:endParaRPr lang="en-US" sz="5400" dirty="0"/>
          </a:p>
        </p:txBody>
      </p:sp>
      <p:sp>
        <p:nvSpPr>
          <p:cNvPr id="19459" name="Subtitle 1"/>
          <p:cNvSpPr>
            <a:spLocks noGrp="1"/>
          </p:cNvSpPr>
          <p:nvPr>
            <p:ph type="subTitle" idx="1"/>
          </p:nvPr>
        </p:nvSpPr>
        <p:spPr>
          <a:xfrm>
            <a:off x="711200" y="3228975"/>
            <a:ext cx="10472738" cy="1752600"/>
          </a:xfrm>
        </p:spPr>
        <p:txBody>
          <a:bodyPr/>
          <a:lstStyle/>
          <a:p>
            <a:pPr marR="0"/>
            <a:endParaRPr lang="en-US" smtClean="0"/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28588" y="6492875"/>
            <a:ext cx="4470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000" smtClean="0">
                <a:solidFill>
                  <a:srgbClr val="000000"/>
                </a:solidFill>
                <a:latin typeface="Arial" panose="020B0604020202020204" pitchFamily="34" charset="0"/>
                <a:ea typeface="Gulim" pitchFamily="34" charset="-127"/>
              </a:rPr>
              <a:t>doosti.m23@gmail.com</a:t>
            </a:r>
            <a:endParaRPr lang="ko-KR" altLang="en-US" sz="1000" smtClean="0">
              <a:solidFill>
                <a:srgbClr val="000000"/>
              </a:solidFill>
              <a:latin typeface="Arial" panose="020B0604020202020204" pitchFamily="34" charset="0"/>
              <a:ea typeface="Gulim" pitchFamily="34" charset="-127"/>
            </a:endParaRPr>
          </a:p>
        </p:txBody>
      </p:sp>
      <p:pic>
        <p:nvPicPr>
          <p:cNvPr id="32771" name="Picture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588" y="2370138"/>
            <a:ext cx="10714037" cy="39020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665401" y="5782278"/>
            <a:ext cx="635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000" kern="0" dirty="0">
                <a:ln>
                  <a:solidFill>
                    <a:srgbClr val="FF0000"/>
                  </a:solidFill>
                </a:ln>
                <a:solidFill>
                  <a:srgbClr val="BBE0E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cs typeface="B Mitra" pitchFamily="2" charset="-78"/>
              </a:rPr>
              <a:t>ص52</a:t>
            </a:r>
            <a:endParaRPr lang="en-US" sz="700" dirty="0">
              <a:solidFill>
                <a:srgbClr val="BBE0E3">
                  <a:lumMod val="10000"/>
                </a:srgbClr>
              </a:solidFill>
              <a:latin typeface="Malgun Gothic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295400" y="5819775"/>
            <a:ext cx="9448800" cy="105251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 rtl="1">
              <a:defRPr/>
            </a:pPr>
            <a:endParaRPr lang="en-US" sz="4400" b="0" dirty="0">
              <a:ln>
                <a:solidFill>
                  <a:srgbClr val="09817E"/>
                </a:solidFill>
              </a:ln>
              <a:solidFill>
                <a:srgbClr val="09817E"/>
              </a:solidFill>
              <a:cs typeface="B Mitra" pitchFamily="2" charset="-78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85368" y="321308"/>
            <a:ext cx="10468864" cy="1828800"/>
          </a:xfrm>
          <a:extLst/>
        </p:spPr>
        <p:txBody>
          <a:bodyPr>
            <a:noAutofit/>
          </a:bodyPr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sz="48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ارتباط نسبت‌های مساوی با کسرهای </a:t>
            </a:r>
            <a:r>
              <a:rPr lang="fa-IR" sz="48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مساوی در </a:t>
            </a:r>
            <a:r>
              <a:rPr lang="fa-IR" sz="48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پایه </a:t>
            </a:r>
            <a:r>
              <a:rPr lang="fa-IR" sz="48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پنجم</a:t>
            </a:r>
            <a:endParaRPr lang="en-US" sz="4800" dirty="0"/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17475" y="6345238"/>
            <a:ext cx="4470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000" smtClean="0">
                <a:solidFill>
                  <a:srgbClr val="000000"/>
                </a:solidFill>
                <a:latin typeface="Arial" panose="020B0604020202020204" pitchFamily="34" charset="0"/>
                <a:ea typeface="Gulim" pitchFamily="34" charset="-127"/>
              </a:rPr>
              <a:t>doosti.m23@gmail.com</a:t>
            </a:r>
            <a:endParaRPr lang="ko-KR" altLang="en-US" sz="1000" smtClean="0">
              <a:solidFill>
                <a:srgbClr val="000000"/>
              </a:solidFill>
              <a:latin typeface="Arial" panose="020B0604020202020204" pitchFamily="34" charset="0"/>
              <a:ea typeface="Gulim" pitchFamily="34" charset="-127"/>
            </a:endParaRPr>
          </a:p>
        </p:txBody>
      </p:sp>
      <p:pic>
        <p:nvPicPr>
          <p:cNvPr id="33797" name="Picture 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9388" y="2333625"/>
            <a:ext cx="8993187" cy="1549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798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9388" y="3852863"/>
            <a:ext cx="8993187" cy="15113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799" name="Picture 1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9388" y="5403850"/>
            <a:ext cx="8993187" cy="10683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9807114" y="6111916"/>
            <a:ext cx="635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000" kern="0" dirty="0">
                <a:ln>
                  <a:solidFill>
                    <a:srgbClr val="FF0000"/>
                  </a:solidFill>
                </a:ln>
                <a:solidFill>
                  <a:srgbClr val="BBE0E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cs typeface="B Mitra" pitchFamily="2" charset="-78"/>
              </a:rPr>
              <a:t>ص53</a:t>
            </a:r>
            <a:endParaRPr lang="en-US" sz="700" dirty="0">
              <a:solidFill>
                <a:srgbClr val="BBE0E3">
                  <a:lumMod val="10000"/>
                </a:srgbClr>
              </a:solidFill>
              <a:latin typeface="Malgun Gothic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371600" y="5957888"/>
            <a:ext cx="9448800" cy="105251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 rtl="1">
              <a:defRPr/>
            </a:pPr>
            <a:endParaRPr lang="en-US" sz="4400" b="0" dirty="0">
              <a:ln>
                <a:solidFill>
                  <a:srgbClr val="09817E"/>
                </a:solidFill>
              </a:ln>
              <a:solidFill>
                <a:srgbClr val="09817E"/>
              </a:solidFill>
              <a:cs typeface="B Mitra" pitchFamily="2" charset="-78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92374" y="736967"/>
            <a:ext cx="10468864" cy="855044"/>
          </a:xfrm>
          <a:extLst/>
        </p:spPr>
        <p:txBody>
          <a:bodyPr>
            <a:noAutofit/>
          </a:bodyPr>
          <a:lstStyle/>
          <a:p>
            <a:pPr algn="ctr" rtl="1" fontAlgn="auto">
              <a:spcAft>
                <a:spcPts val="0"/>
              </a:spcAft>
              <a:defRPr/>
            </a:pPr>
            <a:r>
              <a:rPr lang="fa-IR" sz="54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مفهوم تناسب در </a:t>
            </a:r>
            <a:r>
              <a:rPr lang="fa-IR" sz="5400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پایه </a:t>
            </a:r>
            <a:r>
              <a:rPr lang="fa-IR" sz="5400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پنجم</a:t>
            </a:r>
            <a:endParaRPr lang="en-US" sz="5400" dirty="0"/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04775" y="6357938"/>
            <a:ext cx="44704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1000" smtClean="0">
                <a:solidFill>
                  <a:srgbClr val="000000"/>
                </a:solidFill>
                <a:latin typeface="Arial" panose="020B0604020202020204" pitchFamily="34" charset="0"/>
                <a:ea typeface="Gulim" pitchFamily="34" charset="-127"/>
              </a:rPr>
              <a:t>doosti.m23@gmail.com</a:t>
            </a:r>
            <a:endParaRPr lang="ko-KR" altLang="en-US" sz="1000" smtClean="0">
              <a:solidFill>
                <a:srgbClr val="000000"/>
              </a:solidFill>
              <a:latin typeface="Arial" panose="020B0604020202020204" pitchFamily="34" charset="0"/>
              <a:ea typeface="Gulim" pitchFamily="34" charset="-127"/>
            </a:endParaRPr>
          </a:p>
        </p:txBody>
      </p:sp>
      <p:pic>
        <p:nvPicPr>
          <p:cNvPr id="34820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450" y="2182813"/>
            <a:ext cx="9715500" cy="3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54045" y="5595294"/>
            <a:ext cx="635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000" kern="0" dirty="0">
                <a:ln>
                  <a:solidFill>
                    <a:srgbClr val="FF0000"/>
                  </a:solidFill>
                </a:ln>
                <a:solidFill>
                  <a:srgbClr val="BBE0E3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cs typeface="B Mitra" pitchFamily="2" charset="-78"/>
              </a:rPr>
              <a:t>ص56</a:t>
            </a:r>
            <a:endParaRPr lang="en-US" sz="700" dirty="0">
              <a:solidFill>
                <a:srgbClr val="BBE0E3">
                  <a:lumMod val="10000"/>
                </a:srgbClr>
              </a:solidFill>
              <a:latin typeface="Malgun Gothic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صل ششم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فصل ششم</Template>
  <TotalTime>0</TotalTime>
  <Words>161</Words>
  <Application>Microsoft Office PowerPoint</Application>
  <PresentationFormat>Custom</PresentationFormat>
  <Paragraphs>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فصل ششم</vt:lpstr>
      <vt:lpstr>Slide 1</vt:lpstr>
      <vt:lpstr>آموزش کتاب جدید التألیف ریاضی پایه ششم دوره ابتدایی</vt:lpstr>
      <vt:lpstr>ارتباطات طولی نسبت، تناسب و درصد</vt:lpstr>
      <vt:lpstr>ارتباط مفهوم نسبت با مفهوم اندازه‌گیری طول  در پایه چهارم</vt:lpstr>
      <vt:lpstr>کسر به عنوان نسبت بین دو کمیت در پایه چهارم</vt:lpstr>
      <vt:lpstr>مفهوم سازی نسبت در پایه پنجم</vt:lpstr>
      <vt:lpstr>نسبت‌های مساوی در پایه پنجم</vt:lpstr>
      <vt:lpstr>ارتباط نسبت‌های مساوی با کسرهای مساوی در پایه پنجم</vt:lpstr>
      <vt:lpstr>مفهوم تناسب در پایه پنجم</vt:lpstr>
      <vt:lpstr>Slide 10</vt:lpstr>
      <vt:lpstr>Slide 11</vt:lpstr>
      <vt:lpstr>مفهوم‌سازی درصد با کمک مفهوم نسبت در پایه پنجم</vt:lpstr>
      <vt:lpstr>معرفی مفهوم تخفیف در پایه پنجم</vt:lpstr>
      <vt:lpstr>مسائل مطرح شده در رابطه با درصد در پایه پنجم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a</cp:lastModifiedBy>
  <cp:revision>1</cp:revision>
  <dcterms:created xsi:type="dcterms:W3CDTF">2016-11-23T09:48:50Z</dcterms:created>
  <dcterms:modified xsi:type="dcterms:W3CDTF">2016-11-23T09:49:31Z</dcterms:modified>
</cp:coreProperties>
</file>