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73" r:id="rId2"/>
    <p:sldId id="286" r:id="rId3"/>
    <p:sldId id="287" r:id="rId4"/>
    <p:sldId id="288" r:id="rId5"/>
    <p:sldId id="289" r:id="rId6"/>
    <p:sldId id="290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26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4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56329" y="485105"/>
            <a:ext cx="843578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درس </a:t>
            </a: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سوم</a:t>
            </a:r>
            <a:endParaRPr lang="fa-IR" sz="4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مثل آیینه </a:t>
            </a:r>
            <a:endParaRPr lang="fa-IR" sz="4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فارسی نهم 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مدرس: محمد امین زمان وزیری </a:t>
            </a:r>
            <a:endParaRPr lang="en-US" sz="4800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5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26141" y="1999129"/>
            <a:ext cx="11134165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نکات کلیدی متن: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+ مرحلة پر تب و تاب: مرحلة پر هیجان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+ بی صدا و بی </a:t>
            </a:r>
            <a:r>
              <a:rPr lang="fa-IR" sz="2400" b="1" u="sng" dirty="0" smtClean="0">
                <a:cs typeface="B Nazanin" pitchFamily="2" charset="-78"/>
              </a:rPr>
              <a:t>هیاهو</a:t>
            </a:r>
            <a:r>
              <a:rPr lang="fa-IR" sz="2400" b="1" dirty="0" smtClean="0">
                <a:cs typeface="B Nazanin" pitchFamily="2" charset="-78"/>
              </a:rPr>
              <a:t>: سر و صدا و آشوب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+ آینه چون نقش تو بنمود راست/ خود شکن آیینه شکستن خطاست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هنگامی که آیینه، آنچه هستی را به تو نشان داد، عیوب خودت را برطرف کن و عیب را از آیینه مدان. </a:t>
            </a:r>
            <a:endParaRPr lang="en-US" sz="24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آینه در این جا نمادی است از منتقد. </a:t>
            </a:r>
            <a:endParaRPr lang="en-US" sz="2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32329" y="1779687"/>
            <a:ext cx="11008662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نکات قسمت دوم درس: 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+ جوانی گه کار و شایستگی است/ گه خودپسندی و پندار نیست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گه: هنگام و موقع- پندار و خودپسندی: غرور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+ چو بفروختی از که خواهی خرید؟/ متاع جوانی به بازار نیست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مصرع اول پرسش انکاری دارد- متاع جوانی: اضافة تشبیهی است.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+ مپیچ از ره راست، بر راه کج/ چو در هست حاجت به دیوار نیست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راست و کج: تضاد- در و دیوار و راه: مراعات النظیر( تناسب) </a:t>
            </a:r>
            <a:endParaRPr lang="en-US" sz="2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76518" y="2082680"/>
            <a:ext cx="11429463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+ ز آزادگان بردباری و صبر/ بیاموز ، آموختن عار نیست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بردباری و صبر: ترادف- عار: عیب و ننگ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+ به چشم بصیرت به خود درنگر/ تو را تا در آیینه زنگار نیست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چشم بصیرت: چشمی همراه با بصیرت- زنگار: زنگ فلزّات و آیینه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+ همی دانه و خوشه خروار شد/ ز آغاز هر خوشه خروار نیست</a:t>
            </a:r>
            <a:endParaRPr lang="en-US" sz="24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خروار: معادل سیصد کیلوگرم- دانه و خوشه و خروار: مراعات النظیر</a:t>
            </a:r>
            <a:endParaRPr kumimoji="0" lang="fa-I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2402541"/>
            <a:ext cx="1125070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نکتة ادبی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پرسش انکاری: گاهی برای رد مطلبی و نفی آن، آن را به صورت پرسشی مطرح می کنیم: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من کیف شما را برداشتم؟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یعنی من آن را برنداشتم. </a:t>
            </a: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64023" y="2492186"/>
            <a:ext cx="10533529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تاریخ ادبیات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مرزبان­نامه: اثری است از سعدالدین وراوینی، به زبان فارسی مصنوع و پیچیده، که اصل آن به زبان طبری است و نوشتة مرزبان بن رستم. این کتاب یه شیوة کلیله و دمنه نگاشته شده و شامل داستان و تمثیل است. </a:t>
            </a:r>
            <a:endParaRPr kumimoji="0" lang="fa-I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9082" y="2061490"/>
            <a:ext cx="2910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8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33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328</Words>
  <Application>Microsoft Office PowerPoint</Application>
  <PresentationFormat>Custom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76</cp:revision>
  <dcterms:created xsi:type="dcterms:W3CDTF">2015-07-06T05:06:21Z</dcterms:created>
  <dcterms:modified xsi:type="dcterms:W3CDTF">2015-11-30T06:55:20Z</dcterms:modified>
</cp:coreProperties>
</file>