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sldIdLst>
    <p:sldId id="272" r:id="rId2"/>
    <p:sldId id="256" r:id="rId3"/>
    <p:sldId id="257" r:id="rId4"/>
    <p:sldId id="258" r:id="rId5"/>
    <p:sldId id="259" r:id="rId6"/>
    <p:sldId id="260" r:id="rId7"/>
    <p:sldId id="261" r:id="rId8"/>
    <p:sldId id="262" r:id="rId9"/>
    <p:sldId id="263" r:id="rId10"/>
    <p:sldId id="264" r:id="rId11"/>
    <p:sldId id="270" r:id="rId12"/>
    <p:sldId id="271" r:id="rId13"/>
    <p:sldId id="266" r:id="rId14"/>
    <p:sldId id="267" r:id="rId15"/>
    <p:sldId id="268" r:id="rId16"/>
    <p:sldId id="269"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宋体" charset="-122"/>
        <a:cs typeface="+mn-cs"/>
      </a:defRPr>
    </a:lvl1pPr>
    <a:lvl2pPr marL="457200" algn="l" rtl="0" fontAlgn="base">
      <a:spcBef>
        <a:spcPct val="0"/>
      </a:spcBef>
      <a:spcAft>
        <a:spcPct val="0"/>
      </a:spcAft>
      <a:defRPr kern="1200">
        <a:solidFill>
          <a:schemeClr val="tx1"/>
        </a:solidFill>
        <a:latin typeface="Times New Roman" pitchFamily="18" charset="0"/>
        <a:ea typeface="宋体" charset="-122"/>
        <a:cs typeface="+mn-cs"/>
      </a:defRPr>
    </a:lvl2pPr>
    <a:lvl3pPr marL="914400" algn="l" rtl="0" fontAlgn="base">
      <a:spcBef>
        <a:spcPct val="0"/>
      </a:spcBef>
      <a:spcAft>
        <a:spcPct val="0"/>
      </a:spcAft>
      <a:defRPr kern="1200">
        <a:solidFill>
          <a:schemeClr val="tx1"/>
        </a:solidFill>
        <a:latin typeface="Times New Roman" pitchFamily="18" charset="0"/>
        <a:ea typeface="宋体" charset="-122"/>
        <a:cs typeface="+mn-cs"/>
      </a:defRPr>
    </a:lvl3pPr>
    <a:lvl4pPr marL="1371600" algn="l" rtl="0" fontAlgn="base">
      <a:spcBef>
        <a:spcPct val="0"/>
      </a:spcBef>
      <a:spcAft>
        <a:spcPct val="0"/>
      </a:spcAft>
      <a:defRPr kern="1200">
        <a:solidFill>
          <a:schemeClr val="tx1"/>
        </a:solidFill>
        <a:latin typeface="Times New Roman" pitchFamily="18" charset="0"/>
        <a:ea typeface="宋体" charset="-122"/>
        <a:cs typeface="+mn-cs"/>
      </a:defRPr>
    </a:lvl4pPr>
    <a:lvl5pPr marL="1828800" algn="l" rtl="0" fontAlgn="base">
      <a:spcBef>
        <a:spcPct val="0"/>
      </a:spcBef>
      <a:spcAft>
        <a:spcPct val="0"/>
      </a:spcAft>
      <a:defRPr kern="1200">
        <a:solidFill>
          <a:schemeClr val="tx1"/>
        </a:solidFill>
        <a:latin typeface="Times New Roman" pitchFamily="18" charset="0"/>
        <a:ea typeface="宋体" charset="-122"/>
        <a:cs typeface="+mn-cs"/>
      </a:defRPr>
    </a:lvl5pPr>
    <a:lvl6pPr marL="2286000" algn="l" defTabSz="914400" rtl="0" eaLnBrk="1" latinLnBrk="0" hangingPunct="1">
      <a:defRPr kern="1200">
        <a:solidFill>
          <a:schemeClr val="tx1"/>
        </a:solidFill>
        <a:latin typeface="Times New Roman" pitchFamily="18" charset="0"/>
        <a:ea typeface="宋体" charset="-122"/>
        <a:cs typeface="+mn-cs"/>
      </a:defRPr>
    </a:lvl6pPr>
    <a:lvl7pPr marL="2743200" algn="l" defTabSz="914400" rtl="0" eaLnBrk="1" latinLnBrk="0" hangingPunct="1">
      <a:defRPr kern="1200">
        <a:solidFill>
          <a:schemeClr val="tx1"/>
        </a:solidFill>
        <a:latin typeface="Times New Roman" pitchFamily="18" charset="0"/>
        <a:ea typeface="宋体" charset="-122"/>
        <a:cs typeface="+mn-cs"/>
      </a:defRPr>
    </a:lvl7pPr>
    <a:lvl8pPr marL="3200400" algn="l" defTabSz="914400" rtl="0" eaLnBrk="1" latinLnBrk="0" hangingPunct="1">
      <a:defRPr kern="1200">
        <a:solidFill>
          <a:schemeClr val="tx1"/>
        </a:solidFill>
        <a:latin typeface="Times New Roman" pitchFamily="18" charset="0"/>
        <a:ea typeface="宋体" charset="-122"/>
        <a:cs typeface="+mn-cs"/>
      </a:defRPr>
    </a:lvl8pPr>
    <a:lvl9pPr marL="3657600" algn="l" defTabSz="914400" rtl="0" eaLnBrk="1" latinLnBrk="0" hangingPunct="1">
      <a:defRPr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FFFF"/>
    <a:srgbClr val="FFFF00"/>
    <a:srgbClr val="FFFFFF"/>
    <a:srgbClr val="003399"/>
    <a:srgbClr val="FFCC99"/>
    <a:srgbClr val="FFFF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59" autoAdjust="0"/>
    <p:restoredTop sz="86341" autoAdjust="0"/>
  </p:normalViewPr>
  <p:slideViewPr>
    <p:cSldViewPr>
      <p:cViewPr varScale="1">
        <p:scale>
          <a:sx n="49" d="100"/>
          <a:sy n="49" d="100"/>
        </p:scale>
        <p:origin x="-159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E13EA5-4A70-4067-BE73-390D6B1B3F4E}" type="datetimeFigureOut">
              <a:rPr lang="en-US" smtClean="0"/>
              <a:pPr/>
              <a:t>6/24/2013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E126DF-26BF-4189-B2DC-D38F568688C3}" type="slidenum">
              <a:rPr lang="en-US" smtClean="0"/>
              <a:pPr/>
              <a:t>‹#›</a:t>
            </a:fld>
            <a:endParaRPr lang="en-US"/>
          </a:p>
        </p:txBody>
      </p:sp>
    </p:spTree>
    <p:extLst>
      <p:ext uri="{BB962C8B-B14F-4D97-AF65-F5344CB8AC3E}">
        <p14:creationId xmlns:p14="http://schemas.microsoft.com/office/powerpoint/2010/main" val="4134168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E126DF-26BF-4189-B2DC-D38F568688C3}"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95" name="Picture 23" descr="medicine03-2"/>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103" name="Rectangle 31"/>
          <p:cNvSpPr>
            <a:spLocks noGrp="1" noChangeArrowheads="1"/>
          </p:cNvSpPr>
          <p:nvPr>
            <p:ph type="dt" sz="quarter" idx="2"/>
          </p:nvPr>
        </p:nvSpPr>
        <p:spPr/>
        <p:txBody>
          <a:bodyPr/>
          <a:lstStyle>
            <a:lvl1pPr>
              <a:defRPr/>
            </a:lvl1pPr>
          </a:lstStyle>
          <a:p>
            <a:endParaRPr lang="en-US" altLang="zh-CN"/>
          </a:p>
        </p:txBody>
      </p:sp>
      <p:sp>
        <p:nvSpPr>
          <p:cNvPr id="3104" name="Rectangle 32"/>
          <p:cNvSpPr>
            <a:spLocks noGrp="1" noChangeArrowheads="1"/>
          </p:cNvSpPr>
          <p:nvPr>
            <p:ph type="ftr" sz="quarter" idx="3"/>
          </p:nvPr>
        </p:nvSpPr>
        <p:spPr/>
        <p:txBody>
          <a:bodyPr/>
          <a:lstStyle>
            <a:lvl1pPr>
              <a:defRPr/>
            </a:lvl1pPr>
          </a:lstStyle>
          <a:p>
            <a:endParaRPr lang="en-US" altLang="zh-CN"/>
          </a:p>
        </p:txBody>
      </p:sp>
      <p:sp>
        <p:nvSpPr>
          <p:cNvPr id="3105" name="Rectangle 33"/>
          <p:cNvSpPr>
            <a:spLocks noGrp="1" noChangeArrowheads="1"/>
          </p:cNvSpPr>
          <p:nvPr>
            <p:ph type="sldNum" sz="quarter" idx="4"/>
          </p:nvPr>
        </p:nvSpPr>
        <p:spPr/>
        <p:txBody>
          <a:bodyPr/>
          <a:lstStyle>
            <a:lvl1pPr>
              <a:defRPr/>
            </a:lvl1pPr>
          </a:lstStyle>
          <a:p>
            <a:fld id="{4C2C2494-0DEA-4588-91BE-0F47B0B63030}" type="slidenum">
              <a:rPr lang="zh-CN" altLang="en-US"/>
              <a:pPr/>
              <a:t>‹#›</a:t>
            </a:fld>
            <a:endParaRPr lang="en-US" altLang="zh-CN"/>
          </a:p>
        </p:txBody>
      </p:sp>
      <p:sp>
        <p:nvSpPr>
          <p:cNvPr id="3106" name="Rectangle 34"/>
          <p:cNvSpPr>
            <a:spLocks noGrp="1" noChangeArrowheads="1"/>
          </p:cNvSpPr>
          <p:nvPr>
            <p:ph type="ctrTitle" sz="quarter"/>
          </p:nvPr>
        </p:nvSpPr>
        <p:spPr>
          <a:xfrm>
            <a:off x="685800" y="2130425"/>
            <a:ext cx="7772400" cy="1470025"/>
          </a:xfrm>
        </p:spPr>
        <p:txBody>
          <a:bodyPr/>
          <a:lstStyle>
            <a:lvl1pPr>
              <a:defRPr>
                <a:solidFill>
                  <a:schemeClr val="accent2"/>
                </a:solidFill>
              </a:defRPr>
            </a:lvl1pPr>
          </a:lstStyle>
          <a:p>
            <a:r>
              <a:rPr lang="en-US" altLang="zh-CN" smtClean="0"/>
              <a:t>Click to edit Master title style</a:t>
            </a:r>
            <a:endParaRPr lang="zh-CN" altLang="en-US"/>
          </a:p>
        </p:txBody>
      </p:sp>
      <p:sp>
        <p:nvSpPr>
          <p:cNvPr id="3107" name="Rectangle 3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4000"/>
            </a:lvl1pPr>
          </a:lstStyle>
          <a:p>
            <a:r>
              <a:rPr lang="en-US" altLang="zh-CN" smtClean="0"/>
              <a:t>Click to edit Master subtitle style</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19CE9BC5-9A94-4E09-AE49-D4A3BD51D8EE}" type="slidenum">
              <a:rPr lang="zh-CN" altLang="en-US"/>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A30F0BFB-59EC-4DF6-8D19-951FD5AC170E}" type="slidenum">
              <a:rPr lang="zh-CN" altLang="en-US"/>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D388F2B4-E831-4433-AFF1-444C5A80EB85}" type="slidenum">
              <a:rPr lang="zh-CN" altLang="en-US"/>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7B689406-1884-4577-8E1A-1574AE0479B0}" type="slidenum">
              <a:rPr lang="zh-CN" altLang="en-US"/>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zh-CN"/>
          </a:p>
        </p:txBody>
      </p:sp>
      <p:sp>
        <p:nvSpPr>
          <p:cNvPr id="6" name="Footer Placeholder 5"/>
          <p:cNvSpPr>
            <a:spLocks noGrp="1"/>
          </p:cNvSpPr>
          <p:nvPr>
            <p:ph type="ftr" sz="quarter" idx="11"/>
          </p:nvPr>
        </p:nvSpPr>
        <p:spPr/>
        <p:txBody>
          <a:bodyPr/>
          <a:lstStyle>
            <a:lvl1pPr>
              <a:defRPr/>
            </a:lvl1pPr>
          </a:lstStyle>
          <a:p>
            <a:endParaRPr lang="en-US" altLang="zh-CN"/>
          </a:p>
        </p:txBody>
      </p:sp>
      <p:sp>
        <p:nvSpPr>
          <p:cNvPr id="7" name="Slide Number Placeholder 6"/>
          <p:cNvSpPr>
            <a:spLocks noGrp="1"/>
          </p:cNvSpPr>
          <p:nvPr>
            <p:ph type="sldNum" sz="quarter" idx="12"/>
          </p:nvPr>
        </p:nvSpPr>
        <p:spPr/>
        <p:txBody>
          <a:bodyPr/>
          <a:lstStyle>
            <a:lvl1pPr>
              <a:defRPr/>
            </a:lvl1pPr>
          </a:lstStyle>
          <a:p>
            <a:fld id="{1C2B9BA1-6016-4026-B722-A68621A60C8E}" type="slidenum">
              <a:rPr lang="zh-CN" altLang="en-US"/>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zh-CN"/>
          </a:p>
        </p:txBody>
      </p:sp>
      <p:sp>
        <p:nvSpPr>
          <p:cNvPr id="8" name="Footer Placeholder 7"/>
          <p:cNvSpPr>
            <a:spLocks noGrp="1"/>
          </p:cNvSpPr>
          <p:nvPr>
            <p:ph type="ftr" sz="quarter" idx="11"/>
          </p:nvPr>
        </p:nvSpPr>
        <p:spPr/>
        <p:txBody>
          <a:bodyPr/>
          <a:lstStyle>
            <a:lvl1pPr>
              <a:defRPr/>
            </a:lvl1pPr>
          </a:lstStyle>
          <a:p>
            <a:r>
              <a:rPr lang="en-US" altLang="zh-CN" dirty="0" smtClean="0"/>
              <a:t>55</a:t>
            </a:r>
            <a:endParaRPr lang="en-US" altLang="zh-CN" dirty="0"/>
          </a:p>
        </p:txBody>
      </p:sp>
      <p:sp>
        <p:nvSpPr>
          <p:cNvPr id="9" name="Slide Number Placeholder 8"/>
          <p:cNvSpPr>
            <a:spLocks noGrp="1"/>
          </p:cNvSpPr>
          <p:nvPr>
            <p:ph type="sldNum" sz="quarter" idx="12"/>
          </p:nvPr>
        </p:nvSpPr>
        <p:spPr/>
        <p:txBody>
          <a:bodyPr/>
          <a:lstStyle>
            <a:lvl1pPr>
              <a:defRPr/>
            </a:lvl1pPr>
          </a:lstStyle>
          <a:p>
            <a:fld id="{7B111D59-5D2F-46EF-B1B7-3FBB88A2CD59}" type="slidenum">
              <a:rPr lang="zh-CN" altLang="en-US"/>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zh-CN"/>
          </a:p>
        </p:txBody>
      </p:sp>
      <p:sp>
        <p:nvSpPr>
          <p:cNvPr id="4" name="Footer Placeholder 3"/>
          <p:cNvSpPr>
            <a:spLocks noGrp="1"/>
          </p:cNvSpPr>
          <p:nvPr>
            <p:ph type="ftr" sz="quarter" idx="11"/>
          </p:nvPr>
        </p:nvSpPr>
        <p:spPr/>
        <p:txBody>
          <a:bodyPr/>
          <a:lstStyle>
            <a:lvl1pPr>
              <a:defRPr/>
            </a:lvl1pPr>
          </a:lstStyle>
          <a:p>
            <a:endParaRPr lang="en-US" altLang="zh-CN"/>
          </a:p>
        </p:txBody>
      </p:sp>
      <p:sp>
        <p:nvSpPr>
          <p:cNvPr id="5" name="Slide Number Placeholder 4"/>
          <p:cNvSpPr>
            <a:spLocks noGrp="1"/>
          </p:cNvSpPr>
          <p:nvPr>
            <p:ph type="sldNum" sz="quarter" idx="12"/>
          </p:nvPr>
        </p:nvSpPr>
        <p:spPr/>
        <p:txBody>
          <a:bodyPr/>
          <a:lstStyle>
            <a:lvl1pPr>
              <a:defRPr/>
            </a:lvl1pPr>
          </a:lstStyle>
          <a:p>
            <a:fld id="{D040C241-0F66-479B-AEFA-DE9E9A9CCB79}" type="slidenum">
              <a:rPr lang="zh-CN" altLang="en-US"/>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zh-CN"/>
          </a:p>
        </p:txBody>
      </p:sp>
      <p:sp>
        <p:nvSpPr>
          <p:cNvPr id="3" name="Footer Placeholder 2"/>
          <p:cNvSpPr>
            <a:spLocks noGrp="1"/>
          </p:cNvSpPr>
          <p:nvPr>
            <p:ph type="ftr" sz="quarter" idx="11"/>
          </p:nvPr>
        </p:nvSpPr>
        <p:spPr/>
        <p:txBody>
          <a:bodyPr/>
          <a:lstStyle>
            <a:lvl1pPr>
              <a:defRPr/>
            </a:lvl1pPr>
          </a:lstStyle>
          <a:p>
            <a:endParaRPr lang="en-US" altLang="zh-CN"/>
          </a:p>
        </p:txBody>
      </p:sp>
      <p:sp>
        <p:nvSpPr>
          <p:cNvPr id="4" name="Slide Number Placeholder 3"/>
          <p:cNvSpPr>
            <a:spLocks noGrp="1"/>
          </p:cNvSpPr>
          <p:nvPr>
            <p:ph type="sldNum" sz="quarter" idx="12"/>
          </p:nvPr>
        </p:nvSpPr>
        <p:spPr/>
        <p:txBody>
          <a:bodyPr/>
          <a:lstStyle>
            <a:lvl1pPr>
              <a:defRPr/>
            </a:lvl1pPr>
          </a:lstStyle>
          <a:p>
            <a:fld id="{C64CC40A-468C-4304-B475-588271001CE9}" type="slidenum">
              <a:rPr lang="zh-CN" altLang="en-US"/>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CN"/>
          </a:p>
        </p:txBody>
      </p:sp>
      <p:sp>
        <p:nvSpPr>
          <p:cNvPr id="6" name="Footer Placeholder 5"/>
          <p:cNvSpPr>
            <a:spLocks noGrp="1"/>
          </p:cNvSpPr>
          <p:nvPr>
            <p:ph type="ftr" sz="quarter" idx="11"/>
          </p:nvPr>
        </p:nvSpPr>
        <p:spPr/>
        <p:txBody>
          <a:bodyPr/>
          <a:lstStyle>
            <a:lvl1pPr>
              <a:defRPr/>
            </a:lvl1pPr>
          </a:lstStyle>
          <a:p>
            <a:endParaRPr lang="en-US" altLang="zh-CN"/>
          </a:p>
        </p:txBody>
      </p:sp>
      <p:sp>
        <p:nvSpPr>
          <p:cNvPr id="7" name="Slide Number Placeholder 6"/>
          <p:cNvSpPr>
            <a:spLocks noGrp="1"/>
          </p:cNvSpPr>
          <p:nvPr>
            <p:ph type="sldNum" sz="quarter" idx="12"/>
          </p:nvPr>
        </p:nvSpPr>
        <p:spPr/>
        <p:txBody>
          <a:bodyPr/>
          <a:lstStyle>
            <a:lvl1pPr>
              <a:defRPr/>
            </a:lvl1pPr>
          </a:lstStyle>
          <a:p>
            <a:fld id="{6A245181-EFF0-4B74-B55B-1D655AA00743}" type="slidenum">
              <a:rPr lang="zh-CN" altLang="en-US"/>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CN"/>
          </a:p>
        </p:txBody>
      </p:sp>
      <p:sp>
        <p:nvSpPr>
          <p:cNvPr id="6" name="Footer Placeholder 5"/>
          <p:cNvSpPr>
            <a:spLocks noGrp="1"/>
          </p:cNvSpPr>
          <p:nvPr>
            <p:ph type="ftr" sz="quarter" idx="11"/>
          </p:nvPr>
        </p:nvSpPr>
        <p:spPr/>
        <p:txBody>
          <a:bodyPr/>
          <a:lstStyle>
            <a:lvl1pPr>
              <a:defRPr/>
            </a:lvl1pPr>
          </a:lstStyle>
          <a:p>
            <a:endParaRPr lang="en-US" altLang="zh-CN"/>
          </a:p>
        </p:txBody>
      </p:sp>
      <p:sp>
        <p:nvSpPr>
          <p:cNvPr id="7" name="Slide Number Placeholder 6"/>
          <p:cNvSpPr>
            <a:spLocks noGrp="1"/>
          </p:cNvSpPr>
          <p:nvPr>
            <p:ph type="sldNum" sz="quarter" idx="12"/>
          </p:nvPr>
        </p:nvSpPr>
        <p:spPr/>
        <p:txBody>
          <a:bodyPr/>
          <a:lstStyle>
            <a:lvl1pPr>
              <a:defRPr/>
            </a:lvl1pPr>
          </a:lstStyle>
          <a:p>
            <a:fld id="{FA056B76-CDD6-4836-A3AA-E2D96D89EC79}" type="slidenum">
              <a:rPr lang="zh-CN" altLang="en-US"/>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pic>
        <p:nvPicPr>
          <p:cNvPr id="2071" name="Picture 23" descr="medicine03-1"/>
          <p:cNvPicPr>
            <a:picLocks noChangeAspect="1" noChangeArrowheads="1"/>
          </p:cNvPicPr>
          <p:nvPr/>
        </p:nvPicPr>
        <p:blipFill>
          <a:blip r:embed="rId13"/>
          <a:srcRect/>
          <a:stretch>
            <a:fillRect/>
          </a:stretch>
        </p:blipFill>
        <p:spPr bwMode="auto">
          <a:xfrm>
            <a:off x="0" y="0"/>
            <a:ext cx="9144000" cy="6858000"/>
          </a:xfrm>
          <a:prstGeom prst="rect">
            <a:avLst/>
          </a:prstGeom>
          <a:noFill/>
        </p:spPr>
      </p:pic>
      <p:sp>
        <p:nvSpPr>
          <p:cNvPr id="2079" name="Rectangle 31"/>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altLang="zh-CN" dirty="0" smtClean="0"/>
              <a:t>1</a:t>
            </a:r>
            <a:endParaRPr lang="en-US" altLang="zh-CN" dirty="0"/>
          </a:p>
        </p:txBody>
      </p:sp>
      <p:sp>
        <p:nvSpPr>
          <p:cNvPr id="2080" name="Rectangle 32"/>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zh-CN"/>
          </a:p>
        </p:txBody>
      </p:sp>
      <p:sp>
        <p:nvSpPr>
          <p:cNvPr id="2081" name="Rectangle 33"/>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8A17D46-744D-401F-91B2-72105063FEDF}" type="slidenum">
              <a:rPr lang="zh-CN" altLang="en-US"/>
              <a:pPr/>
              <a:t>‹#›</a:t>
            </a:fld>
            <a:endParaRPr lang="en-US" altLang="zh-CN"/>
          </a:p>
        </p:txBody>
      </p:sp>
      <p:sp>
        <p:nvSpPr>
          <p:cNvPr id="2082" name="Rectangle 34"/>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83" name="Rectangle 3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4400" b="1">
          <a:solidFill>
            <a:srgbClr val="6600CC"/>
          </a:solidFill>
          <a:latin typeface="+mj-lt"/>
          <a:ea typeface="+mj-ea"/>
          <a:cs typeface="+mj-cs"/>
        </a:defRPr>
      </a:lvl1pPr>
      <a:lvl2pPr algn="ctr" rtl="0" eaLnBrk="1" fontAlgn="base" hangingPunct="1">
        <a:spcBef>
          <a:spcPct val="0"/>
        </a:spcBef>
        <a:spcAft>
          <a:spcPct val="0"/>
        </a:spcAft>
        <a:defRPr sz="4400" b="1">
          <a:solidFill>
            <a:srgbClr val="6600CC"/>
          </a:solidFill>
          <a:latin typeface="Times New Roman" pitchFamily="18" charset="0"/>
        </a:defRPr>
      </a:lvl2pPr>
      <a:lvl3pPr algn="ctr" rtl="0" eaLnBrk="1" fontAlgn="base" hangingPunct="1">
        <a:spcBef>
          <a:spcPct val="0"/>
        </a:spcBef>
        <a:spcAft>
          <a:spcPct val="0"/>
        </a:spcAft>
        <a:defRPr sz="4400" b="1">
          <a:solidFill>
            <a:srgbClr val="6600CC"/>
          </a:solidFill>
          <a:latin typeface="Times New Roman" pitchFamily="18" charset="0"/>
        </a:defRPr>
      </a:lvl3pPr>
      <a:lvl4pPr algn="ctr" rtl="0" eaLnBrk="1" fontAlgn="base" hangingPunct="1">
        <a:spcBef>
          <a:spcPct val="0"/>
        </a:spcBef>
        <a:spcAft>
          <a:spcPct val="0"/>
        </a:spcAft>
        <a:defRPr sz="4400" b="1">
          <a:solidFill>
            <a:srgbClr val="6600CC"/>
          </a:solidFill>
          <a:latin typeface="Times New Roman" pitchFamily="18" charset="0"/>
        </a:defRPr>
      </a:lvl4pPr>
      <a:lvl5pPr algn="ctr" rtl="0" eaLnBrk="1" fontAlgn="base" hangingPunct="1">
        <a:spcBef>
          <a:spcPct val="0"/>
        </a:spcBef>
        <a:spcAft>
          <a:spcPct val="0"/>
        </a:spcAft>
        <a:defRPr sz="4400" b="1">
          <a:solidFill>
            <a:srgbClr val="6600CC"/>
          </a:solidFill>
          <a:latin typeface="Times New Roman" pitchFamily="18" charset="0"/>
        </a:defRPr>
      </a:lvl5pPr>
      <a:lvl6pPr marL="457200" algn="ctr" rtl="0" eaLnBrk="1" fontAlgn="base" hangingPunct="1">
        <a:spcBef>
          <a:spcPct val="0"/>
        </a:spcBef>
        <a:spcAft>
          <a:spcPct val="0"/>
        </a:spcAft>
        <a:defRPr sz="4400" b="1">
          <a:solidFill>
            <a:srgbClr val="6600CC"/>
          </a:solidFill>
          <a:latin typeface="Times New Roman" pitchFamily="18" charset="0"/>
        </a:defRPr>
      </a:lvl6pPr>
      <a:lvl7pPr marL="914400" algn="ctr" rtl="0" eaLnBrk="1" fontAlgn="base" hangingPunct="1">
        <a:spcBef>
          <a:spcPct val="0"/>
        </a:spcBef>
        <a:spcAft>
          <a:spcPct val="0"/>
        </a:spcAft>
        <a:defRPr sz="4400" b="1">
          <a:solidFill>
            <a:srgbClr val="6600CC"/>
          </a:solidFill>
          <a:latin typeface="Times New Roman" pitchFamily="18" charset="0"/>
        </a:defRPr>
      </a:lvl7pPr>
      <a:lvl8pPr marL="1371600" algn="ctr" rtl="0" eaLnBrk="1" fontAlgn="base" hangingPunct="1">
        <a:spcBef>
          <a:spcPct val="0"/>
        </a:spcBef>
        <a:spcAft>
          <a:spcPct val="0"/>
        </a:spcAft>
        <a:defRPr sz="4400" b="1">
          <a:solidFill>
            <a:srgbClr val="6600CC"/>
          </a:solidFill>
          <a:latin typeface="Times New Roman" pitchFamily="18" charset="0"/>
        </a:defRPr>
      </a:lvl8pPr>
      <a:lvl9pPr marL="1828800" algn="ctr" rtl="0" eaLnBrk="1" fontAlgn="base" hangingPunct="1">
        <a:spcBef>
          <a:spcPct val="0"/>
        </a:spcBef>
        <a:spcAft>
          <a:spcPct val="0"/>
        </a:spcAft>
        <a:defRPr sz="4400" b="1">
          <a:solidFill>
            <a:srgbClr val="6600CC"/>
          </a:solidFill>
          <a:latin typeface="Times New Roman" pitchFamily="18" charset="0"/>
        </a:defRPr>
      </a:lvl9pPr>
    </p:titleStyle>
    <p:bodyStyle>
      <a:lvl1pPr marL="342900" indent="-342900" algn="l" rtl="0" eaLnBrk="1" fontAlgn="base" hangingPunct="1">
        <a:spcBef>
          <a:spcPct val="20000"/>
        </a:spcBef>
        <a:spcAft>
          <a:spcPct val="0"/>
        </a:spcAft>
        <a:buClr>
          <a:srgbClr val="FFFFCC"/>
        </a:buClr>
        <a:buSzPct val="90000"/>
        <a:buFont typeface="Wingdings" pitchFamily="2" charset="2"/>
        <a:buChar char="§"/>
        <a:defRPr sz="3200" b="1">
          <a:solidFill>
            <a:srgbClr val="FFFFCC"/>
          </a:solidFill>
          <a:latin typeface="+mn-lt"/>
          <a:ea typeface="+mn-ea"/>
          <a:cs typeface="+mn-cs"/>
        </a:defRPr>
      </a:lvl1pPr>
      <a:lvl2pPr marL="742950" indent="-285750" algn="l" rtl="0" eaLnBrk="1" fontAlgn="base" hangingPunct="1">
        <a:spcBef>
          <a:spcPct val="20000"/>
        </a:spcBef>
        <a:spcAft>
          <a:spcPct val="0"/>
        </a:spcAft>
        <a:buChar char="–"/>
        <a:defRPr sz="2800">
          <a:solidFill>
            <a:srgbClr val="FFFFCC"/>
          </a:solidFill>
          <a:latin typeface="+mn-lt"/>
        </a:defRPr>
      </a:lvl2pPr>
      <a:lvl3pPr marL="1143000" indent="-228600" algn="l" rtl="0" eaLnBrk="1" fontAlgn="base" hangingPunct="1">
        <a:spcBef>
          <a:spcPct val="20000"/>
        </a:spcBef>
        <a:spcAft>
          <a:spcPct val="0"/>
        </a:spcAft>
        <a:buChar char="•"/>
        <a:defRPr sz="2400">
          <a:solidFill>
            <a:srgbClr val="FFFFCC"/>
          </a:solidFill>
          <a:latin typeface="+mn-lt"/>
        </a:defRPr>
      </a:lvl3pPr>
      <a:lvl4pPr marL="1600200" indent="-228600" algn="l" rtl="0" eaLnBrk="1" fontAlgn="base" hangingPunct="1">
        <a:spcBef>
          <a:spcPct val="20000"/>
        </a:spcBef>
        <a:spcAft>
          <a:spcPct val="0"/>
        </a:spcAft>
        <a:buChar char="–"/>
        <a:defRPr sz="2000">
          <a:solidFill>
            <a:srgbClr val="FFFFCC"/>
          </a:solidFill>
          <a:latin typeface="+mn-lt"/>
        </a:defRPr>
      </a:lvl4pPr>
      <a:lvl5pPr marL="2057400" indent="-228600" algn="l" rtl="0" eaLnBrk="1" fontAlgn="base" hangingPunct="1">
        <a:spcBef>
          <a:spcPct val="20000"/>
        </a:spcBef>
        <a:spcAft>
          <a:spcPct val="0"/>
        </a:spcAft>
        <a:buChar char="•"/>
        <a:defRPr sz="2000">
          <a:solidFill>
            <a:srgbClr val="FFFFCC"/>
          </a:solidFill>
          <a:latin typeface="+mn-lt"/>
        </a:defRPr>
      </a:lvl5pPr>
      <a:lvl6pPr marL="2514600" indent="-228600" algn="l" rtl="0" eaLnBrk="1" fontAlgn="base" hangingPunct="1">
        <a:spcBef>
          <a:spcPct val="20000"/>
        </a:spcBef>
        <a:spcAft>
          <a:spcPct val="0"/>
        </a:spcAft>
        <a:buChar char="•"/>
        <a:defRPr sz="2000">
          <a:solidFill>
            <a:srgbClr val="FFFFCC"/>
          </a:solidFill>
          <a:latin typeface="+mn-lt"/>
        </a:defRPr>
      </a:lvl6pPr>
      <a:lvl7pPr marL="2971800" indent="-228600" algn="l" rtl="0" eaLnBrk="1" fontAlgn="base" hangingPunct="1">
        <a:spcBef>
          <a:spcPct val="20000"/>
        </a:spcBef>
        <a:spcAft>
          <a:spcPct val="0"/>
        </a:spcAft>
        <a:buChar char="•"/>
        <a:defRPr sz="2000">
          <a:solidFill>
            <a:srgbClr val="FFFFCC"/>
          </a:solidFill>
          <a:latin typeface="+mn-lt"/>
        </a:defRPr>
      </a:lvl7pPr>
      <a:lvl8pPr marL="3429000" indent="-228600" algn="l" rtl="0" eaLnBrk="1" fontAlgn="base" hangingPunct="1">
        <a:spcBef>
          <a:spcPct val="20000"/>
        </a:spcBef>
        <a:spcAft>
          <a:spcPct val="0"/>
        </a:spcAft>
        <a:buChar char="•"/>
        <a:defRPr sz="2000">
          <a:solidFill>
            <a:srgbClr val="FFFFCC"/>
          </a:solidFill>
          <a:latin typeface="+mn-lt"/>
        </a:defRPr>
      </a:lvl8pPr>
      <a:lvl9pPr marL="3886200" indent="-228600" algn="l" rtl="0" eaLnBrk="1" fontAlgn="base" hangingPunct="1">
        <a:spcBef>
          <a:spcPct val="20000"/>
        </a:spcBef>
        <a:spcAft>
          <a:spcPct val="0"/>
        </a:spcAft>
        <a:buChar char="•"/>
        <a:defRPr sz="2000">
          <a:solidFill>
            <a:srgbClr val="FFFF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hyperlink" Target="http://daneshnameh.roshd.ir/mavara/mavara-index.php?page=%D8%B4%DA%A9%D8%A7%D9%81%D8%AA+%D9%87%D8%B3%D8%AA%D9%87%E2%80%8C%D8%A7%DB%8C" TargetMode="External"/><Relationship Id="rId3" Type="http://schemas.openxmlformats.org/officeDocument/2006/relationships/hyperlink" Target="http://www.energyhastie.blogfa.com/post-14.aspx" TargetMode="External"/><Relationship Id="rId7" Type="http://schemas.openxmlformats.org/officeDocument/2006/relationships/hyperlink" Target="http://daneshnameh.roshd.ir/mavara/mavara-index.php?page=%D9%BE%D9%84%D9%88%D8%AA%D9%88%D9%86%DB%8C%D9%85" TargetMode="External"/><Relationship Id="rId2" Type="http://schemas.openxmlformats.org/officeDocument/2006/relationships/image" Target="../media/image18.jpeg"/><Relationship Id="rId1" Type="http://schemas.openxmlformats.org/officeDocument/2006/relationships/slideLayout" Target="../slideLayouts/slideLayout7.xml"/><Relationship Id="rId6" Type="http://schemas.openxmlformats.org/officeDocument/2006/relationships/hyperlink" Target="http://daneshnameh.roshd.ir/mavara/mavara-index.php?page=%D8%A7%D9%88%D8%B1%D8%A7%D9%86%DB%8C%D9%88%D9%85" TargetMode="External"/><Relationship Id="rId5" Type="http://schemas.openxmlformats.org/officeDocument/2006/relationships/hyperlink" Target="http://daneshnameh.roshd.ir/mavara/mavara-index.php?page=%D8%A2%D8%A8" TargetMode="External"/><Relationship Id="rId4" Type="http://schemas.openxmlformats.org/officeDocument/2006/relationships/hyperlink" Target="http://daneshnameh.roshd.ir/mavara/mavara-index.php?page=%D8%A8%D9%85%D8%A8+%D8%A7%D8%AA%D9%85%DB%8C" TargetMode="External"/><Relationship Id="rId9" Type="http://schemas.openxmlformats.org/officeDocument/2006/relationships/hyperlink" Target="http://www.energyhastie.blogfa.com/post-1.asp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energyhastie.blogfa.com/post-2.aspx" TargetMode="External"/><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www.energyhastie.blogfa.com/post-3.asp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energyhastie.blogfa.com/post-4.aspx"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www.energyhastie.blogfa.com/post-5.asp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esmelah-1.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D:\shimi !!!!!!!\102.jpeg"/>
          <p:cNvPicPr>
            <a:picLocks noChangeAspect="1" noChangeArrowheads="1"/>
          </p:cNvPicPr>
          <p:nvPr/>
        </p:nvPicPr>
        <p:blipFill>
          <a:blip r:embed="rId3"/>
          <a:srcRect/>
          <a:stretch>
            <a:fillRect/>
          </a:stretch>
        </p:blipFill>
        <p:spPr bwMode="auto">
          <a:xfrm>
            <a:off x="0" y="2"/>
            <a:ext cx="9220200" cy="6857998"/>
          </a:xfrm>
          <a:prstGeom prst="rect">
            <a:avLst/>
          </a:prstGeom>
          <a:noFill/>
        </p:spPr>
      </p:pic>
      <p:sp>
        <p:nvSpPr>
          <p:cNvPr id="2062" name="Rectangle 14"/>
          <p:cNvSpPr>
            <a:spLocks noChangeArrowheads="1"/>
          </p:cNvSpPr>
          <p:nvPr/>
        </p:nvSpPr>
        <p:spPr bwMode="auto">
          <a:xfrm>
            <a:off x="228600" y="304800"/>
            <a:ext cx="89154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رادر فورد پی برد که در داخل هسته اتم ذراتی با بار </a:t>
            </a:r>
            <a:r>
              <a:rPr lang="fa-IR" sz="2400" dirty="0" smtClean="0">
                <a:latin typeface="Calibri" pitchFamily="34" charset="0"/>
                <a:ea typeface="Calibri" pitchFamily="34" charset="0"/>
                <a:cs typeface="B Davat" pitchFamily="2" charset="-78"/>
              </a:rPr>
              <a:t>مثبت وجرمی زیاد وجود دارند . (جرم هر ذره ی پروتون 1837 برابر از جرم الکترون بیش تر است</a:t>
            </a:r>
            <a:r>
              <a:rPr lang="en-US" sz="2400" dirty="0" smtClean="0">
                <a:latin typeface="Calibri" pitchFamily="34" charset="0"/>
                <a:ea typeface="Calibri" pitchFamily="34" charset="0"/>
                <a:cs typeface="B Davat" pitchFamily="2" charset="-78"/>
              </a:rPr>
              <a:t>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رادر فورد گفت که در داخل هسته ی اتم باید ذره ی دیگری وجود داشته با شد که بار الکتریکی ندارد برابر است . سر انجام شخصی به نام چادویک با طراحی آزمایشی وجود این ذره ی خنثی را در هسته اتم به اثبات رسانید و نام آن را نوترون گذاشت او توانست با یک سری از اندازه گیری ها تعداد پروتون ها را در هسته ی اتم به دست آورد او تعداد پروتون ها را عدد اتمی نامید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lgn="r" eaLnBrk="0" hangingPunct="0"/>
            <a:r>
              <a:rPr kumimoji="0" lang="en-US"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تعداد نوتون ها</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a:t>
            </a:r>
            <a:r>
              <a:rPr lang="en-US" sz="2400" dirty="0" smtClean="0">
                <a:latin typeface="Calibri" pitchFamily="34" charset="0"/>
                <a:ea typeface="Calibri" pitchFamily="34" charset="0"/>
                <a:cs typeface="B Davat" pitchFamily="2" charset="-78"/>
              </a:rPr>
              <a:t> </a:t>
            </a:r>
            <a:r>
              <a:rPr lang="fa-IR" sz="2400" dirty="0" smtClean="0">
                <a:latin typeface="Calibri" pitchFamily="34" charset="0"/>
                <a:ea typeface="Calibri" pitchFamily="34" charset="0"/>
                <a:cs typeface="B Davat" pitchFamily="2" charset="-78"/>
              </a:rPr>
              <a:t>  عدد جرمی  = تعداد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پروتون 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4" name="Rectangle 16"/>
          <p:cNvSpPr>
            <a:spLocks noChangeArrowheads="1"/>
          </p:cNvSpPr>
          <p:nvPr/>
        </p:nvSpPr>
        <p:spPr bwMode="auto">
          <a:xfrm>
            <a:off x="0" y="4267200"/>
            <a:ext cx="9144000"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شیمی دان ها برای هر اتم این اطلاعات را به طور خلاصه می نویسند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 :</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3" name="AutoShape 15"/>
          <p:cNvSpPr>
            <a:spLocks noChangeShapeType="1"/>
          </p:cNvSpPr>
          <p:nvPr/>
        </p:nvSpPr>
        <p:spPr bwMode="auto">
          <a:xfrm flipH="1">
            <a:off x="5095875" y="649288"/>
            <a:ext cx="695325"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65" name="Rectangle 17"/>
          <p:cNvSpPr>
            <a:spLocks noChangeArrowheads="1"/>
          </p:cNvSpPr>
          <p:nvPr/>
        </p:nvSpPr>
        <p:spPr bwMode="auto">
          <a:xfrm>
            <a:off x="228600" y="3810000"/>
            <a:ext cx="89154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نماد شیمیایی عنصر</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lgn="r" eaLnBrk="0" hangingPunct="0"/>
            <a:r>
              <a:rPr kumimoji="0" lang="fa-IR"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به عنوان مثال در عنصر سدیم عدد اتمی سدیم 11 و عدد جرمی</a:t>
            </a:r>
            <a:r>
              <a:rPr kumimoji="0" lang="fa-IR" sz="2400" b="0" i="0" u="none" strike="noStrike" cap="none" normalizeH="0" dirty="0" smtClean="0">
                <a:ln>
                  <a:noFill/>
                </a:ln>
                <a:solidFill>
                  <a:schemeClr val="tx1"/>
                </a:solidFill>
                <a:effectLst/>
                <a:latin typeface="Calibri" pitchFamily="34" charset="0"/>
                <a:ea typeface="Calibri" pitchFamily="34" charset="0"/>
                <a:cs typeface="B Davat" pitchFamily="2" charset="-78"/>
              </a:rPr>
              <a:t> آن 23 می باشد و تعداد الکترون های آن 11 و تعداد پروتون های آن نیز 11 می باشد و طبق رابطه ی                        می توانیم تعداد نوترون های آن را نیز به دست آوریم </a:t>
            </a:r>
          </a:p>
          <a:p>
            <a:pPr lvl="0" eaLnBrk="0" hangingPunct="0"/>
            <a:r>
              <a:rPr lang="en-US" sz="2400" baseline="0" dirty="0" smtClean="0">
                <a:latin typeface="Calibri" pitchFamily="34" charset="0"/>
                <a:ea typeface="Calibri" pitchFamily="34" charset="0"/>
                <a:cs typeface="B Davat" pitchFamily="2" charset="-78"/>
              </a:rPr>
              <a:t>23=11+N</a:t>
            </a:r>
            <a:r>
              <a:rPr lang="en-US" sz="2400" dirty="0" smtClean="0">
                <a:latin typeface="Calibri" pitchFamily="34" charset="0"/>
                <a:ea typeface="Calibri" pitchFamily="34" charset="0"/>
                <a:cs typeface="B Davat" pitchFamily="2" charset="-78"/>
              </a:rPr>
              <a:t> ^^^^^N=23-11=12</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B Davat" pitchFamily="2" charset="-78"/>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Box 19"/>
          <p:cNvSpPr txBox="1"/>
          <p:nvPr/>
        </p:nvSpPr>
        <p:spPr>
          <a:xfrm>
            <a:off x="7315200" y="3505200"/>
            <a:ext cx="685800" cy="523220"/>
          </a:xfrm>
          <a:prstGeom prst="rect">
            <a:avLst/>
          </a:prstGeom>
          <a:noFill/>
        </p:spPr>
        <p:txBody>
          <a:bodyPr wrap="square" rtlCol="0">
            <a:spAutoFit/>
          </a:bodyPr>
          <a:lstStyle/>
          <a:p>
            <a:r>
              <a:rPr lang="en-US" sz="2800" dirty="0" smtClean="0"/>
              <a:t>x</a:t>
            </a:r>
            <a:endParaRPr lang="en-US" sz="2800" dirty="0"/>
          </a:p>
        </p:txBody>
      </p:sp>
      <p:sp>
        <p:nvSpPr>
          <p:cNvPr id="21" name="TextBox 20"/>
          <p:cNvSpPr txBox="1"/>
          <p:nvPr/>
        </p:nvSpPr>
        <p:spPr>
          <a:xfrm>
            <a:off x="7086600" y="3429000"/>
            <a:ext cx="685800" cy="369332"/>
          </a:xfrm>
          <a:prstGeom prst="rect">
            <a:avLst/>
          </a:prstGeom>
          <a:noFill/>
        </p:spPr>
        <p:txBody>
          <a:bodyPr wrap="square" rtlCol="0">
            <a:spAutoFit/>
          </a:bodyPr>
          <a:lstStyle/>
          <a:p>
            <a:r>
              <a:rPr lang="en-US" dirty="0" smtClean="0"/>
              <a:t>A</a:t>
            </a:r>
            <a:endParaRPr lang="en-US" dirty="0"/>
          </a:p>
        </p:txBody>
      </p:sp>
      <p:sp>
        <p:nvSpPr>
          <p:cNvPr id="22" name="TextBox 21"/>
          <p:cNvSpPr txBox="1"/>
          <p:nvPr/>
        </p:nvSpPr>
        <p:spPr>
          <a:xfrm>
            <a:off x="7162800" y="3810000"/>
            <a:ext cx="304800" cy="369332"/>
          </a:xfrm>
          <a:prstGeom prst="rect">
            <a:avLst/>
          </a:prstGeom>
          <a:noFill/>
        </p:spPr>
        <p:txBody>
          <a:bodyPr wrap="square" rtlCol="0">
            <a:spAutoFit/>
          </a:bodyPr>
          <a:lstStyle/>
          <a:p>
            <a:r>
              <a:rPr lang="en-US" dirty="0" smtClean="0"/>
              <a:t>Z</a:t>
            </a:r>
            <a:endParaRPr lang="en-US" dirty="0"/>
          </a:p>
        </p:txBody>
      </p:sp>
      <p:sp>
        <p:nvSpPr>
          <p:cNvPr id="23" name="TextBox 22"/>
          <p:cNvSpPr txBox="1"/>
          <p:nvPr/>
        </p:nvSpPr>
        <p:spPr>
          <a:xfrm>
            <a:off x="6629400" y="3962400"/>
            <a:ext cx="609600" cy="369332"/>
          </a:xfrm>
          <a:prstGeom prst="rect">
            <a:avLst/>
          </a:prstGeom>
          <a:noFill/>
        </p:spPr>
        <p:txBody>
          <a:bodyPr wrap="square" rtlCol="0">
            <a:spAutoFit/>
          </a:bodyPr>
          <a:lstStyle/>
          <a:p>
            <a:r>
              <a:rPr lang="en-US" dirty="0" smtClean="0"/>
              <a:t>Na</a:t>
            </a:r>
            <a:endParaRPr lang="en-US" dirty="0"/>
          </a:p>
        </p:txBody>
      </p:sp>
      <p:sp>
        <p:nvSpPr>
          <p:cNvPr id="24" name="TextBox 23"/>
          <p:cNvSpPr txBox="1"/>
          <p:nvPr/>
        </p:nvSpPr>
        <p:spPr>
          <a:xfrm>
            <a:off x="6400800" y="3733800"/>
            <a:ext cx="457200" cy="381000"/>
          </a:xfrm>
          <a:prstGeom prst="rect">
            <a:avLst/>
          </a:prstGeom>
          <a:noFill/>
        </p:spPr>
        <p:txBody>
          <a:bodyPr wrap="square" rtlCol="0">
            <a:spAutoFit/>
          </a:bodyPr>
          <a:lstStyle/>
          <a:p>
            <a:r>
              <a:rPr lang="en-US" dirty="0" smtClean="0"/>
              <a:t>11</a:t>
            </a:r>
            <a:endParaRPr lang="en-US" dirty="0"/>
          </a:p>
        </p:txBody>
      </p:sp>
      <p:sp>
        <p:nvSpPr>
          <p:cNvPr id="25" name="TextBox 24"/>
          <p:cNvSpPr txBox="1"/>
          <p:nvPr/>
        </p:nvSpPr>
        <p:spPr>
          <a:xfrm>
            <a:off x="6324600" y="4114800"/>
            <a:ext cx="609600" cy="369332"/>
          </a:xfrm>
          <a:prstGeom prst="rect">
            <a:avLst/>
          </a:prstGeom>
          <a:noFill/>
        </p:spPr>
        <p:txBody>
          <a:bodyPr wrap="square" rtlCol="0">
            <a:spAutoFit/>
          </a:bodyPr>
          <a:lstStyle/>
          <a:p>
            <a:r>
              <a:rPr lang="en-US" dirty="0" smtClean="0"/>
              <a:t>23</a:t>
            </a:r>
            <a:endParaRPr lang="en-US" dirty="0"/>
          </a:p>
        </p:txBody>
      </p:sp>
      <p:sp>
        <p:nvSpPr>
          <p:cNvPr id="13" name="TextBox 12"/>
          <p:cNvSpPr txBox="1"/>
          <p:nvPr/>
        </p:nvSpPr>
        <p:spPr>
          <a:xfrm>
            <a:off x="3048000" y="5334000"/>
            <a:ext cx="1066800" cy="369332"/>
          </a:xfrm>
          <a:prstGeom prst="rect">
            <a:avLst/>
          </a:prstGeom>
          <a:noFill/>
        </p:spPr>
        <p:txBody>
          <a:bodyPr wrap="square" rtlCol="0">
            <a:spAutoFit/>
          </a:bodyPr>
          <a:lstStyle/>
          <a:p>
            <a:r>
              <a:rPr lang="en-US" dirty="0" smtClean="0"/>
              <a:t>A=Z+N</a:t>
            </a:r>
            <a:endParaRPr lang="en-US" dirty="0"/>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62">
                                            <p:txEl>
                                              <p:pRg st="0" end="0"/>
                                            </p:txEl>
                                          </p:spTgt>
                                        </p:tgtEl>
                                        <p:attrNameLst>
                                          <p:attrName>style.visibility</p:attrName>
                                        </p:attrNameLst>
                                      </p:cBhvr>
                                      <p:to>
                                        <p:strVal val="visible"/>
                                      </p:to>
                                    </p:set>
                                    <p:anim calcmode="lin" valueType="num">
                                      <p:cBhvr additive="base">
                                        <p:cTn id="7" dur="500" fill="hold"/>
                                        <p:tgtEl>
                                          <p:spTgt spid="20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6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062">
                                            <p:txEl>
                                              <p:pRg st="1" end="1"/>
                                            </p:txEl>
                                          </p:spTgt>
                                        </p:tgtEl>
                                        <p:attrNameLst>
                                          <p:attrName>style.visibility</p:attrName>
                                        </p:attrNameLst>
                                      </p:cBhvr>
                                      <p:to>
                                        <p:strVal val="visible"/>
                                      </p:to>
                                    </p:set>
                                    <p:anim calcmode="lin" valueType="num">
                                      <p:cBhvr additive="base">
                                        <p:cTn id="11" dur="500" fill="hold"/>
                                        <p:tgtEl>
                                          <p:spTgt spid="206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06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062">
                                            <p:txEl>
                                              <p:pRg st="2" end="2"/>
                                            </p:txEl>
                                          </p:spTgt>
                                        </p:tgtEl>
                                        <p:attrNameLst>
                                          <p:attrName>style.visibility</p:attrName>
                                        </p:attrNameLst>
                                      </p:cBhvr>
                                      <p:to>
                                        <p:strVal val="visible"/>
                                      </p:to>
                                    </p:set>
                                    <p:anim calcmode="lin" valueType="num">
                                      <p:cBhvr additive="base">
                                        <p:cTn id="15" dur="500" fill="hold"/>
                                        <p:tgtEl>
                                          <p:spTgt spid="206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0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9" presetClass="entr" presetSubtype="0" accel="10000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p:cTn id="21" dur="500" fill="hold"/>
                                        <p:tgtEl>
                                          <p:spTgt spid="21"/>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21"/>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21"/>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21"/>
                                        </p:tgtEl>
                                        <p:attrNameLst>
                                          <p:attrName>ppt_y</p:attrName>
                                        </p:attrNameLst>
                                      </p:cBhvr>
                                      <p:tavLst>
                                        <p:tav tm="0">
                                          <p:val>
                                            <p:strVal val="#ppt_y"/>
                                          </p:val>
                                        </p:tav>
                                        <p:tav tm="100000">
                                          <p:val>
                                            <p:strVal val="#ppt_y"/>
                                          </p:val>
                                        </p:tav>
                                      </p:tavLst>
                                    </p:anim>
                                  </p:childTnLst>
                                </p:cTn>
                              </p:par>
                              <p:par>
                                <p:cTn id="25" presetID="39" presetClass="entr" presetSubtype="0" accel="10000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500" fill="hold"/>
                                        <p:tgtEl>
                                          <p:spTgt spid="22"/>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22"/>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22"/>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22"/>
                                        </p:tgtEl>
                                        <p:attrNameLst>
                                          <p:attrName>ppt_y</p:attrName>
                                        </p:attrNameLst>
                                      </p:cBhvr>
                                      <p:tavLst>
                                        <p:tav tm="0">
                                          <p:val>
                                            <p:strVal val="#ppt_y"/>
                                          </p:val>
                                        </p:tav>
                                        <p:tav tm="100000">
                                          <p:val>
                                            <p:strVal val="#ppt_y"/>
                                          </p:val>
                                        </p:tav>
                                      </p:tavLst>
                                    </p:anim>
                                  </p:childTnLst>
                                </p:cTn>
                              </p:par>
                              <p:par>
                                <p:cTn id="31" presetID="39" presetClass="entr" presetSubtype="0" accel="10000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500" fill="hold"/>
                                        <p:tgtEl>
                                          <p:spTgt spid="20"/>
                                        </p:tgtEl>
                                        <p:attrNameLst>
                                          <p:attrName>ppt_h</p:attrName>
                                        </p:attrNameLst>
                                      </p:cBhvr>
                                      <p:tavLst>
                                        <p:tav tm="0">
                                          <p:val>
                                            <p:strVal val="#ppt_h/20"/>
                                          </p:val>
                                        </p:tav>
                                        <p:tav tm="50000">
                                          <p:val>
                                            <p:strVal val="#ppt_h/20"/>
                                          </p:val>
                                        </p:tav>
                                        <p:tav tm="100000">
                                          <p:val>
                                            <p:strVal val="#ppt_h"/>
                                          </p:val>
                                        </p:tav>
                                      </p:tavLst>
                                    </p:anim>
                                    <p:anim calcmode="lin" valueType="num">
                                      <p:cBhvr>
                                        <p:cTn id="34" dur="500" fill="hold"/>
                                        <p:tgtEl>
                                          <p:spTgt spid="20"/>
                                        </p:tgtEl>
                                        <p:attrNameLst>
                                          <p:attrName>ppt_w</p:attrName>
                                        </p:attrNameLst>
                                      </p:cBhvr>
                                      <p:tavLst>
                                        <p:tav tm="0">
                                          <p:val>
                                            <p:strVal val="#ppt_w+.3"/>
                                          </p:val>
                                        </p:tav>
                                        <p:tav tm="50000">
                                          <p:val>
                                            <p:strVal val="#ppt_w+.3"/>
                                          </p:val>
                                        </p:tav>
                                        <p:tav tm="100000">
                                          <p:val>
                                            <p:strVal val="#ppt_w"/>
                                          </p:val>
                                        </p:tav>
                                      </p:tavLst>
                                    </p:anim>
                                    <p:anim calcmode="lin" valueType="num">
                                      <p:cBhvr>
                                        <p:cTn id="35" dur="500" fill="hold"/>
                                        <p:tgtEl>
                                          <p:spTgt spid="20"/>
                                        </p:tgtEl>
                                        <p:attrNameLst>
                                          <p:attrName>ppt_x</p:attrName>
                                        </p:attrNameLst>
                                      </p:cBhvr>
                                      <p:tavLst>
                                        <p:tav tm="0">
                                          <p:val>
                                            <p:strVal val="#ppt_x-.3"/>
                                          </p:val>
                                        </p:tav>
                                        <p:tav tm="50000">
                                          <p:val>
                                            <p:strVal val="#ppt_x"/>
                                          </p:val>
                                        </p:tav>
                                        <p:tav tm="100000">
                                          <p:val>
                                            <p:strVal val="#ppt_x"/>
                                          </p:val>
                                        </p:tav>
                                      </p:tavLst>
                                    </p:anim>
                                    <p:anim calcmode="lin" valueType="num">
                                      <p:cBhvr>
                                        <p:cTn id="36" dur="500" fill="hold"/>
                                        <p:tgtEl>
                                          <p:spTgt spid="20"/>
                                        </p:tgtEl>
                                        <p:attrNameLst>
                                          <p:attrName>ppt_y</p:attrName>
                                        </p:attrNameLst>
                                      </p:cBhvr>
                                      <p:tavLst>
                                        <p:tav tm="0">
                                          <p:val>
                                            <p:strVal val="#ppt_y"/>
                                          </p:val>
                                        </p:tav>
                                        <p:tav tm="100000">
                                          <p:val>
                                            <p:strVal val="#ppt_y"/>
                                          </p:val>
                                        </p:tav>
                                      </p:tavLst>
                                    </p:anim>
                                  </p:childTnLst>
                                </p:cTn>
                              </p:par>
                              <p:par>
                                <p:cTn id="37" presetID="39" presetClass="entr" presetSubtype="0" accel="10000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p:cTn id="39" dur="500" fill="hold"/>
                                        <p:tgtEl>
                                          <p:spTgt spid="24"/>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24"/>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24"/>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24"/>
                                        </p:tgtEl>
                                        <p:attrNameLst>
                                          <p:attrName>ppt_y</p:attrName>
                                        </p:attrNameLst>
                                      </p:cBhvr>
                                      <p:tavLst>
                                        <p:tav tm="0">
                                          <p:val>
                                            <p:strVal val="#ppt_y"/>
                                          </p:val>
                                        </p:tav>
                                        <p:tav tm="100000">
                                          <p:val>
                                            <p:strVal val="#ppt_y"/>
                                          </p:val>
                                        </p:tav>
                                      </p:tavLst>
                                    </p:anim>
                                  </p:childTnLst>
                                </p:cTn>
                              </p:par>
                              <p:par>
                                <p:cTn id="43" presetID="39" presetClass="entr" presetSubtype="0" accel="10000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500" fill="hold"/>
                                        <p:tgtEl>
                                          <p:spTgt spid="25"/>
                                        </p:tgtEl>
                                        <p:attrNameLst>
                                          <p:attrName>ppt_h</p:attrName>
                                        </p:attrNameLst>
                                      </p:cBhvr>
                                      <p:tavLst>
                                        <p:tav tm="0">
                                          <p:val>
                                            <p:strVal val="#ppt_h/20"/>
                                          </p:val>
                                        </p:tav>
                                        <p:tav tm="50000">
                                          <p:val>
                                            <p:strVal val="#ppt_h/20"/>
                                          </p:val>
                                        </p:tav>
                                        <p:tav tm="100000">
                                          <p:val>
                                            <p:strVal val="#ppt_h"/>
                                          </p:val>
                                        </p:tav>
                                      </p:tavLst>
                                    </p:anim>
                                    <p:anim calcmode="lin" valueType="num">
                                      <p:cBhvr>
                                        <p:cTn id="46" dur="500" fill="hold"/>
                                        <p:tgtEl>
                                          <p:spTgt spid="25"/>
                                        </p:tgtEl>
                                        <p:attrNameLst>
                                          <p:attrName>ppt_w</p:attrName>
                                        </p:attrNameLst>
                                      </p:cBhvr>
                                      <p:tavLst>
                                        <p:tav tm="0">
                                          <p:val>
                                            <p:strVal val="#ppt_w+.3"/>
                                          </p:val>
                                        </p:tav>
                                        <p:tav tm="50000">
                                          <p:val>
                                            <p:strVal val="#ppt_w+.3"/>
                                          </p:val>
                                        </p:tav>
                                        <p:tav tm="100000">
                                          <p:val>
                                            <p:strVal val="#ppt_w"/>
                                          </p:val>
                                        </p:tav>
                                      </p:tavLst>
                                    </p:anim>
                                    <p:anim calcmode="lin" valueType="num">
                                      <p:cBhvr>
                                        <p:cTn id="47" dur="500" fill="hold"/>
                                        <p:tgtEl>
                                          <p:spTgt spid="25"/>
                                        </p:tgtEl>
                                        <p:attrNameLst>
                                          <p:attrName>ppt_x</p:attrName>
                                        </p:attrNameLst>
                                      </p:cBhvr>
                                      <p:tavLst>
                                        <p:tav tm="0">
                                          <p:val>
                                            <p:strVal val="#ppt_x-.3"/>
                                          </p:val>
                                        </p:tav>
                                        <p:tav tm="50000">
                                          <p:val>
                                            <p:strVal val="#ppt_x"/>
                                          </p:val>
                                        </p:tav>
                                        <p:tav tm="100000">
                                          <p:val>
                                            <p:strVal val="#ppt_x"/>
                                          </p:val>
                                        </p:tav>
                                      </p:tavLst>
                                    </p:anim>
                                    <p:anim calcmode="lin" valueType="num">
                                      <p:cBhvr>
                                        <p:cTn id="48" dur="500" fill="hold"/>
                                        <p:tgtEl>
                                          <p:spTgt spid="25"/>
                                        </p:tgtEl>
                                        <p:attrNameLst>
                                          <p:attrName>ppt_y</p:attrName>
                                        </p:attrNameLst>
                                      </p:cBhvr>
                                      <p:tavLst>
                                        <p:tav tm="0">
                                          <p:val>
                                            <p:strVal val="#ppt_y"/>
                                          </p:val>
                                        </p:tav>
                                        <p:tav tm="100000">
                                          <p:val>
                                            <p:strVal val="#ppt_y"/>
                                          </p:val>
                                        </p:tav>
                                      </p:tavLst>
                                    </p:anim>
                                  </p:childTnLst>
                                </p:cTn>
                              </p:par>
                              <p:par>
                                <p:cTn id="49" presetID="39" presetClass="entr" presetSubtype="0" accel="100000"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p:cTn id="51" dur="500" fill="hold"/>
                                        <p:tgtEl>
                                          <p:spTgt spid="23"/>
                                        </p:tgtEl>
                                        <p:attrNameLst>
                                          <p:attrName>ppt_h</p:attrName>
                                        </p:attrNameLst>
                                      </p:cBhvr>
                                      <p:tavLst>
                                        <p:tav tm="0">
                                          <p:val>
                                            <p:strVal val="#ppt_h/20"/>
                                          </p:val>
                                        </p:tav>
                                        <p:tav tm="50000">
                                          <p:val>
                                            <p:strVal val="#ppt_h/20"/>
                                          </p:val>
                                        </p:tav>
                                        <p:tav tm="100000">
                                          <p:val>
                                            <p:strVal val="#ppt_h"/>
                                          </p:val>
                                        </p:tav>
                                      </p:tavLst>
                                    </p:anim>
                                    <p:anim calcmode="lin" valueType="num">
                                      <p:cBhvr>
                                        <p:cTn id="52" dur="500" fill="hold"/>
                                        <p:tgtEl>
                                          <p:spTgt spid="23"/>
                                        </p:tgtEl>
                                        <p:attrNameLst>
                                          <p:attrName>ppt_w</p:attrName>
                                        </p:attrNameLst>
                                      </p:cBhvr>
                                      <p:tavLst>
                                        <p:tav tm="0">
                                          <p:val>
                                            <p:strVal val="#ppt_w+.3"/>
                                          </p:val>
                                        </p:tav>
                                        <p:tav tm="50000">
                                          <p:val>
                                            <p:strVal val="#ppt_w+.3"/>
                                          </p:val>
                                        </p:tav>
                                        <p:tav tm="100000">
                                          <p:val>
                                            <p:strVal val="#ppt_w"/>
                                          </p:val>
                                        </p:tav>
                                      </p:tavLst>
                                    </p:anim>
                                    <p:anim calcmode="lin" valueType="num">
                                      <p:cBhvr>
                                        <p:cTn id="53" dur="500" fill="hold"/>
                                        <p:tgtEl>
                                          <p:spTgt spid="23"/>
                                        </p:tgtEl>
                                        <p:attrNameLst>
                                          <p:attrName>ppt_x</p:attrName>
                                        </p:attrNameLst>
                                      </p:cBhvr>
                                      <p:tavLst>
                                        <p:tav tm="0">
                                          <p:val>
                                            <p:strVal val="#ppt_x-.3"/>
                                          </p:val>
                                        </p:tav>
                                        <p:tav tm="50000">
                                          <p:val>
                                            <p:strVal val="#ppt_x"/>
                                          </p:val>
                                        </p:tav>
                                        <p:tav tm="100000">
                                          <p:val>
                                            <p:strVal val="#ppt_x"/>
                                          </p:val>
                                        </p:tav>
                                      </p:tavLst>
                                    </p:anim>
                                    <p:anim calcmode="lin" valueType="num">
                                      <p:cBhvr>
                                        <p:cTn id="54"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4" presetClass="entr" presetSubtype="0" fill="hold" nodeType="clickEffect">
                                  <p:stCondLst>
                                    <p:cond delay="0"/>
                                  </p:stCondLst>
                                  <p:childTnLst>
                                    <p:set>
                                      <p:cBhvr>
                                        <p:cTn id="58" dur="1" fill="hold">
                                          <p:stCondLst>
                                            <p:cond delay="0"/>
                                          </p:stCondLst>
                                        </p:cTn>
                                        <p:tgtEl>
                                          <p:spTgt spid="2064">
                                            <p:txEl>
                                              <p:pRg st="0" end="0"/>
                                            </p:txEl>
                                          </p:spTgt>
                                        </p:tgtEl>
                                        <p:attrNameLst>
                                          <p:attrName>style.visibility</p:attrName>
                                        </p:attrNameLst>
                                      </p:cBhvr>
                                      <p:to>
                                        <p:strVal val="visible"/>
                                      </p:to>
                                    </p:set>
                                    <p:anim from="(-#ppt_w/2)" to="(#ppt_x)" calcmode="lin" valueType="num">
                                      <p:cBhvr>
                                        <p:cTn id="59" dur="600" fill="hold">
                                          <p:stCondLst>
                                            <p:cond delay="0"/>
                                          </p:stCondLst>
                                        </p:cTn>
                                        <p:tgtEl>
                                          <p:spTgt spid="2064">
                                            <p:txEl>
                                              <p:pRg st="0" end="0"/>
                                            </p:txEl>
                                          </p:spTgt>
                                        </p:tgtEl>
                                        <p:attrNameLst>
                                          <p:attrName>ppt_x</p:attrName>
                                        </p:attrNameLst>
                                      </p:cBhvr>
                                    </p:anim>
                                    <p:anim from="0" to="-1.0" calcmode="lin" valueType="num">
                                      <p:cBhvr>
                                        <p:cTn id="60" dur="200" decel="50000" autoRev="1" fill="hold">
                                          <p:stCondLst>
                                            <p:cond delay="600"/>
                                          </p:stCondLst>
                                        </p:cTn>
                                        <p:tgtEl>
                                          <p:spTgt spid="2064">
                                            <p:txEl>
                                              <p:pRg st="0" end="0"/>
                                            </p:txEl>
                                          </p:spTgt>
                                        </p:tgtEl>
                                        <p:attrNameLst>
                                          <p:attrName>xshear</p:attrName>
                                        </p:attrNameLst>
                                      </p:cBhvr>
                                    </p:anim>
                                    <p:animScale>
                                      <p:cBhvr>
                                        <p:cTn id="61" dur="200" decel="100000" autoRev="1" fill="hold">
                                          <p:stCondLst>
                                            <p:cond delay="600"/>
                                          </p:stCondLst>
                                        </p:cTn>
                                        <p:tgtEl>
                                          <p:spTgt spid="2064">
                                            <p:txEl>
                                              <p:pRg st="0" end="0"/>
                                            </p:txEl>
                                          </p:spTgt>
                                        </p:tgtEl>
                                      </p:cBhvr>
                                      <p:from x="100000" y="100000"/>
                                      <p:to x="80000" y="100000"/>
                                    </p:animScale>
                                    <p:anim by="(#ppt_h/3+#ppt_w*0.1)" calcmode="lin" valueType="num">
                                      <p:cBhvr additive="sum">
                                        <p:cTn id="62" dur="200" decel="100000" autoRev="1" fill="hold">
                                          <p:stCondLst>
                                            <p:cond delay="600"/>
                                          </p:stCondLst>
                                        </p:cTn>
                                        <p:tgtEl>
                                          <p:spTgt spid="2064">
                                            <p:txEl>
                                              <p:pRg st="0" end="0"/>
                                            </p:txEl>
                                          </p:spTgt>
                                        </p:tgtEl>
                                        <p:attrNameLst>
                                          <p:attrName>ppt_x</p:attrName>
                                        </p:attrNameLst>
                                      </p:cBhvr>
                                    </p:anim>
                                  </p:childTnLst>
                                </p:cTn>
                              </p:par>
                            </p:childTnLst>
                          </p:cTn>
                        </p:par>
                      </p:childTnLst>
                    </p:cTn>
                  </p:par>
                  <p:par>
                    <p:cTn id="63" fill="hold">
                      <p:stCondLst>
                        <p:cond delay="indefinite"/>
                      </p:stCondLst>
                      <p:childTnLst>
                        <p:par>
                          <p:cTn id="64" fill="hold">
                            <p:stCondLst>
                              <p:cond delay="0"/>
                            </p:stCondLst>
                            <p:childTnLst>
                              <p:par>
                                <p:cTn id="65" presetID="15" presetClass="entr" presetSubtype="0" fill="hold" grpId="0" nodeType="clickEffect">
                                  <p:stCondLst>
                                    <p:cond delay="0"/>
                                  </p:stCondLst>
                                  <p:childTnLst>
                                    <p:set>
                                      <p:cBhvr>
                                        <p:cTn id="66" dur="1" fill="hold">
                                          <p:stCondLst>
                                            <p:cond delay="0"/>
                                          </p:stCondLst>
                                        </p:cTn>
                                        <p:tgtEl>
                                          <p:spTgt spid="2065"/>
                                        </p:tgtEl>
                                        <p:attrNameLst>
                                          <p:attrName>style.visibility</p:attrName>
                                        </p:attrNameLst>
                                      </p:cBhvr>
                                      <p:to>
                                        <p:strVal val="visible"/>
                                      </p:to>
                                    </p:set>
                                    <p:anim calcmode="lin" valueType="num">
                                      <p:cBhvr>
                                        <p:cTn id="67" dur="1000" fill="hold"/>
                                        <p:tgtEl>
                                          <p:spTgt spid="2065"/>
                                        </p:tgtEl>
                                        <p:attrNameLst>
                                          <p:attrName>ppt_w</p:attrName>
                                        </p:attrNameLst>
                                      </p:cBhvr>
                                      <p:tavLst>
                                        <p:tav tm="0">
                                          <p:val>
                                            <p:fltVal val="0"/>
                                          </p:val>
                                        </p:tav>
                                        <p:tav tm="100000">
                                          <p:val>
                                            <p:strVal val="#ppt_w"/>
                                          </p:val>
                                        </p:tav>
                                      </p:tavLst>
                                    </p:anim>
                                    <p:anim calcmode="lin" valueType="num">
                                      <p:cBhvr>
                                        <p:cTn id="68" dur="1000" fill="hold"/>
                                        <p:tgtEl>
                                          <p:spTgt spid="2065"/>
                                        </p:tgtEl>
                                        <p:attrNameLst>
                                          <p:attrName>ppt_h</p:attrName>
                                        </p:attrNameLst>
                                      </p:cBhvr>
                                      <p:tavLst>
                                        <p:tav tm="0">
                                          <p:val>
                                            <p:fltVal val="0"/>
                                          </p:val>
                                        </p:tav>
                                        <p:tav tm="100000">
                                          <p:val>
                                            <p:strVal val="#ppt_h"/>
                                          </p:val>
                                        </p:tav>
                                      </p:tavLst>
                                    </p:anim>
                                    <p:anim calcmode="lin" valueType="num">
                                      <p:cBhvr>
                                        <p:cTn id="69" dur="1000" fill="hold"/>
                                        <p:tgtEl>
                                          <p:spTgt spid="2065"/>
                                        </p:tgtEl>
                                        <p:attrNameLst>
                                          <p:attrName>ppt_x</p:attrName>
                                        </p:attrNameLst>
                                      </p:cBhvr>
                                      <p:tavLst>
                                        <p:tav tm="0" fmla="#ppt_x+(cos(-2*pi*(1-$))*-#ppt_x-sin(-2*pi*(1-$))*(1-#ppt_y))*(1-$)">
                                          <p:val>
                                            <p:fltVal val="0"/>
                                          </p:val>
                                        </p:tav>
                                        <p:tav tm="100000">
                                          <p:val>
                                            <p:fltVal val="1"/>
                                          </p:val>
                                        </p:tav>
                                      </p:tavLst>
                                    </p:anim>
                                    <p:anim calcmode="lin" valueType="num">
                                      <p:cBhvr>
                                        <p:cTn id="70" dur="1000" fill="hold"/>
                                        <p:tgtEl>
                                          <p:spTgt spid="2065"/>
                                        </p:tgtEl>
                                        <p:attrNameLst>
                                          <p:attrName>ppt_y</p:attrName>
                                        </p:attrNameLst>
                                      </p:cBhvr>
                                      <p:tavLst>
                                        <p:tav tm="0" fmla="#ppt_y+(sin(-2*pi*(1-$))*-#ppt_x+cos(-2*pi*(1-$))*(1-#ppt_y))*(1-$)">
                                          <p:val>
                                            <p:fltVal val="0"/>
                                          </p:val>
                                        </p:tav>
                                        <p:tav tm="100000">
                                          <p:val>
                                            <p:fltVal val="1"/>
                                          </p:val>
                                        </p:tav>
                                      </p:tavLst>
                                    </p:anim>
                                  </p:childTnLst>
                                </p:cTn>
                              </p:par>
                              <p:par>
                                <p:cTn id="71" presetID="15" presetClass="entr" presetSubtype="0" fill="hold" grpId="0" nodeType="with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p:cTn id="73" dur="1000" fill="hold"/>
                                        <p:tgtEl>
                                          <p:spTgt spid="13"/>
                                        </p:tgtEl>
                                        <p:attrNameLst>
                                          <p:attrName>ppt_w</p:attrName>
                                        </p:attrNameLst>
                                      </p:cBhvr>
                                      <p:tavLst>
                                        <p:tav tm="0">
                                          <p:val>
                                            <p:fltVal val="0"/>
                                          </p:val>
                                        </p:tav>
                                        <p:tav tm="100000">
                                          <p:val>
                                            <p:strVal val="#ppt_w"/>
                                          </p:val>
                                        </p:tav>
                                      </p:tavLst>
                                    </p:anim>
                                    <p:anim calcmode="lin" valueType="num">
                                      <p:cBhvr>
                                        <p:cTn id="74" dur="1000" fill="hold"/>
                                        <p:tgtEl>
                                          <p:spTgt spid="13"/>
                                        </p:tgtEl>
                                        <p:attrNameLst>
                                          <p:attrName>ppt_h</p:attrName>
                                        </p:attrNameLst>
                                      </p:cBhvr>
                                      <p:tavLst>
                                        <p:tav tm="0">
                                          <p:val>
                                            <p:fltVal val="0"/>
                                          </p:val>
                                        </p:tav>
                                        <p:tav tm="100000">
                                          <p:val>
                                            <p:strVal val="#ppt_h"/>
                                          </p:val>
                                        </p:tav>
                                      </p:tavLst>
                                    </p:anim>
                                    <p:anim calcmode="lin" valueType="num">
                                      <p:cBhvr>
                                        <p:cTn id="75"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76"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5" grpId="0"/>
      <p:bldP spid="20" grpId="0"/>
      <p:bldP spid="21" grpId="0"/>
      <p:bldP spid="22" grpId="0"/>
      <p:bldP spid="23" grpId="0"/>
      <p:bldP spid="24" grpId="0"/>
      <p:bldP spid="25"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r"/>
            <a:r>
              <a:rPr lang="fa-IR" dirty="0" smtClean="0"/>
              <a:t>ایزوتوپ چیست ؟ </a:t>
            </a:r>
            <a:endParaRPr lang="en-US" dirty="0"/>
          </a:p>
        </p:txBody>
      </p:sp>
      <p:sp>
        <p:nvSpPr>
          <p:cNvPr id="3" name="Content Placeholder 2"/>
          <p:cNvSpPr>
            <a:spLocks noGrp="1"/>
          </p:cNvSpPr>
          <p:nvPr>
            <p:ph idx="1"/>
          </p:nvPr>
        </p:nvSpPr>
        <p:spPr>
          <a:xfrm>
            <a:off x="457200" y="990600"/>
            <a:ext cx="8229600" cy="4419600"/>
          </a:xfrm>
        </p:spPr>
        <p:txBody>
          <a:bodyPr/>
          <a:lstStyle/>
          <a:p>
            <a:pPr algn="r"/>
            <a:r>
              <a:rPr lang="fa-IR" sz="2800" dirty="0" smtClean="0"/>
              <a:t>ایزوتوپ :</a:t>
            </a:r>
            <a:r>
              <a:rPr lang="fa-IR" dirty="0" smtClean="0"/>
              <a:t> </a:t>
            </a:r>
            <a:endParaRPr lang="en-US" dirty="0" smtClean="0"/>
          </a:p>
          <a:p>
            <a:pPr algn="r"/>
            <a:r>
              <a:rPr lang="fa-IR" sz="2800" dirty="0" smtClean="0"/>
              <a:t>بعضی از عنصر ها از اتم هایی با جرم های متفاوتی ساخته شده اند ( بر خلاف نظریه دالتون ) تعداد پروتون ها در اتم عنصر های یکسان همیشه برابر است بنا براین ایزوتوپ ها حتما از تعداد نوترون های متفاوتی ساخته شده اند </a:t>
            </a:r>
            <a:r>
              <a:rPr lang="fa-IR" dirty="0" smtClean="0"/>
              <a:t>و </a:t>
            </a:r>
            <a:r>
              <a:rPr lang="fa-IR" sz="2800" dirty="0" smtClean="0"/>
              <a:t>جرم اتمی آن ها نیز متفاوت است</a:t>
            </a:r>
            <a:r>
              <a:rPr lang="fa-IR" dirty="0" smtClean="0"/>
              <a:t>. </a:t>
            </a:r>
            <a:endParaRPr lang="en-US" dirty="0" smtClean="0"/>
          </a:p>
          <a:p>
            <a:pPr algn="r"/>
            <a:r>
              <a:rPr lang="fa-IR" sz="2800" dirty="0" smtClean="0"/>
              <a:t>مثال : 12 اتم                       عدد های جرمی متفاوتی دارند پس ایزوتوپ اند . ایزوتوپ ها ویژگی های شیمیایی یکسانی دارند و فقط خواص فیزیکی آن ها متفاوت است </a:t>
            </a:r>
            <a:endParaRPr lang="en-US" sz="2800" dirty="0" smtClean="0"/>
          </a:p>
          <a:p>
            <a:pPr algn="r"/>
            <a:endParaRPr lang="en-US" dirty="0"/>
          </a:p>
        </p:txBody>
      </p:sp>
      <p:sp>
        <p:nvSpPr>
          <p:cNvPr id="4" name="TextBox 3"/>
          <p:cNvSpPr txBox="1"/>
          <p:nvPr/>
        </p:nvSpPr>
        <p:spPr>
          <a:xfrm>
            <a:off x="6248400" y="3810000"/>
            <a:ext cx="533400" cy="523220"/>
          </a:xfrm>
          <a:prstGeom prst="rect">
            <a:avLst/>
          </a:prstGeom>
          <a:noFill/>
        </p:spPr>
        <p:txBody>
          <a:bodyPr wrap="square" rtlCol="0">
            <a:spAutoFit/>
          </a:bodyPr>
          <a:lstStyle/>
          <a:p>
            <a:r>
              <a:rPr lang="en-US" sz="2800" dirty="0" smtClean="0"/>
              <a:t>c</a:t>
            </a:r>
            <a:endParaRPr lang="en-US" sz="2800" dirty="0"/>
          </a:p>
        </p:txBody>
      </p:sp>
      <p:sp>
        <p:nvSpPr>
          <p:cNvPr id="5" name="TextBox 4"/>
          <p:cNvSpPr txBox="1"/>
          <p:nvPr/>
        </p:nvSpPr>
        <p:spPr>
          <a:xfrm>
            <a:off x="5562600" y="3810000"/>
            <a:ext cx="381000" cy="523220"/>
          </a:xfrm>
          <a:prstGeom prst="rect">
            <a:avLst/>
          </a:prstGeom>
          <a:noFill/>
        </p:spPr>
        <p:txBody>
          <a:bodyPr wrap="square" rtlCol="0">
            <a:spAutoFit/>
          </a:bodyPr>
          <a:lstStyle/>
          <a:p>
            <a:r>
              <a:rPr lang="en-US" sz="2800" dirty="0" smtClean="0"/>
              <a:t>c</a:t>
            </a:r>
            <a:endParaRPr lang="en-US" sz="2800" dirty="0"/>
          </a:p>
        </p:txBody>
      </p:sp>
      <p:sp>
        <p:nvSpPr>
          <p:cNvPr id="6" name="TextBox 5"/>
          <p:cNvSpPr txBox="1"/>
          <p:nvPr/>
        </p:nvSpPr>
        <p:spPr>
          <a:xfrm>
            <a:off x="5943600" y="4038600"/>
            <a:ext cx="489531" cy="461665"/>
          </a:xfrm>
          <a:prstGeom prst="rect">
            <a:avLst/>
          </a:prstGeom>
          <a:noFill/>
        </p:spPr>
        <p:txBody>
          <a:bodyPr wrap="square" rtlCol="0">
            <a:spAutoFit/>
          </a:bodyPr>
          <a:lstStyle/>
          <a:p>
            <a:r>
              <a:rPr lang="en-US" sz="2400" dirty="0" smtClean="0"/>
              <a:t>6</a:t>
            </a:r>
            <a:endParaRPr lang="en-US" sz="2400" dirty="0"/>
          </a:p>
        </p:txBody>
      </p:sp>
      <p:sp>
        <p:nvSpPr>
          <p:cNvPr id="7" name="TextBox 6"/>
          <p:cNvSpPr txBox="1"/>
          <p:nvPr/>
        </p:nvSpPr>
        <p:spPr>
          <a:xfrm>
            <a:off x="5334000" y="4038600"/>
            <a:ext cx="489531" cy="461665"/>
          </a:xfrm>
          <a:prstGeom prst="rect">
            <a:avLst/>
          </a:prstGeom>
          <a:noFill/>
        </p:spPr>
        <p:txBody>
          <a:bodyPr wrap="square" rtlCol="0">
            <a:spAutoFit/>
          </a:bodyPr>
          <a:lstStyle/>
          <a:p>
            <a:r>
              <a:rPr lang="en-US" sz="2400" dirty="0" smtClean="0"/>
              <a:t>6</a:t>
            </a:r>
            <a:endParaRPr lang="en-US" sz="2400" dirty="0"/>
          </a:p>
        </p:txBody>
      </p:sp>
      <p:sp>
        <p:nvSpPr>
          <p:cNvPr id="8" name="TextBox 7"/>
          <p:cNvSpPr txBox="1"/>
          <p:nvPr/>
        </p:nvSpPr>
        <p:spPr>
          <a:xfrm>
            <a:off x="5867400" y="3581401"/>
            <a:ext cx="609600" cy="461665"/>
          </a:xfrm>
          <a:prstGeom prst="rect">
            <a:avLst/>
          </a:prstGeom>
          <a:noFill/>
        </p:spPr>
        <p:txBody>
          <a:bodyPr wrap="square" rtlCol="0">
            <a:spAutoFit/>
          </a:bodyPr>
          <a:lstStyle/>
          <a:p>
            <a:r>
              <a:rPr lang="en-US" sz="2400" dirty="0" smtClean="0"/>
              <a:t>12</a:t>
            </a:r>
            <a:endParaRPr lang="en-US" sz="2400" dirty="0"/>
          </a:p>
        </p:txBody>
      </p:sp>
      <p:sp>
        <p:nvSpPr>
          <p:cNvPr id="10" name="TextBox 9"/>
          <p:cNvSpPr txBox="1"/>
          <p:nvPr/>
        </p:nvSpPr>
        <p:spPr>
          <a:xfrm>
            <a:off x="5257800" y="3657600"/>
            <a:ext cx="609600" cy="461665"/>
          </a:xfrm>
          <a:prstGeom prst="rect">
            <a:avLst/>
          </a:prstGeom>
          <a:noFill/>
        </p:spPr>
        <p:txBody>
          <a:bodyPr wrap="square" rtlCol="0">
            <a:spAutoFit/>
          </a:bodyPr>
          <a:lstStyle/>
          <a:p>
            <a:r>
              <a:rPr lang="en-US" sz="2400" dirty="0" smtClean="0"/>
              <a:t>14</a:t>
            </a:r>
            <a:endParaRPr lang="en-US" sz="2400" dirty="0"/>
          </a:p>
        </p:txBody>
      </p:sp>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6"/>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5"/>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4" presetClass="exit" presetSubtype="0" fill="hold" grpId="1" nodeType="clickEffect">
                                  <p:stCondLst>
                                    <p:cond delay="0"/>
                                  </p:stCondLst>
                                  <p:childTnLst>
                                    <p:anim to="" calcmode="lin" valueType="num">
                                      <p:cBhvr>
                                        <p:cTn id="52" dur="1"/>
                                        <p:tgtEl>
                                          <p:spTgt spid="3">
                                            <p:txEl>
                                              <p:pRg st="0" end="0"/>
                                            </p:txEl>
                                          </p:spTgt>
                                        </p:tgtEl>
                                        <p:attrNameLst>
                                          <p:attrName/>
                                        </p:attrNameLst>
                                      </p:cBhvr>
                                    </p:anim>
                                    <p:set>
                                      <p:cBhvr>
                                        <p:cTn id="53"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4" presetClass="exit" presetSubtype="0" fill="hold" grpId="1" nodeType="clickEffect">
                                  <p:stCondLst>
                                    <p:cond delay="0"/>
                                  </p:stCondLst>
                                  <p:childTnLst>
                                    <p:anim to="" calcmode="lin" valueType="num">
                                      <p:cBhvr>
                                        <p:cTn id="57" dur="1"/>
                                        <p:tgtEl>
                                          <p:spTgt spid="3">
                                            <p:txEl>
                                              <p:pRg st="1" end="1"/>
                                            </p:txEl>
                                          </p:spTgt>
                                        </p:tgtEl>
                                        <p:attrNameLst>
                                          <p:attrName/>
                                        </p:attrNameLst>
                                      </p:cBhvr>
                                    </p:anim>
                                    <p:set>
                                      <p:cBhvr>
                                        <p:cTn id="58"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4" presetClass="exit" presetSubtype="0" fill="hold" grpId="1" nodeType="clickEffect">
                                  <p:stCondLst>
                                    <p:cond delay="0"/>
                                  </p:stCondLst>
                                  <p:childTnLst>
                                    <p:anim to="" calcmode="lin" valueType="num">
                                      <p:cBhvr>
                                        <p:cTn id="62" dur="1"/>
                                        <p:tgtEl>
                                          <p:spTgt spid="3">
                                            <p:txEl>
                                              <p:pRg st="2" end="2"/>
                                            </p:txEl>
                                          </p:spTgt>
                                        </p:tgtEl>
                                        <p:attrNameLst>
                                          <p:attrName/>
                                        </p:attrNameLst>
                                      </p:cBhvr>
                                    </p:anim>
                                    <p:set>
                                      <p:cBhvr>
                                        <p:cTn id="63" dur="1" fill="hold">
                                          <p:stCondLst>
                                            <p:cond delay="0"/>
                                          </p:stCondLst>
                                        </p:cTn>
                                        <p:tgtEl>
                                          <p:spTgt spid="3">
                                            <p:txEl>
                                              <p:pRg st="2" end="2"/>
                                            </p:txEl>
                                          </p:spTgt>
                                        </p:tgtEl>
                                        <p:attrNameLst>
                                          <p:attrName>style.visibility</p:attrName>
                                        </p:attrNameLst>
                                      </p:cBhvr>
                                      <p:to>
                                        <p:strVal val="hidden"/>
                                      </p:to>
                                    </p:set>
                                  </p:childTnLst>
                                </p:cTn>
                              </p:par>
                              <p:par>
                                <p:cTn id="64" presetID="24" presetClass="exit" presetSubtype="0" fill="hold" grpId="1" nodeType="withEffect">
                                  <p:stCondLst>
                                    <p:cond delay="0"/>
                                  </p:stCondLst>
                                  <p:childTnLst>
                                    <p:anim to="" calcmode="lin" valueType="num">
                                      <p:cBhvr>
                                        <p:cTn id="65" dur="1"/>
                                        <p:tgtEl>
                                          <p:spTgt spid="2"/>
                                        </p:tgtEl>
                                        <p:attrNameLst>
                                          <p:attrName/>
                                        </p:attrNameLst>
                                      </p:cBhvr>
                                    </p:anim>
                                    <p:set>
                                      <p:cBhvr>
                                        <p:cTn id="66" dur="1" fill="hold">
                                          <p:stCondLst>
                                            <p:cond delay="0"/>
                                          </p:stCondLst>
                                        </p:cTn>
                                        <p:tgtEl>
                                          <p:spTgt spid="2"/>
                                        </p:tgtEl>
                                        <p:attrNameLst>
                                          <p:attrName>style.visibility</p:attrName>
                                        </p:attrNameLst>
                                      </p:cBhvr>
                                      <p:to>
                                        <p:strVal val="hidden"/>
                                      </p:to>
                                    </p:set>
                                  </p:childTnLst>
                                </p:cTn>
                              </p:par>
                              <p:par>
                                <p:cTn id="67" presetID="24" presetClass="exit" presetSubtype="0" fill="hold" grpId="2" nodeType="withEffect">
                                  <p:stCondLst>
                                    <p:cond delay="0"/>
                                  </p:stCondLst>
                                  <p:childTnLst>
                                    <p:anim to="" calcmode="lin" valueType="num">
                                      <p:cBhvr>
                                        <p:cTn id="68" dur="1"/>
                                        <p:tgtEl>
                                          <p:spTgt spid="4"/>
                                        </p:tgtEl>
                                        <p:attrNameLst>
                                          <p:attrName/>
                                        </p:attrNameLst>
                                      </p:cBhvr>
                                    </p:anim>
                                    <p:set>
                                      <p:cBhvr>
                                        <p:cTn id="69" dur="1" fill="hold">
                                          <p:stCondLst>
                                            <p:cond delay="0"/>
                                          </p:stCondLst>
                                        </p:cTn>
                                        <p:tgtEl>
                                          <p:spTgt spid="4"/>
                                        </p:tgtEl>
                                        <p:attrNameLst>
                                          <p:attrName>style.visibility</p:attrName>
                                        </p:attrNameLst>
                                      </p:cBhvr>
                                      <p:to>
                                        <p:strVal val="hidden"/>
                                      </p:to>
                                    </p:set>
                                  </p:childTnLst>
                                </p:cTn>
                              </p:par>
                              <p:par>
                                <p:cTn id="70" presetID="24" presetClass="exit" presetSubtype="0" fill="hold" grpId="2" nodeType="withEffect">
                                  <p:stCondLst>
                                    <p:cond delay="0"/>
                                  </p:stCondLst>
                                  <p:childTnLst>
                                    <p:anim to="" calcmode="lin" valueType="num">
                                      <p:cBhvr>
                                        <p:cTn id="71" dur="1"/>
                                        <p:tgtEl>
                                          <p:spTgt spid="8"/>
                                        </p:tgtEl>
                                        <p:attrNameLst>
                                          <p:attrName/>
                                        </p:attrNameLst>
                                      </p:cBhvr>
                                    </p:anim>
                                    <p:set>
                                      <p:cBhvr>
                                        <p:cTn id="72" dur="1" fill="hold">
                                          <p:stCondLst>
                                            <p:cond delay="0"/>
                                          </p:stCondLst>
                                        </p:cTn>
                                        <p:tgtEl>
                                          <p:spTgt spid="8"/>
                                        </p:tgtEl>
                                        <p:attrNameLst>
                                          <p:attrName>style.visibility</p:attrName>
                                        </p:attrNameLst>
                                      </p:cBhvr>
                                      <p:to>
                                        <p:strVal val="hidden"/>
                                      </p:to>
                                    </p:set>
                                  </p:childTnLst>
                                </p:cTn>
                              </p:par>
                              <p:par>
                                <p:cTn id="73" presetID="24" presetClass="exit" presetSubtype="0" fill="hold" grpId="2" nodeType="withEffect">
                                  <p:stCondLst>
                                    <p:cond delay="0"/>
                                  </p:stCondLst>
                                  <p:childTnLst>
                                    <p:anim to="" calcmode="lin" valueType="num">
                                      <p:cBhvr>
                                        <p:cTn id="74" dur="1"/>
                                        <p:tgtEl>
                                          <p:spTgt spid="6"/>
                                        </p:tgtEl>
                                        <p:attrNameLst>
                                          <p:attrName/>
                                        </p:attrNameLst>
                                      </p:cBhvr>
                                    </p:anim>
                                    <p:set>
                                      <p:cBhvr>
                                        <p:cTn id="75" dur="1" fill="hold">
                                          <p:stCondLst>
                                            <p:cond delay="0"/>
                                          </p:stCondLst>
                                        </p:cTn>
                                        <p:tgtEl>
                                          <p:spTgt spid="6"/>
                                        </p:tgtEl>
                                        <p:attrNameLst>
                                          <p:attrName>style.visibility</p:attrName>
                                        </p:attrNameLst>
                                      </p:cBhvr>
                                      <p:to>
                                        <p:strVal val="hidden"/>
                                      </p:to>
                                    </p:set>
                                  </p:childTnLst>
                                </p:cTn>
                              </p:par>
                              <p:par>
                                <p:cTn id="76" presetID="24" presetClass="exit" presetSubtype="0" fill="hold" grpId="2" nodeType="withEffect">
                                  <p:stCondLst>
                                    <p:cond delay="0"/>
                                  </p:stCondLst>
                                  <p:childTnLst>
                                    <p:anim to="" calcmode="lin" valueType="num">
                                      <p:cBhvr>
                                        <p:cTn id="77" dur="1"/>
                                        <p:tgtEl>
                                          <p:spTgt spid="7"/>
                                        </p:tgtEl>
                                        <p:attrNameLst>
                                          <p:attrName/>
                                        </p:attrNameLst>
                                      </p:cBhvr>
                                    </p:anim>
                                    <p:set>
                                      <p:cBhvr>
                                        <p:cTn id="78" dur="1" fill="hold">
                                          <p:stCondLst>
                                            <p:cond delay="0"/>
                                          </p:stCondLst>
                                        </p:cTn>
                                        <p:tgtEl>
                                          <p:spTgt spid="7"/>
                                        </p:tgtEl>
                                        <p:attrNameLst>
                                          <p:attrName>style.visibility</p:attrName>
                                        </p:attrNameLst>
                                      </p:cBhvr>
                                      <p:to>
                                        <p:strVal val="hidden"/>
                                      </p:to>
                                    </p:set>
                                  </p:childTnLst>
                                </p:cTn>
                              </p:par>
                              <p:par>
                                <p:cTn id="79" presetID="24" presetClass="exit" presetSubtype="0" fill="hold" grpId="2" nodeType="withEffect">
                                  <p:stCondLst>
                                    <p:cond delay="0"/>
                                  </p:stCondLst>
                                  <p:childTnLst>
                                    <p:anim to="" calcmode="lin" valueType="num">
                                      <p:cBhvr>
                                        <p:cTn id="80" dur="1"/>
                                        <p:tgtEl>
                                          <p:spTgt spid="5"/>
                                        </p:tgtEl>
                                        <p:attrNameLst>
                                          <p:attrName/>
                                        </p:attrNameLst>
                                      </p:cBhvr>
                                    </p:anim>
                                    <p:set>
                                      <p:cBhvr>
                                        <p:cTn id="81" dur="1" fill="hold">
                                          <p:stCondLst>
                                            <p:cond delay="0"/>
                                          </p:stCondLst>
                                        </p:cTn>
                                        <p:tgtEl>
                                          <p:spTgt spid="5"/>
                                        </p:tgtEl>
                                        <p:attrNameLst>
                                          <p:attrName>style.visibility</p:attrName>
                                        </p:attrNameLst>
                                      </p:cBhvr>
                                      <p:to>
                                        <p:strVal val="hidden"/>
                                      </p:to>
                                    </p:set>
                                  </p:childTnLst>
                                </p:cTn>
                              </p:par>
                              <p:par>
                                <p:cTn id="82" presetID="24" presetClass="exit" presetSubtype="0" fill="hold" grpId="2" nodeType="withEffect">
                                  <p:stCondLst>
                                    <p:cond delay="0"/>
                                  </p:stCondLst>
                                  <p:childTnLst>
                                    <p:anim to="" calcmode="lin" valueType="num">
                                      <p:cBhvr>
                                        <p:cTn id="83" dur="1"/>
                                        <p:tgtEl>
                                          <p:spTgt spid="10"/>
                                        </p:tgtEl>
                                        <p:attrNameLst>
                                          <p:attrName/>
                                        </p:attrNameLst>
                                      </p:cBhvr>
                                    </p:anim>
                                    <p:set>
                                      <p:cBhvr>
                                        <p:cTn id="8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P spid="4" grpId="1"/>
      <p:bldP spid="4" grpId="2"/>
      <p:bldP spid="5" grpId="1"/>
      <p:bldP spid="5" grpId="2"/>
      <p:bldP spid="6" grpId="1"/>
      <p:bldP spid="6" grpId="2"/>
      <p:bldP spid="7" grpId="1"/>
      <p:bldP spid="7" grpId="2"/>
      <p:bldP spid="8" grpId="1"/>
      <p:bldP spid="8" grpId="2"/>
      <p:bldP spid="10" grpId="1"/>
      <p:bldP spid="10" grpId="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ownload (4).jpg"/>
          <p:cNvPicPr>
            <a:picLocks noChangeAspect="1"/>
          </p:cNvPicPr>
          <p:nvPr/>
        </p:nvPicPr>
        <p:blipFill>
          <a:blip r:embed="rId2"/>
          <a:stretch>
            <a:fillRect/>
          </a:stretch>
        </p:blipFill>
        <p:spPr>
          <a:xfrm>
            <a:off x="0" y="0"/>
            <a:ext cx="9143999" cy="6858001"/>
          </a:xfrm>
          <a:prstGeom prst="rect">
            <a:avLst/>
          </a:prstGeom>
        </p:spPr>
      </p:pic>
    </p:spTree>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07.jpeg"/>
          <p:cNvPicPr>
            <a:picLocks noChangeAspect="1"/>
          </p:cNvPicPr>
          <p:nvPr/>
        </p:nvPicPr>
        <p:blipFill>
          <a:blip r:embed="rId2"/>
          <a:stretch>
            <a:fillRect/>
          </a:stretch>
        </p:blipFill>
        <p:spPr>
          <a:xfrm>
            <a:off x="0" y="34221"/>
            <a:ext cx="9144000" cy="6806375"/>
          </a:xfrm>
          <a:prstGeom prst="rect">
            <a:avLst/>
          </a:prstGeom>
        </p:spPr>
      </p:pic>
      <p:sp>
        <p:nvSpPr>
          <p:cNvPr id="1025" name="Rectangle 1"/>
          <p:cNvSpPr>
            <a:spLocks noChangeArrowheads="1"/>
          </p:cNvSpPr>
          <p:nvPr/>
        </p:nvSpPr>
        <p:spPr bwMode="auto">
          <a:xfrm>
            <a:off x="0" y="0"/>
            <a:ext cx="9144000"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C00000"/>
                </a:solidFill>
                <a:effectLst/>
                <a:latin typeface="Times New Roman" pitchFamily="18" charset="0"/>
                <a:ea typeface="Calibri"/>
                <a:cs typeface="Times New Roman" pitchFamily="18" charset="0"/>
              </a:rPr>
              <a:t>جرم اتمی نسبی</a:t>
            </a:r>
            <a:r>
              <a:rPr kumimoji="0" lang="en-US" sz="2800" b="0" i="0" u="none" strike="noStrike" cap="none" normalizeH="0" baseline="0" dirty="0" smtClean="0">
                <a:ln>
                  <a:noFill/>
                </a:ln>
                <a:solidFill>
                  <a:srgbClr val="C00000"/>
                </a:solidFill>
                <a:effectLst/>
                <a:latin typeface="Times New Roman" pitchFamily="18" charset="0"/>
                <a:ea typeface="Calibri"/>
                <a:cs typeface="Times New Roman" pitchFamily="18" charset="0"/>
              </a:rPr>
              <a:t> </a:t>
            </a:r>
            <a:r>
              <a:rPr kumimoji="0" lang="en-US"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 </a:t>
            </a:r>
            <a:endParaRPr kumimoji="0" lang="en-US" sz="2400" b="0" i="0" u="none" strike="noStrike" cap="none" normalizeH="0" baseline="0" dirty="0" smtClean="0">
              <a:ln>
                <a:noFill/>
              </a:ln>
              <a:solidFill>
                <a:schemeClr val="tx1">
                  <a:lumMod val="10000"/>
                </a:schemeClr>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هر نوع اتم دارای جرم اتمی متفاوتی است اما جرم یک اتم بسیار کوچک تر از آن است که بتوان آن را اندازه گیری کرد به این ترتیب ما جرم اتم ها را از مقایسه با یک دیگر به دست </a:t>
            </a:r>
            <a:r>
              <a:rPr kumimoji="0" lang="en-US"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a:t>
            </a:r>
            <a:r>
              <a:rPr kumimoji="0" lang="fa-IR"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می آوریم</a:t>
            </a:r>
            <a:endParaRPr kumimoji="0" lang="en-US" sz="2400" b="0" i="0" u="none" strike="noStrike" cap="none" normalizeH="0" baseline="0" dirty="0" smtClean="0">
              <a:ln>
                <a:noFill/>
              </a:ln>
              <a:solidFill>
                <a:schemeClr val="tx1">
                  <a:lumMod val="10000"/>
                </a:schemeClr>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جرم اتمی نسبی ، نشان دهنده جرم میانگین آن ها است</a:t>
            </a:r>
            <a:endParaRPr kumimoji="0" lang="en-US" sz="2400" b="0" i="0" u="none" strike="noStrike" cap="none" normalizeH="0" baseline="0" dirty="0" smtClean="0">
              <a:ln>
                <a:noFill/>
              </a:ln>
              <a:solidFill>
                <a:schemeClr val="tx1">
                  <a:lumMod val="10000"/>
                </a:schemeClr>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به عنوان مثال اگر 100 اتم کلر داشته باشیم 75 اتم از آن ها      و 25 اتم نیز</a:t>
            </a:r>
            <a:r>
              <a:rPr kumimoji="0" lang="en-US"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 </a:t>
            </a:r>
            <a:endParaRPr kumimoji="0" lang="en-US" sz="2400" b="0" i="0" u="none" strike="noStrike" cap="none" normalizeH="0" baseline="0" dirty="0" smtClean="0">
              <a:ln>
                <a:noFill/>
              </a:ln>
              <a:solidFill>
                <a:schemeClr val="tx1">
                  <a:lumMod val="10000"/>
                </a:schemeClr>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lumMod val="10000"/>
                  </a:schemeClr>
                </a:solidFill>
                <a:effectLst/>
                <a:latin typeface="Calibri"/>
                <a:ea typeface="Calibri"/>
                <a:cs typeface="B Yagut" pitchFamily="2" charset="-78"/>
              </a:rPr>
              <a:t>       می باشد بنابراین جرم میانگین کلر برابر است با</a:t>
            </a:r>
            <a:r>
              <a:rPr kumimoji="0" lang="en-US" sz="2400" b="0" i="0" u="none" strike="noStrike" cap="none" normalizeH="0" baseline="0" dirty="0" smtClean="0">
                <a:ln>
                  <a:noFill/>
                </a:ln>
                <a:solidFill>
                  <a:schemeClr val="tx1">
                    <a:lumMod val="10000"/>
                  </a:schemeClr>
                </a:solidFill>
                <a:effectLst/>
                <a:latin typeface="Calibri"/>
                <a:ea typeface="Calibri"/>
                <a:cs typeface="B Yagut" pitchFamily="2" charset="-78"/>
              </a:rPr>
              <a:t>  </a:t>
            </a:r>
            <a:endParaRPr kumimoji="0" lang="en-US" sz="2400" b="0" i="0" u="none" strike="noStrike" cap="none" normalizeH="0" baseline="0" dirty="0" smtClean="0">
              <a:ln>
                <a:noFill/>
              </a:ln>
              <a:solidFill>
                <a:schemeClr val="tx1">
                  <a:lumMod val="10000"/>
                </a:schemeClr>
              </a:solidFill>
              <a:effectLst/>
              <a:latin typeface="Arial" charset="0"/>
              <a:cs typeface="Arial" charset="0"/>
            </a:endParaRPr>
          </a:p>
          <a:p>
            <a:pPr lvl="0" algn="r" eaLnBrk="0" hangingPunct="0"/>
            <a:r>
              <a:rPr kumimoji="0" lang="en-US"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35/5= 37*</a:t>
            </a:r>
            <a:r>
              <a:rPr kumimoji="0" lang="fa-IR"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75/0×35 + 0/25</a:t>
            </a: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جرم فرمول نسبی یا جرم مولکولی</a:t>
            </a:r>
            <a:r>
              <a:rPr kumimoji="0" lang="en-US"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 :</a:t>
            </a:r>
            <a:endParaRPr kumimoji="0" lang="fa-IR"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برابر است با جرم های اتمی نسبی اتم های مختلف</a:t>
            </a:r>
            <a:r>
              <a:rPr kumimoji="0" lang="en-US"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 </a:t>
            </a:r>
            <a:endParaRPr kumimoji="0" lang="en-US" sz="2400" b="0" i="0" u="none" strike="noStrike" cap="none" normalizeH="0" baseline="0" dirty="0" smtClean="0">
              <a:ln>
                <a:noFill/>
              </a:ln>
              <a:solidFill>
                <a:schemeClr val="tx1">
                  <a:lumMod val="10000"/>
                </a:schemeClr>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lang="fa-IR" sz="2400" dirty="0" smtClean="0">
                <a:solidFill>
                  <a:schemeClr val="tx1">
                    <a:lumMod val="10000"/>
                  </a:schemeClr>
                </a:solidFill>
                <a:cs typeface="Times New Roman" pitchFamily="18" charset="0"/>
              </a:rPr>
              <a:t>به عنوان مثال جرم فرمول نسبی           را به دست می آوریم </a:t>
            </a:r>
            <a:endParaRPr kumimoji="0" lang="en-US" sz="2400" b="0" i="0" u="none" strike="noStrike" cap="none" normalizeH="0" baseline="0" dirty="0" smtClean="0">
              <a:ln>
                <a:noFill/>
              </a:ln>
              <a:solidFill>
                <a:schemeClr val="tx1">
                  <a:lumMod val="10000"/>
                </a:schemeClr>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lumMod val="10000"/>
                  </a:schemeClr>
                </a:solidFill>
                <a:effectLst/>
                <a:latin typeface="Times New Roman" pitchFamily="18" charset="0"/>
                <a:ea typeface="Calibri"/>
                <a:cs typeface="Times New Roman" pitchFamily="18" charset="0"/>
              </a:rPr>
              <a:t>جرم فرمول نسبی = 1+5/35=36/5</a:t>
            </a:r>
            <a:endParaRPr kumimoji="0" lang="en-US" sz="2400" b="0" i="0" u="none" strike="noStrike" cap="none" normalizeH="0" baseline="0" dirty="0" smtClean="0">
              <a:ln>
                <a:noFill/>
              </a:ln>
              <a:solidFill>
                <a:schemeClr val="tx1">
                  <a:lumMod val="10000"/>
                </a:schemeClr>
              </a:solidFill>
              <a:effectLst/>
              <a:latin typeface="Arial" charset="0"/>
              <a:cs typeface="Arial" charset="0"/>
            </a:endParaRPr>
          </a:p>
        </p:txBody>
      </p:sp>
      <p:sp>
        <p:nvSpPr>
          <p:cNvPr id="5" name="TextBox 4"/>
          <p:cNvSpPr txBox="1"/>
          <p:nvPr/>
        </p:nvSpPr>
        <p:spPr>
          <a:xfrm>
            <a:off x="2819400" y="1981200"/>
            <a:ext cx="609600" cy="369332"/>
          </a:xfrm>
          <a:prstGeom prst="rect">
            <a:avLst/>
          </a:prstGeom>
          <a:noFill/>
        </p:spPr>
        <p:txBody>
          <a:bodyPr wrap="square" rtlCol="0">
            <a:spAutoFit/>
          </a:bodyPr>
          <a:lstStyle/>
          <a:p>
            <a:r>
              <a:rPr lang="fa-IR" dirty="0" smtClean="0">
                <a:solidFill>
                  <a:srgbClr val="C00000"/>
                </a:solidFill>
              </a:rPr>
              <a:t> </a:t>
            </a:r>
            <a:r>
              <a:rPr lang="en-US" dirty="0" smtClean="0">
                <a:solidFill>
                  <a:schemeClr val="tx1">
                    <a:lumMod val="10000"/>
                  </a:schemeClr>
                </a:solidFill>
              </a:rPr>
              <a:t>Cl</a:t>
            </a:r>
            <a:endParaRPr lang="en-US" dirty="0">
              <a:solidFill>
                <a:schemeClr val="tx1">
                  <a:lumMod val="10000"/>
                </a:schemeClr>
              </a:solidFill>
            </a:endParaRPr>
          </a:p>
        </p:txBody>
      </p:sp>
      <p:sp>
        <p:nvSpPr>
          <p:cNvPr id="8" name="TextBox 7"/>
          <p:cNvSpPr txBox="1"/>
          <p:nvPr/>
        </p:nvSpPr>
        <p:spPr>
          <a:xfrm>
            <a:off x="8686800" y="2362200"/>
            <a:ext cx="457200" cy="369332"/>
          </a:xfrm>
          <a:prstGeom prst="rect">
            <a:avLst/>
          </a:prstGeom>
          <a:noFill/>
        </p:spPr>
        <p:txBody>
          <a:bodyPr wrap="square" rtlCol="0">
            <a:spAutoFit/>
          </a:bodyPr>
          <a:lstStyle/>
          <a:p>
            <a:r>
              <a:rPr lang="en-US" dirty="0" smtClean="0">
                <a:solidFill>
                  <a:schemeClr val="tx1">
                    <a:lumMod val="10000"/>
                  </a:schemeClr>
                </a:solidFill>
              </a:rPr>
              <a:t>Cl</a:t>
            </a:r>
            <a:endParaRPr lang="en-US" dirty="0">
              <a:solidFill>
                <a:schemeClr val="tx1">
                  <a:lumMod val="10000"/>
                </a:schemeClr>
              </a:solidFill>
            </a:endParaRPr>
          </a:p>
        </p:txBody>
      </p:sp>
      <p:sp>
        <p:nvSpPr>
          <p:cNvPr id="9" name="TextBox 8"/>
          <p:cNvSpPr txBox="1"/>
          <p:nvPr/>
        </p:nvSpPr>
        <p:spPr>
          <a:xfrm>
            <a:off x="8458200" y="2209800"/>
            <a:ext cx="457200" cy="369332"/>
          </a:xfrm>
          <a:prstGeom prst="rect">
            <a:avLst/>
          </a:prstGeom>
          <a:noFill/>
        </p:spPr>
        <p:txBody>
          <a:bodyPr wrap="square" rtlCol="0">
            <a:spAutoFit/>
          </a:bodyPr>
          <a:lstStyle/>
          <a:p>
            <a:r>
              <a:rPr lang="fa-IR" dirty="0" smtClean="0">
                <a:solidFill>
                  <a:schemeClr val="tx1">
                    <a:lumMod val="10000"/>
                  </a:schemeClr>
                </a:solidFill>
              </a:rPr>
              <a:t>35</a:t>
            </a:r>
            <a:endParaRPr lang="en-US" dirty="0">
              <a:solidFill>
                <a:schemeClr val="tx1">
                  <a:lumMod val="10000"/>
                </a:schemeClr>
              </a:solidFill>
            </a:endParaRPr>
          </a:p>
        </p:txBody>
      </p:sp>
      <p:sp>
        <p:nvSpPr>
          <p:cNvPr id="10" name="TextBox 9"/>
          <p:cNvSpPr txBox="1"/>
          <p:nvPr/>
        </p:nvSpPr>
        <p:spPr>
          <a:xfrm>
            <a:off x="2667000" y="1828800"/>
            <a:ext cx="533400" cy="369332"/>
          </a:xfrm>
          <a:prstGeom prst="rect">
            <a:avLst/>
          </a:prstGeom>
          <a:noFill/>
        </p:spPr>
        <p:txBody>
          <a:bodyPr wrap="square" rtlCol="0">
            <a:spAutoFit/>
          </a:bodyPr>
          <a:lstStyle/>
          <a:p>
            <a:r>
              <a:rPr lang="fa-IR" dirty="0" smtClean="0">
                <a:solidFill>
                  <a:schemeClr val="tx1">
                    <a:lumMod val="10000"/>
                  </a:schemeClr>
                </a:solidFill>
              </a:rPr>
              <a:t>35</a:t>
            </a:r>
            <a:endParaRPr lang="en-US" dirty="0">
              <a:solidFill>
                <a:schemeClr val="tx1">
                  <a:lumMod val="10000"/>
                </a:schemeClr>
              </a:solidFill>
            </a:endParaRPr>
          </a:p>
        </p:txBody>
      </p:sp>
      <p:sp>
        <p:nvSpPr>
          <p:cNvPr id="11" name="TextBox 10"/>
          <p:cNvSpPr txBox="1"/>
          <p:nvPr/>
        </p:nvSpPr>
        <p:spPr>
          <a:xfrm>
            <a:off x="5105400" y="3810000"/>
            <a:ext cx="838200" cy="400110"/>
          </a:xfrm>
          <a:prstGeom prst="rect">
            <a:avLst/>
          </a:prstGeom>
          <a:noFill/>
        </p:spPr>
        <p:txBody>
          <a:bodyPr wrap="square" rtlCol="0">
            <a:spAutoFit/>
          </a:bodyPr>
          <a:lstStyle/>
          <a:p>
            <a:r>
              <a:rPr lang="en-US" sz="2000" dirty="0" smtClean="0">
                <a:solidFill>
                  <a:schemeClr val="bg2">
                    <a:lumMod val="50000"/>
                  </a:schemeClr>
                </a:solidFill>
              </a:rPr>
              <a:t>HCL</a:t>
            </a:r>
            <a:endParaRPr lang="en-US" sz="2000" dirty="0">
              <a:solidFill>
                <a:schemeClr val="bg2">
                  <a:lumMod val="50000"/>
                </a:schemeClr>
              </a:solidFill>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 calcmode="lin" valueType="num">
                                      <p:cBhvr>
                                        <p:cTn id="7" dur="1000" fill="hold"/>
                                        <p:tgtEl>
                                          <p:spTgt spid="1025">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025">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025">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1025">
                                            <p:txEl>
                                              <p:pRg st="0" end="0"/>
                                            </p:txEl>
                                          </p:spTgt>
                                        </p:tgtEl>
                                      </p:cBhvr>
                                    </p:animEffect>
                                  </p:childTnLst>
                                </p:cTn>
                              </p:par>
                              <p:par>
                                <p:cTn id="11" presetID="48" presetClass="entr" presetSubtype="0" accel="50000" fill="hold" nodeType="withEffect">
                                  <p:stCondLst>
                                    <p:cond delay="0"/>
                                  </p:stCondLst>
                                  <p:childTnLst>
                                    <p:set>
                                      <p:cBhvr>
                                        <p:cTn id="12" dur="1" fill="hold">
                                          <p:stCondLst>
                                            <p:cond delay="0"/>
                                          </p:stCondLst>
                                        </p:cTn>
                                        <p:tgtEl>
                                          <p:spTgt spid="1025">
                                            <p:txEl>
                                              <p:pRg st="1" end="1"/>
                                            </p:txEl>
                                          </p:spTgt>
                                        </p:tgtEl>
                                        <p:attrNameLst>
                                          <p:attrName>style.visibility</p:attrName>
                                        </p:attrNameLst>
                                      </p:cBhvr>
                                      <p:to>
                                        <p:strVal val="visible"/>
                                      </p:to>
                                    </p:set>
                                    <p:anim calcmode="lin" valueType="num">
                                      <p:cBhvr>
                                        <p:cTn id="13" dur="1000" fill="hold"/>
                                        <p:tgtEl>
                                          <p:spTgt spid="1025">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25">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25">
                                            <p:txEl>
                                              <p:pRg st="1" end="1"/>
                                            </p:txEl>
                                          </p:spTgt>
                                        </p:tgtEl>
                                        <p:attrNameLst>
                                          <p:attrName>ppt_y</p:attrName>
                                        </p:attrNameLst>
                                      </p:cBhvr>
                                      <p:tavLst>
                                        <p:tav tm="0">
                                          <p:val>
                                            <p:strVal val="#ppt_y"/>
                                          </p:val>
                                        </p:tav>
                                        <p:tav tm="100000">
                                          <p:val>
                                            <p:strVal val="#ppt_y"/>
                                          </p:val>
                                        </p:tav>
                                      </p:tavLst>
                                    </p:anim>
                                    <p:animEffect transition="in" filter="fade">
                                      <p:cBhvr>
                                        <p:cTn id="16" dur="1000"/>
                                        <p:tgtEl>
                                          <p:spTgt spid="1025">
                                            <p:txEl>
                                              <p:pRg st="1" end="1"/>
                                            </p:txEl>
                                          </p:spTgt>
                                        </p:tgtEl>
                                      </p:cBhvr>
                                    </p:animEffect>
                                  </p:childTnLst>
                                </p:cTn>
                              </p:par>
                              <p:par>
                                <p:cTn id="17" presetID="48" presetClass="entr" presetSubtype="0" accel="50000" fill="hold" nodeType="withEffect">
                                  <p:stCondLst>
                                    <p:cond delay="0"/>
                                  </p:stCondLst>
                                  <p:childTnLst>
                                    <p:set>
                                      <p:cBhvr>
                                        <p:cTn id="18" dur="1" fill="hold">
                                          <p:stCondLst>
                                            <p:cond delay="0"/>
                                          </p:stCondLst>
                                        </p:cTn>
                                        <p:tgtEl>
                                          <p:spTgt spid="1025">
                                            <p:txEl>
                                              <p:pRg st="2" end="2"/>
                                            </p:txEl>
                                          </p:spTgt>
                                        </p:tgtEl>
                                        <p:attrNameLst>
                                          <p:attrName>style.visibility</p:attrName>
                                        </p:attrNameLst>
                                      </p:cBhvr>
                                      <p:to>
                                        <p:strVal val="visible"/>
                                      </p:to>
                                    </p:set>
                                    <p:anim calcmode="lin" valueType="num">
                                      <p:cBhvr>
                                        <p:cTn id="19" dur="1000" fill="hold"/>
                                        <p:tgtEl>
                                          <p:spTgt spid="1025">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1025">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1025">
                                            <p:txEl>
                                              <p:pRg st="2" end="2"/>
                                            </p:txEl>
                                          </p:spTgt>
                                        </p:tgtEl>
                                        <p:attrNameLst>
                                          <p:attrName>ppt_y</p:attrName>
                                        </p:attrNameLst>
                                      </p:cBhvr>
                                      <p:tavLst>
                                        <p:tav tm="0">
                                          <p:val>
                                            <p:strVal val="#ppt_y"/>
                                          </p:val>
                                        </p:tav>
                                        <p:tav tm="100000">
                                          <p:val>
                                            <p:strVal val="#ppt_y"/>
                                          </p:val>
                                        </p:tav>
                                      </p:tavLst>
                                    </p:anim>
                                    <p:animEffect transition="in" filter="fade">
                                      <p:cBhvr>
                                        <p:cTn id="22" dur="1000"/>
                                        <p:tgtEl>
                                          <p:spTgt spid="1025">
                                            <p:txEl>
                                              <p:pRg st="2" end="2"/>
                                            </p:txEl>
                                          </p:spTgt>
                                        </p:tgtEl>
                                      </p:cBhvr>
                                    </p:animEffect>
                                  </p:childTnLst>
                                </p:cTn>
                              </p:par>
                              <p:par>
                                <p:cTn id="23" presetID="48" presetClass="entr" presetSubtype="0" accel="50000" fill="hold" nodeType="withEffect">
                                  <p:stCondLst>
                                    <p:cond delay="0"/>
                                  </p:stCondLst>
                                  <p:childTnLst>
                                    <p:set>
                                      <p:cBhvr>
                                        <p:cTn id="24" dur="1" fill="hold">
                                          <p:stCondLst>
                                            <p:cond delay="0"/>
                                          </p:stCondLst>
                                        </p:cTn>
                                        <p:tgtEl>
                                          <p:spTgt spid="1025">
                                            <p:txEl>
                                              <p:pRg st="3" end="3"/>
                                            </p:txEl>
                                          </p:spTgt>
                                        </p:tgtEl>
                                        <p:attrNameLst>
                                          <p:attrName>style.visibility</p:attrName>
                                        </p:attrNameLst>
                                      </p:cBhvr>
                                      <p:to>
                                        <p:strVal val="visible"/>
                                      </p:to>
                                    </p:set>
                                    <p:anim calcmode="lin" valueType="num">
                                      <p:cBhvr>
                                        <p:cTn id="25" dur="1000" fill="hold"/>
                                        <p:tgtEl>
                                          <p:spTgt spid="1025">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6" dur="1000" fill="hold"/>
                                        <p:tgtEl>
                                          <p:spTgt spid="1025">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27" dur="1000" fill="hold"/>
                                        <p:tgtEl>
                                          <p:spTgt spid="1025">
                                            <p:txEl>
                                              <p:pRg st="3" end="3"/>
                                            </p:txEl>
                                          </p:spTgt>
                                        </p:tgtEl>
                                        <p:attrNameLst>
                                          <p:attrName>ppt_y</p:attrName>
                                        </p:attrNameLst>
                                      </p:cBhvr>
                                      <p:tavLst>
                                        <p:tav tm="0">
                                          <p:val>
                                            <p:strVal val="#ppt_y"/>
                                          </p:val>
                                        </p:tav>
                                        <p:tav tm="100000">
                                          <p:val>
                                            <p:strVal val="#ppt_y"/>
                                          </p:val>
                                        </p:tav>
                                      </p:tavLst>
                                    </p:anim>
                                    <p:animEffect transition="in" filter="fade">
                                      <p:cBhvr>
                                        <p:cTn id="28" dur="1000"/>
                                        <p:tgtEl>
                                          <p:spTgt spid="1025">
                                            <p:txEl>
                                              <p:pRg st="3" end="3"/>
                                            </p:txEl>
                                          </p:spTgt>
                                        </p:tgtEl>
                                      </p:cBhvr>
                                    </p:animEffect>
                                  </p:childTnLst>
                                </p:cTn>
                              </p:par>
                              <p:par>
                                <p:cTn id="29" presetID="48" presetClass="entr" presetSubtype="0" accel="50000" fill="hold" nodeType="withEffect">
                                  <p:stCondLst>
                                    <p:cond delay="0"/>
                                  </p:stCondLst>
                                  <p:childTnLst>
                                    <p:set>
                                      <p:cBhvr>
                                        <p:cTn id="30" dur="1" fill="hold">
                                          <p:stCondLst>
                                            <p:cond delay="0"/>
                                          </p:stCondLst>
                                        </p:cTn>
                                        <p:tgtEl>
                                          <p:spTgt spid="1025">
                                            <p:txEl>
                                              <p:pRg st="4" end="4"/>
                                            </p:txEl>
                                          </p:spTgt>
                                        </p:tgtEl>
                                        <p:attrNameLst>
                                          <p:attrName>style.visibility</p:attrName>
                                        </p:attrNameLst>
                                      </p:cBhvr>
                                      <p:to>
                                        <p:strVal val="visible"/>
                                      </p:to>
                                    </p:set>
                                    <p:anim calcmode="lin" valueType="num">
                                      <p:cBhvr>
                                        <p:cTn id="31" dur="1000" fill="hold"/>
                                        <p:tgtEl>
                                          <p:spTgt spid="1025">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1025">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1025">
                                            <p:txEl>
                                              <p:pRg st="4" end="4"/>
                                            </p:txEl>
                                          </p:spTgt>
                                        </p:tgtEl>
                                        <p:attrNameLst>
                                          <p:attrName>ppt_y</p:attrName>
                                        </p:attrNameLst>
                                      </p:cBhvr>
                                      <p:tavLst>
                                        <p:tav tm="0">
                                          <p:val>
                                            <p:strVal val="#ppt_y"/>
                                          </p:val>
                                        </p:tav>
                                        <p:tav tm="100000">
                                          <p:val>
                                            <p:strVal val="#ppt_y"/>
                                          </p:val>
                                        </p:tav>
                                      </p:tavLst>
                                    </p:anim>
                                    <p:animEffect transition="in" filter="fade">
                                      <p:cBhvr>
                                        <p:cTn id="34" dur="1000"/>
                                        <p:tgtEl>
                                          <p:spTgt spid="1025">
                                            <p:txEl>
                                              <p:pRg st="4" end="4"/>
                                            </p:txEl>
                                          </p:spTgt>
                                        </p:tgtEl>
                                      </p:cBhvr>
                                    </p:animEffect>
                                  </p:childTnLst>
                                </p:cTn>
                              </p:par>
                              <p:par>
                                <p:cTn id="35" presetID="48" presetClass="entr" presetSubtype="0" accel="50000" fill="hold" nodeType="withEffect">
                                  <p:stCondLst>
                                    <p:cond delay="0"/>
                                  </p:stCondLst>
                                  <p:childTnLst>
                                    <p:set>
                                      <p:cBhvr>
                                        <p:cTn id="36" dur="1" fill="hold">
                                          <p:stCondLst>
                                            <p:cond delay="0"/>
                                          </p:stCondLst>
                                        </p:cTn>
                                        <p:tgtEl>
                                          <p:spTgt spid="1025">
                                            <p:txEl>
                                              <p:pRg st="5" end="5"/>
                                            </p:txEl>
                                          </p:spTgt>
                                        </p:tgtEl>
                                        <p:attrNameLst>
                                          <p:attrName>style.visibility</p:attrName>
                                        </p:attrNameLst>
                                      </p:cBhvr>
                                      <p:to>
                                        <p:strVal val="visible"/>
                                      </p:to>
                                    </p:set>
                                    <p:anim calcmode="lin" valueType="num">
                                      <p:cBhvr>
                                        <p:cTn id="37" dur="1000" fill="hold"/>
                                        <p:tgtEl>
                                          <p:spTgt spid="1025">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8" dur="1000" fill="hold"/>
                                        <p:tgtEl>
                                          <p:spTgt spid="1025">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39" dur="1000" fill="hold"/>
                                        <p:tgtEl>
                                          <p:spTgt spid="1025">
                                            <p:txEl>
                                              <p:pRg st="5" end="5"/>
                                            </p:txEl>
                                          </p:spTgt>
                                        </p:tgtEl>
                                        <p:attrNameLst>
                                          <p:attrName>ppt_y</p:attrName>
                                        </p:attrNameLst>
                                      </p:cBhvr>
                                      <p:tavLst>
                                        <p:tav tm="0">
                                          <p:val>
                                            <p:strVal val="#ppt_y"/>
                                          </p:val>
                                        </p:tav>
                                        <p:tav tm="100000">
                                          <p:val>
                                            <p:strVal val="#ppt_y"/>
                                          </p:val>
                                        </p:tav>
                                      </p:tavLst>
                                    </p:anim>
                                    <p:animEffect transition="in" filter="fade">
                                      <p:cBhvr>
                                        <p:cTn id="40" dur="1000"/>
                                        <p:tgtEl>
                                          <p:spTgt spid="1025">
                                            <p:txEl>
                                              <p:pRg st="5" end="5"/>
                                            </p:txEl>
                                          </p:spTgt>
                                        </p:tgtEl>
                                      </p:cBhvr>
                                    </p:animEffect>
                                  </p:childTnLst>
                                </p:cTn>
                              </p:par>
                              <p:par>
                                <p:cTn id="41" presetID="48" presetClass="entr" presetSubtype="0" accel="50000" fill="hold" nodeType="withEffect">
                                  <p:stCondLst>
                                    <p:cond delay="0"/>
                                  </p:stCondLst>
                                  <p:childTnLst>
                                    <p:set>
                                      <p:cBhvr>
                                        <p:cTn id="42" dur="1" fill="hold">
                                          <p:stCondLst>
                                            <p:cond delay="0"/>
                                          </p:stCondLst>
                                        </p:cTn>
                                        <p:tgtEl>
                                          <p:spTgt spid="1025">
                                            <p:txEl>
                                              <p:pRg st="6" end="6"/>
                                            </p:txEl>
                                          </p:spTgt>
                                        </p:tgtEl>
                                        <p:attrNameLst>
                                          <p:attrName>style.visibility</p:attrName>
                                        </p:attrNameLst>
                                      </p:cBhvr>
                                      <p:to>
                                        <p:strVal val="visible"/>
                                      </p:to>
                                    </p:set>
                                    <p:anim calcmode="lin" valueType="num">
                                      <p:cBhvr>
                                        <p:cTn id="43" dur="1000" fill="hold"/>
                                        <p:tgtEl>
                                          <p:spTgt spid="1025">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4" dur="1000" fill="hold"/>
                                        <p:tgtEl>
                                          <p:spTgt spid="1025">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45" dur="1000" fill="hold"/>
                                        <p:tgtEl>
                                          <p:spTgt spid="1025">
                                            <p:txEl>
                                              <p:pRg st="6" end="6"/>
                                            </p:txEl>
                                          </p:spTgt>
                                        </p:tgtEl>
                                        <p:attrNameLst>
                                          <p:attrName>ppt_y</p:attrName>
                                        </p:attrNameLst>
                                      </p:cBhvr>
                                      <p:tavLst>
                                        <p:tav tm="0">
                                          <p:val>
                                            <p:strVal val="#ppt_y"/>
                                          </p:val>
                                        </p:tav>
                                        <p:tav tm="100000">
                                          <p:val>
                                            <p:strVal val="#ppt_y"/>
                                          </p:val>
                                        </p:tav>
                                      </p:tavLst>
                                    </p:anim>
                                    <p:animEffect transition="in" filter="fade">
                                      <p:cBhvr>
                                        <p:cTn id="46" dur="1000"/>
                                        <p:tgtEl>
                                          <p:spTgt spid="1025">
                                            <p:txEl>
                                              <p:pRg st="6" end="6"/>
                                            </p:txEl>
                                          </p:spTgt>
                                        </p:tgtEl>
                                      </p:cBhvr>
                                    </p:animEffect>
                                  </p:childTnLst>
                                </p:cTn>
                              </p:par>
                              <p:par>
                                <p:cTn id="47" presetID="48" presetClass="entr" presetSubtype="0" accel="50000" fill="hold" nodeType="withEffect">
                                  <p:stCondLst>
                                    <p:cond delay="0"/>
                                  </p:stCondLst>
                                  <p:childTnLst>
                                    <p:set>
                                      <p:cBhvr>
                                        <p:cTn id="48" dur="1" fill="hold">
                                          <p:stCondLst>
                                            <p:cond delay="0"/>
                                          </p:stCondLst>
                                        </p:cTn>
                                        <p:tgtEl>
                                          <p:spTgt spid="1025">
                                            <p:txEl>
                                              <p:pRg st="7" end="7"/>
                                            </p:txEl>
                                          </p:spTgt>
                                        </p:tgtEl>
                                        <p:attrNameLst>
                                          <p:attrName>style.visibility</p:attrName>
                                        </p:attrNameLst>
                                      </p:cBhvr>
                                      <p:to>
                                        <p:strVal val="visible"/>
                                      </p:to>
                                    </p:set>
                                    <p:anim calcmode="lin" valueType="num">
                                      <p:cBhvr>
                                        <p:cTn id="49" dur="1000" fill="hold"/>
                                        <p:tgtEl>
                                          <p:spTgt spid="1025">
                                            <p:txEl>
                                              <p:pRg st="7" end="7"/>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0" dur="1000" fill="hold"/>
                                        <p:tgtEl>
                                          <p:spTgt spid="1025">
                                            <p:txEl>
                                              <p:pRg st="7" end="7"/>
                                            </p:txEl>
                                          </p:spTgt>
                                        </p:tgtEl>
                                        <p:attrNameLst>
                                          <p:attrName>ppt_x</p:attrName>
                                        </p:attrNameLst>
                                      </p:cBhvr>
                                      <p:tavLst>
                                        <p:tav tm="0">
                                          <p:val>
                                            <p:fltVal val="-1"/>
                                          </p:val>
                                        </p:tav>
                                        <p:tav tm="50000">
                                          <p:val>
                                            <p:fltVal val="0.95"/>
                                          </p:val>
                                        </p:tav>
                                        <p:tav tm="100000">
                                          <p:val>
                                            <p:strVal val="#ppt_x"/>
                                          </p:val>
                                        </p:tav>
                                      </p:tavLst>
                                    </p:anim>
                                    <p:anim calcmode="lin" valueType="num">
                                      <p:cBhvr>
                                        <p:cTn id="51" dur="1000" fill="hold"/>
                                        <p:tgtEl>
                                          <p:spTgt spid="1025">
                                            <p:txEl>
                                              <p:pRg st="7" end="7"/>
                                            </p:txEl>
                                          </p:spTgt>
                                        </p:tgtEl>
                                        <p:attrNameLst>
                                          <p:attrName>ppt_y</p:attrName>
                                        </p:attrNameLst>
                                      </p:cBhvr>
                                      <p:tavLst>
                                        <p:tav tm="0">
                                          <p:val>
                                            <p:strVal val="#ppt_y"/>
                                          </p:val>
                                        </p:tav>
                                        <p:tav tm="100000">
                                          <p:val>
                                            <p:strVal val="#ppt_y"/>
                                          </p:val>
                                        </p:tav>
                                      </p:tavLst>
                                    </p:anim>
                                    <p:animEffect transition="in" filter="fade">
                                      <p:cBhvr>
                                        <p:cTn id="52" dur="1000"/>
                                        <p:tgtEl>
                                          <p:spTgt spid="1025">
                                            <p:txEl>
                                              <p:pRg st="7" end="7"/>
                                            </p:txEl>
                                          </p:spTgt>
                                        </p:tgtEl>
                                      </p:cBhvr>
                                    </p:animEffect>
                                  </p:childTnLst>
                                </p:cTn>
                              </p:par>
                              <p:par>
                                <p:cTn id="53" presetID="48" presetClass="entr" presetSubtype="0" accel="50000" fill="hold" nodeType="withEffect">
                                  <p:stCondLst>
                                    <p:cond delay="0"/>
                                  </p:stCondLst>
                                  <p:childTnLst>
                                    <p:set>
                                      <p:cBhvr>
                                        <p:cTn id="54" dur="1" fill="hold">
                                          <p:stCondLst>
                                            <p:cond delay="0"/>
                                          </p:stCondLst>
                                        </p:cTn>
                                        <p:tgtEl>
                                          <p:spTgt spid="1025">
                                            <p:txEl>
                                              <p:pRg st="8" end="8"/>
                                            </p:txEl>
                                          </p:spTgt>
                                        </p:tgtEl>
                                        <p:attrNameLst>
                                          <p:attrName>style.visibility</p:attrName>
                                        </p:attrNameLst>
                                      </p:cBhvr>
                                      <p:to>
                                        <p:strVal val="visible"/>
                                      </p:to>
                                    </p:set>
                                    <p:anim calcmode="lin" valueType="num">
                                      <p:cBhvr>
                                        <p:cTn id="55" dur="1000" fill="hold"/>
                                        <p:tgtEl>
                                          <p:spTgt spid="1025">
                                            <p:txEl>
                                              <p:pRg st="8" end="8"/>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6" dur="1000" fill="hold"/>
                                        <p:tgtEl>
                                          <p:spTgt spid="1025">
                                            <p:txEl>
                                              <p:pRg st="8" end="8"/>
                                            </p:txEl>
                                          </p:spTgt>
                                        </p:tgtEl>
                                        <p:attrNameLst>
                                          <p:attrName>ppt_x</p:attrName>
                                        </p:attrNameLst>
                                      </p:cBhvr>
                                      <p:tavLst>
                                        <p:tav tm="0">
                                          <p:val>
                                            <p:fltVal val="-1"/>
                                          </p:val>
                                        </p:tav>
                                        <p:tav tm="50000">
                                          <p:val>
                                            <p:fltVal val="0.95"/>
                                          </p:val>
                                        </p:tav>
                                        <p:tav tm="100000">
                                          <p:val>
                                            <p:strVal val="#ppt_x"/>
                                          </p:val>
                                        </p:tav>
                                      </p:tavLst>
                                    </p:anim>
                                    <p:anim calcmode="lin" valueType="num">
                                      <p:cBhvr>
                                        <p:cTn id="57" dur="1000" fill="hold"/>
                                        <p:tgtEl>
                                          <p:spTgt spid="1025">
                                            <p:txEl>
                                              <p:pRg st="8" end="8"/>
                                            </p:txEl>
                                          </p:spTgt>
                                        </p:tgtEl>
                                        <p:attrNameLst>
                                          <p:attrName>ppt_y</p:attrName>
                                        </p:attrNameLst>
                                      </p:cBhvr>
                                      <p:tavLst>
                                        <p:tav tm="0">
                                          <p:val>
                                            <p:strVal val="#ppt_y"/>
                                          </p:val>
                                        </p:tav>
                                        <p:tav tm="100000">
                                          <p:val>
                                            <p:strVal val="#ppt_y"/>
                                          </p:val>
                                        </p:tav>
                                      </p:tavLst>
                                    </p:anim>
                                    <p:animEffect transition="in" filter="fade">
                                      <p:cBhvr>
                                        <p:cTn id="58" dur="1000"/>
                                        <p:tgtEl>
                                          <p:spTgt spid="1025">
                                            <p:txEl>
                                              <p:pRg st="8" end="8"/>
                                            </p:txEl>
                                          </p:spTgt>
                                        </p:tgtEl>
                                      </p:cBhvr>
                                    </p:animEffect>
                                  </p:childTnLst>
                                </p:cTn>
                              </p:par>
                              <p:par>
                                <p:cTn id="59" presetID="48" presetClass="entr" presetSubtype="0" accel="50000" fill="hold" nodeType="withEffect">
                                  <p:stCondLst>
                                    <p:cond delay="0"/>
                                  </p:stCondLst>
                                  <p:childTnLst>
                                    <p:set>
                                      <p:cBhvr>
                                        <p:cTn id="60" dur="1" fill="hold">
                                          <p:stCondLst>
                                            <p:cond delay="0"/>
                                          </p:stCondLst>
                                        </p:cTn>
                                        <p:tgtEl>
                                          <p:spTgt spid="1025">
                                            <p:txEl>
                                              <p:pRg st="9" end="9"/>
                                            </p:txEl>
                                          </p:spTgt>
                                        </p:tgtEl>
                                        <p:attrNameLst>
                                          <p:attrName>style.visibility</p:attrName>
                                        </p:attrNameLst>
                                      </p:cBhvr>
                                      <p:to>
                                        <p:strVal val="visible"/>
                                      </p:to>
                                    </p:set>
                                    <p:anim calcmode="lin" valueType="num">
                                      <p:cBhvr>
                                        <p:cTn id="61" dur="1000" fill="hold"/>
                                        <p:tgtEl>
                                          <p:spTgt spid="1025">
                                            <p:txEl>
                                              <p:pRg st="9" end="9"/>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2" dur="1000" fill="hold"/>
                                        <p:tgtEl>
                                          <p:spTgt spid="1025">
                                            <p:txEl>
                                              <p:pRg st="9" end="9"/>
                                            </p:txEl>
                                          </p:spTgt>
                                        </p:tgtEl>
                                        <p:attrNameLst>
                                          <p:attrName>ppt_x</p:attrName>
                                        </p:attrNameLst>
                                      </p:cBhvr>
                                      <p:tavLst>
                                        <p:tav tm="0">
                                          <p:val>
                                            <p:fltVal val="-1"/>
                                          </p:val>
                                        </p:tav>
                                        <p:tav tm="50000">
                                          <p:val>
                                            <p:fltVal val="0.95"/>
                                          </p:val>
                                        </p:tav>
                                        <p:tav tm="100000">
                                          <p:val>
                                            <p:strVal val="#ppt_x"/>
                                          </p:val>
                                        </p:tav>
                                      </p:tavLst>
                                    </p:anim>
                                    <p:anim calcmode="lin" valueType="num">
                                      <p:cBhvr>
                                        <p:cTn id="63" dur="1000" fill="hold"/>
                                        <p:tgtEl>
                                          <p:spTgt spid="1025">
                                            <p:txEl>
                                              <p:pRg st="9" end="9"/>
                                            </p:txEl>
                                          </p:spTgt>
                                        </p:tgtEl>
                                        <p:attrNameLst>
                                          <p:attrName>ppt_y</p:attrName>
                                        </p:attrNameLst>
                                      </p:cBhvr>
                                      <p:tavLst>
                                        <p:tav tm="0">
                                          <p:val>
                                            <p:strVal val="#ppt_y"/>
                                          </p:val>
                                        </p:tav>
                                        <p:tav tm="100000">
                                          <p:val>
                                            <p:strVal val="#ppt_y"/>
                                          </p:val>
                                        </p:tav>
                                      </p:tavLst>
                                    </p:anim>
                                    <p:animEffect transition="in" filter="fade">
                                      <p:cBhvr>
                                        <p:cTn id="64" dur="1000"/>
                                        <p:tgtEl>
                                          <p:spTgt spid="1025">
                                            <p:txEl>
                                              <p:pRg st="9" end="9"/>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4" presetClass="exit" presetSubtype="0" fill="hold" grpId="0" nodeType="clickEffect">
                                  <p:stCondLst>
                                    <p:cond delay="0"/>
                                  </p:stCondLst>
                                  <p:childTnLst>
                                    <p:anim to="" calcmode="lin" valueType="num">
                                      <p:cBhvr>
                                        <p:cTn id="68" dur="1"/>
                                        <p:tgtEl>
                                          <p:spTgt spid="1025">
                                            <p:txEl>
                                              <p:pRg st="0" end="0"/>
                                            </p:txEl>
                                          </p:spTgt>
                                        </p:tgtEl>
                                        <p:attrNameLst>
                                          <p:attrName/>
                                        </p:attrNameLst>
                                      </p:cBhvr>
                                    </p:anim>
                                    <p:set>
                                      <p:cBhvr>
                                        <p:cTn id="69" dur="1" fill="hold">
                                          <p:stCondLst>
                                            <p:cond delay="0"/>
                                          </p:stCondLst>
                                        </p:cTn>
                                        <p:tgtEl>
                                          <p:spTgt spid="1025">
                                            <p:txEl>
                                              <p:pRg st="0" end="0"/>
                                            </p:txEl>
                                          </p:spTgt>
                                        </p:tgtEl>
                                        <p:attrNameLst>
                                          <p:attrName>style.visibility</p:attrName>
                                        </p:attrNameLst>
                                      </p:cBhvr>
                                      <p:to>
                                        <p:strVal val="hidden"/>
                                      </p:to>
                                    </p:set>
                                  </p:childTnLst>
                                </p:cTn>
                              </p:par>
                              <p:par>
                                <p:cTn id="70" presetID="24" presetClass="exit" presetSubtype="0" fill="hold" grpId="0" nodeType="withEffect">
                                  <p:stCondLst>
                                    <p:cond delay="0"/>
                                  </p:stCondLst>
                                  <p:childTnLst>
                                    <p:anim to="" calcmode="lin" valueType="num">
                                      <p:cBhvr>
                                        <p:cTn id="71" dur="1"/>
                                        <p:tgtEl>
                                          <p:spTgt spid="1025">
                                            <p:txEl>
                                              <p:pRg st="1" end="1"/>
                                            </p:txEl>
                                          </p:spTgt>
                                        </p:tgtEl>
                                        <p:attrNameLst>
                                          <p:attrName/>
                                        </p:attrNameLst>
                                      </p:cBhvr>
                                    </p:anim>
                                    <p:set>
                                      <p:cBhvr>
                                        <p:cTn id="72" dur="1" fill="hold">
                                          <p:stCondLst>
                                            <p:cond delay="0"/>
                                          </p:stCondLst>
                                        </p:cTn>
                                        <p:tgtEl>
                                          <p:spTgt spid="1025">
                                            <p:txEl>
                                              <p:pRg st="1" end="1"/>
                                            </p:txEl>
                                          </p:spTgt>
                                        </p:tgtEl>
                                        <p:attrNameLst>
                                          <p:attrName>style.visibility</p:attrName>
                                        </p:attrNameLst>
                                      </p:cBhvr>
                                      <p:to>
                                        <p:strVal val="hidden"/>
                                      </p:to>
                                    </p:set>
                                  </p:childTnLst>
                                </p:cTn>
                              </p:par>
                              <p:par>
                                <p:cTn id="73" presetID="24" presetClass="exit" presetSubtype="0" fill="hold" grpId="0" nodeType="withEffect">
                                  <p:stCondLst>
                                    <p:cond delay="0"/>
                                  </p:stCondLst>
                                  <p:childTnLst>
                                    <p:anim to="" calcmode="lin" valueType="num">
                                      <p:cBhvr>
                                        <p:cTn id="74" dur="1"/>
                                        <p:tgtEl>
                                          <p:spTgt spid="1025">
                                            <p:txEl>
                                              <p:pRg st="2" end="2"/>
                                            </p:txEl>
                                          </p:spTgt>
                                        </p:tgtEl>
                                        <p:attrNameLst>
                                          <p:attrName/>
                                        </p:attrNameLst>
                                      </p:cBhvr>
                                    </p:anim>
                                    <p:set>
                                      <p:cBhvr>
                                        <p:cTn id="75" dur="1" fill="hold">
                                          <p:stCondLst>
                                            <p:cond delay="0"/>
                                          </p:stCondLst>
                                        </p:cTn>
                                        <p:tgtEl>
                                          <p:spTgt spid="1025">
                                            <p:txEl>
                                              <p:pRg st="2" end="2"/>
                                            </p:txEl>
                                          </p:spTgt>
                                        </p:tgtEl>
                                        <p:attrNameLst>
                                          <p:attrName>style.visibility</p:attrName>
                                        </p:attrNameLst>
                                      </p:cBhvr>
                                      <p:to>
                                        <p:strVal val="hidden"/>
                                      </p:to>
                                    </p:set>
                                  </p:childTnLst>
                                </p:cTn>
                              </p:par>
                              <p:par>
                                <p:cTn id="76" presetID="24" presetClass="exit" presetSubtype="0" fill="hold" grpId="0" nodeType="withEffect">
                                  <p:stCondLst>
                                    <p:cond delay="0"/>
                                  </p:stCondLst>
                                  <p:childTnLst>
                                    <p:anim to="" calcmode="lin" valueType="num">
                                      <p:cBhvr>
                                        <p:cTn id="77" dur="1"/>
                                        <p:tgtEl>
                                          <p:spTgt spid="1025">
                                            <p:txEl>
                                              <p:pRg st="3" end="3"/>
                                            </p:txEl>
                                          </p:spTgt>
                                        </p:tgtEl>
                                        <p:attrNameLst>
                                          <p:attrName/>
                                        </p:attrNameLst>
                                      </p:cBhvr>
                                    </p:anim>
                                    <p:set>
                                      <p:cBhvr>
                                        <p:cTn id="78" dur="1" fill="hold">
                                          <p:stCondLst>
                                            <p:cond delay="0"/>
                                          </p:stCondLst>
                                        </p:cTn>
                                        <p:tgtEl>
                                          <p:spTgt spid="1025">
                                            <p:txEl>
                                              <p:pRg st="3" end="3"/>
                                            </p:txEl>
                                          </p:spTgt>
                                        </p:tgtEl>
                                        <p:attrNameLst>
                                          <p:attrName>style.visibility</p:attrName>
                                        </p:attrNameLst>
                                      </p:cBhvr>
                                      <p:to>
                                        <p:strVal val="hidden"/>
                                      </p:to>
                                    </p:set>
                                  </p:childTnLst>
                                </p:cTn>
                              </p:par>
                              <p:par>
                                <p:cTn id="79" presetID="24" presetClass="exit" presetSubtype="0" fill="hold" grpId="0" nodeType="withEffect">
                                  <p:stCondLst>
                                    <p:cond delay="0"/>
                                  </p:stCondLst>
                                  <p:childTnLst>
                                    <p:anim to="" calcmode="lin" valueType="num">
                                      <p:cBhvr>
                                        <p:cTn id="80" dur="1"/>
                                        <p:tgtEl>
                                          <p:spTgt spid="1025">
                                            <p:txEl>
                                              <p:pRg st="4" end="4"/>
                                            </p:txEl>
                                          </p:spTgt>
                                        </p:tgtEl>
                                        <p:attrNameLst>
                                          <p:attrName/>
                                        </p:attrNameLst>
                                      </p:cBhvr>
                                    </p:anim>
                                    <p:set>
                                      <p:cBhvr>
                                        <p:cTn id="81" dur="1" fill="hold">
                                          <p:stCondLst>
                                            <p:cond delay="0"/>
                                          </p:stCondLst>
                                        </p:cTn>
                                        <p:tgtEl>
                                          <p:spTgt spid="1025">
                                            <p:txEl>
                                              <p:pRg st="4" end="4"/>
                                            </p:txEl>
                                          </p:spTgt>
                                        </p:tgtEl>
                                        <p:attrNameLst>
                                          <p:attrName>style.visibility</p:attrName>
                                        </p:attrNameLst>
                                      </p:cBhvr>
                                      <p:to>
                                        <p:strVal val="hidden"/>
                                      </p:to>
                                    </p:set>
                                  </p:childTnLst>
                                </p:cTn>
                              </p:par>
                              <p:par>
                                <p:cTn id="82" presetID="24" presetClass="exit" presetSubtype="0" fill="hold" grpId="0" nodeType="withEffect">
                                  <p:stCondLst>
                                    <p:cond delay="0"/>
                                  </p:stCondLst>
                                  <p:childTnLst>
                                    <p:anim to="" calcmode="lin" valueType="num">
                                      <p:cBhvr>
                                        <p:cTn id="83" dur="1"/>
                                        <p:tgtEl>
                                          <p:spTgt spid="1025">
                                            <p:txEl>
                                              <p:pRg st="5" end="5"/>
                                            </p:txEl>
                                          </p:spTgt>
                                        </p:tgtEl>
                                        <p:attrNameLst>
                                          <p:attrName/>
                                        </p:attrNameLst>
                                      </p:cBhvr>
                                    </p:anim>
                                    <p:set>
                                      <p:cBhvr>
                                        <p:cTn id="84" dur="1" fill="hold">
                                          <p:stCondLst>
                                            <p:cond delay="0"/>
                                          </p:stCondLst>
                                        </p:cTn>
                                        <p:tgtEl>
                                          <p:spTgt spid="1025">
                                            <p:txEl>
                                              <p:pRg st="5" end="5"/>
                                            </p:txEl>
                                          </p:spTgt>
                                        </p:tgtEl>
                                        <p:attrNameLst>
                                          <p:attrName>style.visibility</p:attrName>
                                        </p:attrNameLst>
                                      </p:cBhvr>
                                      <p:to>
                                        <p:strVal val="hidden"/>
                                      </p:to>
                                    </p:set>
                                  </p:childTnLst>
                                </p:cTn>
                              </p:par>
                              <p:par>
                                <p:cTn id="85" presetID="24" presetClass="exit" presetSubtype="0" fill="hold" grpId="0" nodeType="withEffect">
                                  <p:stCondLst>
                                    <p:cond delay="0"/>
                                  </p:stCondLst>
                                  <p:childTnLst>
                                    <p:anim to="" calcmode="lin" valueType="num">
                                      <p:cBhvr>
                                        <p:cTn id="86" dur="1"/>
                                        <p:tgtEl>
                                          <p:spTgt spid="1025">
                                            <p:txEl>
                                              <p:pRg st="6" end="6"/>
                                            </p:txEl>
                                          </p:spTgt>
                                        </p:tgtEl>
                                        <p:attrNameLst>
                                          <p:attrName/>
                                        </p:attrNameLst>
                                      </p:cBhvr>
                                    </p:anim>
                                    <p:set>
                                      <p:cBhvr>
                                        <p:cTn id="87" dur="1" fill="hold">
                                          <p:stCondLst>
                                            <p:cond delay="0"/>
                                          </p:stCondLst>
                                        </p:cTn>
                                        <p:tgtEl>
                                          <p:spTgt spid="1025">
                                            <p:txEl>
                                              <p:pRg st="6" end="6"/>
                                            </p:txEl>
                                          </p:spTgt>
                                        </p:tgtEl>
                                        <p:attrNameLst>
                                          <p:attrName>style.visibility</p:attrName>
                                        </p:attrNameLst>
                                      </p:cBhvr>
                                      <p:to>
                                        <p:strVal val="hidden"/>
                                      </p:to>
                                    </p:set>
                                  </p:childTnLst>
                                </p:cTn>
                              </p:par>
                              <p:par>
                                <p:cTn id="88" presetID="24" presetClass="exit" presetSubtype="0" fill="hold" grpId="0" nodeType="withEffect">
                                  <p:stCondLst>
                                    <p:cond delay="0"/>
                                  </p:stCondLst>
                                  <p:childTnLst>
                                    <p:anim to="" calcmode="lin" valueType="num">
                                      <p:cBhvr>
                                        <p:cTn id="89" dur="1"/>
                                        <p:tgtEl>
                                          <p:spTgt spid="1025">
                                            <p:txEl>
                                              <p:pRg st="7" end="7"/>
                                            </p:txEl>
                                          </p:spTgt>
                                        </p:tgtEl>
                                        <p:attrNameLst>
                                          <p:attrName/>
                                        </p:attrNameLst>
                                      </p:cBhvr>
                                    </p:anim>
                                    <p:set>
                                      <p:cBhvr>
                                        <p:cTn id="90" dur="1" fill="hold">
                                          <p:stCondLst>
                                            <p:cond delay="0"/>
                                          </p:stCondLst>
                                        </p:cTn>
                                        <p:tgtEl>
                                          <p:spTgt spid="1025">
                                            <p:txEl>
                                              <p:pRg st="7" end="7"/>
                                            </p:txEl>
                                          </p:spTgt>
                                        </p:tgtEl>
                                        <p:attrNameLst>
                                          <p:attrName>style.visibility</p:attrName>
                                        </p:attrNameLst>
                                      </p:cBhvr>
                                      <p:to>
                                        <p:strVal val="hidden"/>
                                      </p:to>
                                    </p:set>
                                  </p:childTnLst>
                                </p:cTn>
                              </p:par>
                              <p:par>
                                <p:cTn id="91" presetID="24" presetClass="exit" presetSubtype="0" fill="hold" grpId="0" nodeType="withEffect">
                                  <p:stCondLst>
                                    <p:cond delay="0"/>
                                  </p:stCondLst>
                                  <p:childTnLst>
                                    <p:anim to="" calcmode="lin" valueType="num">
                                      <p:cBhvr>
                                        <p:cTn id="92" dur="1"/>
                                        <p:tgtEl>
                                          <p:spTgt spid="1025">
                                            <p:txEl>
                                              <p:pRg st="8" end="8"/>
                                            </p:txEl>
                                          </p:spTgt>
                                        </p:tgtEl>
                                        <p:attrNameLst>
                                          <p:attrName/>
                                        </p:attrNameLst>
                                      </p:cBhvr>
                                    </p:anim>
                                    <p:set>
                                      <p:cBhvr>
                                        <p:cTn id="93" dur="1" fill="hold">
                                          <p:stCondLst>
                                            <p:cond delay="0"/>
                                          </p:stCondLst>
                                        </p:cTn>
                                        <p:tgtEl>
                                          <p:spTgt spid="1025">
                                            <p:txEl>
                                              <p:pRg st="8" end="8"/>
                                            </p:txEl>
                                          </p:spTgt>
                                        </p:tgtEl>
                                        <p:attrNameLst>
                                          <p:attrName>style.visibility</p:attrName>
                                        </p:attrNameLst>
                                      </p:cBhvr>
                                      <p:to>
                                        <p:strVal val="hidden"/>
                                      </p:to>
                                    </p:set>
                                  </p:childTnLst>
                                </p:cTn>
                              </p:par>
                              <p:par>
                                <p:cTn id="94" presetID="24" presetClass="exit" presetSubtype="0" fill="hold" grpId="0" nodeType="withEffect">
                                  <p:stCondLst>
                                    <p:cond delay="0"/>
                                  </p:stCondLst>
                                  <p:childTnLst>
                                    <p:anim to="" calcmode="lin" valueType="num">
                                      <p:cBhvr>
                                        <p:cTn id="95" dur="1"/>
                                        <p:tgtEl>
                                          <p:spTgt spid="1025">
                                            <p:txEl>
                                              <p:pRg st="9" end="9"/>
                                            </p:txEl>
                                          </p:spTgt>
                                        </p:tgtEl>
                                        <p:attrNameLst>
                                          <p:attrName/>
                                        </p:attrNameLst>
                                      </p:cBhvr>
                                    </p:anim>
                                    <p:set>
                                      <p:cBhvr>
                                        <p:cTn id="96" dur="1" fill="hold">
                                          <p:stCondLst>
                                            <p:cond delay="0"/>
                                          </p:stCondLst>
                                        </p:cTn>
                                        <p:tgtEl>
                                          <p:spTgt spid="1025">
                                            <p:txEl>
                                              <p:pRg st="9" end="9"/>
                                            </p:txEl>
                                          </p:spTgt>
                                        </p:tgtEl>
                                        <p:attrNameLst>
                                          <p:attrName>style.visibility</p:attrName>
                                        </p:attrNameLst>
                                      </p:cBhvr>
                                      <p:to>
                                        <p:strVal val="hidden"/>
                                      </p:to>
                                    </p:set>
                                  </p:childTnLst>
                                </p:cTn>
                              </p:par>
                              <p:par>
                                <p:cTn id="97" presetID="24" presetClass="exit" presetSubtype="0" fill="hold" grpId="0" nodeType="withEffect">
                                  <p:stCondLst>
                                    <p:cond delay="0"/>
                                  </p:stCondLst>
                                  <p:childTnLst>
                                    <p:anim to="" calcmode="lin" valueType="num">
                                      <p:cBhvr>
                                        <p:cTn id="98" dur="1"/>
                                        <p:tgtEl>
                                          <p:spTgt spid="9"/>
                                        </p:tgtEl>
                                        <p:attrNameLst>
                                          <p:attrName/>
                                        </p:attrNameLst>
                                      </p:cBhvr>
                                    </p:anim>
                                    <p:set>
                                      <p:cBhvr>
                                        <p:cTn id="99" dur="1" fill="hold">
                                          <p:stCondLst>
                                            <p:cond delay="0"/>
                                          </p:stCondLst>
                                        </p:cTn>
                                        <p:tgtEl>
                                          <p:spTgt spid="9"/>
                                        </p:tgtEl>
                                        <p:attrNameLst>
                                          <p:attrName>style.visibility</p:attrName>
                                        </p:attrNameLst>
                                      </p:cBhvr>
                                      <p:to>
                                        <p:strVal val="hidden"/>
                                      </p:to>
                                    </p:set>
                                  </p:childTnLst>
                                </p:cTn>
                              </p:par>
                              <p:par>
                                <p:cTn id="100" presetID="24" presetClass="exit" presetSubtype="0" fill="hold" grpId="0" nodeType="withEffect">
                                  <p:stCondLst>
                                    <p:cond delay="0"/>
                                  </p:stCondLst>
                                  <p:childTnLst>
                                    <p:anim to="" calcmode="lin" valueType="num">
                                      <p:cBhvr>
                                        <p:cTn id="101" dur="1"/>
                                        <p:tgtEl>
                                          <p:spTgt spid="8"/>
                                        </p:tgtEl>
                                        <p:attrNameLst>
                                          <p:attrName/>
                                        </p:attrNameLst>
                                      </p:cBhvr>
                                    </p:anim>
                                    <p:set>
                                      <p:cBhvr>
                                        <p:cTn id="102" dur="1" fill="hold">
                                          <p:stCondLst>
                                            <p:cond delay="0"/>
                                          </p:stCondLst>
                                        </p:cTn>
                                        <p:tgtEl>
                                          <p:spTgt spid="8"/>
                                        </p:tgtEl>
                                        <p:attrNameLst>
                                          <p:attrName>style.visibility</p:attrName>
                                        </p:attrNameLst>
                                      </p:cBhvr>
                                      <p:to>
                                        <p:strVal val="hidden"/>
                                      </p:to>
                                    </p:set>
                                  </p:childTnLst>
                                </p:cTn>
                              </p:par>
                              <p:par>
                                <p:cTn id="103" presetID="24" presetClass="exit" presetSubtype="0" fill="hold" grpId="0" nodeType="withEffect">
                                  <p:stCondLst>
                                    <p:cond delay="0"/>
                                  </p:stCondLst>
                                  <p:childTnLst>
                                    <p:anim to="" calcmode="lin" valueType="num">
                                      <p:cBhvr>
                                        <p:cTn id="104" dur="1"/>
                                        <p:tgtEl>
                                          <p:spTgt spid="11"/>
                                        </p:tgtEl>
                                        <p:attrNameLst>
                                          <p:attrName/>
                                        </p:attrNameLst>
                                      </p:cBhvr>
                                    </p:anim>
                                    <p:set>
                                      <p:cBhvr>
                                        <p:cTn id="105" dur="1" fill="hold">
                                          <p:stCondLst>
                                            <p:cond delay="0"/>
                                          </p:stCondLst>
                                        </p:cTn>
                                        <p:tgtEl>
                                          <p:spTgt spid="11"/>
                                        </p:tgtEl>
                                        <p:attrNameLst>
                                          <p:attrName>style.visibility</p:attrName>
                                        </p:attrNameLst>
                                      </p:cBhvr>
                                      <p:to>
                                        <p:strVal val="hidden"/>
                                      </p:to>
                                    </p:set>
                                  </p:childTnLst>
                                </p:cTn>
                              </p:par>
                              <p:par>
                                <p:cTn id="106" presetID="24" presetClass="exit" presetSubtype="0" fill="hold" grpId="0" nodeType="withEffect">
                                  <p:stCondLst>
                                    <p:cond delay="0"/>
                                  </p:stCondLst>
                                  <p:childTnLst>
                                    <p:anim to="" calcmode="lin" valueType="num">
                                      <p:cBhvr>
                                        <p:cTn id="107" dur="1"/>
                                        <p:tgtEl>
                                          <p:spTgt spid="10"/>
                                        </p:tgtEl>
                                        <p:attrNameLst>
                                          <p:attrName/>
                                        </p:attrNameLst>
                                      </p:cBhvr>
                                    </p:anim>
                                    <p:set>
                                      <p:cBhvr>
                                        <p:cTn id="108" dur="1" fill="hold">
                                          <p:stCondLst>
                                            <p:cond delay="0"/>
                                          </p:stCondLst>
                                        </p:cTn>
                                        <p:tgtEl>
                                          <p:spTgt spid="10"/>
                                        </p:tgtEl>
                                        <p:attrNameLst>
                                          <p:attrName>style.visibility</p:attrName>
                                        </p:attrNameLst>
                                      </p:cBhvr>
                                      <p:to>
                                        <p:strVal val="hidden"/>
                                      </p:to>
                                    </p:set>
                                  </p:childTnLst>
                                </p:cTn>
                              </p:par>
                              <p:par>
                                <p:cTn id="109" presetID="24" presetClass="exit" presetSubtype="0" fill="hold" grpId="0" nodeType="withEffect">
                                  <p:stCondLst>
                                    <p:cond delay="0"/>
                                  </p:stCondLst>
                                  <p:childTnLst>
                                    <p:anim to="" calcmode="lin" valueType="num">
                                      <p:cBhvr>
                                        <p:cTn id="110" dur="1"/>
                                        <p:tgtEl>
                                          <p:spTgt spid="5"/>
                                        </p:tgtEl>
                                        <p:attrNameLst>
                                          <p:attrName/>
                                        </p:attrNameLst>
                                      </p:cBhvr>
                                    </p:anim>
                                    <p:set>
                                      <p:cBhvr>
                                        <p:cTn id="111"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allAtOnce"/>
      <p:bldP spid="5" grpId="0"/>
      <p:bldP spid="8" grpId="0"/>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طریقه تشکیل طیف هیدروژن</a:t>
            </a:r>
            <a:r>
              <a:rPr kumimoji="0" lang="en-US"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 : </a:t>
            </a:r>
            <a:endParaRPr kumimoji="0" lang="en-US" sz="24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هنگامی که در یک لوله گاز هیدروژن وجود داشته باشد (با فشار کم ) ولتاژ بالایی اعمال  می شود و نوری صورتی رنگ از گاز تولید می شود سپس این نور را از منشور عبور داده و نور تجزیه می شود و خطوطی از آن ها بر روی فیلم عکاسی ظاهر می شود که به آن ها طیف های هیدروژن گفته می شود که این نشان دهنده این است که اطراف هسته هیدروژن</a:t>
            </a:r>
            <a:r>
              <a:rPr kumimoji="0" lang="en-US"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 </a:t>
            </a:r>
            <a:endParaRPr kumimoji="0" lang="en-US" sz="24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مدار هایی وجود دارد که الکترون ها بر روی این مدار ها جا به جا می شوند</a:t>
            </a:r>
            <a:r>
              <a:rPr kumimoji="0" lang="en-US"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 </a:t>
            </a:r>
            <a:endParaRPr kumimoji="0" lang="en-US" sz="24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مدل اتمی بور</a:t>
            </a:r>
            <a:r>
              <a:rPr kumimoji="0" lang="en-US"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 : </a:t>
            </a:r>
            <a:endParaRPr kumimoji="0" lang="en-US" sz="24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با توجه به این که اتم هیدروژن و سایر اتم ها دارای خطوط طیفی مختلف باشد بنا بر این دانشمندی به نام بور گفت : که اطراف هسته اتم مدار های مختلفی وجود دارد که الکترون ها</a:t>
            </a:r>
            <a:r>
              <a:rPr kumimoji="0" lang="en-US"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 </a:t>
            </a:r>
            <a:endParaRPr kumimoji="0" lang="en-US" sz="24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Calibri"/>
                <a:cs typeface="Times New Roman" pitchFamily="18" charset="0"/>
              </a:rPr>
              <a:t>بر روی آن ها گردش می کنند</a:t>
            </a:r>
            <a:r>
              <a:rPr kumimoji="0" lang="en-US"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 </a:t>
            </a:r>
            <a:endParaRPr kumimoji="0" lang="en-US" sz="1800" b="0" i="0" u="none" strike="noStrike" cap="none" normalizeH="0" baseline="0" dirty="0" smtClean="0">
              <a:ln>
                <a:noFill/>
              </a:ln>
              <a:solidFill>
                <a:schemeClr val="tx1"/>
              </a:solidFill>
              <a:effectLst/>
              <a:latin typeface="Arial" charset="0"/>
              <a:cs typeface="Arial" charset="0"/>
            </a:endParaRPr>
          </a:p>
        </p:txBody>
      </p:sp>
      <p:pic>
        <p:nvPicPr>
          <p:cNvPr id="3" name="Picture 2" descr="download (2).jpg"/>
          <p:cNvPicPr>
            <a:picLocks noChangeAspect="1"/>
          </p:cNvPicPr>
          <p:nvPr/>
        </p:nvPicPr>
        <p:blipFill>
          <a:blip r:embed="rId2"/>
          <a:stretch>
            <a:fillRect/>
          </a:stretch>
        </p:blipFill>
        <p:spPr>
          <a:xfrm>
            <a:off x="381000" y="3810000"/>
            <a:ext cx="4179277" cy="2362200"/>
          </a:xfrm>
          <a:prstGeom prst="rect">
            <a:avLst/>
          </a:prstGeom>
        </p:spPr>
      </p:pic>
      <p:pic>
        <p:nvPicPr>
          <p:cNvPr id="4" name="Picture 3" descr="download (3).jpg"/>
          <p:cNvPicPr>
            <a:picLocks noChangeAspect="1"/>
          </p:cNvPicPr>
          <p:nvPr/>
        </p:nvPicPr>
        <p:blipFill>
          <a:blip r:embed="rId3"/>
          <a:stretch>
            <a:fillRect/>
          </a:stretch>
        </p:blipFill>
        <p:spPr>
          <a:xfrm>
            <a:off x="5181600" y="3733800"/>
            <a:ext cx="1828800" cy="2610338"/>
          </a:xfrm>
          <a:prstGeom prst="rect">
            <a:avLst/>
          </a:prstGeom>
        </p:spPr>
      </p:pic>
      <p:sp>
        <p:nvSpPr>
          <p:cNvPr id="5" name="TextBox 4"/>
          <p:cNvSpPr txBox="1"/>
          <p:nvPr/>
        </p:nvSpPr>
        <p:spPr>
          <a:xfrm>
            <a:off x="762000" y="6248400"/>
            <a:ext cx="2743200" cy="369332"/>
          </a:xfrm>
          <a:prstGeom prst="rect">
            <a:avLst/>
          </a:prstGeom>
          <a:noFill/>
        </p:spPr>
        <p:txBody>
          <a:bodyPr wrap="square" rtlCol="0">
            <a:spAutoFit/>
          </a:bodyPr>
          <a:lstStyle/>
          <a:p>
            <a:r>
              <a:rPr lang="fa-IR" dirty="0" smtClean="0"/>
              <a:t>طریقه تشکیل طیف هیدروژن</a:t>
            </a:r>
            <a:endParaRPr lang="en-US" dirty="0"/>
          </a:p>
        </p:txBody>
      </p:sp>
      <p:sp>
        <p:nvSpPr>
          <p:cNvPr id="6" name="TextBox 5"/>
          <p:cNvSpPr txBox="1"/>
          <p:nvPr/>
        </p:nvSpPr>
        <p:spPr>
          <a:xfrm>
            <a:off x="5638800" y="6324600"/>
            <a:ext cx="1066800" cy="369332"/>
          </a:xfrm>
          <a:prstGeom prst="rect">
            <a:avLst/>
          </a:prstGeom>
          <a:noFill/>
        </p:spPr>
        <p:txBody>
          <a:bodyPr wrap="square" rtlCol="0">
            <a:spAutoFit/>
          </a:bodyPr>
          <a:lstStyle/>
          <a:p>
            <a:r>
              <a:rPr lang="fa-IR" dirty="0" smtClean="0"/>
              <a:t>نیلز بور</a:t>
            </a:r>
            <a:endParaRPr lang="en-US"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121"/>
                                        </p:tgtEl>
                                        <p:attrNameLst>
                                          <p:attrName>style.visibility</p:attrName>
                                        </p:attrNameLst>
                                      </p:cBhvr>
                                      <p:to>
                                        <p:strVal val="visible"/>
                                      </p:to>
                                    </p:set>
                                    <p:animEffect transition="in" filter="slide(fromBottom)">
                                      <p:cBhvr>
                                        <p:cTn id="7" dur="500"/>
                                        <p:tgtEl>
                                          <p:spTgt spid="5121"/>
                                        </p:tgtEl>
                                      </p:cBhvr>
                                    </p:animEffect>
                                  </p:childTnLst>
                                </p:cTn>
                              </p:par>
                              <p:par>
                                <p:cTn id="8" presetID="1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slide(fromBottom)">
                                      <p:cBhvr>
                                        <p:cTn id="10" dur="500"/>
                                        <p:tgtEl>
                                          <p:spTgt spid="4"/>
                                        </p:tgtEl>
                                      </p:cBhvr>
                                    </p:animEffect>
                                  </p:childTnLst>
                                </p:cTn>
                              </p:par>
                              <p:par>
                                <p:cTn id="11" presetID="12" presetClass="entr" presetSubtype="4"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lide(fromBottom)">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48" presetClass="entr" presetSubtype="0" accel="50000" fill="hold" grpId="1"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9" dur="1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20" dur="1000" fill="hold"/>
                                        <p:tgtEl>
                                          <p:spTgt spid="6"/>
                                        </p:tgtEl>
                                        <p:attrNameLst>
                                          <p:attrName>ppt_y</p:attrName>
                                        </p:attrNameLst>
                                      </p:cBhvr>
                                      <p:tavLst>
                                        <p:tav tm="0">
                                          <p:val>
                                            <p:strVal val="#ppt_y"/>
                                          </p:val>
                                        </p:tav>
                                        <p:tav tm="100000">
                                          <p:val>
                                            <p:strVal val="#ppt_y"/>
                                          </p:val>
                                        </p:tav>
                                      </p:tavLst>
                                    </p:anim>
                                    <p:animEffect transition="in" filter="fade">
                                      <p:cBhvr>
                                        <p:cTn id="21" dur="1000"/>
                                        <p:tgtEl>
                                          <p:spTgt spid="6"/>
                                        </p:tgtEl>
                                      </p:cBhvr>
                                    </p:animEffect>
                                  </p:childTnLst>
                                </p:cTn>
                              </p:par>
                              <p:par>
                                <p:cTn id="22" presetID="48" presetClass="entr" presetSubtype="0" accel="50000" fill="hold" grpId="1" nodeType="with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5"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26" dur="1000" fill="hold"/>
                                        <p:tgtEl>
                                          <p:spTgt spid="5"/>
                                        </p:tgtEl>
                                        <p:attrNameLst>
                                          <p:attrName>ppt_y</p:attrName>
                                        </p:attrNameLst>
                                      </p:cBhvr>
                                      <p:tavLst>
                                        <p:tav tm="0">
                                          <p:val>
                                            <p:strVal val="#ppt_y"/>
                                          </p:val>
                                        </p:tav>
                                        <p:tav tm="100000">
                                          <p:val>
                                            <p:strVal val="#ppt_y"/>
                                          </p:val>
                                        </p:tav>
                                      </p:tavLst>
                                    </p:anim>
                                    <p:animEffect transition="in" filter="fade">
                                      <p:cBhvr>
                                        <p:cTn id="27" dur="1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4" presetClass="exit" presetSubtype="0" fill="hold" grpId="1" nodeType="clickEffect">
                                  <p:stCondLst>
                                    <p:cond delay="0"/>
                                  </p:stCondLst>
                                  <p:childTnLst>
                                    <p:anim to="" calcmode="lin" valueType="num">
                                      <p:cBhvr>
                                        <p:cTn id="31" dur="1"/>
                                        <p:tgtEl>
                                          <p:spTgt spid="5121"/>
                                        </p:tgtEl>
                                        <p:attrNameLst>
                                          <p:attrName/>
                                        </p:attrNameLst>
                                      </p:cBhvr>
                                    </p:anim>
                                    <p:set>
                                      <p:cBhvr>
                                        <p:cTn id="32" dur="1" fill="hold">
                                          <p:stCondLst>
                                            <p:cond delay="0"/>
                                          </p:stCondLst>
                                        </p:cTn>
                                        <p:tgtEl>
                                          <p:spTgt spid="5121"/>
                                        </p:tgtEl>
                                        <p:attrNameLst>
                                          <p:attrName>style.visibility</p:attrName>
                                        </p:attrNameLst>
                                      </p:cBhvr>
                                      <p:to>
                                        <p:strVal val="hidden"/>
                                      </p:to>
                                    </p:set>
                                  </p:childTnLst>
                                </p:cTn>
                              </p:par>
                              <p:par>
                                <p:cTn id="33" presetID="24" presetClass="exit" presetSubtype="0" fill="hold" nodeType="withEffect">
                                  <p:stCondLst>
                                    <p:cond delay="0"/>
                                  </p:stCondLst>
                                  <p:childTnLst>
                                    <p:anim to="" calcmode="lin" valueType="num">
                                      <p:cBhvr>
                                        <p:cTn id="34" dur="1"/>
                                        <p:tgtEl>
                                          <p:spTgt spid="4"/>
                                        </p:tgtEl>
                                        <p:attrNameLst>
                                          <p:attrName/>
                                        </p:attrNameLst>
                                      </p:cBhvr>
                                    </p:anim>
                                    <p:set>
                                      <p:cBhvr>
                                        <p:cTn id="35" dur="1" fill="hold">
                                          <p:stCondLst>
                                            <p:cond delay="0"/>
                                          </p:stCondLst>
                                        </p:cTn>
                                        <p:tgtEl>
                                          <p:spTgt spid="4"/>
                                        </p:tgtEl>
                                        <p:attrNameLst>
                                          <p:attrName>style.visibility</p:attrName>
                                        </p:attrNameLst>
                                      </p:cBhvr>
                                      <p:to>
                                        <p:strVal val="hidden"/>
                                      </p:to>
                                    </p:set>
                                  </p:childTnLst>
                                </p:cTn>
                              </p:par>
                              <p:par>
                                <p:cTn id="36" presetID="24" presetClass="exit" presetSubtype="0" fill="hold" nodeType="withEffect">
                                  <p:stCondLst>
                                    <p:cond delay="0"/>
                                  </p:stCondLst>
                                  <p:childTnLst>
                                    <p:anim to="" calcmode="lin" valueType="num">
                                      <p:cBhvr>
                                        <p:cTn id="37" dur="1"/>
                                        <p:tgtEl>
                                          <p:spTgt spid="3"/>
                                        </p:tgtEl>
                                        <p:attrNameLst>
                                          <p:attrName/>
                                        </p:attrNameLst>
                                      </p:cBhvr>
                                    </p:anim>
                                    <p:set>
                                      <p:cBhvr>
                                        <p:cTn id="38" dur="1" fill="hold">
                                          <p:stCondLst>
                                            <p:cond delay="0"/>
                                          </p:stCondLst>
                                        </p:cTn>
                                        <p:tgtEl>
                                          <p:spTgt spid="3"/>
                                        </p:tgtEl>
                                        <p:attrNameLst>
                                          <p:attrName>style.visibility</p:attrName>
                                        </p:attrNameLst>
                                      </p:cBhvr>
                                      <p:to>
                                        <p:strVal val="hidden"/>
                                      </p:to>
                                    </p:set>
                                  </p:childTnLst>
                                </p:cTn>
                              </p:par>
                              <p:par>
                                <p:cTn id="39" presetID="24" presetClass="exit" presetSubtype="0" fill="hold" grpId="0" nodeType="withEffect">
                                  <p:stCondLst>
                                    <p:cond delay="0"/>
                                  </p:stCondLst>
                                  <p:childTnLst>
                                    <p:anim to="" calcmode="lin" valueType="num">
                                      <p:cBhvr>
                                        <p:cTn id="40" dur="1"/>
                                        <p:tgtEl>
                                          <p:spTgt spid="6"/>
                                        </p:tgtEl>
                                        <p:attrNameLst>
                                          <p:attrName/>
                                        </p:attrNameLst>
                                      </p:cBhvr>
                                    </p:anim>
                                    <p:set>
                                      <p:cBhvr>
                                        <p:cTn id="41" dur="1" fill="hold">
                                          <p:stCondLst>
                                            <p:cond delay="0"/>
                                          </p:stCondLst>
                                        </p:cTn>
                                        <p:tgtEl>
                                          <p:spTgt spid="6"/>
                                        </p:tgtEl>
                                        <p:attrNameLst>
                                          <p:attrName>style.visibility</p:attrName>
                                        </p:attrNameLst>
                                      </p:cBhvr>
                                      <p:to>
                                        <p:strVal val="hidden"/>
                                      </p:to>
                                    </p:set>
                                  </p:childTnLst>
                                </p:cTn>
                              </p:par>
                              <p:par>
                                <p:cTn id="42" presetID="24" presetClass="exit" presetSubtype="0" fill="hold" grpId="0" nodeType="withEffect">
                                  <p:stCondLst>
                                    <p:cond delay="0"/>
                                  </p:stCondLst>
                                  <p:childTnLst>
                                    <p:anim to="" calcmode="lin" valueType="num">
                                      <p:cBhvr>
                                        <p:cTn id="43" dur="1"/>
                                        <p:tgtEl>
                                          <p:spTgt spid="5"/>
                                        </p:tgtEl>
                                        <p:attrNameLst>
                                          <p:attrName/>
                                        </p:attrNameLst>
                                      </p:cBhvr>
                                    </p:anim>
                                    <p:set>
                                      <p:cBhvr>
                                        <p:cTn id="44"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 grpId="0"/>
      <p:bldP spid="5121" grpId="1"/>
      <p:bldP spid="5" grpId="0"/>
      <p:bldP spid="5" grpId="1"/>
      <p:bldP spid="6" grpId="0"/>
      <p:bldP spid="6"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12.jpeg"/>
          <p:cNvPicPr>
            <a:picLocks noChangeAspect="1"/>
          </p:cNvPicPr>
          <p:nvPr/>
        </p:nvPicPr>
        <p:blipFill>
          <a:blip r:embed="rId2"/>
          <a:stretch>
            <a:fillRect/>
          </a:stretch>
        </p:blipFill>
        <p:spPr>
          <a:xfrm>
            <a:off x="1" y="0"/>
            <a:ext cx="9144000" cy="6858000"/>
          </a:xfrm>
          <a:prstGeom prst="rect">
            <a:avLst/>
          </a:prstGeom>
        </p:spPr>
      </p:pic>
      <p:sp>
        <p:nvSpPr>
          <p:cNvPr id="27649" name="Rectangle 1"/>
          <p:cNvSpPr>
            <a:spLocks noChangeArrowheads="1"/>
          </p:cNvSpPr>
          <p:nvPr/>
        </p:nvSpPr>
        <p:spPr bwMode="auto">
          <a:xfrm>
            <a:off x="0" y="167640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FFC000"/>
                </a:solidFill>
                <a:effectLst/>
                <a:latin typeface="Times New Roman" pitchFamily="18" charset="0"/>
                <a:ea typeface="Calibri"/>
                <a:cs typeface="Times New Roman" pitchFamily="18" charset="0"/>
              </a:rPr>
              <a:t>مدل ابر الکترونی</a:t>
            </a:r>
            <a:r>
              <a:rPr kumimoji="0" lang="en-US" sz="2800" b="0" i="0" u="none" strike="noStrike" cap="none" normalizeH="0" baseline="0" dirty="0" smtClean="0">
                <a:ln>
                  <a:noFill/>
                </a:ln>
                <a:solidFill>
                  <a:srgbClr val="FFC000"/>
                </a:solidFill>
                <a:effectLst/>
                <a:latin typeface="Times New Roman" pitchFamily="18" charset="0"/>
                <a:ea typeface="Calibri"/>
                <a:cs typeface="Times New Roman" pitchFamily="18" charset="0"/>
              </a:rPr>
              <a:t> : </a:t>
            </a:r>
            <a:endParaRPr kumimoji="0" lang="en-US" sz="2800" b="0" i="0" u="none" strike="noStrike" cap="none" normalizeH="0" baseline="0" dirty="0" smtClean="0">
              <a:ln>
                <a:noFill/>
              </a:ln>
              <a:solidFill>
                <a:srgbClr val="FFC000"/>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FFC000"/>
                </a:solidFill>
                <a:effectLst/>
                <a:latin typeface="Times New Roman" pitchFamily="18" charset="0"/>
                <a:ea typeface="Calibri"/>
                <a:cs typeface="Times New Roman" pitchFamily="18" charset="0"/>
              </a:rPr>
              <a:t>دانشمندی به نام شرودینگر عنوان کرد که دقیقا نمی توان موقعیت الکترون ها را بر روی مدار ها تعیین کرد و فضا هایی در اطراف هسته وجود دارد که الکترون ها در آن فضا های ابر مانند حرکت می کنند مانند لایه های پوسته ی پیاز پس بهتر است از این به بعد به جای مدار الکترونی لایه الکترونی گفته شود</a:t>
            </a:r>
            <a:endParaRPr kumimoji="0" lang="en-US" sz="2800" b="0" i="0" u="none" strike="noStrike" cap="none" normalizeH="0" baseline="0" dirty="0" smtClean="0">
              <a:ln>
                <a:noFill/>
              </a:ln>
              <a:solidFill>
                <a:srgbClr val="FFC000"/>
              </a:solidFill>
              <a:effectLst/>
              <a:latin typeface="Arial" charset="0"/>
              <a:cs typeface="Arial" charset="0"/>
            </a:endParaRPr>
          </a:p>
        </p:txBody>
      </p:sp>
      <p:pic>
        <p:nvPicPr>
          <p:cNvPr id="4" name="Picture 3" descr="download.jpg"/>
          <p:cNvPicPr>
            <a:picLocks noChangeAspect="1"/>
          </p:cNvPicPr>
          <p:nvPr/>
        </p:nvPicPr>
        <p:blipFill>
          <a:blip r:embed="rId3"/>
          <a:stretch>
            <a:fillRect/>
          </a:stretch>
        </p:blipFill>
        <p:spPr>
          <a:xfrm>
            <a:off x="5257800" y="228600"/>
            <a:ext cx="1448593" cy="1905000"/>
          </a:xfrm>
          <a:prstGeom prst="rect">
            <a:avLst/>
          </a:prstGeom>
        </p:spPr>
      </p:pic>
    </p:spTree>
  </p:cSld>
  <p:clrMapOvr>
    <a:masterClrMapping/>
  </p:clrMapOvr>
  <p:transition spd="slow">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0" fill="hold"/>
                                        <p:tgtEl>
                                          <p:spTgt spid="4"/>
                                        </p:tgtEl>
                                        <p:attrNameLst>
                                          <p:attrName>ppt_w</p:attrName>
                                        </p:attrNameLst>
                                      </p:cBhvr>
                                      <p:tavLst>
                                        <p:tav tm="0" fmla="#ppt_w*sin(2.5*pi*$)">
                                          <p:val>
                                            <p:fltVal val="0"/>
                                          </p:val>
                                        </p:tav>
                                        <p:tav tm="100000">
                                          <p:val>
                                            <p:fltVal val="1"/>
                                          </p:val>
                                        </p:tav>
                                      </p:tavLst>
                                    </p:anim>
                                    <p:anim calcmode="lin" valueType="num">
                                      <p:cBhvr>
                                        <p:cTn id="8" dur="5000" fill="hold"/>
                                        <p:tgtEl>
                                          <p:spTgt spid="4"/>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childTnLst>
                                    <p:set>
                                      <p:cBhvr>
                                        <p:cTn id="10" dur="1" fill="hold">
                                          <p:stCondLst>
                                            <p:cond delay="0"/>
                                          </p:stCondLst>
                                        </p:cTn>
                                        <p:tgtEl>
                                          <p:spTgt spid="27649"/>
                                        </p:tgtEl>
                                        <p:attrNameLst>
                                          <p:attrName>style.visibility</p:attrName>
                                        </p:attrNameLst>
                                      </p:cBhvr>
                                      <p:to>
                                        <p:strVal val="visible"/>
                                      </p:to>
                                    </p:set>
                                    <p:anim calcmode="lin" valueType="num">
                                      <p:cBhvr>
                                        <p:cTn id="11" dur="5000" fill="hold"/>
                                        <p:tgtEl>
                                          <p:spTgt spid="27649"/>
                                        </p:tgtEl>
                                        <p:attrNameLst>
                                          <p:attrName>ppt_w</p:attrName>
                                        </p:attrNameLst>
                                      </p:cBhvr>
                                      <p:tavLst>
                                        <p:tav tm="0" fmla="#ppt_w*sin(2.5*pi*$)">
                                          <p:val>
                                            <p:fltVal val="0"/>
                                          </p:val>
                                        </p:tav>
                                        <p:tav tm="100000">
                                          <p:val>
                                            <p:fltVal val="1"/>
                                          </p:val>
                                        </p:tav>
                                      </p:tavLst>
                                    </p:anim>
                                    <p:anim calcmode="lin" valueType="num">
                                      <p:cBhvr>
                                        <p:cTn id="12" dur="5000" fill="hold"/>
                                        <p:tgtEl>
                                          <p:spTgt spid="27649"/>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4" presetClass="exit" presetSubtype="0" fill="hold" nodeType="clickEffect">
                                  <p:stCondLst>
                                    <p:cond delay="0"/>
                                  </p:stCondLst>
                                  <p:childTnLst>
                                    <p:anim to="" calcmode="lin" valueType="num">
                                      <p:cBhvr>
                                        <p:cTn id="16" dur="1"/>
                                        <p:tgtEl>
                                          <p:spTgt spid="4"/>
                                        </p:tgtEl>
                                        <p:attrNameLst>
                                          <p:attrName/>
                                        </p:attrNameLst>
                                      </p:cBhvr>
                                    </p:anim>
                                    <p:set>
                                      <p:cBhvr>
                                        <p:cTn id="17" dur="1" fill="hold">
                                          <p:stCondLst>
                                            <p:cond delay="0"/>
                                          </p:stCondLst>
                                        </p:cTn>
                                        <p:tgtEl>
                                          <p:spTgt spid="4"/>
                                        </p:tgtEl>
                                        <p:attrNameLst>
                                          <p:attrName>style.visibility</p:attrName>
                                        </p:attrNameLst>
                                      </p:cBhvr>
                                      <p:to>
                                        <p:strVal val="hidden"/>
                                      </p:to>
                                    </p:set>
                                  </p:childTnLst>
                                </p:cTn>
                              </p:par>
                              <p:par>
                                <p:cTn id="18" presetID="24" presetClass="exit" presetSubtype="0" fill="hold" grpId="1" nodeType="withEffect">
                                  <p:stCondLst>
                                    <p:cond delay="0"/>
                                  </p:stCondLst>
                                  <p:childTnLst>
                                    <p:anim to="" calcmode="lin" valueType="num">
                                      <p:cBhvr>
                                        <p:cTn id="19" dur="1"/>
                                        <p:tgtEl>
                                          <p:spTgt spid="27649"/>
                                        </p:tgtEl>
                                        <p:attrNameLst>
                                          <p:attrName/>
                                        </p:attrNameLst>
                                      </p:cBhvr>
                                    </p:anim>
                                    <p:set>
                                      <p:cBhvr>
                                        <p:cTn id="20" dur="1" fill="hold">
                                          <p:stCondLst>
                                            <p:cond delay="0"/>
                                          </p:stCondLst>
                                        </p:cTn>
                                        <p:tgtEl>
                                          <p:spTgt spid="276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p:bldP spid="27649"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00.jpeg"/>
          <p:cNvPicPr>
            <a:picLocks noChangeAspect="1"/>
          </p:cNvPicPr>
          <p:nvPr/>
        </p:nvPicPr>
        <p:blipFill>
          <a:blip r:embed="rId2"/>
          <a:stretch>
            <a:fillRect/>
          </a:stretch>
        </p:blipFill>
        <p:spPr>
          <a:xfrm>
            <a:off x="0" y="9816"/>
            <a:ext cx="9144000" cy="6842933"/>
          </a:xfrm>
          <a:prstGeom prst="rect">
            <a:avLst/>
          </a:prstGeom>
        </p:spPr>
      </p:pic>
      <p:sp>
        <p:nvSpPr>
          <p:cNvPr id="26625" name="Rectangle 1"/>
          <p:cNvSpPr>
            <a:spLocks noChangeArrowheads="1"/>
          </p:cNvSpPr>
          <p:nvPr/>
        </p:nvSpPr>
        <p:spPr bwMode="auto">
          <a:xfrm>
            <a:off x="0" y="0"/>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بنابراین چندین مدل برای اتم وجود دارد</a:t>
            </a:r>
            <a:r>
              <a:rPr kumimoji="0" lang="en-US"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 :  </a:t>
            </a:r>
            <a:endParaRPr kumimoji="0" lang="en-US" sz="11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1</a:t>
            </a:r>
            <a:endParaRPr kumimoji="0" lang="en-US" sz="11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 مدل اتمی دالتون</a:t>
            </a:r>
            <a:r>
              <a:rPr kumimoji="0" lang="en-US"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 </a:t>
            </a:r>
            <a:endParaRPr kumimoji="0" lang="en-US" sz="11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2* مدل اتمی تامسون</a:t>
            </a:r>
            <a:r>
              <a:rPr kumimoji="0" lang="en-US"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 </a:t>
            </a:r>
            <a:endParaRPr kumimoji="0" lang="en-US" sz="11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3* مدل اتمی رادر فورد</a:t>
            </a:r>
            <a:r>
              <a:rPr kumimoji="0" lang="en-US"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 </a:t>
            </a:r>
            <a:endParaRPr kumimoji="0" lang="en-US" sz="11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4* مدل اتمی بور</a:t>
            </a:r>
            <a:r>
              <a:rPr kumimoji="0" lang="en-US"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 </a:t>
            </a:r>
            <a:endParaRPr kumimoji="0" lang="en-US" sz="11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5* مدل اتمی ابر الکترونی</a:t>
            </a:r>
            <a:endParaRPr kumimoji="0" lang="en-US" sz="1800" b="0" i="0" u="none" strike="noStrike" cap="none" normalizeH="0" baseline="0" dirty="0" smtClean="0">
              <a:ln>
                <a:noFill/>
              </a:ln>
              <a:solidFill>
                <a:schemeClr val="tx1"/>
              </a:solidFill>
              <a:effectLst/>
              <a:latin typeface="Arial" charset="0"/>
              <a:cs typeface="Arial" charset="0"/>
            </a:endParaRPr>
          </a:p>
        </p:txBody>
      </p:sp>
      <p:pic>
        <p:nvPicPr>
          <p:cNvPr id="5" name="Picture 4" descr="100.jpeg"/>
          <p:cNvPicPr>
            <a:picLocks noChangeAspect="1"/>
          </p:cNvPicPr>
          <p:nvPr/>
        </p:nvPicPr>
        <p:blipFill>
          <a:blip r:embed="rId2"/>
          <a:stretch>
            <a:fillRect/>
          </a:stretch>
        </p:blipFill>
        <p:spPr>
          <a:xfrm>
            <a:off x="0" y="0"/>
            <a:ext cx="9144000" cy="6842933"/>
          </a:xfrm>
          <a:prstGeom prst="rect">
            <a:avLst/>
          </a:prstGeom>
        </p:spPr>
      </p:pic>
      <p:sp>
        <p:nvSpPr>
          <p:cNvPr id="6" name="Rectangle 1"/>
          <p:cNvSpPr>
            <a:spLocks noChangeArrowheads="1"/>
          </p:cNvSpPr>
          <p:nvPr/>
        </p:nvSpPr>
        <p:spPr bwMode="auto">
          <a:xfrm>
            <a:off x="0" y="-9816"/>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بنابراین چندین مدل برای اتم وجود دارد</a:t>
            </a:r>
            <a:r>
              <a:rPr kumimoji="0" lang="en-US"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 </a:t>
            </a:r>
            <a:r>
              <a:rPr kumimoji="0" lang="en-US" sz="1600" b="0" i="0" u="none" strike="noStrike" cap="none" normalizeH="0" baseline="0" dirty="0" smtClean="0">
                <a:ln>
                  <a:noFill/>
                </a:ln>
                <a:solidFill>
                  <a:schemeClr val="tx1"/>
                </a:solidFill>
                <a:effectLst/>
                <a:latin typeface="Times New Roman" pitchFamily="18" charset="0"/>
                <a:ea typeface="Calibri"/>
                <a:cs typeface="Times New Roman" pitchFamily="18" charset="0"/>
              </a:rPr>
              <a:t>:  </a:t>
            </a:r>
            <a:endParaRPr kumimoji="0" lang="en-US" sz="11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1* مدل اتمی دالتون</a:t>
            </a:r>
            <a:r>
              <a:rPr kumimoji="0" lang="en-US"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 </a:t>
            </a:r>
            <a:endParaRPr kumimoji="0" lang="en-US" sz="4400" b="0" i="0" u="none" strike="noStrike" cap="none" normalizeH="0" baseline="0" dirty="0" smtClean="0">
              <a:ln>
                <a:noFill/>
              </a:ln>
              <a:solidFill>
                <a:srgbClr val="006600"/>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2* مدل اتمی تامسون</a:t>
            </a:r>
            <a:r>
              <a:rPr kumimoji="0" lang="en-US"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 </a:t>
            </a:r>
            <a:endParaRPr kumimoji="0" lang="en-US" sz="4400" b="0" i="0" u="none" strike="noStrike" cap="none" normalizeH="0" baseline="0" dirty="0" smtClean="0">
              <a:ln>
                <a:noFill/>
              </a:ln>
              <a:solidFill>
                <a:srgbClr val="006600"/>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3* مدل اتمی رادر فورد</a:t>
            </a:r>
            <a:r>
              <a:rPr kumimoji="0" lang="en-US"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 </a:t>
            </a:r>
            <a:endParaRPr kumimoji="0" lang="en-US" sz="4400" b="0" i="0" u="none" strike="noStrike" cap="none" normalizeH="0" baseline="0" dirty="0" smtClean="0">
              <a:ln>
                <a:noFill/>
              </a:ln>
              <a:solidFill>
                <a:srgbClr val="006600"/>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4* مدل اتمی بور</a:t>
            </a:r>
            <a:r>
              <a:rPr kumimoji="0" lang="en-US"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 </a:t>
            </a:r>
            <a:endParaRPr kumimoji="0" lang="en-US" sz="4400" b="0" i="0" u="none" strike="noStrike" cap="none" normalizeH="0" baseline="0" dirty="0" smtClean="0">
              <a:ln>
                <a:noFill/>
              </a:ln>
              <a:solidFill>
                <a:srgbClr val="006600"/>
              </a:solidFill>
              <a:effectLst/>
              <a:latin typeface="Arial"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4400" b="0" i="0" u="none" strike="noStrike" cap="none" normalizeH="0" baseline="0" dirty="0" smtClean="0">
                <a:ln>
                  <a:noFill/>
                </a:ln>
                <a:solidFill>
                  <a:srgbClr val="006600"/>
                </a:solidFill>
                <a:effectLst/>
                <a:latin typeface="Times New Roman" pitchFamily="18" charset="0"/>
                <a:ea typeface="Calibri"/>
                <a:cs typeface="Times New Roman" pitchFamily="18" charset="0"/>
              </a:rPr>
              <a:t>5* مدل اتمی ابر الکترونی</a:t>
            </a:r>
            <a:endParaRPr kumimoji="0" lang="en-US" sz="4400" b="0" i="0" u="none" strike="noStrike" cap="none" normalizeH="0" baseline="0" dirty="0" smtClean="0">
              <a:ln>
                <a:noFill/>
              </a:ln>
              <a:solidFill>
                <a:srgbClr val="006600"/>
              </a:solidFill>
              <a:effectLst/>
              <a:latin typeface="Arial" charset="0"/>
              <a:cs typeface="Arial" charset="0"/>
            </a:endParaRPr>
          </a:p>
        </p:txBody>
      </p:sp>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6">
                                            <p:txEl>
                                              <p:pRg st="0" end="0"/>
                                            </p:txEl>
                                          </p:spTgt>
                                        </p:tgtEl>
                                        <p:attrNameLst>
                                          <p:attrName>ppt_w</p:attrName>
                                        </p:attrNameLst>
                                      </p:cBhvr>
                                    </p:anim>
                                    <p:anim by="(#ppt_w*0.50)" calcmode="lin" valueType="num">
                                      <p:cBhvr>
                                        <p:cTn id="8" dur="500" decel="50000" autoRev="1" fill="hold">
                                          <p:stCondLst>
                                            <p:cond delay="0"/>
                                          </p:stCondLst>
                                        </p:cTn>
                                        <p:tgtEl>
                                          <p:spTgt spid="6">
                                            <p:txEl>
                                              <p:pRg st="0" end="0"/>
                                            </p:txEl>
                                          </p:spTgt>
                                        </p:tgtEl>
                                        <p:attrNameLst>
                                          <p:attrName>ppt_x</p:attrName>
                                        </p:attrNameLst>
                                      </p:cBhvr>
                                    </p:anim>
                                    <p:anim from="(-#ppt_h/2)" to="(#ppt_y)" calcmode="lin" valueType="num">
                                      <p:cBhvr>
                                        <p:cTn id="9" dur="1000" fill="hold">
                                          <p:stCondLst>
                                            <p:cond delay="0"/>
                                          </p:stCondLst>
                                        </p:cTn>
                                        <p:tgtEl>
                                          <p:spTgt spid="6">
                                            <p:txEl>
                                              <p:pRg st="0" end="0"/>
                                            </p:txEl>
                                          </p:spTgt>
                                        </p:tgtEl>
                                        <p:attrNameLst>
                                          <p:attrName>ppt_y</p:attrName>
                                        </p:attrNameLst>
                                      </p:cBhvr>
                                    </p:anim>
                                    <p:animRot by="21600000">
                                      <p:cBhvr>
                                        <p:cTn id="10" dur="1000" fill="hold">
                                          <p:stCondLst>
                                            <p:cond delay="0"/>
                                          </p:stCondLst>
                                        </p:cTn>
                                        <p:tgtEl>
                                          <p:spTgt spid="6">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770" decel="100000"/>
                                        <p:tgtEl>
                                          <p:spTgt spid="6">
                                            <p:txEl>
                                              <p:pRg st="1" end="1"/>
                                            </p:txEl>
                                          </p:spTgt>
                                        </p:tgtEl>
                                      </p:cBhvr>
                                    </p:animEffect>
                                    <p:animScale>
                                      <p:cBhvr>
                                        <p:cTn id="16" dur="770" decel="100000"/>
                                        <p:tgtEl>
                                          <p:spTgt spid="6">
                                            <p:txEl>
                                              <p:pRg st="1" end="1"/>
                                            </p:txEl>
                                          </p:spTgt>
                                        </p:tgtEl>
                                      </p:cBhvr>
                                      <p:from x="10000" y="10000"/>
                                      <p:to x="200000" y="450000"/>
                                    </p:animScale>
                                    <p:animScale>
                                      <p:cBhvr>
                                        <p:cTn id="17" dur="1230" accel="100000" fill="hold">
                                          <p:stCondLst>
                                            <p:cond delay="770"/>
                                          </p:stCondLst>
                                        </p:cTn>
                                        <p:tgtEl>
                                          <p:spTgt spid="6">
                                            <p:txEl>
                                              <p:pRg st="1" end="1"/>
                                            </p:txEl>
                                          </p:spTgt>
                                        </p:tgtEl>
                                      </p:cBhvr>
                                      <p:from x="200000" y="450000"/>
                                      <p:to x="100000" y="100000"/>
                                    </p:animScale>
                                    <p:set>
                                      <p:cBhvr>
                                        <p:cTn id="18" dur="770" fill="hold"/>
                                        <p:tgtEl>
                                          <p:spTgt spid="6">
                                            <p:txEl>
                                              <p:pRg st="1" end="1"/>
                                            </p:txEl>
                                          </p:spTgt>
                                        </p:tgtEl>
                                        <p:attrNameLst>
                                          <p:attrName>ppt_x</p:attrName>
                                        </p:attrNameLst>
                                      </p:cBhvr>
                                      <p:to>
                                        <p:strVal val="(0.5)"/>
                                      </p:to>
                                    </p:set>
                                    <p:anim from="(0.5)" to="(#ppt_x)" calcmode="lin" valueType="num">
                                      <p:cBhvr>
                                        <p:cTn id="19" dur="1230" accel="100000" fill="hold">
                                          <p:stCondLst>
                                            <p:cond delay="770"/>
                                          </p:stCondLst>
                                        </p:cTn>
                                        <p:tgtEl>
                                          <p:spTgt spid="6">
                                            <p:txEl>
                                              <p:pRg st="1" end="1"/>
                                            </p:txEl>
                                          </p:spTgt>
                                        </p:tgtEl>
                                        <p:attrNameLst>
                                          <p:attrName>ppt_x</p:attrName>
                                        </p:attrNameLst>
                                      </p:cBhvr>
                                    </p:anim>
                                    <p:set>
                                      <p:cBhvr>
                                        <p:cTn id="20" dur="770" fill="hold"/>
                                        <p:tgtEl>
                                          <p:spTgt spid="6">
                                            <p:txEl>
                                              <p:pRg st="1" end="1"/>
                                            </p:txEl>
                                          </p:spTgt>
                                        </p:tgtEl>
                                        <p:attrNameLst>
                                          <p:attrName>ppt_y</p:attrName>
                                        </p:attrNameLst>
                                      </p:cBhvr>
                                      <p:to>
                                        <p:strVal val="(#ppt_y+0.4)"/>
                                      </p:to>
                                    </p:set>
                                    <p:anim from="(#ppt_y+0.4)" to="(#ppt_y)" calcmode="lin" valueType="num">
                                      <p:cBhvr>
                                        <p:cTn id="21" dur="1230" accel="100000" fill="hold">
                                          <p:stCondLst>
                                            <p:cond delay="770"/>
                                          </p:stCondLst>
                                        </p:cTn>
                                        <p:tgtEl>
                                          <p:spTgt spid="6">
                                            <p:txEl>
                                              <p:pRg st="1" end="1"/>
                                            </p:txEl>
                                          </p:spTgt>
                                        </p:tgtEl>
                                        <p:attrNameLst>
                                          <p:attrName>ppt_y</p:attrName>
                                        </p:attrNameLst>
                                      </p:cBhvr>
                                    </p:anim>
                                  </p:childTnLst>
                                </p:cTn>
                              </p:par>
                            </p:childTnLst>
                          </p:cTn>
                        </p:par>
                      </p:childTnLst>
                    </p:cTn>
                  </p:par>
                  <p:par>
                    <p:cTn id="22" fill="hold">
                      <p:stCondLst>
                        <p:cond delay="indefinite"/>
                      </p:stCondLst>
                      <p:childTnLst>
                        <p:par>
                          <p:cTn id="23" fill="hold">
                            <p:stCondLst>
                              <p:cond delay="0"/>
                            </p:stCondLst>
                            <p:childTnLst>
                              <p:par>
                                <p:cTn id="24" presetID="51" presetClass="entr" presetSubtype="0" fill="hold"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Effect transition="in" filter="fade">
                                      <p:cBhvr>
                                        <p:cTn id="26" dur="770" decel="100000"/>
                                        <p:tgtEl>
                                          <p:spTgt spid="6">
                                            <p:txEl>
                                              <p:pRg st="2" end="2"/>
                                            </p:txEl>
                                          </p:spTgt>
                                        </p:tgtEl>
                                      </p:cBhvr>
                                    </p:animEffect>
                                    <p:animScale>
                                      <p:cBhvr>
                                        <p:cTn id="27" dur="770" decel="100000"/>
                                        <p:tgtEl>
                                          <p:spTgt spid="6">
                                            <p:txEl>
                                              <p:pRg st="2" end="2"/>
                                            </p:txEl>
                                          </p:spTgt>
                                        </p:tgtEl>
                                      </p:cBhvr>
                                      <p:from x="10000" y="10000"/>
                                      <p:to x="200000" y="450000"/>
                                    </p:animScale>
                                    <p:animScale>
                                      <p:cBhvr>
                                        <p:cTn id="28" dur="1230" accel="100000" fill="hold">
                                          <p:stCondLst>
                                            <p:cond delay="770"/>
                                          </p:stCondLst>
                                        </p:cTn>
                                        <p:tgtEl>
                                          <p:spTgt spid="6">
                                            <p:txEl>
                                              <p:pRg st="2" end="2"/>
                                            </p:txEl>
                                          </p:spTgt>
                                        </p:tgtEl>
                                      </p:cBhvr>
                                      <p:from x="200000" y="450000"/>
                                      <p:to x="100000" y="100000"/>
                                    </p:animScale>
                                    <p:set>
                                      <p:cBhvr>
                                        <p:cTn id="29" dur="770" fill="hold"/>
                                        <p:tgtEl>
                                          <p:spTgt spid="6">
                                            <p:txEl>
                                              <p:pRg st="2" end="2"/>
                                            </p:txEl>
                                          </p:spTgt>
                                        </p:tgtEl>
                                        <p:attrNameLst>
                                          <p:attrName>ppt_x</p:attrName>
                                        </p:attrNameLst>
                                      </p:cBhvr>
                                      <p:to>
                                        <p:strVal val="(0.5)"/>
                                      </p:to>
                                    </p:set>
                                    <p:anim from="(0.5)" to="(#ppt_x)" calcmode="lin" valueType="num">
                                      <p:cBhvr>
                                        <p:cTn id="30" dur="1230" accel="100000" fill="hold">
                                          <p:stCondLst>
                                            <p:cond delay="770"/>
                                          </p:stCondLst>
                                        </p:cTn>
                                        <p:tgtEl>
                                          <p:spTgt spid="6">
                                            <p:txEl>
                                              <p:pRg st="2" end="2"/>
                                            </p:txEl>
                                          </p:spTgt>
                                        </p:tgtEl>
                                        <p:attrNameLst>
                                          <p:attrName>ppt_x</p:attrName>
                                        </p:attrNameLst>
                                      </p:cBhvr>
                                    </p:anim>
                                    <p:set>
                                      <p:cBhvr>
                                        <p:cTn id="31" dur="770" fill="hold"/>
                                        <p:tgtEl>
                                          <p:spTgt spid="6">
                                            <p:txEl>
                                              <p:pRg st="2" end="2"/>
                                            </p:txEl>
                                          </p:spTgt>
                                        </p:tgtEl>
                                        <p:attrNameLst>
                                          <p:attrName>ppt_y</p:attrName>
                                        </p:attrNameLst>
                                      </p:cBhvr>
                                      <p:to>
                                        <p:strVal val="(#ppt_y+0.4)"/>
                                      </p:to>
                                    </p:set>
                                    <p:anim from="(#ppt_y+0.4)" to="(#ppt_y)" calcmode="lin" valueType="num">
                                      <p:cBhvr>
                                        <p:cTn id="32" dur="1230" accel="100000" fill="hold">
                                          <p:stCondLst>
                                            <p:cond delay="770"/>
                                          </p:stCondLst>
                                        </p:cTn>
                                        <p:tgtEl>
                                          <p:spTgt spid="6">
                                            <p:txEl>
                                              <p:pRg st="2" end="2"/>
                                            </p:txEl>
                                          </p:spTgt>
                                        </p:tgtEl>
                                        <p:attrNameLst>
                                          <p:attrName>ppt_y</p:attrName>
                                        </p:attrNameLst>
                                      </p:cBhvr>
                                    </p:anim>
                                  </p:childTnLst>
                                </p:cTn>
                              </p:par>
                            </p:childTnLst>
                          </p:cTn>
                        </p:par>
                      </p:childTnLst>
                    </p:cTn>
                  </p:par>
                  <p:par>
                    <p:cTn id="33" fill="hold">
                      <p:stCondLst>
                        <p:cond delay="indefinite"/>
                      </p:stCondLst>
                      <p:childTnLst>
                        <p:par>
                          <p:cTn id="34" fill="hold">
                            <p:stCondLst>
                              <p:cond delay="0"/>
                            </p:stCondLst>
                            <p:childTnLst>
                              <p:par>
                                <p:cTn id="35" presetID="51" presetClass="entr" presetSubtype="0" fill="hold"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fade">
                                      <p:cBhvr>
                                        <p:cTn id="37" dur="770" decel="100000"/>
                                        <p:tgtEl>
                                          <p:spTgt spid="6">
                                            <p:txEl>
                                              <p:pRg st="3" end="3"/>
                                            </p:txEl>
                                          </p:spTgt>
                                        </p:tgtEl>
                                      </p:cBhvr>
                                    </p:animEffect>
                                    <p:animScale>
                                      <p:cBhvr>
                                        <p:cTn id="38" dur="770" decel="100000"/>
                                        <p:tgtEl>
                                          <p:spTgt spid="6">
                                            <p:txEl>
                                              <p:pRg st="3" end="3"/>
                                            </p:txEl>
                                          </p:spTgt>
                                        </p:tgtEl>
                                      </p:cBhvr>
                                      <p:from x="10000" y="10000"/>
                                      <p:to x="200000" y="450000"/>
                                    </p:animScale>
                                    <p:animScale>
                                      <p:cBhvr>
                                        <p:cTn id="39" dur="1230" accel="100000" fill="hold">
                                          <p:stCondLst>
                                            <p:cond delay="770"/>
                                          </p:stCondLst>
                                        </p:cTn>
                                        <p:tgtEl>
                                          <p:spTgt spid="6">
                                            <p:txEl>
                                              <p:pRg st="3" end="3"/>
                                            </p:txEl>
                                          </p:spTgt>
                                        </p:tgtEl>
                                      </p:cBhvr>
                                      <p:from x="200000" y="450000"/>
                                      <p:to x="100000" y="100000"/>
                                    </p:animScale>
                                    <p:set>
                                      <p:cBhvr>
                                        <p:cTn id="40" dur="770" fill="hold"/>
                                        <p:tgtEl>
                                          <p:spTgt spid="6">
                                            <p:txEl>
                                              <p:pRg st="3" end="3"/>
                                            </p:txEl>
                                          </p:spTgt>
                                        </p:tgtEl>
                                        <p:attrNameLst>
                                          <p:attrName>ppt_x</p:attrName>
                                        </p:attrNameLst>
                                      </p:cBhvr>
                                      <p:to>
                                        <p:strVal val="(0.5)"/>
                                      </p:to>
                                    </p:set>
                                    <p:anim from="(0.5)" to="(#ppt_x)" calcmode="lin" valueType="num">
                                      <p:cBhvr>
                                        <p:cTn id="41" dur="1230" accel="100000" fill="hold">
                                          <p:stCondLst>
                                            <p:cond delay="770"/>
                                          </p:stCondLst>
                                        </p:cTn>
                                        <p:tgtEl>
                                          <p:spTgt spid="6">
                                            <p:txEl>
                                              <p:pRg st="3" end="3"/>
                                            </p:txEl>
                                          </p:spTgt>
                                        </p:tgtEl>
                                        <p:attrNameLst>
                                          <p:attrName>ppt_x</p:attrName>
                                        </p:attrNameLst>
                                      </p:cBhvr>
                                    </p:anim>
                                    <p:set>
                                      <p:cBhvr>
                                        <p:cTn id="42" dur="770" fill="hold"/>
                                        <p:tgtEl>
                                          <p:spTgt spid="6">
                                            <p:txEl>
                                              <p:pRg st="3" end="3"/>
                                            </p:txEl>
                                          </p:spTgt>
                                        </p:tgtEl>
                                        <p:attrNameLst>
                                          <p:attrName>ppt_y</p:attrName>
                                        </p:attrNameLst>
                                      </p:cBhvr>
                                      <p:to>
                                        <p:strVal val="(#ppt_y+0.4)"/>
                                      </p:to>
                                    </p:set>
                                    <p:anim from="(#ppt_y+0.4)" to="(#ppt_y)" calcmode="lin" valueType="num">
                                      <p:cBhvr>
                                        <p:cTn id="43" dur="1230" accel="100000" fill="hold">
                                          <p:stCondLst>
                                            <p:cond delay="770"/>
                                          </p:stCondLst>
                                        </p:cTn>
                                        <p:tgtEl>
                                          <p:spTgt spid="6">
                                            <p:txEl>
                                              <p:pRg st="3" end="3"/>
                                            </p:txEl>
                                          </p:spTgt>
                                        </p:tgtEl>
                                        <p:attrNameLst>
                                          <p:attrName>ppt_y</p:attrName>
                                        </p:attrNameLst>
                                      </p:cBhvr>
                                    </p:anim>
                                  </p:childTnLst>
                                </p:cTn>
                              </p:par>
                            </p:childTnLst>
                          </p:cTn>
                        </p:par>
                      </p:childTnLst>
                    </p:cTn>
                  </p:par>
                  <p:par>
                    <p:cTn id="44" fill="hold">
                      <p:stCondLst>
                        <p:cond delay="indefinite"/>
                      </p:stCondLst>
                      <p:childTnLst>
                        <p:par>
                          <p:cTn id="45" fill="hold">
                            <p:stCondLst>
                              <p:cond delay="0"/>
                            </p:stCondLst>
                            <p:childTnLst>
                              <p:par>
                                <p:cTn id="46" presetID="51" presetClass="entr" presetSubtype="0" fill="hold" nodeType="clickEffect">
                                  <p:stCondLst>
                                    <p:cond delay="0"/>
                                  </p:stCondLst>
                                  <p:childTnLst>
                                    <p:set>
                                      <p:cBhvr>
                                        <p:cTn id="47" dur="1" fill="hold">
                                          <p:stCondLst>
                                            <p:cond delay="0"/>
                                          </p:stCondLst>
                                        </p:cTn>
                                        <p:tgtEl>
                                          <p:spTgt spid="6">
                                            <p:txEl>
                                              <p:pRg st="4" end="4"/>
                                            </p:txEl>
                                          </p:spTgt>
                                        </p:tgtEl>
                                        <p:attrNameLst>
                                          <p:attrName>style.visibility</p:attrName>
                                        </p:attrNameLst>
                                      </p:cBhvr>
                                      <p:to>
                                        <p:strVal val="visible"/>
                                      </p:to>
                                    </p:set>
                                    <p:animEffect transition="in" filter="fade">
                                      <p:cBhvr>
                                        <p:cTn id="48" dur="770" decel="100000"/>
                                        <p:tgtEl>
                                          <p:spTgt spid="6">
                                            <p:txEl>
                                              <p:pRg st="4" end="4"/>
                                            </p:txEl>
                                          </p:spTgt>
                                        </p:tgtEl>
                                      </p:cBhvr>
                                    </p:animEffect>
                                    <p:animScale>
                                      <p:cBhvr>
                                        <p:cTn id="49" dur="770" decel="100000"/>
                                        <p:tgtEl>
                                          <p:spTgt spid="6">
                                            <p:txEl>
                                              <p:pRg st="4" end="4"/>
                                            </p:txEl>
                                          </p:spTgt>
                                        </p:tgtEl>
                                      </p:cBhvr>
                                      <p:from x="10000" y="10000"/>
                                      <p:to x="200000" y="450000"/>
                                    </p:animScale>
                                    <p:animScale>
                                      <p:cBhvr>
                                        <p:cTn id="50" dur="1230" accel="100000" fill="hold">
                                          <p:stCondLst>
                                            <p:cond delay="770"/>
                                          </p:stCondLst>
                                        </p:cTn>
                                        <p:tgtEl>
                                          <p:spTgt spid="6">
                                            <p:txEl>
                                              <p:pRg st="4" end="4"/>
                                            </p:txEl>
                                          </p:spTgt>
                                        </p:tgtEl>
                                      </p:cBhvr>
                                      <p:from x="200000" y="450000"/>
                                      <p:to x="100000" y="100000"/>
                                    </p:animScale>
                                    <p:set>
                                      <p:cBhvr>
                                        <p:cTn id="51" dur="770" fill="hold"/>
                                        <p:tgtEl>
                                          <p:spTgt spid="6">
                                            <p:txEl>
                                              <p:pRg st="4" end="4"/>
                                            </p:txEl>
                                          </p:spTgt>
                                        </p:tgtEl>
                                        <p:attrNameLst>
                                          <p:attrName>ppt_x</p:attrName>
                                        </p:attrNameLst>
                                      </p:cBhvr>
                                      <p:to>
                                        <p:strVal val="(0.5)"/>
                                      </p:to>
                                    </p:set>
                                    <p:anim from="(0.5)" to="(#ppt_x)" calcmode="lin" valueType="num">
                                      <p:cBhvr>
                                        <p:cTn id="52" dur="1230" accel="100000" fill="hold">
                                          <p:stCondLst>
                                            <p:cond delay="770"/>
                                          </p:stCondLst>
                                        </p:cTn>
                                        <p:tgtEl>
                                          <p:spTgt spid="6">
                                            <p:txEl>
                                              <p:pRg st="4" end="4"/>
                                            </p:txEl>
                                          </p:spTgt>
                                        </p:tgtEl>
                                        <p:attrNameLst>
                                          <p:attrName>ppt_x</p:attrName>
                                        </p:attrNameLst>
                                      </p:cBhvr>
                                    </p:anim>
                                    <p:set>
                                      <p:cBhvr>
                                        <p:cTn id="53" dur="770" fill="hold"/>
                                        <p:tgtEl>
                                          <p:spTgt spid="6">
                                            <p:txEl>
                                              <p:pRg st="4" end="4"/>
                                            </p:txEl>
                                          </p:spTgt>
                                        </p:tgtEl>
                                        <p:attrNameLst>
                                          <p:attrName>ppt_y</p:attrName>
                                        </p:attrNameLst>
                                      </p:cBhvr>
                                      <p:to>
                                        <p:strVal val="(#ppt_y+0.4)"/>
                                      </p:to>
                                    </p:set>
                                    <p:anim from="(#ppt_y+0.4)" to="(#ppt_y)" calcmode="lin" valueType="num">
                                      <p:cBhvr>
                                        <p:cTn id="54" dur="1230" accel="100000" fill="hold">
                                          <p:stCondLst>
                                            <p:cond delay="770"/>
                                          </p:stCondLst>
                                        </p:cTn>
                                        <p:tgtEl>
                                          <p:spTgt spid="6">
                                            <p:txEl>
                                              <p:pRg st="4" end="4"/>
                                            </p:txEl>
                                          </p:spTgt>
                                        </p:tgtEl>
                                        <p:attrNameLst>
                                          <p:attrName>ppt_y</p:attrName>
                                        </p:attrNameLst>
                                      </p:cBhvr>
                                    </p:anim>
                                  </p:childTnLst>
                                </p:cTn>
                              </p:par>
                            </p:childTnLst>
                          </p:cTn>
                        </p:par>
                      </p:childTnLst>
                    </p:cTn>
                  </p:par>
                  <p:par>
                    <p:cTn id="55" fill="hold">
                      <p:stCondLst>
                        <p:cond delay="indefinite"/>
                      </p:stCondLst>
                      <p:childTnLst>
                        <p:par>
                          <p:cTn id="56" fill="hold">
                            <p:stCondLst>
                              <p:cond delay="0"/>
                            </p:stCondLst>
                            <p:childTnLst>
                              <p:par>
                                <p:cTn id="57" presetID="51" presetClass="entr" presetSubtype="0" fill="hold" nodeType="clickEffect">
                                  <p:stCondLst>
                                    <p:cond delay="0"/>
                                  </p:stCondLst>
                                  <p:childTnLst>
                                    <p:set>
                                      <p:cBhvr>
                                        <p:cTn id="58" dur="1" fill="hold">
                                          <p:stCondLst>
                                            <p:cond delay="0"/>
                                          </p:stCondLst>
                                        </p:cTn>
                                        <p:tgtEl>
                                          <p:spTgt spid="6">
                                            <p:txEl>
                                              <p:pRg st="5" end="5"/>
                                            </p:txEl>
                                          </p:spTgt>
                                        </p:tgtEl>
                                        <p:attrNameLst>
                                          <p:attrName>style.visibility</p:attrName>
                                        </p:attrNameLst>
                                      </p:cBhvr>
                                      <p:to>
                                        <p:strVal val="visible"/>
                                      </p:to>
                                    </p:set>
                                    <p:animEffect transition="in" filter="fade">
                                      <p:cBhvr>
                                        <p:cTn id="59" dur="770" decel="100000"/>
                                        <p:tgtEl>
                                          <p:spTgt spid="6">
                                            <p:txEl>
                                              <p:pRg st="5" end="5"/>
                                            </p:txEl>
                                          </p:spTgt>
                                        </p:tgtEl>
                                      </p:cBhvr>
                                    </p:animEffect>
                                    <p:animScale>
                                      <p:cBhvr>
                                        <p:cTn id="60" dur="770" decel="100000"/>
                                        <p:tgtEl>
                                          <p:spTgt spid="6">
                                            <p:txEl>
                                              <p:pRg st="5" end="5"/>
                                            </p:txEl>
                                          </p:spTgt>
                                        </p:tgtEl>
                                      </p:cBhvr>
                                      <p:from x="10000" y="10000"/>
                                      <p:to x="200000" y="450000"/>
                                    </p:animScale>
                                    <p:animScale>
                                      <p:cBhvr>
                                        <p:cTn id="61" dur="1230" accel="100000" fill="hold">
                                          <p:stCondLst>
                                            <p:cond delay="770"/>
                                          </p:stCondLst>
                                        </p:cTn>
                                        <p:tgtEl>
                                          <p:spTgt spid="6">
                                            <p:txEl>
                                              <p:pRg st="5" end="5"/>
                                            </p:txEl>
                                          </p:spTgt>
                                        </p:tgtEl>
                                      </p:cBhvr>
                                      <p:from x="200000" y="450000"/>
                                      <p:to x="100000" y="100000"/>
                                    </p:animScale>
                                    <p:set>
                                      <p:cBhvr>
                                        <p:cTn id="62" dur="770" fill="hold"/>
                                        <p:tgtEl>
                                          <p:spTgt spid="6">
                                            <p:txEl>
                                              <p:pRg st="5" end="5"/>
                                            </p:txEl>
                                          </p:spTgt>
                                        </p:tgtEl>
                                        <p:attrNameLst>
                                          <p:attrName>ppt_x</p:attrName>
                                        </p:attrNameLst>
                                      </p:cBhvr>
                                      <p:to>
                                        <p:strVal val="(0.5)"/>
                                      </p:to>
                                    </p:set>
                                    <p:anim from="(0.5)" to="(#ppt_x)" calcmode="lin" valueType="num">
                                      <p:cBhvr>
                                        <p:cTn id="63" dur="1230" accel="100000" fill="hold">
                                          <p:stCondLst>
                                            <p:cond delay="770"/>
                                          </p:stCondLst>
                                        </p:cTn>
                                        <p:tgtEl>
                                          <p:spTgt spid="6">
                                            <p:txEl>
                                              <p:pRg st="5" end="5"/>
                                            </p:txEl>
                                          </p:spTgt>
                                        </p:tgtEl>
                                        <p:attrNameLst>
                                          <p:attrName>ppt_x</p:attrName>
                                        </p:attrNameLst>
                                      </p:cBhvr>
                                    </p:anim>
                                    <p:set>
                                      <p:cBhvr>
                                        <p:cTn id="64" dur="770" fill="hold"/>
                                        <p:tgtEl>
                                          <p:spTgt spid="6">
                                            <p:txEl>
                                              <p:pRg st="5" end="5"/>
                                            </p:txEl>
                                          </p:spTgt>
                                        </p:tgtEl>
                                        <p:attrNameLst>
                                          <p:attrName>ppt_y</p:attrName>
                                        </p:attrNameLst>
                                      </p:cBhvr>
                                      <p:to>
                                        <p:strVal val="(#ppt_y+0.4)"/>
                                      </p:to>
                                    </p:set>
                                    <p:anim from="(#ppt_y+0.4)" to="(#ppt_y)" calcmode="lin" valueType="num">
                                      <p:cBhvr>
                                        <p:cTn id="65" dur="1230" accel="100000" fill="hold">
                                          <p:stCondLst>
                                            <p:cond delay="770"/>
                                          </p:stCondLst>
                                        </p:cTn>
                                        <p:tgtEl>
                                          <p:spTgt spid="6">
                                            <p:txEl>
                                              <p:pRg st="5" end="5"/>
                                            </p:txEl>
                                          </p:spTgt>
                                        </p:tgtEl>
                                        <p:attrNameLst>
                                          <p:attrName>ppt_y</p:attrName>
                                        </p:attrNameLst>
                                      </p:cBhvr>
                                    </p:anim>
                                  </p:childTnLst>
                                </p:cTn>
                              </p:par>
                            </p:childTnLst>
                          </p:cTn>
                        </p:par>
                      </p:childTnLst>
                    </p:cTn>
                  </p:par>
                  <p:par>
                    <p:cTn id="66" fill="hold">
                      <p:stCondLst>
                        <p:cond delay="indefinite"/>
                      </p:stCondLst>
                      <p:childTnLst>
                        <p:par>
                          <p:cTn id="67" fill="hold">
                            <p:stCondLst>
                              <p:cond delay="0"/>
                            </p:stCondLst>
                            <p:childTnLst>
                              <p:par>
                                <p:cTn id="68" presetID="24" presetClass="exit" presetSubtype="0" fill="hold" grpId="0" nodeType="clickEffect">
                                  <p:stCondLst>
                                    <p:cond delay="0"/>
                                  </p:stCondLst>
                                  <p:iterate type="lt">
                                    <p:tmAbs val="0"/>
                                  </p:iterate>
                                  <p:childTnLst>
                                    <p:anim to="" calcmode="lin" valueType="num">
                                      <p:cBhvr>
                                        <p:cTn id="69" dur="1"/>
                                        <p:tgtEl>
                                          <p:spTgt spid="6">
                                            <p:txEl>
                                              <p:pRg st="0" end="0"/>
                                            </p:txEl>
                                          </p:spTgt>
                                        </p:tgtEl>
                                        <p:attrNameLst>
                                          <p:attrName/>
                                        </p:attrNameLst>
                                      </p:cBhvr>
                                    </p:anim>
                                    <p:set>
                                      <p:cBhvr>
                                        <p:cTn id="70" dur="1" fill="hold">
                                          <p:stCondLst>
                                            <p:cond delay="0"/>
                                          </p:stCondLst>
                                        </p:cTn>
                                        <p:tgtEl>
                                          <p:spTgt spid="6">
                                            <p:txEl>
                                              <p:pRg st="0" end="0"/>
                                            </p:txEl>
                                          </p:spTgt>
                                        </p:tgtEl>
                                        <p:attrNameLst>
                                          <p:attrName>style.visibility</p:attrName>
                                        </p:attrNameLst>
                                      </p:cBhvr>
                                      <p:to>
                                        <p:strVal val="hidden"/>
                                      </p:to>
                                    </p:set>
                                  </p:childTnLst>
                                </p:cTn>
                              </p:par>
                              <p:par>
                                <p:cTn id="71" presetID="24" presetClass="exit" presetSubtype="0" fill="hold" grpId="0" nodeType="withEffect">
                                  <p:stCondLst>
                                    <p:cond delay="0"/>
                                  </p:stCondLst>
                                  <p:childTnLst>
                                    <p:anim to="" calcmode="lin" valueType="num">
                                      <p:cBhvr>
                                        <p:cTn id="72" dur="1"/>
                                        <p:tgtEl>
                                          <p:spTgt spid="6">
                                            <p:txEl>
                                              <p:pRg st="1" end="1"/>
                                            </p:txEl>
                                          </p:spTgt>
                                        </p:tgtEl>
                                        <p:attrNameLst>
                                          <p:attrName/>
                                        </p:attrNameLst>
                                      </p:cBhvr>
                                    </p:anim>
                                    <p:set>
                                      <p:cBhvr>
                                        <p:cTn id="73" dur="1" fill="hold">
                                          <p:stCondLst>
                                            <p:cond delay="0"/>
                                          </p:stCondLst>
                                        </p:cTn>
                                        <p:tgtEl>
                                          <p:spTgt spid="6">
                                            <p:txEl>
                                              <p:pRg st="1" end="1"/>
                                            </p:txEl>
                                          </p:spTgt>
                                        </p:tgtEl>
                                        <p:attrNameLst>
                                          <p:attrName>style.visibility</p:attrName>
                                        </p:attrNameLst>
                                      </p:cBhvr>
                                      <p:to>
                                        <p:strVal val="hidden"/>
                                      </p:to>
                                    </p:set>
                                  </p:childTnLst>
                                </p:cTn>
                              </p:par>
                              <p:par>
                                <p:cTn id="74" presetID="24" presetClass="exit" presetSubtype="0" fill="hold" grpId="0" nodeType="withEffect">
                                  <p:stCondLst>
                                    <p:cond delay="0"/>
                                  </p:stCondLst>
                                  <p:childTnLst>
                                    <p:anim to="" calcmode="lin" valueType="num">
                                      <p:cBhvr>
                                        <p:cTn id="75" dur="1"/>
                                        <p:tgtEl>
                                          <p:spTgt spid="6">
                                            <p:txEl>
                                              <p:pRg st="2" end="2"/>
                                            </p:txEl>
                                          </p:spTgt>
                                        </p:tgtEl>
                                        <p:attrNameLst>
                                          <p:attrName/>
                                        </p:attrNameLst>
                                      </p:cBhvr>
                                    </p:anim>
                                    <p:set>
                                      <p:cBhvr>
                                        <p:cTn id="76" dur="1" fill="hold">
                                          <p:stCondLst>
                                            <p:cond delay="0"/>
                                          </p:stCondLst>
                                        </p:cTn>
                                        <p:tgtEl>
                                          <p:spTgt spid="6">
                                            <p:txEl>
                                              <p:pRg st="2" end="2"/>
                                            </p:txEl>
                                          </p:spTgt>
                                        </p:tgtEl>
                                        <p:attrNameLst>
                                          <p:attrName>style.visibility</p:attrName>
                                        </p:attrNameLst>
                                      </p:cBhvr>
                                      <p:to>
                                        <p:strVal val="hidden"/>
                                      </p:to>
                                    </p:set>
                                  </p:childTnLst>
                                </p:cTn>
                              </p:par>
                              <p:par>
                                <p:cTn id="77" presetID="24" presetClass="exit" presetSubtype="0" fill="hold" grpId="0" nodeType="withEffect">
                                  <p:stCondLst>
                                    <p:cond delay="0"/>
                                  </p:stCondLst>
                                  <p:childTnLst>
                                    <p:anim to="" calcmode="lin" valueType="num">
                                      <p:cBhvr>
                                        <p:cTn id="78" dur="1"/>
                                        <p:tgtEl>
                                          <p:spTgt spid="6">
                                            <p:txEl>
                                              <p:pRg st="3" end="3"/>
                                            </p:txEl>
                                          </p:spTgt>
                                        </p:tgtEl>
                                        <p:attrNameLst>
                                          <p:attrName/>
                                        </p:attrNameLst>
                                      </p:cBhvr>
                                    </p:anim>
                                    <p:set>
                                      <p:cBhvr>
                                        <p:cTn id="79" dur="1" fill="hold">
                                          <p:stCondLst>
                                            <p:cond delay="0"/>
                                          </p:stCondLst>
                                        </p:cTn>
                                        <p:tgtEl>
                                          <p:spTgt spid="6">
                                            <p:txEl>
                                              <p:pRg st="3" end="3"/>
                                            </p:txEl>
                                          </p:spTgt>
                                        </p:tgtEl>
                                        <p:attrNameLst>
                                          <p:attrName>style.visibility</p:attrName>
                                        </p:attrNameLst>
                                      </p:cBhvr>
                                      <p:to>
                                        <p:strVal val="hidden"/>
                                      </p:to>
                                    </p:set>
                                  </p:childTnLst>
                                </p:cTn>
                              </p:par>
                              <p:par>
                                <p:cTn id="80" presetID="24" presetClass="exit" presetSubtype="0" fill="hold" grpId="0" nodeType="withEffect">
                                  <p:stCondLst>
                                    <p:cond delay="0"/>
                                  </p:stCondLst>
                                  <p:childTnLst>
                                    <p:anim to="" calcmode="lin" valueType="num">
                                      <p:cBhvr>
                                        <p:cTn id="81" dur="1"/>
                                        <p:tgtEl>
                                          <p:spTgt spid="6">
                                            <p:txEl>
                                              <p:pRg st="4" end="4"/>
                                            </p:txEl>
                                          </p:spTgt>
                                        </p:tgtEl>
                                        <p:attrNameLst>
                                          <p:attrName/>
                                        </p:attrNameLst>
                                      </p:cBhvr>
                                    </p:anim>
                                    <p:set>
                                      <p:cBhvr>
                                        <p:cTn id="82" dur="1" fill="hold">
                                          <p:stCondLst>
                                            <p:cond delay="0"/>
                                          </p:stCondLst>
                                        </p:cTn>
                                        <p:tgtEl>
                                          <p:spTgt spid="6">
                                            <p:txEl>
                                              <p:pRg st="4" end="4"/>
                                            </p:txEl>
                                          </p:spTgt>
                                        </p:tgtEl>
                                        <p:attrNameLst>
                                          <p:attrName>style.visibility</p:attrName>
                                        </p:attrNameLst>
                                      </p:cBhvr>
                                      <p:to>
                                        <p:strVal val="hidden"/>
                                      </p:to>
                                    </p:set>
                                  </p:childTnLst>
                                </p:cTn>
                              </p:par>
                              <p:par>
                                <p:cTn id="83" presetID="24" presetClass="exit" presetSubtype="0" fill="hold" grpId="0" nodeType="withEffect">
                                  <p:stCondLst>
                                    <p:cond delay="0"/>
                                  </p:stCondLst>
                                  <p:childTnLst>
                                    <p:anim to="" calcmode="lin" valueType="num">
                                      <p:cBhvr>
                                        <p:cTn id="84" dur="1"/>
                                        <p:tgtEl>
                                          <p:spTgt spid="6">
                                            <p:txEl>
                                              <p:pRg st="5" end="5"/>
                                            </p:txEl>
                                          </p:spTgt>
                                        </p:tgtEl>
                                        <p:attrNameLst>
                                          <p:attrName/>
                                        </p:attrNameLst>
                                      </p:cBhvr>
                                    </p:anim>
                                    <p:set>
                                      <p:cBhvr>
                                        <p:cTn id="85" dur="1" fill="hold">
                                          <p:stCondLst>
                                            <p:cond delay="0"/>
                                          </p:stCondLst>
                                        </p:cTn>
                                        <p:tgtEl>
                                          <p:spTgt spid="6">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D:\انرژي هسته اي_files\77193139213232129211153821178322238284545.jpg"/>
          <p:cNvPicPr>
            <a:picLocks noChangeAspect="1" noChangeArrowheads="1"/>
          </p:cNvPicPr>
          <p:nvPr/>
        </p:nvPicPr>
        <p:blipFill>
          <a:blip r:embed="rId2"/>
          <a:srcRect/>
          <a:stretch>
            <a:fillRect/>
          </a:stretch>
        </p:blipFill>
        <p:spPr bwMode="auto">
          <a:xfrm>
            <a:off x="0" y="-8467"/>
            <a:ext cx="9144000" cy="6866467"/>
          </a:xfrm>
          <a:prstGeom prst="rect">
            <a:avLst/>
          </a:prstGeom>
          <a:noFill/>
        </p:spPr>
      </p:pic>
      <p:sp>
        <p:nvSpPr>
          <p:cNvPr id="3" name="Rectangle 2"/>
          <p:cNvSpPr/>
          <p:nvPr/>
        </p:nvSpPr>
        <p:spPr>
          <a:xfrm>
            <a:off x="0" y="0"/>
            <a:ext cx="9144000" cy="3477875"/>
          </a:xfrm>
          <a:prstGeom prst="rect">
            <a:avLst/>
          </a:prstGeom>
        </p:spPr>
        <p:txBody>
          <a:bodyPr wrap="square">
            <a:spAutoFit/>
          </a:bodyPr>
          <a:lstStyle/>
          <a:p>
            <a:pPr algn="r"/>
            <a:r>
              <a:rPr lang="fa-IR" sz="2000" b="1" dirty="0" smtClean="0">
                <a:hlinkClick r:id="rId3"/>
              </a:rPr>
              <a:t>نیروگاه اتمی</a:t>
            </a:r>
            <a:endParaRPr lang="fa-IR" sz="2000" dirty="0" smtClean="0">
              <a:solidFill>
                <a:srgbClr val="FFFF00"/>
              </a:solidFill>
            </a:endParaRPr>
          </a:p>
          <a:p>
            <a:pPr algn="r"/>
            <a:r>
              <a:rPr lang="fa-IR" sz="2000" dirty="0" smtClean="0">
                <a:solidFill>
                  <a:srgbClr val="FFFF00"/>
                </a:solidFill>
              </a:rPr>
              <a:t>نیروگاه اتمی در واقع یک </a:t>
            </a:r>
            <a:r>
              <a:rPr lang="fa-IR" sz="2000" dirty="0" smtClean="0">
                <a:solidFill>
                  <a:srgbClr val="FFFF00"/>
                </a:solidFill>
                <a:hlinkClick r:id="rId4" tooltip="بمب اتمی"/>
              </a:rPr>
              <a:t>بمب اتمی</a:t>
            </a:r>
            <a:r>
              <a:rPr lang="fa-IR" sz="2000" dirty="0" smtClean="0">
                <a:solidFill>
                  <a:srgbClr val="FFFF00"/>
                </a:solidFill>
              </a:rPr>
              <a:t> است که به کمک میله‌های مهارکننده و خروج دمای درونی بوسیله مواد ‏خنک کننده مثل </a:t>
            </a:r>
            <a:r>
              <a:rPr lang="fa-IR" sz="2000" dirty="0" smtClean="0">
                <a:solidFill>
                  <a:srgbClr val="FFFF00"/>
                </a:solidFill>
                <a:hlinkClick r:id="rId5" tooltip="آب"/>
              </a:rPr>
              <a:t>آب</a:t>
            </a:r>
            <a:r>
              <a:rPr lang="fa-IR" sz="2000" dirty="0" smtClean="0">
                <a:solidFill>
                  <a:srgbClr val="FFFF00"/>
                </a:solidFill>
              </a:rPr>
              <a:t> و گاز ، تحت کنترل در آمده است. اگر روزی این میله‌ها و یا پمپهای انتقال دهنده مواد ‏خنک کننده وظیفه خود را درست انجام ندهند، سوانح متعددی بوجود می‌آید و حتی ممکن است نیروگاه نیز ‏منفجر شود، مانند فاجعه نیروگاه چرنوبیل شوروی سابق                                                            </a:t>
            </a:r>
            <a:r>
              <a:rPr lang="fa-IR" sz="2000" b="1" dirty="0" smtClean="0">
                <a:solidFill>
                  <a:srgbClr val="FFFF00"/>
                </a:solidFill>
              </a:rPr>
              <a:t>ساختار نیروگاه اتمی </a:t>
            </a:r>
          </a:p>
          <a:p>
            <a:pPr algn="r"/>
            <a:r>
              <a:rPr lang="fa-IR" sz="2000" dirty="0" smtClean="0">
                <a:solidFill>
                  <a:srgbClr val="FFFF00"/>
                </a:solidFill>
              </a:rPr>
              <a:t>نیروگاه اتمی از مواد مختلفی شکل گرفته است که همه آنها نقش اساسی و مهم در تعادل و ادامه حیات آن را دارند. مهم ترین ‏این مواد عبارتند از: </a:t>
            </a:r>
          </a:p>
          <a:p>
            <a:pPr algn="r"/>
            <a:r>
              <a:rPr lang="fa-IR" sz="2000" b="1" dirty="0" smtClean="0">
                <a:solidFill>
                  <a:srgbClr val="FFFF00"/>
                </a:solidFill>
              </a:rPr>
              <a:t>ماده سوخت </a:t>
            </a:r>
          </a:p>
          <a:p>
            <a:pPr algn="r"/>
            <a:r>
              <a:rPr lang="fa-IR" sz="2000" u="sng" dirty="0" smtClean="0">
                <a:solidFill>
                  <a:srgbClr val="FFFF00"/>
                </a:solidFill>
              </a:rPr>
              <a:t>ماده سوخت</a:t>
            </a:r>
            <a:r>
              <a:rPr lang="fa-IR" sz="2000" dirty="0" smtClean="0">
                <a:solidFill>
                  <a:srgbClr val="FFFF00"/>
                </a:solidFill>
              </a:rPr>
              <a:t> متشکل از اورانیوم طبیعی ، اورانیوم غنی شده ، </a:t>
            </a:r>
            <a:r>
              <a:rPr lang="fa-IR" sz="2000" dirty="0" smtClean="0">
                <a:solidFill>
                  <a:srgbClr val="FFFF00"/>
                </a:solidFill>
                <a:hlinkClick r:id="rId6" tooltip="اورانیوم"/>
              </a:rPr>
              <a:t>اورانیوم</a:t>
            </a:r>
            <a:r>
              <a:rPr lang="fa-IR" sz="2000" dirty="0" smtClean="0">
                <a:solidFill>
                  <a:srgbClr val="FFFF00"/>
                </a:solidFill>
              </a:rPr>
              <a:t> و </a:t>
            </a:r>
            <a:r>
              <a:rPr lang="fa-IR" sz="2000" dirty="0" smtClean="0">
                <a:solidFill>
                  <a:srgbClr val="FFFF00"/>
                </a:solidFill>
                <a:hlinkClick r:id="rId7" tooltip="پلوتونیم"/>
              </a:rPr>
              <a:t>پلوتونیم</a:t>
            </a:r>
            <a:r>
              <a:rPr lang="fa-IR" sz="2000" dirty="0" smtClean="0">
                <a:solidFill>
                  <a:srgbClr val="FFFF00"/>
                </a:solidFill>
              </a:rPr>
              <a:t> است. که سوختن اورانیوم بر ‏اساس واکنش </a:t>
            </a:r>
            <a:r>
              <a:rPr lang="fa-IR" sz="2000" dirty="0" smtClean="0">
                <a:solidFill>
                  <a:srgbClr val="FFFF00"/>
                </a:solidFill>
                <a:hlinkClick r:id="rId8" tooltip="شکافت هسته ای"/>
              </a:rPr>
              <a:t>شکافت هسته‌ای</a:t>
            </a:r>
            <a:r>
              <a:rPr lang="fa-IR" sz="2000" dirty="0" smtClean="0">
                <a:solidFill>
                  <a:srgbClr val="FFFF00"/>
                </a:solidFill>
              </a:rPr>
              <a:t> صورت می‌گیرد</a:t>
            </a:r>
            <a:endParaRPr lang="fa-IR" sz="2000" dirty="0">
              <a:solidFill>
                <a:srgbClr val="FFFF00"/>
              </a:solidFill>
            </a:endParaRPr>
          </a:p>
        </p:txBody>
      </p:sp>
      <p:sp>
        <p:nvSpPr>
          <p:cNvPr id="4" name="Rectangle 3"/>
          <p:cNvSpPr/>
          <p:nvPr/>
        </p:nvSpPr>
        <p:spPr>
          <a:xfrm>
            <a:off x="0" y="3429000"/>
            <a:ext cx="9144000" cy="1631216"/>
          </a:xfrm>
          <a:prstGeom prst="rect">
            <a:avLst/>
          </a:prstGeom>
        </p:spPr>
        <p:txBody>
          <a:bodyPr wrap="square">
            <a:spAutoFit/>
          </a:bodyPr>
          <a:lstStyle/>
          <a:p>
            <a:pPr algn="r"/>
            <a:r>
              <a:rPr lang="fa-IR" sz="2000" b="1" dirty="0" smtClean="0">
                <a:solidFill>
                  <a:srgbClr val="FFFF00"/>
                </a:solidFill>
                <a:hlinkClick r:id="rId9"/>
              </a:rPr>
              <a:t>انرژی هسته ای چیست؟</a:t>
            </a:r>
            <a:endParaRPr lang="fa-IR" sz="2000" dirty="0" smtClean="0">
              <a:solidFill>
                <a:srgbClr val="FFFF00"/>
              </a:solidFill>
            </a:endParaRPr>
          </a:p>
          <a:p>
            <a:pPr algn="r" rtl="1"/>
            <a:r>
              <a:rPr lang="fa-IR" sz="2000" dirty="0" smtClean="0">
                <a:solidFill>
                  <a:srgbClr val="FFFF00"/>
                </a:solidFill>
              </a:rPr>
              <a:t>  </a:t>
            </a:r>
            <a:r>
              <a:rPr lang="fa-IR" sz="2000" b="1" dirty="0" smtClean="0">
                <a:solidFill>
                  <a:srgbClr val="FFFF00"/>
                </a:solidFill>
              </a:rPr>
              <a:t>استخراج اورانیوم از معدن</a:t>
            </a:r>
            <a:endParaRPr lang="fa-IR" sz="2000" dirty="0" smtClean="0">
              <a:solidFill>
                <a:srgbClr val="FFFF00"/>
              </a:solidFill>
            </a:endParaRPr>
          </a:p>
          <a:p>
            <a:pPr algn="r" rtl="1"/>
            <a:r>
              <a:rPr lang="fa-IR" sz="2000" dirty="0" smtClean="0">
                <a:solidFill>
                  <a:srgbClr val="FFFF00"/>
                </a:solidFill>
              </a:rPr>
              <a:t>اورانيوم كه ماده خام اصلي مورد نياز براي توليد انرژي در برنامه هاي هسته اي است، از طريق استخراج از معادن زيرزميني يا سر باز بدست مي آيد. اگر چه اين عنصر بطور طبيعي در سرتاسر جهان يافت مي شود تنها حجم كوچكی از آن بصورت متراكم در معادن موجود است. </a:t>
            </a:r>
            <a:endParaRPr lang="fa-IR" sz="2000" dirty="0">
              <a:solidFill>
                <a:srgbClr val="FFFF00"/>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4"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from="(-#ppt_w/2)" to="(#ppt_x)" calcmode="lin" valueType="num">
                                      <p:cBhvr>
                                        <p:cTn id="24" dur="600" fill="hold">
                                          <p:stCondLst>
                                            <p:cond delay="0"/>
                                          </p:stCondLst>
                                        </p:cTn>
                                        <p:tgtEl>
                                          <p:spTgt spid="4">
                                            <p:txEl>
                                              <p:pRg st="0" end="0"/>
                                            </p:txEl>
                                          </p:spTgt>
                                        </p:tgtEl>
                                        <p:attrNameLst>
                                          <p:attrName>ppt_x</p:attrName>
                                        </p:attrNameLst>
                                      </p:cBhvr>
                                    </p:anim>
                                    <p:anim from="0" to="-1.0" calcmode="lin" valueType="num">
                                      <p:cBhvr>
                                        <p:cTn id="25" dur="200" decel="50000" autoRev="1" fill="hold">
                                          <p:stCondLst>
                                            <p:cond delay="600"/>
                                          </p:stCondLst>
                                        </p:cTn>
                                        <p:tgtEl>
                                          <p:spTgt spid="4">
                                            <p:txEl>
                                              <p:pRg st="0" end="0"/>
                                            </p:txEl>
                                          </p:spTgt>
                                        </p:tgtEl>
                                        <p:attrNameLst>
                                          <p:attrName>xshear</p:attrName>
                                        </p:attrNameLst>
                                      </p:cBhvr>
                                    </p:anim>
                                    <p:animScale>
                                      <p:cBhvr>
                                        <p:cTn id="26" dur="200" decel="100000" autoRev="1" fill="hold">
                                          <p:stCondLst>
                                            <p:cond delay="600"/>
                                          </p:stCondLst>
                                        </p:cTn>
                                        <p:tgtEl>
                                          <p:spTgt spid="4">
                                            <p:txEl>
                                              <p:pRg st="0" end="0"/>
                                            </p:txEl>
                                          </p:spTgt>
                                        </p:tgtEl>
                                      </p:cBhvr>
                                      <p:from x="100000" y="100000"/>
                                      <p:to x="80000" y="100000"/>
                                    </p:animScale>
                                    <p:anim by="(#ppt_h/3+#ppt_w*0.1)" calcmode="lin" valueType="num">
                                      <p:cBhvr additive="sum">
                                        <p:cTn id="27" dur="200" decel="100000" autoRev="1" fill="hold">
                                          <p:stCondLst>
                                            <p:cond delay="600"/>
                                          </p:stCondLst>
                                        </p:cTn>
                                        <p:tgtEl>
                                          <p:spTgt spid="4">
                                            <p:txEl>
                                              <p:pRg st="0" end="0"/>
                                            </p:txEl>
                                          </p:spTgt>
                                        </p:tgtEl>
                                        <p:attrNameLst>
                                          <p:attrName>ppt_x</p:attrName>
                                        </p:attrNameLst>
                                      </p:cBhvr>
                                    </p:anim>
                                  </p:childTnLst>
                                </p:cTn>
                              </p:par>
                              <p:par>
                                <p:cTn id="28" presetID="34" presetClass="entr" presetSubtype="0" fill="hold" nodeType="with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 from="(-#ppt_w/2)" to="(#ppt_x)" calcmode="lin" valueType="num">
                                      <p:cBhvr>
                                        <p:cTn id="30" dur="600" fill="hold">
                                          <p:stCondLst>
                                            <p:cond delay="0"/>
                                          </p:stCondLst>
                                        </p:cTn>
                                        <p:tgtEl>
                                          <p:spTgt spid="4">
                                            <p:txEl>
                                              <p:pRg st="1" end="1"/>
                                            </p:txEl>
                                          </p:spTgt>
                                        </p:tgtEl>
                                        <p:attrNameLst>
                                          <p:attrName>ppt_x</p:attrName>
                                        </p:attrNameLst>
                                      </p:cBhvr>
                                    </p:anim>
                                    <p:anim from="0" to="-1.0" calcmode="lin" valueType="num">
                                      <p:cBhvr>
                                        <p:cTn id="31" dur="200" decel="50000" autoRev="1" fill="hold">
                                          <p:stCondLst>
                                            <p:cond delay="600"/>
                                          </p:stCondLst>
                                        </p:cTn>
                                        <p:tgtEl>
                                          <p:spTgt spid="4">
                                            <p:txEl>
                                              <p:pRg st="1" end="1"/>
                                            </p:txEl>
                                          </p:spTgt>
                                        </p:tgtEl>
                                        <p:attrNameLst>
                                          <p:attrName>xshear</p:attrName>
                                        </p:attrNameLst>
                                      </p:cBhvr>
                                    </p:anim>
                                    <p:animScale>
                                      <p:cBhvr>
                                        <p:cTn id="32" dur="200" decel="100000" autoRev="1" fill="hold">
                                          <p:stCondLst>
                                            <p:cond delay="600"/>
                                          </p:stCondLst>
                                        </p:cTn>
                                        <p:tgtEl>
                                          <p:spTgt spid="4">
                                            <p:txEl>
                                              <p:pRg st="1" end="1"/>
                                            </p:txEl>
                                          </p:spTgt>
                                        </p:tgtEl>
                                      </p:cBhvr>
                                      <p:from x="100000" y="100000"/>
                                      <p:to x="80000" y="100000"/>
                                    </p:animScale>
                                    <p:anim by="(#ppt_h/3+#ppt_w*0.1)" calcmode="lin" valueType="num">
                                      <p:cBhvr additive="sum">
                                        <p:cTn id="33" dur="200" decel="100000" autoRev="1" fill="hold">
                                          <p:stCondLst>
                                            <p:cond delay="600"/>
                                          </p:stCondLst>
                                        </p:cTn>
                                        <p:tgtEl>
                                          <p:spTgt spid="4">
                                            <p:txEl>
                                              <p:pRg st="1" end="1"/>
                                            </p:txEl>
                                          </p:spTgt>
                                        </p:tgtEl>
                                        <p:attrNameLst>
                                          <p:attrName>ppt_x</p:attrName>
                                        </p:attrNameLst>
                                      </p:cBhvr>
                                    </p:anim>
                                  </p:childTnLst>
                                </p:cTn>
                              </p:par>
                              <p:par>
                                <p:cTn id="34" presetID="34" presetClass="entr" presetSubtype="0" fill="hold" nodeType="with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 from="(-#ppt_w/2)" to="(#ppt_x)" calcmode="lin" valueType="num">
                                      <p:cBhvr>
                                        <p:cTn id="36" dur="600" fill="hold">
                                          <p:stCondLst>
                                            <p:cond delay="0"/>
                                          </p:stCondLst>
                                        </p:cTn>
                                        <p:tgtEl>
                                          <p:spTgt spid="4">
                                            <p:txEl>
                                              <p:pRg st="2" end="2"/>
                                            </p:txEl>
                                          </p:spTgt>
                                        </p:tgtEl>
                                        <p:attrNameLst>
                                          <p:attrName>ppt_x</p:attrName>
                                        </p:attrNameLst>
                                      </p:cBhvr>
                                    </p:anim>
                                    <p:anim from="0" to="-1.0" calcmode="lin" valueType="num">
                                      <p:cBhvr>
                                        <p:cTn id="37" dur="200" decel="50000" autoRev="1" fill="hold">
                                          <p:stCondLst>
                                            <p:cond delay="600"/>
                                          </p:stCondLst>
                                        </p:cTn>
                                        <p:tgtEl>
                                          <p:spTgt spid="4">
                                            <p:txEl>
                                              <p:pRg st="2" end="2"/>
                                            </p:txEl>
                                          </p:spTgt>
                                        </p:tgtEl>
                                        <p:attrNameLst>
                                          <p:attrName>xshear</p:attrName>
                                        </p:attrNameLst>
                                      </p:cBhvr>
                                    </p:anim>
                                    <p:animScale>
                                      <p:cBhvr>
                                        <p:cTn id="38" dur="200" decel="100000" autoRev="1" fill="hold">
                                          <p:stCondLst>
                                            <p:cond delay="600"/>
                                          </p:stCondLst>
                                        </p:cTn>
                                        <p:tgtEl>
                                          <p:spTgt spid="4">
                                            <p:txEl>
                                              <p:pRg st="2" end="2"/>
                                            </p:txEl>
                                          </p:spTgt>
                                        </p:tgtEl>
                                      </p:cBhvr>
                                      <p:from x="100000" y="100000"/>
                                      <p:to x="80000" y="100000"/>
                                    </p:animScale>
                                    <p:anim by="(#ppt_h/3+#ppt_w*0.1)" calcmode="lin" valueType="num">
                                      <p:cBhvr additive="sum">
                                        <p:cTn id="39" dur="200" decel="100000" autoRev="1" fill="hold">
                                          <p:stCondLst>
                                            <p:cond delay="600"/>
                                          </p:stCondLst>
                                        </p:cTn>
                                        <p:tgtEl>
                                          <p:spTgt spid="4">
                                            <p:txEl>
                                              <p:pRg st="2" end="2"/>
                                            </p:txEl>
                                          </p:spTgt>
                                        </p:tgtEl>
                                        <p:attrNameLst>
                                          <p:attrName>ppt_x</p:attrName>
                                        </p:attrNameLst>
                                      </p:cBhvr>
                                    </p:anim>
                                  </p:childTnLst>
                                </p:cTn>
                              </p:par>
                            </p:childTnLst>
                          </p:cTn>
                        </p:par>
                      </p:childTnLst>
                    </p:cTn>
                  </p:par>
                  <p:par>
                    <p:cTn id="40" fill="hold">
                      <p:stCondLst>
                        <p:cond delay="indefinite"/>
                      </p:stCondLst>
                      <p:childTnLst>
                        <p:par>
                          <p:cTn id="41" fill="hold">
                            <p:stCondLst>
                              <p:cond delay="0"/>
                            </p:stCondLst>
                            <p:childTnLst>
                              <p:par>
                                <p:cTn id="42" presetID="24" presetClass="exit" presetSubtype="0" fill="hold" grpId="0" nodeType="clickEffect">
                                  <p:stCondLst>
                                    <p:cond delay="0"/>
                                  </p:stCondLst>
                                  <p:childTnLst>
                                    <p:anim to="" calcmode="lin" valueType="num">
                                      <p:cBhvr>
                                        <p:cTn id="43" dur="1"/>
                                        <p:tgtEl>
                                          <p:spTgt spid="3">
                                            <p:txEl>
                                              <p:pRg st="0" end="0"/>
                                            </p:txEl>
                                          </p:spTgt>
                                        </p:tgtEl>
                                        <p:attrNameLst>
                                          <p:attrName/>
                                        </p:attrNameLst>
                                      </p:cBhvr>
                                    </p:anim>
                                    <p:set>
                                      <p:cBhvr>
                                        <p:cTn id="44" dur="1" fill="hold">
                                          <p:stCondLst>
                                            <p:cond delay="0"/>
                                          </p:stCondLst>
                                        </p:cTn>
                                        <p:tgtEl>
                                          <p:spTgt spid="3">
                                            <p:txEl>
                                              <p:pRg st="0" end="0"/>
                                            </p:txEl>
                                          </p:spTgt>
                                        </p:tgtEl>
                                        <p:attrNameLst>
                                          <p:attrName>style.visibility</p:attrName>
                                        </p:attrNameLst>
                                      </p:cBhvr>
                                      <p:to>
                                        <p:strVal val="hidden"/>
                                      </p:to>
                                    </p:set>
                                  </p:childTnLst>
                                </p:cTn>
                              </p:par>
                              <p:par>
                                <p:cTn id="45" presetID="24" presetClass="exit" presetSubtype="0" fill="hold" grpId="0" nodeType="withEffect">
                                  <p:stCondLst>
                                    <p:cond delay="0"/>
                                  </p:stCondLst>
                                  <p:childTnLst>
                                    <p:anim to="" calcmode="lin" valueType="num">
                                      <p:cBhvr>
                                        <p:cTn id="46" dur="1"/>
                                        <p:tgtEl>
                                          <p:spTgt spid="3">
                                            <p:txEl>
                                              <p:pRg st="1" end="1"/>
                                            </p:txEl>
                                          </p:spTgt>
                                        </p:tgtEl>
                                        <p:attrNameLst>
                                          <p:attrName/>
                                        </p:attrNameLst>
                                      </p:cBhvr>
                                    </p:anim>
                                    <p:set>
                                      <p:cBhvr>
                                        <p:cTn id="47" dur="1" fill="hold">
                                          <p:stCondLst>
                                            <p:cond delay="0"/>
                                          </p:stCondLst>
                                        </p:cTn>
                                        <p:tgtEl>
                                          <p:spTgt spid="3">
                                            <p:txEl>
                                              <p:pRg st="1" end="1"/>
                                            </p:txEl>
                                          </p:spTgt>
                                        </p:tgtEl>
                                        <p:attrNameLst>
                                          <p:attrName>style.visibility</p:attrName>
                                        </p:attrNameLst>
                                      </p:cBhvr>
                                      <p:to>
                                        <p:strVal val="hidden"/>
                                      </p:to>
                                    </p:set>
                                  </p:childTnLst>
                                </p:cTn>
                              </p:par>
                              <p:par>
                                <p:cTn id="48" presetID="24" presetClass="exit" presetSubtype="0" fill="hold" grpId="0" nodeType="withEffect">
                                  <p:stCondLst>
                                    <p:cond delay="0"/>
                                  </p:stCondLst>
                                  <p:childTnLst>
                                    <p:anim to="" calcmode="lin" valueType="num">
                                      <p:cBhvr>
                                        <p:cTn id="49" dur="1"/>
                                        <p:tgtEl>
                                          <p:spTgt spid="3">
                                            <p:txEl>
                                              <p:pRg st="2" end="2"/>
                                            </p:txEl>
                                          </p:spTgt>
                                        </p:tgtEl>
                                        <p:attrNameLst>
                                          <p:attrName/>
                                        </p:attrNameLst>
                                      </p:cBhvr>
                                    </p:anim>
                                    <p:set>
                                      <p:cBhvr>
                                        <p:cTn id="50" dur="1" fill="hold">
                                          <p:stCondLst>
                                            <p:cond delay="0"/>
                                          </p:stCondLst>
                                        </p:cTn>
                                        <p:tgtEl>
                                          <p:spTgt spid="3">
                                            <p:txEl>
                                              <p:pRg st="2" end="2"/>
                                            </p:txEl>
                                          </p:spTgt>
                                        </p:tgtEl>
                                        <p:attrNameLst>
                                          <p:attrName>style.visibility</p:attrName>
                                        </p:attrNameLst>
                                      </p:cBhvr>
                                      <p:to>
                                        <p:strVal val="hidden"/>
                                      </p:to>
                                    </p:set>
                                  </p:childTnLst>
                                </p:cTn>
                              </p:par>
                              <p:par>
                                <p:cTn id="51" presetID="24" presetClass="exit" presetSubtype="0" fill="hold" grpId="0" nodeType="withEffect">
                                  <p:stCondLst>
                                    <p:cond delay="0"/>
                                  </p:stCondLst>
                                  <p:childTnLst>
                                    <p:anim to="" calcmode="lin" valueType="num">
                                      <p:cBhvr>
                                        <p:cTn id="52" dur="1"/>
                                        <p:tgtEl>
                                          <p:spTgt spid="3">
                                            <p:txEl>
                                              <p:pRg st="3" end="3"/>
                                            </p:txEl>
                                          </p:spTgt>
                                        </p:tgtEl>
                                        <p:attrNameLst>
                                          <p:attrName/>
                                        </p:attrNameLst>
                                      </p:cBhvr>
                                    </p:anim>
                                    <p:set>
                                      <p:cBhvr>
                                        <p:cTn id="53" dur="1" fill="hold">
                                          <p:stCondLst>
                                            <p:cond delay="0"/>
                                          </p:stCondLst>
                                        </p:cTn>
                                        <p:tgtEl>
                                          <p:spTgt spid="3">
                                            <p:txEl>
                                              <p:pRg st="3" end="3"/>
                                            </p:txEl>
                                          </p:spTgt>
                                        </p:tgtEl>
                                        <p:attrNameLst>
                                          <p:attrName>style.visibility</p:attrName>
                                        </p:attrNameLst>
                                      </p:cBhvr>
                                      <p:to>
                                        <p:strVal val="hidden"/>
                                      </p:to>
                                    </p:set>
                                  </p:childTnLst>
                                </p:cTn>
                              </p:par>
                              <p:par>
                                <p:cTn id="54" presetID="24" presetClass="exit" presetSubtype="0" fill="hold" grpId="0" nodeType="withEffect">
                                  <p:stCondLst>
                                    <p:cond delay="0"/>
                                  </p:stCondLst>
                                  <p:childTnLst>
                                    <p:anim to="" calcmode="lin" valueType="num">
                                      <p:cBhvr>
                                        <p:cTn id="55" dur="1"/>
                                        <p:tgtEl>
                                          <p:spTgt spid="3">
                                            <p:txEl>
                                              <p:pRg st="4" end="4"/>
                                            </p:txEl>
                                          </p:spTgt>
                                        </p:tgtEl>
                                        <p:attrNameLst>
                                          <p:attrName/>
                                        </p:attrNameLst>
                                      </p:cBhvr>
                                    </p:anim>
                                    <p:set>
                                      <p:cBhvr>
                                        <p:cTn id="56" dur="1" fill="hold">
                                          <p:stCondLst>
                                            <p:cond delay="0"/>
                                          </p:stCondLst>
                                        </p:cTn>
                                        <p:tgtEl>
                                          <p:spTgt spid="3">
                                            <p:txEl>
                                              <p:pRg st="4" end="4"/>
                                            </p:txEl>
                                          </p:spTgt>
                                        </p:tgtEl>
                                        <p:attrNameLst>
                                          <p:attrName>style.visibility</p:attrName>
                                        </p:attrNameLst>
                                      </p:cBhvr>
                                      <p:to>
                                        <p:strVal val="hidden"/>
                                      </p:to>
                                    </p:set>
                                  </p:childTnLst>
                                </p:cTn>
                              </p:par>
                              <p:par>
                                <p:cTn id="57" presetID="24" presetClass="exit" presetSubtype="0" fill="hold" grpId="0" nodeType="withEffect">
                                  <p:stCondLst>
                                    <p:cond delay="0"/>
                                  </p:stCondLst>
                                  <p:childTnLst>
                                    <p:anim to="" calcmode="lin" valueType="num">
                                      <p:cBhvr>
                                        <p:cTn id="58" dur="1"/>
                                        <p:tgtEl>
                                          <p:spTgt spid="4">
                                            <p:txEl>
                                              <p:pRg st="0" end="0"/>
                                            </p:txEl>
                                          </p:spTgt>
                                        </p:tgtEl>
                                        <p:attrNameLst>
                                          <p:attrName/>
                                        </p:attrNameLst>
                                      </p:cBhvr>
                                    </p:anim>
                                    <p:set>
                                      <p:cBhvr>
                                        <p:cTn id="59" dur="1" fill="hold">
                                          <p:stCondLst>
                                            <p:cond delay="0"/>
                                          </p:stCondLst>
                                        </p:cTn>
                                        <p:tgtEl>
                                          <p:spTgt spid="4">
                                            <p:txEl>
                                              <p:pRg st="0" end="0"/>
                                            </p:txEl>
                                          </p:spTgt>
                                        </p:tgtEl>
                                        <p:attrNameLst>
                                          <p:attrName>style.visibility</p:attrName>
                                        </p:attrNameLst>
                                      </p:cBhvr>
                                      <p:to>
                                        <p:strVal val="hidden"/>
                                      </p:to>
                                    </p:set>
                                  </p:childTnLst>
                                </p:cTn>
                              </p:par>
                              <p:par>
                                <p:cTn id="60" presetID="24" presetClass="exit" presetSubtype="0" fill="hold" grpId="0" nodeType="withEffect">
                                  <p:stCondLst>
                                    <p:cond delay="0"/>
                                  </p:stCondLst>
                                  <p:childTnLst>
                                    <p:anim to="" calcmode="lin" valueType="num">
                                      <p:cBhvr>
                                        <p:cTn id="61" dur="1"/>
                                        <p:tgtEl>
                                          <p:spTgt spid="4">
                                            <p:txEl>
                                              <p:pRg st="1" end="1"/>
                                            </p:txEl>
                                          </p:spTgt>
                                        </p:tgtEl>
                                        <p:attrNameLst>
                                          <p:attrName/>
                                        </p:attrNameLst>
                                      </p:cBhvr>
                                    </p:anim>
                                    <p:set>
                                      <p:cBhvr>
                                        <p:cTn id="62" dur="1" fill="hold">
                                          <p:stCondLst>
                                            <p:cond delay="0"/>
                                          </p:stCondLst>
                                        </p:cTn>
                                        <p:tgtEl>
                                          <p:spTgt spid="4">
                                            <p:txEl>
                                              <p:pRg st="1" end="1"/>
                                            </p:txEl>
                                          </p:spTgt>
                                        </p:tgtEl>
                                        <p:attrNameLst>
                                          <p:attrName>style.visibility</p:attrName>
                                        </p:attrNameLst>
                                      </p:cBhvr>
                                      <p:to>
                                        <p:strVal val="hidden"/>
                                      </p:to>
                                    </p:set>
                                  </p:childTnLst>
                                </p:cTn>
                              </p:par>
                              <p:par>
                                <p:cTn id="63" presetID="24" presetClass="exit" presetSubtype="0" fill="hold" grpId="0" nodeType="withEffect">
                                  <p:stCondLst>
                                    <p:cond delay="0"/>
                                  </p:stCondLst>
                                  <p:childTnLst>
                                    <p:anim to="" calcmode="lin" valueType="num">
                                      <p:cBhvr>
                                        <p:cTn id="64" dur="1"/>
                                        <p:tgtEl>
                                          <p:spTgt spid="4">
                                            <p:txEl>
                                              <p:pRg st="2" end="2"/>
                                            </p:txEl>
                                          </p:spTgt>
                                        </p:tgtEl>
                                        <p:attrNameLst>
                                          <p:attrName/>
                                        </p:attrNameLst>
                                      </p:cBhvr>
                                    </p:anim>
                                    <p:set>
                                      <p:cBhvr>
                                        <p:cTn id="65" dur="1" fill="hold">
                                          <p:stCondLst>
                                            <p:cond delay="0"/>
                                          </p:stCondLst>
                                        </p:cTn>
                                        <p:tgtEl>
                                          <p:spTgt spid="4">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5).jpg"/>
          <p:cNvPicPr>
            <a:picLocks noChangeAspect="1"/>
          </p:cNvPicPr>
          <p:nvPr/>
        </p:nvPicPr>
        <p:blipFill>
          <a:blip r:embed="rId2"/>
          <a:stretch>
            <a:fillRect/>
          </a:stretch>
        </p:blipFill>
        <p:spPr>
          <a:xfrm>
            <a:off x="1828800" y="3916366"/>
            <a:ext cx="3733800" cy="2941634"/>
          </a:xfrm>
          <a:prstGeom prst="rect">
            <a:avLst/>
          </a:prstGeom>
        </p:spPr>
      </p:pic>
      <p:sp>
        <p:nvSpPr>
          <p:cNvPr id="4" name="Rectangle 3"/>
          <p:cNvSpPr/>
          <p:nvPr/>
        </p:nvSpPr>
        <p:spPr>
          <a:xfrm>
            <a:off x="0" y="0"/>
            <a:ext cx="9144000" cy="4247317"/>
          </a:xfrm>
          <a:prstGeom prst="rect">
            <a:avLst/>
          </a:prstGeom>
        </p:spPr>
        <p:txBody>
          <a:bodyPr wrap="square">
            <a:spAutoFit/>
          </a:bodyPr>
          <a:lstStyle/>
          <a:p>
            <a:pPr algn="r"/>
            <a:r>
              <a:rPr lang="fa-IR" b="1" dirty="0" smtClean="0">
                <a:hlinkClick r:id="rId3"/>
              </a:rPr>
              <a:t>اورانیوم چیست؟</a:t>
            </a:r>
            <a:endParaRPr lang="fa-IR" dirty="0" smtClean="0"/>
          </a:p>
          <a:p>
            <a:pPr algn="r" rtl="1"/>
            <a:r>
              <a:rPr lang="fa-IR" dirty="0" smtClean="0"/>
              <a:t> </a:t>
            </a:r>
          </a:p>
          <a:p>
            <a:pPr algn="r" rtl="1"/>
            <a:r>
              <a:rPr lang="fa-IR" dirty="0" smtClean="0"/>
              <a:t>یکی از چگالترین فلزات رادیو اکتیو است که در طبیعت یافت می شود. این فلز در بسیاری از قسمتهای دنیا در صخره ها، خاک و حتی اعماق دریا و اقیانوس ها وجود دارد. اگر بخواهید از میزان موجودیت آن ایده ای بدست آورید باید بگوییم که میزان وجود و پراکندگی آن از طلا، نقره یا جیوه بسیار بیشتر است. </a:t>
            </a:r>
          </a:p>
          <a:p>
            <a:pPr algn="r" rtl="1"/>
            <a:r>
              <a:rPr lang="fa-IR" dirty="0" smtClean="0"/>
              <a:t>اورانیوم در طبیعت بصورت اکسید و یا نمک های مخلوط در مواد معدنی (مانند اورانیت یا کارونیت) یافت می شود. این نوع مواد اغلب از فوران آتشفشانها بوجود می آیند و نسبت وجود آنها در زمین چیزی معادل دو در میلیون نسبت به سایر سنگها و مواد کانی است. این فلز به رنگ سفید نقره ای است و کمی نرم تر از استیل بوده و تقریباً قابل انعطاف است. اورانیوم در سال 1789 توسط مارتین کلاپورت (</a:t>
            </a:r>
            <a:r>
              <a:rPr lang="en-US" dirty="0" smtClean="0"/>
              <a:t>Martin Klaproth) </a:t>
            </a:r>
            <a:r>
              <a:rPr lang="fa-IR" dirty="0" smtClean="0"/>
              <a:t>شیمی دان آلمانی از نوعی اورانیت بنام </a:t>
            </a:r>
            <a:r>
              <a:rPr lang="en-US" dirty="0" smtClean="0"/>
              <a:t>Pitchblende </a:t>
            </a:r>
            <a:r>
              <a:rPr lang="fa-IR" dirty="0" smtClean="0"/>
              <a:t>کشف شد. وجه تسمیه این فلز به کشف سیاره اورانوس بازمی گردد که هشت سال قبل از آن، ستاره شناسان آن را کشف کرده بودند. اورانیوم یکی از اصلی ترین منابع گرمایشی در مرکز زمین است و بیش از 40 سال است که بشر برای تولید انرژی از آن استفاده می کند. </a:t>
            </a:r>
          </a:p>
          <a:p>
            <a:pPr algn="r" rtl="1"/>
            <a:r>
              <a:rPr lang="fa-IR" dirty="0" smtClean="0"/>
              <a:t>دانشمندان معتقد هستند که اورانیوم بیش از 6.6 بیلیون سال پیش در اثر انفجار یک ستاره بزرگ بوجود آمده و در منظومه شمسی پراکنده شده است. برای درک بهتر از توانایی اورانیوم در تولید انرژی لازم است نگاهی به ساختمان اتمی این فلز داشته باشیم.</a:t>
            </a:r>
            <a:endParaRPr lang="fa-IR"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
                                        <p:tgtEl>
                                          <p:spTgt spid="4">
                                            <p:txEl>
                                              <p:pRg st="2" end="2"/>
                                            </p:txEl>
                                          </p:spTgt>
                                        </p:tgtEl>
                                      </p:cBhvr>
                                    </p:animEffect>
                                    <p:anim calcmode="lin" valueType="num">
                                      <p:cBhvr>
                                        <p:cTn id="8" dur="4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400" fill="hold"/>
                                        <p:tgtEl>
                                          <p:spTgt spid="4">
                                            <p:txEl>
                                              <p:pRg st="2" end="2"/>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4">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4">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slide(fromBottom)">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slide(fromBottom)">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4" presetClass="exit" presetSubtype="0" fill="hold" grpId="0" nodeType="clickEffect">
                                  <p:stCondLst>
                                    <p:cond delay="0"/>
                                  </p:stCondLst>
                                  <p:childTnLst>
                                    <p:anim to="" calcmode="lin" valueType="num">
                                      <p:cBhvr>
                                        <p:cTn id="30" dur="1"/>
                                        <p:tgtEl>
                                          <p:spTgt spid="4">
                                            <p:txEl>
                                              <p:pRg st="0" end="0"/>
                                            </p:txEl>
                                          </p:spTgt>
                                        </p:tgtEl>
                                        <p:attrNameLst>
                                          <p:attrName/>
                                        </p:attrNameLst>
                                      </p:cBhvr>
                                    </p:anim>
                                    <p:set>
                                      <p:cBhvr>
                                        <p:cTn id="31" dur="1" fill="hold">
                                          <p:stCondLst>
                                            <p:cond delay="0"/>
                                          </p:stCondLst>
                                        </p:cTn>
                                        <p:tgtEl>
                                          <p:spTgt spid="4">
                                            <p:txEl>
                                              <p:pRg st="0" end="0"/>
                                            </p:txEl>
                                          </p:spTgt>
                                        </p:tgtEl>
                                        <p:attrNameLst>
                                          <p:attrName>style.visibility</p:attrName>
                                        </p:attrNameLst>
                                      </p:cBhvr>
                                      <p:to>
                                        <p:strVal val="hidden"/>
                                      </p:to>
                                    </p:set>
                                  </p:childTnLst>
                                </p:cTn>
                              </p:par>
                              <p:par>
                                <p:cTn id="32" presetID="24" presetClass="exit" presetSubtype="0" fill="hold" grpId="0" nodeType="withEffect">
                                  <p:stCondLst>
                                    <p:cond delay="0"/>
                                  </p:stCondLst>
                                  <p:childTnLst>
                                    <p:anim to="" calcmode="lin" valueType="num">
                                      <p:cBhvr>
                                        <p:cTn id="33" dur="1"/>
                                        <p:tgtEl>
                                          <p:spTgt spid="4">
                                            <p:txEl>
                                              <p:pRg st="1" end="1"/>
                                            </p:txEl>
                                          </p:spTgt>
                                        </p:tgtEl>
                                        <p:attrNameLst>
                                          <p:attrName/>
                                        </p:attrNameLst>
                                      </p:cBhvr>
                                    </p:anim>
                                    <p:set>
                                      <p:cBhvr>
                                        <p:cTn id="34" dur="1" fill="hold">
                                          <p:stCondLst>
                                            <p:cond delay="0"/>
                                          </p:stCondLst>
                                        </p:cTn>
                                        <p:tgtEl>
                                          <p:spTgt spid="4">
                                            <p:txEl>
                                              <p:pRg st="1" end="1"/>
                                            </p:txEl>
                                          </p:spTgt>
                                        </p:tgtEl>
                                        <p:attrNameLst>
                                          <p:attrName>style.visibility</p:attrName>
                                        </p:attrNameLst>
                                      </p:cBhvr>
                                      <p:to>
                                        <p:strVal val="hidden"/>
                                      </p:to>
                                    </p:set>
                                  </p:childTnLst>
                                </p:cTn>
                              </p:par>
                              <p:par>
                                <p:cTn id="35" presetID="24" presetClass="exit" presetSubtype="0" fill="hold" grpId="0" nodeType="withEffect">
                                  <p:stCondLst>
                                    <p:cond delay="0"/>
                                  </p:stCondLst>
                                  <p:childTnLst>
                                    <p:anim to="" calcmode="lin" valueType="num">
                                      <p:cBhvr>
                                        <p:cTn id="36" dur="1"/>
                                        <p:tgtEl>
                                          <p:spTgt spid="4">
                                            <p:txEl>
                                              <p:pRg st="2" end="2"/>
                                            </p:txEl>
                                          </p:spTgt>
                                        </p:tgtEl>
                                        <p:attrNameLst>
                                          <p:attrName/>
                                        </p:attrNameLst>
                                      </p:cBhvr>
                                    </p:anim>
                                    <p:set>
                                      <p:cBhvr>
                                        <p:cTn id="37" dur="1" fill="hold">
                                          <p:stCondLst>
                                            <p:cond delay="0"/>
                                          </p:stCondLst>
                                        </p:cTn>
                                        <p:tgtEl>
                                          <p:spTgt spid="4">
                                            <p:txEl>
                                              <p:pRg st="2" end="2"/>
                                            </p:txEl>
                                          </p:spTgt>
                                        </p:tgtEl>
                                        <p:attrNameLst>
                                          <p:attrName>style.visibility</p:attrName>
                                        </p:attrNameLst>
                                      </p:cBhvr>
                                      <p:to>
                                        <p:strVal val="hidden"/>
                                      </p:to>
                                    </p:set>
                                  </p:childTnLst>
                                </p:cTn>
                              </p:par>
                              <p:par>
                                <p:cTn id="38" presetID="24" presetClass="exit" presetSubtype="0" fill="hold" grpId="0" nodeType="withEffect">
                                  <p:stCondLst>
                                    <p:cond delay="0"/>
                                  </p:stCondLst>
                                  <p:childTnLst>
                                    <p:anim to="" calcmode="lin" valueType="num">
                                      <p:cBhvr>
                                        <p:cTn id="39" dur="1"/>
                                        <p:tgtEl>
                                          <p:spTgt spid="4">
                                            <p:txEl>
                                              <p:pRg st="3" end="3"/>
                                            </p:txEl>
                                          </p:spTgt>
                                        </p:tgtEl>
                                        <p:attrNameLst>
                                          <p:attrName/>
                                        </p:attrNameLst>
                                      </p:cBhvr>
                                    </p:anim>
                                    <p:set>
                                      <p:cBhvr>
                                        <p:cTn id="40" dur="1" fill="hold">
                                          <p:stCondLst>
                                            <p:cond delay="0"/>
                                          </p:stCondLst>
                                        </p:cTn>
                                        <p:tgtEl>
                                          <p:spTgt spid="4">
                                            <p:txEl>
                                              <p:pRg st="3" end="3"/>
                                            </p:txEl>
                                          </p:spTgt>
                                        </p:tgtEl>
                                        <p:attrNameLst>
                                          <p:attrName>style.visibility</p:attrName>
                                        </p:attrNameLst>
                                      </p:cBhvr>
                                      <p:to>
                                        <p:strVal val="hidden"/>
                                      </p:to>
                                    </p:set>
                                  </p:childTnLst>
                                </p:cTn>
                              </p:par>
                              <p:par>
                                <p:cTn id="41" presetID="24" presetClass="exit" presetSubtype="0" fill="hold" grpId="0" nodeType="withEffect">
                                  <p:stCondLst>
                                    <p:cond delay="0"/>
                                  </p:stCondLst>
                                  <p:childTnLst>
                                    <p:anim to="" calcmode="lin" valueType="num">
                                      <p:cBhvr>
                                        <p:cTn id="42" dur="1"/>
                                        <p:tgtEl>
                                          <p:spTgt spid="4">
                                            <p:txEl>
                                              <p:pRg st="4" end="4"/>
                                            </p:txEl>
                                          </p:spTgt>
                                        </p:tgtEl>
                                        <p:attrNameLst>
                                          <p:attrName/>
                                        </p:attrNameLst>
                                      </p:cBhvr>
                                    </p:anim>
                                    <p:set>
                                      <p:cBhvr>
                                        <p:cTn id="43" dur="1" fill="hold">
                                          <p:stCondLst>
                                            <p:cond delay="0"/>
                                          </p:stCondLst>
                                        </p:cTn>
                                        <p:tgtEl>
                                          <p:spTgt spid="4">
                                            <p:txEl>
                                              <p:pRg st="4" end="4"/>
                                            </p:txEl>
                                          </p:spTgt>
                                        </p:tgtEl>
                                        <p:attrNameLst>
                                          <p:attrName>style.visibility</p:attrName>
                                        </p:attrNameLst>
                                      </p:cBhvr>
                                      <p:to>
                                        <p:strVal val="hidden"/>
                                      </p:to>
                                    </p:set>
                                  </p:childTnLst>
                                </p:cTn>
                              </p:par>
                              <p:par>
                                <p:cTn id="44" presetID="24" presetClass="exit" presetSubtype="0" fill="hold" nodeType="withEffect">
                                  <p:stCondLst>
                                    <p:cond delay="0"/>
                                  </p:stCondLst>
                                  <p:childTnLst>
                                    <p:anim to="" calcmode="lin" valueType="num">
                                      <p:cBhvr>
                                        <p:cTn id="45" dur="1"/>
                                        <p:tgtEl>
                                          <p:spTgt spid="3"/>
                                        </p:tgtEl>
                                        <p:attrNameLst>
                                          <p:attrName/>
                                        </p:attrNameLst>
                                      </p:cBhvr>
                                    </p:anim>
                                    <p:set>
                                      <p:cBhvr>
                                        <p:cTn id="46"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pPr algn="r"/>
            <a:r>
              <a:rPr lang="fa-IR" b="1" dirty="0" smtClean="0">
                <a:hlinkClick r:id="rId2"/>
              </a:rPr>
              <a:t>غني سازي</a:t>
            </a:r>
            <a:endParaRPr lang="fa-IR" dirty="0" smtClean="0"/>
          </a:p>
          <a:p>
            <a:pPr algn="r" rtl="1"/>
            <a:r>
              <a:rPr lang="fa-IR" b="1" dirty="0" smtClean="0"/>
              <a:t> </a:t>
            </a:r>
            <a:r>
              <a:rPr lang="fa-IR" dirty="0" smtClean="0"/>
              <a:t>هدف از غني سازي توليد اورانيومي است كه داراي درصد بالايي از ايزوتوپ ۲۳۵ </a:t>
            </a:r>
            <a:r>
              <a:rPr lang="en-US" dirty="0" smtClean="0"/>
              <a:t>U </a:t>
            </a:r>
            <a:r>
              <a:rPr lang="fa-IR" dirty="0" smtClean="0"/>
              <a:t>باشد. اورانيوم مورد استفاده در راكتورهاي اتمي بايد به حدي غني شود كه حاوي ۲ تا ۳ درصد اورانيوم ۲۳۵ باشد، در حالي كه اورانيومي كه در ساخت بمب اتمي بكار ميرود حداقل بايد حاوي ۹۰ درصد اورانيوم ۲۳۵ باشد. </a:t>
            </a:r>
          </a:p>
          <a:p>
            <a:pPr algn="r" rtl="1"/>
            <a:r>
              <a:rPr lang="fa-IR" dirty="0" smtClean="0"/>
              <a:t>يكي از روشهاي معمول غني سازي استفاده از دستگاههاي سانتريفوژ گاز است. سانتريفوژ از اتاقكي سيلندري شكل تشكيل شده كه با سرعت بسيار زياد حول محور خود مي چرخد. </a:t>
            </a:r>
          </a:p>
          <a:p>
            <a:pPr algn="r" rtl="1"/>
            <a:r>
              <a:rPr lang="fa-IR" dirty="0" smtClean="0"/>
              <a:t>هنگامي كه گاز هگزا فلوئوريد اورانيوم به داخل اين سيلندر دميده شود نيروي گريز از مركز ناشي از چرخش آن باعث ميشود كه مولكولهاي سبكتري كه حاوي اورانيوم ۲۳۵ است در مركز سيلندر متمركز شوند و مولكولهاي سنگينتري كه حاوي اورانيوم ۲۳۸ هستند در پايين سيلندر انباشته شوند. </a:t>
            </a:r>
          </a:p>
          <a:p>
            <a:pPr algn="r" rtl="1"/>
            <a:r>
              <a:rPr lang="fa-IR" dirty="0" smtClean="0"/>
              <a:t>اورانيوم ۲۳۵ غني شده اي كه از اين طريق بدست مي آيد سپس به داخل سانتريفوژ ديگري دميده ميشود تا درجه خلوص آن باز هم بالاتر رود. اين عمل بارها و بارها توسط سانتريفوژهاي متعددي كه بطور سري به يكديگر متصل ميشوند تكرار ميشود تا جايي كه اورانيوم ۲۳۵ با درصد خلوص مورد نياز بدست آيد. </a:t>
            </a:r>
          </a:p>
          <a:p>
            <a:pPr algn="r" rtl="1"/>
            <a:r>
              <a:rPr lang="fa-IR" dirty="0" smtClean="0"/>
              <a:t>آنچه كه پس از جدا سازي اورانيوم ۲۳۵ باقي ميماند به نام اورانيوم خالي يا فقير شده شناخته ميشود كه اساساً از اورانيوم ۲۳۸ تشكيل يافته است. اورانيوم خالي فلز بسيار سنگيني است كه اندكي خاصيت راديو اكتيويته دارد و از آن براي ساخت گلوله هاي توپ ضد زره پوش و اجزاي برخي جنگ افزار هاي ديگر از جمله منعكس كننده نوتروني در بمب اتمي استفاده مي شود.</a:t>
            </a:r>
          </a:p>
          <a:p>
            <a:pPr algn="r" rtl="1"/>
            <a:r>
              <a:rPr lang="fa-IR" dirty="0" smtClean="0"/>
              <a:t> يك شيوه ديگر غني سازي روشي موسوم به ديفيوژن يا روش انتشاري است. دراين روش گاز هگزافلوئوريد اورانيوم به داخل ستونهايي كه جدار آنها از اجسام متخلخل تشكيل شده دميده ميشود. سوراخهاي موجود در جسم متخلخل بايد قدري از قطر مولكول هگزافلوئوريد اورانيوم بزرگتر باشد.</a:t>
            </a:r>
          </a:p>
          <a:p>
            <a:pPr algn="r" rtl="1"/>
            <a:r>
              <a:rPr lang="fa-IR" dirty="0" smtClean="0"/>
              <a:t> در نتيجه اين كار مولكولهاي سبكتر حاوي اورانيوم ۲۳۵ با سرعت بيشتري در اين ستونها منتشر شده و تفكيك ميشوند. اين روش غني سازي نيز بايد مانند روش سانتريفوژ بارها و باره تكرار شود. </a:t>
            </a:r>
          </a:p>
          <a:p>
            <a:pPr algn="r" rtl="1"/>
            <a:r>
              <a:rPr lang="fa-IR" dirty="0" smtClean="0"/>
              <a:t>سانتریفیوژ هایی که برای غنی سازی اورانیوم استفاده می شود حالت خاصی دارند که برای گاز تهیه شده اند که به آنها </a:t>
            </a:r>
            <a:r>
              <a:rPr lang="en-US" dirty="0" smtClean="0"/>
              <a:t>Hyper-Centrifuge </a:t>
            </a:r>
            <a:r>
              <a:rPr lang="fa-IR" dirty="0" smtClean="0"/>
              <a:t>گفته می شود. پیش از آنکه دانشمندان از این روش برای غنی سازی اورانیوم استفاده کنند از تکنولوژی خاصی بنام </a:t>
            </a:r>
            <a:r>
              <a:rPr lang="en-US" dirty="0" smtClean="0"/>
              <a:t>Gaseous Diffusion </a:t>
            </a:r>
            <a:r>
              <a:rPr lang="fa-IR" dirty="0" smtClean="0"/>
              <a:t>به معنی پخش و توزیع گازی استفاده می کردند.</a:t>
            </a:r>
            <a:endParaRPr lang="fa-IR" dirty="0"/>
          </a:p>
        </p:txBody>
      </p:sp>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heel(4)">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 calcmode="lin" valueType="num">
                                      <p:cBhvr>
                                        <p:cTn id="12" dur="1000" fill="hold"/>
                                        <p:tgtEl>
                                          <p:spTgt spid="2">
                                            <p:txEl>
                                              <p:pRg st="2" end="2"/>
                                            </p:txEl>
                                          </p:spTgt>
                                        </p:tgtEl>
                                        <p:attrNameLst>
                                          <p:attrName>ppt_w</p:attrName>
                                        </p:attrNameLst>
                                      </p:cBhvr>
                                      <p:tavLst>
                                        <p:tav tm="0">
                                          <p:val>
                                            <p:strVal val="#ppt_w+.3"/>
                                          </p:val>
                                        </p:tav>
                                        <p:tav tm="100000">
                                          <p:val>
                                            <p:strVal val="#ppt_w"/>
                                          </p:val>
                                        </p:tav>
                                      </p:tavLst>
                                    </p:anim>
                                    <p:anim calcmode="lin" valueType="num">
                                      <p:cBhvr>
                                        <p:cTn id="13"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2">
                                            <p:txEl>
                                              <p:pRg st="2" end="2"/>
                                            </p:txEl>
                                          </p:spTgt>
                                        </p:tgtEl>
                                      </p:cBhvr>
                                    </p:animEffect>
                                  </p:childTnLst>
                                </p:cTn>
                              </p:par>
                              <p:par>
                                <p:cTn id="15" presetID="50" presetClass="entr" presetSubtype="0" decel="10000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p:cTn id="17" dur="1000" fill="hold"/>
                                        <p:tgtEl>
                                          <p:spTgt spid="2">
                                            <p:txEl>
                                              <p:pRg st="3" end="3"/>
                                            </p:txEl>
                                          </p:spTgt>
                                        </p:tgtEl>
                                        <p:attrNameLst>
                                          <p:attrName>ppt_w</p:attrName>
                                        </p:attrNameLst>
                                      </p:cBhvr>
                                      <p:tavLst>
                                        <p:tav tm="0">
                                          <p:val>
                                            <p:strVal val="#ppt_w+.3"/>
                                          </p:val>
                                        </p:tav>
                                        <p:tav tm="100000">
                                          <p:val>
                                            <p:strVal val="#ppt_w"/>
                                          </p:val>
                                        </p:tav>
                                      </p:tavLst>
                                    </p:anim>
                                    <p:anim calcmode="lin" valueType="num">
                                      <p:cBhvr>
                                        <p:cTn id="18"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19" dur="1000"/>
                                        <p:tgtEl>
                                          <p:spTgt spid="2">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9" presetClass="entr" presetSubtype="10"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 calcmode="lin" valueType="num">
                                      <p:cBhvr>
                                        <p:cTn id="24" dur="5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25" dur="5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wheel(4)">
                                      <p:cBhvr>
                                        <p:cTn id="30" dur="2000"/>
                                        <p:tgtEl>
                                          <p:spTgt spid="2">
                                            <p:txEl>
                                              <p:pRg st="5" end="5"/>
                                            </p:txEl>
                                          </p:spTgt>
                                        </p:tgtEl>
                                      </p:cBhvr>
                                    </p:animEffect>
                                  </p:childTnLst>
                                </p:cTn>
                              </p:par>
                              <p:par>
                                <p:cTn id="31" presetID="21" presetClass="entr" presetSubtype="4" fill="hold"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wheel(4)">
                                      <p:cBhvr>
                                        <p:cTn id="33" dur="2000"/>
                                        <p:tgtEl>
                                          <p:spTgt spid="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5" presetClass="entr" presetSubtype="0" fill="hold" nodeType="click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 calcmode="lin" valueType="num">
                                      <p:cBhvr>
                                        <p:cTn id="38"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39"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40" dur="1000" fill="hold"/>
                                        <p:tgtEl>
                                          <p:spTgt spid="2">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2">
                                            <p:txEl>
                                              <p:pRg st="7" end="7"/>
                                            </p:txEl>
                                          </p:spTgt>
                                        </p:tgtEl>
                                        <p:attrNameLst>
                                          <p:attrName>ppt_y</p:attrName>
                                        </p:attrNameLst>
                                      </p:cBhvr>
                                      <p:tavLst>
                                        <p:tav tm="0" fmla="#ppt_y+(sin(-2*pi*(1-$))*-#ppt_x+cos(-2*pi*(1-$))*(1-#ppt_y))*(1-$)">
                                          <p:val>
                                            <p:fltVal val="0"/>
                                          </p:val>
                                        </p:tav>
                                        <p:tav tm="100000">
                                          <p:val>
                                            <p:fltVal val="1"/>
                                          </p:val>
                                        </p:tav>
                                      </p:tavLst>
                                    </p:anim>
                                  </p:childTnLst>
                                </p:cTn>
                              </p:par>
                              <p:par>
                                <p:cTn id="42" presetID="15" presetClass="entr" presetSubtype="0" fill="hold" nodeType="withEffect">
                                  <p:stCondLst>
                                    <p:cond delay="0"/>
                                  </p:stCondLst>
                                  <p:childTnLst>
                                    <p:set>
                                      <p:cBhvr>
                                        <p:cTn id="43" dur="1" fill="hold">
                                          <p:stCondLst>
                                            <p:cond delay="0"/>
                                          </p:stCondLst>
                                        </p:cTn>
                                        <p:tgtEl>
                                          <p:spTgt spid="2">
                                            <p:txEl>
                                              <p:pRg st="8" end="8"/>
                                            </p:txEl>
                                          </p:spTgt>
                                        </p:tgtEl>
                                        <p:attrNameLst>
                                          <p:attrName>style.visibility</p:attrName>
                                        </p:attrNameLst>
                                      </p:cBhvr>
                                      <p:to>
                                        <p:strVal val="visible"/>
                                      </p:to>
                                    </p:set>
                                    <p:anim calcmode="lin" valueType="num">
                                      <p:cBhvr>
                                        <p:cTn id="44" dur="1000" fill="hold"/>
                                        <p:tgtEl>
                                          <p:spTgt spid="2">
                                            <p:txEl>
                                              <p:pRg st="8" end="8"/>
                                            </p:txEl>
                                          </p:spTgt>
                                        </p:tgtEl>
                                        <p:attrNameLst>
                                          <p:attrName>ppt_w</p:attrName>
                                        </p:attrNameLst>
                                      </p:cBhvr>
                                      <p:tavLst>
                                        <p:tav tm="0">
                                          <p:val>
                                            <p:fltVal val="0"/>
                                          </p:val>
                                        </p:tav>
                                        <p:tav tm="100000">
                                          <p:val>
                                            <p:strVal val="#ppt_w"/>
                                          </p:val>
                                        </p:tav>
                                      </p:tavLst>
                                    </p:anim>
                                    <p:anim calcmode="lin" valueType="num">
                                      <p:cBhvr>
                                        <p:cTn id="45" dur="1000" fill="hold"/>
                                        <p:tgtEl>
                                          <p:spTgt spid="2">
                                            <p:txEl>
                                              <p:pRg st="8" end="8"/>
                                            </p:txEl>
                                          </p:spTgt>
                                        </p:tgtEl>
                                        <p:attrNameLst>
                                          <p:attrName>ppt_h</p:attrName>
                                        </p:attrNameLst>
                                      </p:cBhvr>
                                      <p:tavLst>
                                        <p:tav tm="0">
                                          <p:val>
                                            <p:fltVal val="0"/>
                                          </p:val>
                                        </p:tav>
                                        <p:tav tm="100000">
                                          <p:val>
                                            <p:strVal val="#ppt_h"/>
                                          </p:val>
                                        </p:tav>
                                      </p:tavLst>
                                    </p:anim>
                                    <p:anim calcmode="lin" valueType="num">
                                      <p:cBhvr>
                                        <p:cTn id="46" dur="1000" fill="hold"/>
                                        <p:tgtEl>
                                          <p:spTgt spid="2">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2">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8" fill="hold">
                      <p:stCondLst>
                        <p:cond delay="indefinite"/>
                      </p:stCondLst>
                      <p:childTnLst>
                        <p:par>
                          <p:cTn id="49" fill="hold">
                            <p:stCondLst>
                              <p:cond delay="0"/>
                            </p:stCondLst>
                            <p:childTnLst>
                              <p:par>
                                <p:cTn id="50" presetID="24" presetClass="exit" presetSubtype="0" fill="hold" nodeType="clickEffect">
                                  <p:stCondLst>
                                    <p:cond delay="0"/>
                                  </p:stCondLst>
                                  <p:childTnLst>
                                    <p:anim to="" calcmode="lin" valueType="num">
                                      <p:cBhvr>
                                        <p:cTn id="51" dur="1"/>
                                        <p:tgtEl>
                                          <p:spTgt spid="2">
                                            <p:txEl>
                                              <p:pRg st="0" end="0"/>
                                            </p:txEl>
                                          </p:spTgt>
                                        </p:tgtEl>
                                        <p:attrNameLst>
                                          <p:attrName/>
                                        </p:attrNameLst>
                                      </p:cBhvr>
                                    </p:anim>
                                    <p:set>
                                      <p:cBhvr>
                                        <p:cTn id="52" dur="1" fill="hold">
                                          <p:stCondLst>
                                            <p:cond delay="0"/>
                                          </p:stCondLst>
                                        </p:cTn>
                                        <p:tgtEl>
                                          <p:spTgt spid="2">
                                            <p:txEl>
                                              <p:pRg st="0" end="0"/>
                                            </p:txEl>
                                          </p:spTgt>
                                        </p:tgtEl>
                                        <p:attrNameLst>
                                          <p:attrName>style.visibility</p:attrName>
                                        </p:attrNameLst>
                                      </p:cBhvr>
                                      <p:to>
                                        <p:strVal val="hidden"/>
                                      </p:to>
                                    </p:set>
                                  </p:childTnLst>
                                </p:cTn>
                              </p:par>
                              <p:par>
                                <p:cTn id="53" presetID="24" presetClass="exit" presetSubtype="0" fill="hold" nodeType="withEffect">
                                  <p:stCondLst>
                                    <p:cond delay="0"/>
                                  </p:stCondLst>
                                  <p:childTnLst>
                                    <p:anim to="" calcmode="lin" valueType="num">
                                      <p:cBhvr>
                                        <p:cTn id="54" dur="1"/>
                                        <p:tgtEl>
                                          <p:spTgt spid="2">
                                            <p:txEl>
                                              <p:pRg st="1" end="1"/>
                                            </p:txEl>
                                          </p:spTgt>
                                        </p:tgtEl>
                                        <p:attrNameLst>
                                          <p:attrName/>
                                        </p:attrNameLst>
                                      </p:cBhvr>
                                    </p:anim>
                                    <p:set>
                                      <p:cBhvr>
                                        <p:cTn id="55" dur="1" fill="hold">
                                          <p:stCondLst>
                                            <p:cond delay="0"/>
                                          </p:stCondLst>
                                        </p:cTn>
                                        <p:tgtEl>
                                          <p:spTgt spid="2">
                                            <p:txEl>
                                              <p:pRg st="1" end="1"/>
                                            </p:txEl>
                                          </p:spTgt>
                                        </p:tgtEl>
                                        <p:attrNameLst>
                                          <p:attrName>style.visibility</p:attrName>
                                        </p:attrNameLst>
                                      </p:cBhvr>
                                      <p:to>
                                        <p:strVal val="hidden"/>
                                      </p:to>
                                    </p:set>
                                  </p:childTnLst>
                                </p:cTn>
                              </p:par>
                              <p:par>
                                <p:cTn id="56" presetID="24" presetClass="exit" presetSubtype="0" fill="hold" nodeType="withEffect">
                                  <p:stCondLst>
                                    <p:cond delay="0"/>
                                  </p:stCondLst>
                                  <p:childTnLst>
                                    <p:anim to="" calcmode="lin" valueType="num">
                                      <p:cBhvr>
                                        <p:cTn id="57" dur="1"/>
                                        <p:tgtEl>
                                          <p:spTgt spid="2">
                                            <p:txEl>
                                              <p:pRg st="2" end="2"/>
                                            </p:txEl>
                                          </p:spTgt>
                                        </p:tgtEl>
                                        <p:attrNameLst>
                                          <p:attrName/>
                                        </p:attrNameLst>
                                      </p:cBhvr>
                                    </p:anim>
                                    <p:set>
                                      <p:cBhvr>
                                        <p:cTn id="58" dur="1" fill="hold">
                                          <p:stCondLst>
                                            <p:cond delay="0"/>
                                          </p:stCondLst>
                                        </p:cTn>
                                        <p:tgtEl>
                                          <p:spTgt spid="2">
                                            <p:txEl>
                                              <p:pRg st="2" end="2"/>
                                            </p:txEl>
                                          </p:spTgt>
                                        </p:tgtEl>
                                        <p:attrNameLst>
                                          <p:attrName>style.visibility</p:attrName>
                                        </p:attrNameLst>
                                      </p:cBhvr>
                                      <p:to>
                                        <p:strVal val="hidden"/>
                                      </p:to>
                                    </p:set>
                                  </p:childTnLst>
                                </p:cTn>
                              </p:par>
                              <p:par>
                                <p:cTn id="59" presetID="24" presetClass="exit" presetSubtype="0" fill="hold" nodeType="withEffect">
                                  <p:stCondLst>
                                    <p:cond delay="0"/>
                                  </p:stCondLst>
                                  <p:childTnLst>
                                    <p:anim to="" calcmode="lin" valueType="num">
                                      <p:cBhvr>
                                        <p:cTn id="60" dur="1"/>
                                        <p:tgtEl>
                                          <p:spTgt spid="2">
                                            <p:txEl>
                                              <p:pRg st="3" end="3"/>
                                            </p:txEl>
                                          </p:spTgt>
                                        </p:tgtEl>
                                        <p:attrNameLst>
                                          <p:attrName/>
                                        </p:attrNameLst>
                                      </p:cBhvr>
                                    </p:anim>
                                    <p:set>
                                      <p:cBhvr>
                                        <p:cTn id="61" dur="1" fill="hold">
                                          <p:stCondLst>
                                            <p:cond delay="0"/>
                                          </p:stCondLst>
                                        </p:cTn>
                                        <p:tgtEl>
                                          <p:spTgt spid="2">
                                            <p:txEl>
                                              <p:pRg st="3" end="3"/>
                                            </p:txEl>
                                          </p:spTgt>
                                        </p:tgtEl>
                                        <p:attrNameLst>
                                          <p:attrName>style.visibility</p:attrName>
                                        </p:attrNameLst>
                                      </p:cBhvr>
                                      <p:to>
                                        <p:strVal val="hidden"/>
                                      </p:to>
                                    </p:set>
                                  </p:childTnLst>
                                </p:cTn>
                              </p:par>
                              <p:par>
                                <p:cTn id="62" presetID="24" presetClass="exit" presetSubtype="0" fill="hold" nodeType="withEffect">
                                  <p:stCondLst>
                                    <p:cond delay="0"/>
                                  </p:stCondLst>
                                  <p:childTnLst>
                                    <p:anim to="" calcmode="lin" valueType="num">
                                      <p:cBhvr>
                                        <p:cTn id="63" dur="1"/>
                                        <p:tgtEl>
                                          <p:spTgt spid="2">
                                            <p:txEl>
                                              <p:pRg st="4" end="4"/>
                                            </p:txEl>
                                          </p:spTgt>
                                        </p:tgtEl>
                                        <p:attrNameLst>
                                          <p:attrName/>
                                        </p:attrNameLst>
                                      </p:cBhvr>
                                    </p:anim>
                                    <p:set>
                                      <p:cBhvr>
                                        <p:cTn id="64" dur="1" fill="hold">
                                          <p:stCondLst>
                                            <p:cond delay="0"/>
                                          </p:stCondLst>
                                        </p:cTn>
                                        <p:tgtEl>
                                          <p:spTgt spid="2">
                                            <p:txEl>
                                              <p:pRg st="4" end="4"/>
                                            </p:txEl>
                                          </p:spTgt>
                                        </p:tgtEl>
                                        <p:attrNameLst>
                                          <p:attrName>style.visibility</p:attrName>
                                        </p:attrNameLst>
                                      </p:cBhvr>
                                      <p:to>
                                        <p:strVal val="hidden"/>
                                      </p:to>
                                    </p:set>
                                  </p:childTnLst>
                                </p:cTn>
                              </p:par>
                              <p:par>
                                <p:cTn id="65" presetID="24" presetClass="exit" presetSubtype="0" fill="hold" nodeType="withEffect">
                                  <p:stCondLst>
                                    <p:cond delay="0"/>
                                  </p:stCondLst>
                                  <p:childTnLst>
                                    <p:anim to="" calcmode="lin" valueType="num">
                                      <p:cBhvr>
                                        <p:cTn id="66" dur="1"/>
                                        <p:tgtEl>
                                          <p:spTgt spid="2">
                                            <p:txEl>
                                              <p:pRg st="5" end="5"/>
                                            </p:txEl>
                                          </p:spTgt>
                                        </p:tgtEl>
                                        <p:attrNameLst>
                                          <p:attrName/>
                                        </p:attrNameLst>
                                      </p:cBhvr>
                                    </p:anim>
                                    <p:set>
                                      <p:cBhvr>
                                        <p:cTn id="67" dur="1" fill="hold">
                                          <p:stCondLst>
                                            <p:cond delay="0"/>
                                          </p:stCondLst>
                                        </p:cTn>
                                        <p:tgtEl>
                                          <p:spTgt spid="2">
                                            <p:txEl>
                                              <p:pRg st="5" end="5"/>
                                            </p:txEl>
                                          </p:spTgt>
                                        </p:tgtEl>
                                        <p:attrNameLst>
                                          <p:attrName>style.visibility</p:attrName>
                                        </p:attrNameLst>
                                      </p:cBhvr>
                                      <p:to>
                                        <p:strVal val="hidden"/>
                                      </p:to>
                                    </p:set>
                                  </p:childTnLst>
                                </p:cTn>
                              </p:par>
                              <p:par>
                                <p:cTn id="68" presetID="24" presetClass="exit" presetSubtype="0" fill="hold" nodeType="withEffect">
                                  <p:stCondLst>
                                    <p:cond delay="0"/>
                                  </p:stCondLst>
                                  <p:childTnLst>
                                    <p:anim to="" calcmode="lin" valueType="num">
                                      <p:cBhvr>
                                        <p:cTn id="69" dur="1"/>
                                        <p:tgtEl>
                                          <p:spTgt spid="2">
                                            <p:txEl>
                                              <p:pRg st="6" end="6"/>
                                            </p:txEl>
                                          </p:spTgt>
                                        </p:tgtEl>
                                        <p:attrNameLst>
                                          <p:attrName/>
                                        </p:attrNameLst>
                                      </p:cBhvr>
                                    </p:anim>
                                    <p:set>
                                      <p:cBhvr>
                                        <p:cTn id="70" dur="1" fill="hold">
                                          <p:stCondLst>
                                            <p:cond delay="0"/>
                                          </p:stCondLst>
                                        </p:cTn>
                                        <p:tgtEl>
                                          <p:spTgt spid="2">
                                            <p:txEl>
                                              <p:pRg st="6" end="6"/>
                                            </p:txEl>
                                          </p:spTgt>
                                        </p:tgtEl>
                                        <p:attrNameLst>
                                          <p:attrName>style.visibility</p:attrName>
                                        </p:attrNameLst>
                                      </p:cBhvr>
                                      <p:to>
                                        <p:strVal val="hidden"/>
                                      </p:to>
                                    </p:set>
                                  </p:childTnLst>
                                </p:cTn>
                              </p:par>
                              <p:par>
                                <p:cTn id="71" presetID="24" presetClass="exit" presetSubtype="0" fill="hold" nodeType="withEffect">
                                  <p:stCondLst>
                                    <p:cond delay="0"/>
                                  </p:stCondLst>
                                  <p:childTnLst>
                                    <p:anim to="" calcmode="lin" valueType="num">
                                      <p:cBhvr>
                                        <p:cTn id="72" dur="1"/>
                                        <p:tgtEl>
                                          <p:spTgt spid="2">
                                            <p:txEl>
                                              <p:pRg st="7" end="7"/>
                                            </p:txEl>
                                          </p:spTgt>
                                        </p:tgtEl>
                                        <p:attrNameLst>
                                          <p:attrName/>
                                        </p:attrNameLst>
                                      </p:cBhvr>
                                    </p:anim>
                                    <p:set>
                                      <p:cBhvr>
                                        <p:cTn id="73" dur="1" fill="hold">
                                          <p:stCondLst>
                                            <p:cond delay="0"/>
                                          </p:stCondLst>
                                        </p:cTn>
                                        <p:tgtEl>
                                          <p:spTgt spid="2">
                                            <p:txEl>
                                              <p:pRg st="7" end="7"/>
                                            </p:txEl>
                                          </p:spTgt>
                                        </p:tgtEl>
                                        <p:attrNameLst>
                                          <p:attrName>style.visibility</p:attrName>
                                        </p:attrNameLst>
                                      </p:cBhvr>
                                      <p:to>
                                        <p:strVal val="hidden"/>
                                      </p:to>
                                    </p:set>
                                  </p:childTnLst>
                                </p:cTn>
                              </p:par>
                              <p:par>
                                <p:cTn id="74" presetID="24" presetClass="exit" presetSubtype="0" fill="hold" nodeType="withEffect">
                                  <p:stCondLst>
                                    <p:cond delay="0"/>
                                  </p:stCondLst>
                                  <p:childTnLst>
                                    <p:anim to="" calcmode="lin" valueType="num">
                                      <p:cBhvr>
                                        <p:cTn id="75" dur="1"/>
                                        <p:tgtEl>
                                          <p:spTgt spid="2">
                                            <p:txEl>
                                              <p:pRg st="8" end="8"/>
                                            </p:txEl>
                                          </p:spTgt>
                                        </p:tgtEl>
                                        <p:attrNameLst>
                                          <p:attrName/>
                                        </p:attrNameLst>
                                      </p:cBhvr>
                                    </p:anim>
                                    <p:set>
                                      <p:cBhvr>
                                        <p:cTn id="76" dur="1" fill="hold">
                                          <p:stCondLst>
                                            <p:cond delay="0"/>
                                          </p:stCondLst>
                                        </p:cTn>
                                        <p:tgtEl>
                                          <p:spTgt spid="2">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r>
              <a:rPr lang="fa-IR" altLang="zh-CN" dirty="0" smtClean="0">
                <a:ea typeface="宋体" charset="-122"/>
              </a:rPr>
              <a:t>ساختار اتم </a:t>
            </a:r>
            <a:endParaRPr lang="zh-CN" altLang="en-US" dirty="0">
              <a:ea typeface="宋体" charset="-122"/>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43010"/>
                                        </p:tgtEl>
                                        <p:attrNameLst>
                                          <p:attrName>style.visibility</p:attrName>
                                        </p:attrNameLst>
                                      </p:cBhvr>
                                      <p:to>
                                        <p:strVal val="visible"/>
                                      </p:to>
                                    </p:set>
                                    <p:animEffect transition="in" filter="fade">
                                      <p:cBhvr>
                                        <p:cTn id="7" dur="2000"/>
                                        <p:tgtEl>
                                          <p:spTgt spid="43010"/>
                                        </p:tgtEl>
                                      </p:cBhvr>
                                    </p:animEffect>
                                    <p:anim calcmode="lin" valueType="num">
                                      <p:cBhvr>
                                        <p:cTn id="8" dur="2000" fill="hold"/>
                                        <p:tgtEl>
                                          <p:spTgt spid="43010"/>
                                        </p:tgtEl>
                                        <p:attrNameLst>
                                          <p:attrName>ppt_w</p:attrName>
                                        </p:attrNameLst>
                                      </p:cBhvr>
                                      <p:tavLst>
                                        <p:tav tm="0" fmla="#ppt_w*sin(2.5*pi*$)">
                                          <p:val>
                                            <p:fltVal val="0"/>
                                          </p:val>
                                        </p:tav>
                                        <p:tav tm="100000">
                                          <p:val>
                                            <p:fltVal val="1"/>
                                          </p:val>
                                        </p:tav>
                                      </p:tavLst>
                                    </p:anim>
                                    <p:anim calcmode="lin" valueType="num">
                                      <p:cBhvr>
                                        <p:cTn id="9" dur="2000" fill="hold"/>
                                        <p:tgtEl>
                                          <p:spTgt spid="43010"/>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2" presetClass="exit" presetSubtype="4" fill="hold" grpId="1" nodeType="clickEffect">
                                  <p:stCondLst>
                                    <p:cond delay="0"/>
                                  </p:stCondLst>
                                  <p:iterate type="lt">
                                    <p:tmPct val="0"/>
                                  </p:iterate>
                                  <p:childTnLst>
                                    <p:animEffect transition="out" filter="slide(fromBottom)">
                                      <p:cBhvr>
                                        <p:cTn id="13" dur="500"/>
                                        <p:tgtEl>
                                          <p:spTgt spid="43010"/>
                                        </p:tgtEl>
                                      </p:cBhvr>
                                    </p:animEffect>
                                    <p:set>
                                      <p:cBhvr>
                                        <p:cTn id="14" dur="1" fill="hold">
                                          <p:stCondLst>
                                            <p:cond delay="499"/>
                                          </p:stCondLst>
                                        </p:cTn>
                                        <p:tgtEl>
                                          <p:spTgt spid="430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0"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pPr algn="r"/>
            <a:r>
              <a:rPr lang="fa-IR" b="1" dirty="0" smtClean="0">
                <a:hlinkClick r:id="rId2"/>
              </a:rPr>
              <a:t>راكتور هسته اي</a:t>
            </a:r>
            <a:endParaRPr lang="fa-IR" sz="2000" dirty="0" smtClean="0"/>
          </a:p>
          <a:p>
            <a:pPr algn="r" rtl="1"/>
            <a:r>
              <a:rPr lang="fa-IR" sz="2000" dirty="0" smtClean="0"/>
              <a:t> راكتور هسته اي وسيله ايست كه در آن فرايند شكافت هسته اي بصورت كنترل شده انجام مي گيرد. انرژي حرارتي بدست آمده از اين طريق را مي توان براي بخار كردن آب و به گردش درآوردن توربين هاي بخار ژنراتورهاي الكتريكي مورد استفاده قرار داد.</a:t>
            </a:r>
          </a:p>
          <a:p>
            <a:pPr algn="r" rtl="1"/>
            <a:r>
              <a:rPr lang="fa-IR" sz="2000" dirty="0" smtClean="0"/>
              <a:t> اورانيوم غني شده ، معمولا به صورت قرصهائي كه سطح مقطعشان به اندازه يك سكه معمولي و ضخامتشان در حدود دو و نيم سانتيمتر است در راكتورها به مصرف ميرسند. اين قرصها روي هم قرار داده شده و ميله هايي را تشكيل ميدهند كه به ميله سوخت موسوم است.</a:t>
            </a:r>
          </a:p>
          <a:p>
            <a:pPr algn="r" rtl="1"/>
            <a:r>
              <a:rPr lang="fa-IR" sz="2000" dirty="0" smtClean="0"/>
              <a:t> ميله هاي سوخت سپس در بسته هاي چندتائي دسته بندي شده و تحت فشار و در محيطي عايقبندي شده نگهداري مي شوند. </a:t>
            </a:r>
          </a:p>
          <a:p>
            <a:pPr algn="r" rtl="1"/>
            <a:r>
              <a:rPr lang="fa-IR" sz="2000" dirty="0" smtClean="0"/>
              <a:t>در بسياري از نيروگاهها براي جلوگيري از گرم شدن بسته هاي سوخت در داخل راكتور، اين بسته ها را داخل آب سرد فرو مي برند. در نيروگاههاي ديگر براي خنك نگه داشتن هسته راكتور ، يعني جائي كه فرايند شكافت هسته اي در آن رخ ميدهد ، از فلز مايع (سديم) يا گاز دي اكسيد كربن استفاده مي شود. براي توليد انرژي گرمائي از طريق فرايند شكافت هسته اي ، اورانيومي كه در هسته راكتور قرار داده ميشود بايد از جرم بحراني بيشتر (فوق بحراني) باشد. </a:t>
            </a:r>
          </a:p>
          <a:p>
            <a:pPr algn="r" rtl="1"/>
            <a:r>
              <a:rPr lang="fa-IR" sz="2000" dirty="0" smtClean="0"/>
              <a:t>يعني اورانيوم مورد استفاده بايد به حدي غني شده باشد كه امكان آغاز يك واكنش زنجيره اي مداوم وجود داشته باشد. براي تنظيم و كنترل فرايند شكافت هسته اي در يك راكتور از ميله هاي كنترلي كه معمولا از جنس كادميوم است استفاده ميشود. </a:t>
            </a:r>
          </a:p>
          <a:p>
            <a:pPr algn="r" rtl="1"/>
            <a:r>
              <a:rPr lang="fa-IR" sz="2000" dirty="0" smtClean="0"/>
              <a:t>اين ميله ها با جذب نوترونهاي آزاد در داخل راكتور از تسريع واكنشهاي زنجيره اي جلوگيري ميكند. زيرا با كاهش تعداد نوترونها ، تعداد واكنشهاي زنجيره اي نيز كاهش مي یابد. حدوداً ۴۰۰ نيروگاه هسته اي در سرتاسر جهان فعال هستند كه تقريبا ۱۷ درصد كل برق مصرفي در جهان را تامين مي كنند. </a:t>
            </a:r>
          </a:p>
          <a:p>
            <a:pPr algn="r" rtl="1"/>
            <a:r>
              <a:rPr lang="fa-IR" sz="2000" dirty="0" smtClean="0"/>
              <a:t>از جمله كاربردهاي ديگر راكتورهاي هسته اي، توليد نيروي محركه لازم براي جابجايي ناوها و زيردريايي هاي اتمي است</a:t>
            </a:r>
            <a:r>
              <a:rPr lang="fa-IR" dirty="0" smtClean="0"/>
              <a:t>.</a:t>
            </a:r>
            <a:endParaRPr lang="fa-IR"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7" presetClass="entr" presetSubtype="4" fill="hold"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 calcmode="lin" valueType="num">
                                      <p:cBhvr additive="base">
                                        <p:cTn id="29" dur="5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0" dur="5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fade">
                                      <p:cBhvr>
                                        <p:cTn id="35" dur="1000"/>
                                        <p:tgtEl>
                                          <p:spTgt spid="2">
                                            <p:txEl>
                                              <p:pRg st="3" end="3"/>
                                            </p:txEl>
                                          </p:spTgt>
                                        </p:tgtEl>
                                      </p:cBhvr>
                                    </p:animEffect>
                                    <p:anim calcmode="lin" valueType="num">
                                      <p:cBhvr>
                                        <p:cTn id="3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2">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2">
                                            <p:txEl>
                                              <p:pRg st="3" end="3"/>
                                            </p:txEl>
                                          </p:spTgt>
                                        </p:tgtEl>
                                        <p:attrNameLst>
                                          <p:attrName>ppt_y</p:attrName>
                                        </p:attrNameLst>
                                      </p:cBhvr>
                                      <p:tavLst>
                                        <p:tav tm="0">
                                          <p:val>
                                            <p:strVal val="#ppt_y-.03"/>
                                          </p:val>
                                        </p:tav>
                                        <p:tav tm="100000">
                                          <p:val>
                                            <p:strVal val="#ppt_y"/>
                                          </p:val>
                                        </p:tav>
                                      </p:tavLst>
                                    </p:anim>
                                  </p:childTnLst>
                                </p:cTn>
                              </p:par>
                              <p:par>
                                <p:cTn id="39" presetID="37" presetClass="entr" presetSubtype="0" fill="hold" nodeType="with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2">
                                            <p:txEl>
                                              <p:pRg st="4" end="4"/>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6" presetClass="entr" presetSubtype="26" fill="hold" nodeType="clickEffect">
                                  <p:stCondLst>
                                    <p:cond delay="0"/>
                                  </p:stCondLst>
                                  <p:childTnLst>
                                    <p:set>
                                      <p:cBhvr>
                                        <p:cTn id="52" dur="1" fill="hold">
                                          <p:stCondLst>
                                            <p:cond delay="0"/>
                                          </p:stCondLst>
                                        </p:cTn>
                                        <p:tgtEl>
                                          <p:spTgt spid="2">
                                            <p:txEl>
                                              <p:pRg st="6" end="6"/>
                                            </p:txEl>
                                          </p:spTgt>
                                        </p:tgtEl>
                                        <p:attrNameLst>
                                          <p:attrName>style.visibility</p:attrName>
                                        </p:attrNameLst>
                                      </p:cBhvr>
                                      <p:to>
                                        <p:strVal val="visible"/>
                                      </p:to>
                                    </p:set>
                                    <p:animEffect transition="in" filter="barn(inHorizontal)">
                                      <p:cBhvr>
                                        <p:cTn id="53" dur="500"/>
                                        <p:tgtEl>
                                          <p:spTgt spid="2">
                                            <p:txEl>
                                              <p:pRg st="6" end="6"/>
                                            </p:txEl>
                                          </p:spTgt>
                                        </p:tgtEl>
                                      </p:cBhvr>
                                    </p:animEffect>
                                  </p:childTnLst>
                                </p:cTn>
                              </p:par>
                              <p:par>
                                <p:cTn id="54" presetID="16" presetClass="entr" presetSubtype="26" fill="hold" nodeType="with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barn(inHorizontal)">
                                      <p:cBhvr>
                                        <p:cTn id="56" dur="500"/>
                                        <p:tgtEl>
                                          <p:spTgt spid="2">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4" presetClass="exit" presetSubtype="0" fill="hold" nodeType="clickEffect">
                                  <p:stCondLst>
                                    <p:cond delay="0"/>
                                  </p:stCondLst>
                                  <p:childTnLst>
                                    <p:anim to="" calcmode="lin" valueType="num">
                                      <p:cBhvr>
                                        <p:cTn id="60" dur="1"/>
                                        <p:tgtEl>
                                          <p:spTgt spid="2">
                                            <p:txEl>
                                              <p:pRg st="0" end="0"/>
                                            </p:txEl>
                                          </p:spTgt>
                                        </p:tgtEl>
                                        <p:attrNameLst>
                                          <p:attrName/>
                                        </p:attrNameLst>
                                      </p:cBhvr>
                                    </p:anim>
                                    <p:set>
                                      <p:cBhvr>
                                        <p:cTn id="61" dur="1" fill="hold">
                                          <p:stCondLst>
                                            <p:cond delay="0"/>
                                          </p:stCondLst>
                                        </p:cTn>
                                        <p:tgtEl>
                                          <p:spTgt spid="2">
                                            <p:txEl>
                                              <p:pRg st="0" end="0"/>
                                            </p:txEl>
                                          </p:spTgt>
                                        </p:tgtEl>
                                        <p:attrNameLst>
                                          <p:attrName>style.visibility</p:attrName>
                                        </p:attrNameLst>
                                      </p:cBhvr>
                                      <p:to>
                                        <p:strVal val="hidden"/>
                                      </p:to>
                                    </p:set>
                                  </p:childTnLst>
                                </p:cTn>
                              </p:par>
                              <p:par>
                                <p:cTn id="62" presetID="24" presetClass="exit" presetSubtype="0" fill="hold" nodeType="withEffect">
                                  <p:stCondLst>
                                    <p:cond delay="0"/>
                                  </p:stCondLst>
                                  <p:childTnLst>
                                    <p:anim to="" calcmode="lin" valueType="num">
                                      <p:cBhvr>
                                        <p:cTn id="63" dur="1"/>
                                        <p:tgtEl>
                                          <p:spTgt spid="2">
                                            <p:txEl>
                                              <p:pRg st="1" end="1"/>
                                            </p:txEl>
                                          </p:spTgt>
                                        </p:tgtEl>
                                        <p:attrNameLst>
                                          <p:attrName/>
                                        </p:attrNameLst>
                                      </p:cBhvr>
                                    </p:anim>
                                    <p:set>
                                      <p:cBhvr>
                                        <p:cTn id="64" dur="1" fill="hold">
                                          <p:stCondLst>
                                            <p:cond delay="0"/>
                                          </p:stCondLst>
                                        </p:cTn>
                                        <p:tgtEl>
                                          <p:spTgt spid="2">
                                            <p:txEl>
                                              <p:pRg st="1" end="1"/>
                                            </p:txEl>
                                          </p:spTgt>
                                        </p:tgtEl>
                                        <p:attrNameLst>
                                          <p:attrName>style.visibility</p:attrName>
                                        </p:attrNameLst>
                                      </p:cBhvr>
                                      <p:to>
                                        <p:strVal val="hidden"/>
                                      </p:to>
                                    </p:set>
                                  </p:childTnLst>
                                </p:cTn>
                              </p:par>
                              <p:par>
                                <p:cTn id="65" presetID="24" presetClass="exit" presetSubtype="0" fill="hold" nodeType="withEffect">
                                  <p:stCondLst>
                                    <p:cond delay="0"/>
                                  </p:stCondLst>
                                  <p:childTnLst>
                                    <p:anim to="" calcmode="lin" valueType="num">
                                      <p:cBhvr>
                                        <p:cTn id="66" dur="1"/>
                                        <p:tgtEl>
                                          <p:spTgt spid="2">
                                            <p:txEl>
                                              <p:pRg st="2" end="2"/>
                                            </p:txEl>
                                          </p:spTgt>
                                        </p:tgtEl>
                                        <p:attrNameLst>
                                          <p:attrName/>
                                        </p:attrNameLst>
                                      </p:cBhvr>
                                    </p:anim>
                                    <p:set>
                                      <p:cBhvr>
                                        <p:cTn id="67" dur="1" fill="hold">
                                          <p:stCondLst>
                                            <p:cond delay="0"/>
                                          </p:stCondLst>
                                        </p:cTn>
                                        <p:tgtEl>
                                          <p:spTgt spid="2">
                                            <p:txEl>
                                              <p:pRg st="2" end="2"/>
                                            </p:txEl>
                                          </p:spTgt>
                                        </p:tgtEl>
                                        <p:attrNameLst>
                                          <p:attrName>style.visibility</p:attrName>
                                        </p:attrNameLst>
                                      </p:cBhvr>
                                      <p:to>
                                        <p:strVal val="hidden"/>
                                      </p:to>
                                    </p:set>
                                  </p:childTnLst>
                                </p:cTn>
                              </p:par>
                              <p:par>
                                <p:cTn id="68" presetID="24" presetClass="exit" presetSubtype="0" fill="hold" nodeType="withEffect">
                                  <p:stCondLst>
                                    <p:cond delay="0"/>
                                  </p:stCondLst>
                                  <p:childTnLst>
                                    <p:anim to="" calcmode="lin" valueType="num">
                                      <p:cBhvr>
                                        <p:cTn id="69" dur="1"/>
                                        <p:tgtEl>
                                          <p:spTgt spid="2">
                                            <p:txEl>
                                              <p:pRg st="3" end="3"/>
                                            </p:txEl>
                                          </p:spTgt>
                                        </p:tgtEl>
                                        <p:attrNameLst>
                                          <p:attrName/>
                                        </p:attrNameLst>
                                      </p:cBhvr>
                                    </p:anim>
                                    <p:set>
                                      <p:cBhvr>
                                        <p:cTn id="70" dur="1" fill="hold">
                                          <p:stCondLst>
                                            <p:cond delay="0"/>
                                          </p:stCondLst>
                                        </p:cTn>
                                        <p:tgtEl>
                                          <p:spTgt spid="2">
                                            <p:txEl>
                                              <p:pRg st="3" end="3"/>
                                            </p:txEl>
                                          </p:spTgt>
                                        </p:tgtEl>
                                        <p:attrNameLst>
                                          <p:attrName>style.visibility</p:attrName>
                                        </p:attrNameLst>
                                      </p:cBhvr>
                                      <p:to>
                                        <p:strVal val="hidden"/>
                                      </p:to>
                                    </p:set>
                                  </p:childTnLst>
                                </p:cTn>
                              </p:par>
                              <p:par>
                                <p:cTn id="71" presetID="24" presetClass="exit" presetSubtype="0" fill="hold" nodeType="withEffect">
                                  <p:stCondLst>
                                    <p:cond delay="0"/>
                                  </p:stCondLst>
                                  <p:childTnLst>
                                    <p:anim to="" calcmode="lin" valueType="num">
                                      <p:cBhvr>
                                        <p:cTn id="72" dur="1"/>
                                        <p:tgtEl>
                                          <p:spTgt spid="2">
                                            <p:txEl>
                                              <p:pRg st="4" end="4"/>
                                            </p:txEl>
                                          </p:spTgt>
                                        </p:tgtEl>
                                        <p:attrNameLst>
                                          <p:attrName/>
                                        </p:attrNameLst>
                                      </p:cBhvr>
                                    </p:anim>
                                    <p:set>
                                      <p:cBhvr>
                                        <p:cTn id="73" dur="1" fill="hold">
                                          <p:stCondLst>
                                            <p:cond delay="0"/>
                                          </p:stCondLst>
                                        </p:cTn>
                                        <p:tgtEl>
                                          <p:spTgt spid="2">
                                            <p:txEl>
                                              <p:pRg st="4" end="4"/>
                                            </p:txEl>
                                          </p:spTgt>
                                        </p:tgtEl>
                                        <p:attrNameLst>
                                          <p:attrName>style.visibility</p:attrName>
                                        </p:attrNameLst>
                                      </p:cBhvr>
                                      <p:to>
                                        <p:strVal val="hidden"/>
                                      </p:to>
                                    </p:set>
                                  </p:childTnLst>
                                </p:cTn>
                              </p:par>
                              <p:par>
                                <p:cTn id="74" presetID="24" presetClass="exit" presetSubtype="0" fill="hold" nodeType="withEffect">
                                  <p:stCondLst>
                                    <p:cond delay="0"/>
                                  </p:stCondLst>
                                  <p:childTnLst>
                                    <p:anim to="" calcmode="lin" valueType="num">
                                      <p:cBhvr>
                                        <p:cTn id="75" dur="1"/>
                                        <p:tgtEl>
                                          <p:spTgt spid="2">
                                            <p:txEl>
                                              <p:pRg st="5" end="5"/>
                                            </p:txEl>
                                          </p:spTgt>
                                        </p:tgtEl>
                                        <p:attrNameLst>
                                          <p:attrName/>
                                        </p:attrNameLst>
                                      </p:cBhvr>
                                    </p:anim>
                                    <p:set>
                                      <p:cBhvr>
                                        <p:cTn id="76" dur="1" fill="hold">
                                          <p:stCondLst>
                                            <p:cond delay="0"/>
                                          </p:stCondLst>
                                        </p:cTn>
                                        <p:tgtEl>
                                          <p:spTgt spid="2">
                                            <p:txEl>
                                              <p:pRg st="5" end="5"/>
                                            </p:txEl>
                                          </p:spTgt>
                                        </p:tgtEl>
                                        <p:attrNameLst>
                                          <p:attrName>style.visibility</p:attrName>
                                        </p:attrNameLst>
                                      </p:cBhvr>
                                      <p:to>
                                        <p:strVal val="hidden"/>
                                      </p:to>
                                    </p:set>
                                  </p:childTnLst>
                                </p:cTn>
                              </p:par>
                              <p:par>
                                <p:cTn id="77" presetID="24" presetClass="exit" presetSubtype="0" fill="hold" nodeType="withEffect">
                                  <p:stCondLst>
                                    <p:cond delay="0"/>
                                  </p:stCondLst>
                                  <p:childTnLst>
                                    <p:anim to="" calcmode="lin" valueType="num">
                                      <p:cBhvr>
                                        <p:cTn id="78" dur="1"/>
                                        <p:tgtEl>
                                          <p:spTgt spid="2">
                                            <p:txEl>
                                              <p:pRg st="6" end="6"/>
                                            </p:txEl>
                                          </p:spTgt>
                                        </p:tgtEl>
                                        <p:attrNameLst>
                                          <p:attrName/>
                                        </p:attrNameLst>
                                      </p:cBhvr>
                                    </p:anim>
                                    <p:set>
                                      <p:cBhvr>
                                        <p:cTn id="79" dur="1" fill="hold">
                                          <p:stCondLst>
                                            <p:cond delay="0"/>
                                          </p:stCondLst>
                                        </p:cTn>
                                        <p:tgtEl>
                                          <p:spTgt spid="2">
                                            <p:txEl>
                                              <p:pRg st="6" end="6"/>
                                            </p:txEl>
                                          </p:spTgt>
                                        </p:tgtEl>
                                        <p:attrNameLst>
                                          <p:attrName>style.visibility</p:attrName>
                                        </p:attrNameLst>
                                      </p:cBhvr>
                                      <p:to>
                                        <p:strVal val="hidden"/>
                                      </p:to>
                                    </p:set>
                                  </p:childTnLst>
                                </p:cTn>
                              </p:par>
                              <p:par>
                                <p:cTn id="80" presetID="24" presetClass="exit" presetSubtype="0" fill="hold" nodeType="withEffect">
                                  <p:stCondLst>
                                    <p:cond delay="0"/>
                                  </p:stCondLst>
                                  <p:childTnLst>
                                    <p:anim to="" calcmode="lin" valueType="num">
                                      <p:cBhvr>
                                        <p:cTn id="81" dur="1"/>
                                        <p:tgtEl>
                                          <p:spTgt spid="2">
                                            <p:txEl>
                                              <p:pRg st="7" end="7"/>
                                            </p:txEl>
                                          </p:spTgt>
                                        </p:tgtEl>
                                        <p:attrNameLst>
                                          <p:attrName/>
                                        </p:attrNameLst>
                                      </p:cBhvr>
                                    </p:anim>
                                    <p:set>
                                      <p:cBhvr>
                                        <p:cTn id="82" dur="1" fill="hold">
                                          <p:stCondLst>
                                            <p:cond delay="0"/>
                                          </p:stCondLst>
                                        </p:cTn>
                                        <p:tgtEl>
                                          <p:spTgt spid="2">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ownload (7).jpg"/>
          <p:cNvPicPr>
            <a:picLocks noChangeAspect="1"/>
          </p:cNvPicPr>
          <p:nvPr/>
        </p:nvPicPr>
        <p:blipFill>
          <a:blip r:embed="rId2"/>
          <a:stretch>
            <a:fillRect/>
          </a:stretch>
        </p:blipFill>
        <p:spPr>
          <a:xfrm>
            <a:off x="1066800" y="533400"/>
            <a:ext cx="6299200" cy="4724400"/>
          </a:xfrm>
          <a:prstGeom prst="rect">
            <a:avLst/>
          </a:prstGeom>
        </p:spPr>
      </p:pic>
      <p:sp>
        <p:nvSpPr>
          <p:cNvPr id="3" name="TextBox 2"/>
          <p:cNvSpPr txBox="1"/>
          <p:nvPr/>
        </p:nvSpPr>
        <p:spPr>
          <a:xfrm>
            <a:off x="2209800" y="5334000"/>
            <a:ext cx="3733800" cy="369332"/>
          </a:xfrm>
          <a:prstGeom prst="rect">
            <a:avLst/>
          </a:prstGeom>
          <a:noFill/>
        </p:spPr>
        <p:txBody>
          <a:bodyPr wrap="square" rtlCol="0">
            <a:spAutoFit/>
          </a:bodyPr>
          <a:lstStyle/>
          <a:p>
            <a:r>
              <a:rPr lang="fa-IR" dirty="0" smtClean="0"/>
              <a:t>تصویری از یک راکتور هسته ای</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xit" presetSubtype="0" fill="hold" nodeType="clickEffect">
                                  <p:stCondLst>
                                    <p:cond delay="0"/>
                                  </p:stCondLst>
                                  <p:childTnLst>
                                    <p:anim to="" calcmode="lin" valueType="num">
                                      <p:cBhvr>
                                        <p:cTn id="6" dur="1"/>
                                        <p:tgtEl>
                                          <p:spTgt spid="2"/>
                                        </p:tgtEl>
                                        <p:attrNameLst>
                                          <p:attrName/>
                                        </p:attrNameLst>
                                      </p:cBhvr>
                                    </p:anim>
                                    <p:set>
                                      <p:cBhvr>
                                        <p:cTn id="7" dur="1" fill="hold">
                                          <p:stCondLst>
                                            <p:cond delay="0"/>
                                          </p:stCondLst>
                                        </p:cTn>
                                        <p:tgtEl>
                                          <p:spTgt spid="2"/>
                                        </p:tgtEl>
                                        <p:attrNameLst>
                                          <p:attrName>style.visibility</p:attrName>
                                        </p:attrNameLst>
                                      </p:cBhvr>
                                      <p:to>
                                        <p:strVal val="hidden"/>
                                      </p:to>
                                    </p:set>
                                  </p:childTnLst>
                                </p:cTn>
                              </p:par>
                              <p:par>
                                <p:cTn id="8" presetID="24" presetClass="exit" presetSubtype="0" fill="hold" grpId="0" nodeType="withEffect">
                                  <p:stCondLst>
                                    <p:cond delay="0"/>
                                  </p:stCondLst>
                                  <p:childTnLst>
                                    <p:anim to="" calcmode="lin" valueType="num">
                                      <p:cBhvr>
                                        <p:cTn id="9" dur="1"/>
                                        <p:tgtEl>
                                          <p:spTgt spid="3"/>
                                        </p:tgtEl>
                                        <p:attrNameLst>
                                          <p:attrName/>
                                        </p:attrNameLst>
                                      </p:cBhvr>
                                    </p:anim>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524315"/>
          </a:xfrm>
          <a:prstGeom prst="rect">
            <a:avLst/>
          </a:prstGeom>
        </p:spPr>
        <p:txBody>
          <a:bodyPr wrap="square">
            <a:spAutoFit/>
          </a:bodyPr>
          <a:lstStyle/>
          <a:p>
            <a:pPr algn="r"/>
            <a:r>
              <a:rPr lang="fa-IR" b="1" dirty="0" smtClean="0">
                <a:hlinkClick r:id="rId2"/>
              </a:rPr>
              <a:t>کاربردهای انرژی هسته ای</a:t>
            </a:r>
            <a:endParaRPr lang="fa-IR" dirty="0" smtClean="0"/>
          </a:p>
          <a:p>
            <a:pPr algn="r" rtl="1"/>
            <a:r>
              <a:rPr lang="fa-IR" dirty="0" smtClean="0"/>
              <a:t> </a:t>
            </a:r>
            <a:r>
              <a:rPr lang="fa-IR" b="1" dirty="0" smtClean="0"/>
              <a:t>انرژی هسته ای در پزشکی</a:t>
            </a:r>
            <a:r>
              <a:rPr lang="fa-IR" dirty="0" smtClean="0"/>
              <a:t> :  کاربرد انرژی هسته ای در پزشکی به دو بخش تقسیم می شود : تشخیص و درمان. پزشکی هسته ای یکی از شاخه های علم پزشکی است که در آن از مواد رادیواکتیو برای تشخیص و درمان بیماری ها استفاده می شود </a:t>
            </a:r>
          </a:p>
          <a:p>
            <a:pPr algn="r" rtl="1"/>
            <a:r>
              <a:rPr lang="fa-IR" dirty="0" smtClean="0"/>
              <a:t>در زمینه تشخیص بیماری ها از رادیوداروهای (داروهایی متشکل از مواد رادیواکتیو ) مختلف درتصویر برداری جهت  تشخیص و بررسی  تومورهای سرطانی ، بررسی بیماری های کبد و کیسه صفرا ، بررسی عفونت و التهاب مفصلی استفاده می شود. هم چنین این مواد در تشخیص گرفتگی عروق خونی ، تشخیص نارسائی های قلب، کلیه و سایر ارگان های بدن کاربرد دارند. در آنالیز خون، پروتئین ها و سرم ها از پرتوهای رادیواکتیو استفاده می شود. </a:t>
            </a:r>
          </a:p>
          <a:p>
            <a:pPr algn="r" rtl="1"/>
            <a:r>
              <a:rPr lang="fa-IR" dirty="0" smtClean="0"/>
              <a:t>هم چنین برخی از رادیوداروها تولید شده اند که برای تشخیص بیماری هایی مثل تیروئید به کار می روند. </a:t>
            </a:r>
            <a:r>
              <a:rPr lang="en-US" dirty="0" smtClean="0"/>
              <a:t>MRI </a:t>
            </a:r>
            <a:r>
              <a:rPr lang="fa-IR" dirty="0" smtClean="0"/>
              <a:t>نیز یکی از روش های تشخیصی در پزشکی هسته ای است . </a:t>
            </a:r>
          </a:p>
          <a:p>
            <a:pPr algn="r" rtl="1"/>
            <a:r>
              <a:rPr lang="fa-IR" dirty="0" smtClean="0"/>
              <a:t>در حوزه درمان بیماری ها، رادیو داروهای مختلفی ساخته شده اند که برای از بین بردن کیست ها وتومورهای سرطانی استفاده می شوند. هم چنین در برخی از بیماری های مغزی می توان بدون نیاز به باز کردن جمجمه از اشعه برای جراحی استفاده کرد . در بیست سال اخیر جراحی پرتوی، اولین راه درمان پس از استفاده از شیمی درمانی ، پرتو درمانی و جراحی بوده است .</a:t>
            </a:r>
          </a:p>
          <a:p>
            <a:pPr algn="r" rtl="1"/>
            <a:r>
              <a:rPr lang="fa-IR" dirty="0" smtClean="0"/>
              <a:t>دانشمندان پزشکی هسته ای در حال بررسی روش های  تشخیصی جدیدی هستند تا بتوانند میزان عناصر اصلی و مهم موجود در بدن جنین را اندازه گیری کرده و با تغییر آنها پیش از تولد، از بروز ناهنجاری ها در نوزادان جلوگیری  کنند</a:t>
            </a:r>
            <a:endParaRPr lang="fa-IR" dirty="0"/>
          </a:p>
        </p:txBody>
      </p:sp>
      <p:pic>
        <p:nvPicPr>
          <p:cNvPr id="3" name="Picture 2" descr="download (10).jpg"/>
          <p:cNvPicPr>
            <a:picLocks noChangeAspect="1"/>
          </p:cNvPicPr>
          <p:nvPr/>
        </p:nvPicPr>
        <p:blipFill>
          <a:blip r:embed="rId3"/>
          <a:stretch>
            <a:fillRect/>
          </a:stretch>
        </p:blipFill>
        <p:spPr>
          <a:xfrm>
            <a:off x="1981201" y="5105400"/>
            <a:ext cx="2667000" cy="1752600"/>
          </a:xfrm>
          <a:prstGeom prst="rect">
            <a:avLst/>
          </a:prstGeom>
        </p:spPr>
      </p:pic>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wipe(down)">
                                      <p:cBhvr>
                                        <p:cTn id="21" dur="580">
                                          <p:stCondLst>
                                            <p:cond delay="0"/>
                                          </p:stCondLst>
                                        </p:cTn>
                                        <p:tgtEl>
                                          <p:spTgt spid="2">
                                            <p:txEl>
                                              <p:pRg st="3" end="3"/>
                                            </p:txEl>
                                          </p:spTgt>
                                        </p:tgtEl>
                                      </p:cBhvr>
                                    </p:animEffect>
                                    <p:anim calcmode="lin" valueType="num">
                                      <p:cBhvr>
                                        <p:cTn id="2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2">
                                            <p:txEl>
                                              <p:pRg st="3" end="3"/>
                                            </p:txEl>
                                          </p:spTgt>
                                        </p:tgtEl>
                                      </p:cBhvr>
                                      <p:to x="100000" y="60000"/>
                                    </p:animScale>
                                    <p:animScale>
                                      <p:cBhvr>
                                        <p:cTn id="28" dur="166" decel="50000">
                                          <p:stCondLst>
                                            <p:cond delay="676"/>
                                          </p:stCondLst>
                                        </p:cTn>
                                        <p:tgtEl>
                                          <p:spTgt spid="2">
                                            <p:txEl>
                                              <p:pRg st="3" end="3"/>
                                            </p:txEl>
                                          </p:spTgt>
                                        </p:tgtEl>
                                      </p:cBhvr>
                                      <p:to x="100000" y="100000"/>
                                    </p:animScale>
                                    <p:animScale>
                                      <p:cBhvr>
                                        <p:cTn id="29" dur="26">
                                          <p:stCondLst>
                                            <p:cond delay="1312"/>
                                          </p:stCondLst>
                                        </p:cTn>
                                        <p:tgtEl>
                                          <p:spTgt spid="2">
                                            <p:txEl>
                                              <p:pRg st="3" end="3"/>
                                            </p:txEl>
                                          </p:spTgt>
                                        </p:tgtEl>
                                      </p:cBhvr>
                                      <p:to x="100000" y="80000"/>
                                    </p:animScale>
                                    <p:animScale>
                                      <p:cBhvr>
                                        <p:cTn id="30" dur="166" decel="50000">
                                          <p:stCondLst>
                                            <p:cond delay="1338"/>
                                          </p:stCondLst>
                                        </p:cTn>
                                        <p:tgtEl>
                                          <p:spTgt spid="2">
                                            <p:txEl>
                                              <p:pRg st="3" end="3"/>
                                            </p:txEl>
                                          </p:spTgt>
                                        </p:tgtEl>
                                      </p:cBhvr>
                                      <p:to x="100000" y="100000"/>
                                    </p:animScale>
                                    <p:animScale>
                                      <p:cBhvr>
                                        <p:cTn id="31" dur="26">
                                          <p:stCondLst>
                                            <p:cond delay="1642"/>
                                          </p:stCondLst>
                                        </p:cTn>
                                        <p:tgtEl>
                                          <p:spTgt spid="2">
                                            <p:txEl>
                                              <p:pRg st="3" end="3"/>
                                            </p:txEl>
                                          </p:spTgt>
                                        </p:tgtEl>
                                      </p:cBhvr>
                                      <p:to x="100000" y="90000"/>
                                    </p:animScale>
                                    <p:animScale>
                                      <p:cBhvr>
                                        <p:cTn id="32" dur="166" decel="50000">
                                          <p:stCondLst>
                                            <p:cond delay="1668"/>
                                          </p:stCondLst>
                                        </p:cTn>
                                        <p:tgtEl>
                                          <p:spTgt spid="2">
                                            <p:txEl>
                                              <p:pRg st="3" end="3"/>
                                            </p:txEl>
                                          </p:spTgt>
                                        </p:tgtEl>
                                      </p:cBhvr>
                                      <p:to x="100000" y="100000"/>
                                    </p:animScale>
                                    <p:animScale>
                                      <p:cBhvr>
                                        <p:cTn id="33" dur="26">
                                          <p:stCondLst>
                                            <p:cond delay="1808"/>
                                          </p:stCondLst>
                                        </p:cTn>
                                        <p:tgtEl>
                                          <p:spTgt spid="2">
                                            <p:txEl>
                                              <p:pRg st="3" end="3"/>
                                            </p:txEl>
                                          </p:spTgt>
                                        </p:tgtEl>
                                      </p:cBhvr>
                                      <p:to x="100000" y="95000"/>
                                    </p:animScale>
                                    <p:animScale>
                                      <p:cBhvr>
                                        <p:cTn id="34" dur="166" decel="50000">
                                          <p:stCondLst>
                                            <p:cond delay="1834"/>
                                          </p:stCondLst>
                                        </p:cTn>
                                        <p:tgtEl>
                                          <p:spTgt spid="2">
                                            <p:txEl>
                                              <p:pRg st="3" end="3"/>
                                            </p:txEl>
                                          </p:spTgt>
                                        </p:tgtEl>
                                      </p:cBhvr>
                                      <p:to x="100000" y="100000"/>
                                    </p:animScale>
                                  </p:childTnLst>
                                </p:cTn>
                              </p:par>
                              <p:par>
                                <p:cTn id="35" presetID="26" presetClass="entr" presetSubtype="0" fill="hold" nodeType="with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wipe(down)">
                                      <p:cBhvr>
                                        <p:cTn id="37" dur="580">
                                          <p:stCondLst>
                                            <p:cond delay="0"/>
                                          </p:stCondLst>
                                        </p:cTn>
                                        <p:tgtEl>
                                          <p:spTgt spid="2">
                                            <p:txEl>
                                              <p:pRg st="4" end="4"/>
                                            </p:txEl>
                                          </p:spTgt>
                                        </p:tgtEl>
                                      </p:cBhvr>
                                    </p:animEffect>
                                    <p:anim calcmode="lin" valueType="num">
                                      <p:cBhvr>
                                        <p:cTn id="38"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2">
                                            <p:txEl>
                                              <p:pRg st="4" end="4"/>
                                            </p:txEl>
                                          </p:spTgt>
                                        </p:tgtEl>
                                      </p:cBhvr>
                                      <p:to x="100000" y="60000"/>
                                    </p:animScale>
                                    <p:animScale>
                                      <p:cBhvr>
                                        <p:cTn id="44" dur="166" decel="50000">
                                          <p:stCondLst>
                                            <p:cond delay="676"/>
                                          </p:stCondLst>
                                        </p:cTn>
                                        <p:tgtEl>
                                          <p:spTgt spid="2">
                                            <p:txEl>
                                              <p:pRg st="4" end="4"/>
                                            </p:txEl>
                                          </p:spTgt>
                                        </p:tgtEl>
                                      </p:cBhvr>
                                      <p:to x="100000" y="100000"/>
                                    </p:animScale>
                                    <p:animScale>
                                      <p:cBhvr>
                                        <p:cTn id="45" dur="26">
                                          <p:stCondLst>
                                            <p:cond delay="1312"/>
                                          </p:stCondLst>
                                        </p:cTn>
                                        <p:tgtEl>
                                          <p:spTgt spid="2">
                                            <p:txEl>
                                              <p:pRg st="4" end="4"/>
                                            </p:txEl>
                                          </p:spTgt>
                                        </p:tgtEl>
                                      </p:cBhvr>
                                      <p:to x="100000" y="80000"/>
                                    </p:animScale>
                                    <p:animScale>
                                      <p:cBhvr>
                                        <p:cTn id="46" dur="166" decel="50000">
                                          <p:stCondLst>
                                            <p:cond delay="1338"/>
                                          </p:stCondLst>
                                        </p:cTn>
                                        <p:tgtEl>
                                          <p:spTgt spid="2">
                                            <p:txEl>
                                              <p:pRg st="4" end="4"/>
                                            </p:txEl>
                                          </p:spTgt>
                                        </p:tgtEl>
                                      </p:cBhvr>
                                      <p:to x="100000" y="100000"/>
                                    </p:animScale>
                                    <p:animScale>
                                      <p:cBhvr>
                                        <p:cTn id="47" dur="26">
                                          <p:stCondLst>
                                            <p:cond delay="1642"/>
                                          </p:stCondLst>
                                        </p:cTn>
                                        <p:tgtEl>
                                          <p:spTgt spid="2">
                                            <p:txEl>
                                              <p:pRg st="4" end="4"/>
                                            </p:txEl>
                                          </p:spTgt>
                                        </p:tgtEl>
                                      </p:cBhvr>
                                      <p:to x="100000" y="90000"/>
                                    </p:animScale>
                                    <p:animScale>
                                      <p:cBhvr>
                                        <p:cTn id="48" dur="166" decel="50000">
                                          <p:stCondLst>
                                            <p:cond delay="1668"/>
                                          </p:stCondLst>
                                        </p:cTn>
                                        <p:tgtEl>
                                          <p:spTgt spid="2">
                                            <p:txEl>
                                              <p:pRg st="4" end="4"/>
                                            </p:txEl>
                                          </p:spTgt>
                                        </p:tgtEl>
                                      </p:cBhvr>
                                      <p:to x="100000" y="100000"/>
                                    </p:animScale>
                                    <p:animScale>
                                      <p:cBhvr>
                                        <p:cTn id="49" dur="26">
                                          <p:stCondLst>
                                            <p:cond delay="1808"/>
                                          </p:stCondLst>
                                        </p:cTn>
                                        <p:tgtEl>
                                          <p:spTgt spid="2">
                                            <p:txEl>
                                              <p:pRg st="4" end="4"/>
                                            </p:txEl>
                                          </p:spTgt>
                                        </p:tgtEl>
                                      </p:cBhvr>
                                      <p:to x="100000" y="95000"/>
                                    </p:animScale>
                                    <p:animScale>
                                      <p:cBhvr>
                                        <p:cTn id="50" dur="166" decel="50000">
                                          <p:stCondLst>
                                            <p:cond delay="1834"/>
                                          </p:stCondLst>
                                        </p:cTn>
                                        <p:tgtEl>
                                          <p:spTgt spid="2">
                                            <p:txEl>
                                              <p:pRg st="4" end="4"/>
                                            </p:txEl>
                                          </p:spTgt>
                                        </p:tgtEl>
                                      </p:cBhvr>
                                      <p:to x="100000" y="100000"/>
                                    </p:animScale>
                                  </p:childTnLst>
                                </p:cTn>
                              </p:par>
                            </p:childTnLst>
                          </p:cTn>
                        </p:par>
                      </p:childTnLst>
                    </p:cTn>
                  </p:par>
                  <p:par>
                    <p:cTn id="51" fill="hold">
                      <p:stCondLst>
                        <p:cond delay="indefinite"/>
                      </p:stCondLst>
                      <p:childTnLst>
                        <p:par>
                          <p:cTn id="52" fill="hold">
                            <p:stCondLst>
                              <p:cond delay="0"/>
                            </p:stCondLst>
                            <p:childTnLst>
                              <p:par>
                                <p:cTn id="53" presetID="35" presetClass="entr" presetSubtype="0" fill="hold" nodeType="clickEffect">
                                  <p:stCondLst>
                                    <p:cond delay="0"/>
                                  </p:stCondLst>
                                  <p:childTnLst>
                                    <p:set>
                                      <p:cBhvr>
                                        <p:cTn id="54" dur="1" fill="hold">
                                          <p:stCondLst>
                                            <p:cond delay="0"/>
                                          </p:stCondLst>
                                        </p:cTn>
                                        <p:tgtEl>
                                          <p:spTgt spid="2">
                                            <p:txEl>
                                              <p:pRg st="5" end="5"/>
                                            </p:txEl>
                                          </p:spTgt>
                                        </p:tgtEl>
                                        <p:attrNameLst>
                                          <p:attrName>style.visibility</p:attrName>
                                        </p:attrNameLst>
                                      </p:cBhvr>
                                      <p:to>
                                        <p:strVal val="visible"/>
                                      </p:to>
                                    </p:set>
                                    <p:animEffect transition="in" filter="fade">
                                      <p:cBhvr>
                                        <p:cTn id="55" dur="2000"/>
                                        <p:tgtEl>
                                          <p:spTgt spid="2">
                                            <p:txEl>
                                              <p:pRg st="5" end="5"/>
                                            </p:txEl>
                                          </p:spTgt>
                                        </p:tgtEl>
                                      </p:cBhvr>
                                    </p:animEffect>
                                    <p:anim calcmode="lin" valueType="num">
                                      <p:cBhvr>
                                        <p:cTn id="56" dur="2000" fill="hold"/>
                                        <p:tgtEl>
                                          <p:spTgt spid="2">
                                            <p:txEl>
                                              <p:pRg st="5" end="5"/>
                                            </p:txEl>
                                          </p:spTgt>
                                        </p:tgtEl>
                                        <p:attrNameLst>
                                          <p:attrName>style.rotation</p:attrName>
                                        </p:attrNameLst>
                                      </p:cBhvr>
                                      <p:tavLst>
                                        <p:tav tm="0">
                                          <p:val>
                                            <p:fltVal val="720"/>
                                          </p:val>
                                        </p:tav>
                                        <p:tav tm="100000">
                                          <p:val>
                                            <p:fltVal val="0"/>
                                          </p:val>
                                        </p:tav>
                                      </p:tavLst>
                                    </p:anim>
                                    <p:anim calcmode="lin" valueType="num">
                                      <p:cBhvr>
                                        <p:cTn id="57" dur="2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58" dur="2000" fill="hold"/>
                                        <p:tgtEl>
                                          <p:spTgt spid="2">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59" fill="hold">
                      <p:stCondLst>
                        <p:cond delay="indefinite"/>
                      </p:stCondLst>
                      <p:childTnLst>
                        <p:par>
                          <p:cTn id="60" fill="hold">
                            <p:stCondLst>
                              <p:cond delay="0"/>
                            </p:stCondLst>
                            <p:childTnLst>
                              <p:par>
                                <p:cTn id="61" presetID="24" presetClass="exit" presetSubtype="0" fill="hold" grpId="0" nodeType="clickEffect">
                                  <p:stCondLst>
                                    <p:cond delay="0"/>
                                  </p:stCondLst>
                                  <p:childTnLst>
                                    <p:anim to="" calcmode="lin" valueType="num">
                                      <p:cBhvr>
                                        <p:cTn id="62" dur="1"/>
                                        <p:tgtEl>
                                          <p:spTgt spid="2">
                                            <p:txEl>
                                              <p:pRg st="0" end="0"/>
                                            </p:txEl>
                                          </p:spTgt>
                                        </p:tgtEl>
                                        <p:attrNameLst>
                                          <p:attrName/>
                                        </p:attrNameLst>
                                      </p:cBhvr>
                                    </p:anim>
                                    <p:set>
                                      <p:cBhvr>
                                        <p:cTn id="63" dur="1" fill="hold">
                                          <p:stCondLst>
                                            <p:cond delay="0"/>
                                          </p:stCondLst>
                                        </p:cTn>
                                        <p:tgtEl>
                                          <p:spTgt spid="2">
                                            <p:txEl>
                                              <p:pRg st="0" end="0"/>
                                            </p:txEl>
                                          </p:spTgt>
                                        </p:tgtEl>
                                        <p:attrNameLst>
                                          <p:attrName>style.visibility</p:attrName>
                                        </p:attrNameLst>
                                      </p:cBhvr>
                                      <p:to>
                                        <p:strVal val="hidden"/>
                                      </p:to>
                                    </p:set>
                                  </p:childTnLst>
                                </p:cTn>
                              </p:par>
                              <p:par>
                                <p:cTn id="64" presetID="24" presetClass="exit" presetSubtype="0" fill="hold" grpId="0" nodeType="withEffect">
                                  <p:stCondLst>
                                    <p:cond delay="0"/>
                                  </p:stCondLst>
                                  <p:childTnLst>
                                    <p:anim to="" calcmode="lin" valueType="num">
                                      <p:cBhvr>
                                        <p:cTn id="65" dur="1"/>
                                        <p:tgtEl>
                                          <p:spTgt spid="2">
                                            <p:txEl>
                                              <p:pRg st="1" end="1"/>
                                            </p:txEl>
                                          </p:spTgt>
                                        </p:tgtEl>
                                        <p:attrNameLst>
                                          <p:attrName/>
                                        </p:attrNameLst>
                                      </p:cBhvr>
                                    </p:anim>
                                    <p:set>
                                      <p:cBhvr>
                                        <p:cTn id="66" dur="1" fill="hold">
                                          <p:stCondLst>
                                            <p:cond delay="0"/>
                                          </p:stCondLst>
                                        </p:cTn>
                                        <p:tgtEl>
                                          <p:spTgt spid="2">
                                            <p:txEl>
                                              <p:pRg st="1" end="1"/>
                                            </p:txEl>
                                          </p:spTgt>
                                        </p:tgtEl>
                                        <p:attrNameLst>
                                          <p:attrName>style.visibility</p:attrName>
                                        </p:attrNameLst>
                                      </p:cBhvr>
                                      <p:to>
                                        <p:strVal val="hidden"/>
                                      </p:to>
                                    </p:set>
                                  </p:childTnLst>
                                </p:cTn>
                              </p:par>
                              <p:par>
                                <p:cTn id="67" presetID="24" presetClass="exit" presetSubtype="0" fill="hold" grpId="0" nodeType="withEffect">
                                  <p:stCondLst>
                                    <p:cond delay="0"/>
                                  </p:stCondLst>
                                  <p:childTnLst>
                                    <p:anim to="" calcmode="lin" valueType="num">
                                      <p:cBhvr>
                                        <p:cTn id="68" dur="1"/>
                                        <p:tgtEl>
                                          <p:spTgt spid="2">
                                            <p:txEl>
                                              <p:pRg st="2" end="2"/>
                                            </p:txEl>
                                          </p:spTgt>
                                        </p:tgtEl>
                                        <p:attrNameLst>
                                          <p:attrName/>
                                        </p:attrNameLst>
                                      </p:cBhvr>
                                    </p:anim>
                                    <p:set>
                                      <p:cBhvr>
                                        <p:cTn id="69" dur="1" fill="hold">
                                          <p:stCondLst>
                                            <p:cond delay="0"/>
                                          </p:stCondLst>
                                        </p:cTn>
                                        <p:tgtEl>
                                          <p:spTgt spid="2">
                                            <p:txEl>
                                              <p:pRg st="2" end="2"/>
                                            </p:txEl>
                                          </p:spTgt>
                                        </p:tgtEl>
                                        <p:attrNameLst>
                                          <p:attrName>style.visibility</p:attrName>
                                        </p:attrNameLst>
                                      </p:cBhvr>
                                      <p:to>
                                        <p:strVal val="hidden"/>
                                      </p:to>
                                    </p:set>
                                  </p:childTnLst>
                                </p:cTn>
                              </p:par>
                              <p:par>
                                <p:cTn id="70" presetID="24" presetClass="exit" presetSubtype="0" fill="hold" grpId="0" nodeType="withEffect">
                                  <p:stCondLst>
                                    <p:cond delay="0"/>
                                  </p:stCondLst>
                                  <p:childTnLst>
                                    <p:anim to="" calcmode="lin" valueType="num">
                                      <p:cBhvr>
                                        <p:cTn id="71" dur="1"/>
                                        <p:tgtEl>
                                          <p:spTgt spid="2">
                                            <p:txEl>
                                              <p:pRg st="3" end="3"/>
                                            </p:txEl>
                                          </p:spTgt>
                                        </p:tgtEl>
                                        <p:attrNameLst>
                                          <p:attrName/>
                                        </p:attrNameLst>
                                      </p:cBhvr>
                                    </p:anim>
                                    <p:set>
                                      <p:cBhvr>
                                        <p:cTn id="72" dur="1" fill="hold">
                                          <p:stCondLst>
                                            <p:cond delay="0"/>
                                          </p:stCondLst>
                                        </p:cTn>
                                        <p:tgtEl>
                                          <p:spTgt spid="2">
                                            <p:txEl>
                                              <p:pRg st="3" end="3"/>
                                            </p:txEl>
                                          </p:spTgt>
                                        </p:tgtEl>
                                        <p:attrNameLst>
                                          <p:attrName>style.visibility</p:attrName>
                                        </p:attrNameLst>
                                      </p:cBhvr>
                                      <p:to>
                                        <p:strVal val="hidden"/>
                                      </p:to>
                                    </p:set>
                                  </p:childTnLst>
                                </p:cTn>
                              </p:par>
                              <p:par>
                                <p:cTn id="73" presetID="24" presetClass="exit" presetSubtype="0" fill="hold" grpId="0" nodeType="withEffect">
                                  <p:stCondLst>
                                    <p:cond delay="0"/>
                                  </p:stCondLst>
                                  <p:childTnLst>
                                    <p:anim to="" calcmode="lin" valueType="num">
                                      <p:cBhvr>
                                        <p:cTn id="74" dur="1"/>
                                        <p:tgtEl>
                                          <p:spTgt spid="2">
                                            <p:txEl>
                                              <p:pRg st="4" end="4"/>
                                            </p:txEl>
                                          </p:spTgt>
                                        </p:tgtEl>
                                        <p:attrNameLst>
                                          <p:attrName/>
                                        </p:attrNameLst>
                                      </p:cBhvr>
                                    </p:anim>
                                    <p:set>
                                      <p:cBhvr>
                                        <p:cTn id="75" dur="1" fill="hold">
                                          <p:stCondLst>
                                            <p:cond delay="0"/>
                                          </p:stCondLst>
                                        </p:cTn>
                                        <p:tgtEl>
                                          <p:spTgt spid="2">
                                            <p:txEl>
                                              <p:pRg st="4" end="4"/>
                                            </p:txEl>
                                          </p:spTgt>
                                        </p:tgtEl>
                                        <p:attrNameLst>
                                          <p:attrName>style.visibility</p:attrName>
                                        </p:attrNameLst>
                                      </p:cBhvr>
                                      <p:to>
                                        <p:strVal val="hidden"/>
                                      </p:to>
                                    </p:set>
                                  </p:childTnLst>
                                </p:cTn>
                              </p:par>
                              <p:par>
                                <p:cTn id="76" presetID="24" presetClass="exit" presetSubtype="0" fill="hold" grpId="0" nodeType="withEffect">
                                  <p:stCondLst>
                                    <p:cond delay="0"/>
                                  </p:stCondLst>
                                  <p:childTnLst>
                                    <p:anim to="" calcmode="lin" valueType="num">
                                      <p:cBhvr>
                                        <p:cTn id="77" dur="1"/>
                                        <p:tgtEl>
                                          <p:spTgt spid="2">
                                            <p:txEl>
                                              <p:pRg st="5" end="5"/>
                                            </p:txEl>
                                          </p:spTgt>
                                        </p:tgtEl>
                                        <p:attrNameLst>
                                          <p:attrName/>
                                        </p:attrNameLst>
                                      </p:cBhvr>
                                    </p:anim>
                                    <p:set>
                                      <p:cBhvr>
                                        <p:cTn id="78" dur="1" fill="hold">
                                          <p:stCondLst>
                                            <p:cond delay="0"/>
                                          </p:stCondLst>
                                        </p:cTn>
                                        <p:tgtEl>
                                          <p:spTgt spid="2">
                                            <p:txEl>
                                              <p:pRg st="5" end="5"/>
                                            </p:txEl>
                                          </p:spTgt>
                                        </p:tgtEl>
                                        <p:attrNameLst>
                                          <p:attrName>style.visibility</p:attrName>
                                        </p:attrNameLst>
                                      </p:cBhvr>
                                      <p:to>
                                        <p:strVal val="hidden"/>
                                      </p:to>
                                    </p:set>
                                  </p:childTnLst>
                                </p:cTn>
                              </p:par>
                              <p:par>
                                <p:cTn id="79" presetID="24" presetClass="exit" presetSubtype="0" fill="hold" nodeType="withEffect">
                                  <p:stCondLst>
                                    <p:cond delay="0"/>
                                  </p:stCondLst>
                                  <p:childTnLst>
                                    <p:anim to="" calcmode="lin" valueType="num">
                                      <p:cBhvr>
                                        <p:cTn id="80" dur="1"/>
                                        <p:tgtEl>
                                          <p:spTgt spid="3"/>
                                        </p:tgtEl>
                                        <p:attrNameLst>
                                          <p:attrName/>
                                        </p:attrNameLst>
                                      </p:cBhvr>
                                    </p:anim>
                                    <p:set>
                                      <p:cBhvr>
                                        <p:cTn id="81"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ownload (9).jpg"/>
          <p:cNvPicPr>
            <a:picLocks noChangeAspect="1"/>
          </p:cNvPicPr>
          <p:nvPr/>
        </p:nvPicPr>
        <p:blipFill>
          <a:blip r:embed="rId2"/>
          <a:stretch>
            <a:fillRect/>
          </a:stretch>
        </p:blipFill>
        <p:spPr>
          <a:xfrm>
            <a:off x="609600" y="2743200"/>
            <a:ext cx="3648456" cy="2895600"/>
          </a:xfrm>
          <a:prstGeom prst="rect">
            <a:avLst/>
          </a:prstGeom>
        </p:spPr>
      </p:pic>
      <p:pic>
        <p:nvPicPr>
          <p:cNvPr id="3" name="Picture 2" descr="download (8).jpg"/>
          <p:cNvPicPr>
            <a:picLocks noChangeAspect="1"/>
          </p:cNvPicPr>
          <p:nvPr/>
        </p:nvPicPr>
        <p:blipFill>
          <a:blip r:embed="rId3"/>
          <a:stretch>
            <a:fillRect/>
          </a:stretch>
        </p:blipFill>
        <p:spPr>
          <a:xfrm>
            <a:off x="4267200" y="2743200"/>
            <a:ext cx="3457433" cy="2895600"/>
          </a:xfrm>
          <a:prstGeom prst="rect">
            <a:avLst/>
          </a:prstGeom>
        </p:spPr>
      </p:pic>
      <p:sp>
        <p:nvSpPr>
          <p:cNvPr id="4" name="TextBox 3"/>
          <p:cNvSpPr txBox="1"/>
          <p:nvPr/>
        </p:nvSpPr>
        <p:spPr>
          <a:xfrm>
            <a:off x="2667000" y="5867400"/>
            <a:ext cx="3810000" cy="584775"/>
          </a:xfrm>
          <a:prstGeom prst="rect">
            <a:avLst/>
          </a:prstGeom>
          <a:noFill/>
        </p:spPr>
        <p:txBody>
          <a:bodyPr wrap="square" rtlCol="0">
            <a:spAutoFit/>
          </a:bodyPr>
          <a:lstStyle/>
          <a:p>
            <a:r>
              <a:rPr lang="fa-IR" sz="3200" dirty="0" smtClean="0"/>
              <a:t>کاربرد منفی انژی اتمی </a:t>
            </a:r>
            <a:endParaRPr lang="en-US" sz="3200" dirty="0"/>
          </a:p>
        </p:txBody>
      </p:sp>
      <p:pic>
        <p:nvPicPr>
          <p:cNvPr id="31746" name="Picture 2" descr="D:\انرژي هسته اي_files\20060301142747bomb.jpg"/>
          <p:cNvPicPr>
            <a:picLocks noChangeAspect="1" noChangeArrowheads="1"/>
          </p:cNvPicPr>
          <p:nvPr/>
        </p:nvPicPr>
        <p:blipFill>
          <a:blip r:embed="rId4"/>
          <a:srcRect/>
          <a:stretch>
            <a:fillRect/>
          </a:stretch>
        </p:blipFill>
        <p:spPr bwMode="auto">
          <a:xfrm>
            <a:off x="2514600" y="0"/>
            <a:ext cx="4038600" cy="2743200"/>
          </a:xfrm>
          <a:prstGeom prst="rect">
            <a:avLst/>
          </a:prstGeom>
          <a:noFill/>
        </p:spPr>
      </p:pic>
    </p:spTree>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500" fill="hold"/>
                                        <p:tgtEl>
                                          <p:spTgt spid="3174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174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174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1746"/>
                                        </p:tgtEl>
                                        <p:attrNameLst>
                                          <p:attrName>ppt_y</p:attrName>
                                        </p:attrNameLst>
                                      </p:cBhvr>
                                      <p:tavLst>
                                        <p:tav tm="0">
                                          <p:val>
                                            <p:strVal val="#ppt_y"/>
                                          </p:val>
                                        </p:tav>
                                        <p:tav tm="100000">
                                          <p:val>
                                            <p:strVal val="#ppt_y"/>
                                          </p:val>
                                        </p:tav>
                                      </p:tavLst>
                                    </p:anim>
                                  </p:childTnLst>
                                </p:cTn>
                              </p:par>
                              <p:par>
                                <p:cTn id="11" presetID="39" presetClass="entr" presetSubtype="0" accel="10000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
                                          </p:val>
                                        </p:tav>
                                        <p:tav tm="100000">
                                          <p:val>
                                            <p:strVal val="#ppt_y"/>
                                          </p:val>
                                        </p:tav>
                                      </p:tavLst>
                                    </p:anim>
                                  </p:childTnLst>
                                </p:cTn>
                              </p:par>
                              <p:par>
                                <p:cTn id="17" presetID="39" presetClass="entr" presetSubtype="0" accel="100000" fill="hold"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2"/>
                                        </p:tgtEl>
                                        <p:attrNameLst>
                                          <p:attrName>ppt_y</p:attrName>
                                        </p:attrNameLst>
                                      </p:cBhvr>
                                      <p:tavLst>
                                        <p:tav tm="0">
                                          <p:val>
                                            <p:strVal val="#ppt_y"/>
                                          </p:val>
                                        </p:tav>
                                        <p:tav tm="100000">
                                          <p:val>
                                            <p:strVal val="#ppt_y"/>
                                          </p:val>
                                        </p:tav>
                                      </p:tavLst>
                                    </p:anim>
                                  </p:childTnLst>
                                </p:cTn>
                              </p:par>
                              <p:par>
                                <p:cTn id="23" presetID="39" presetClass="entr" presetSubtype="0" accel="10000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2" presetClass="emph" presetSubtype="0" fill="hold" nodeType="clickEffect">
                                  <p:stCondLst>
                                    <p:cond delay="0"/>
                                  </p:stCondLst>
                                  <p:childTnLst>
                                    <p:animClr clrSpc="rgb" dir="cw">
                                      <p:cBhvr override="childStyle">
                                        <p:cTn id="32" dur="100" fill="hold"/>
                                        <p:tgtEl>
                                          <p:spTgt spid="3"/>
                                        </p:tgtEl>
                                        <p:attrNameLst>
                                          <p:attrName>style.color</p:attrName>
                                        </p:attrNameLst>
                                      </p:cBhvr>
                                      <p:to>
                                        <a:schemeClr val="accent2"/>
                                      </p:to>
                                    </p:animClr>
                                    <p:animClr clrSpc="rgb" dir="cw">
                                      <p:cBhvr>
                                        <p:cTn id="33" dur="100" fill="hold"/>
                                        <p:tgtEl>
                                          <p:spTgt spid="3"/>
                                        </p:tgtEl>
                                        <p:attrNameLst>
                                          <p:attrName>fillcolor</p:attrName>
                                        </p:attrNameLst>
                                      </p:cBhvr>
                                      <p:to>
                                        <a:schemeClr val="accent2"/>
                                      </p:to>
                                    </p:animClr>
                                    <p:set>
                                      <p:cBhvr>
                                        <p:cTn id="34" dur="100" fill="hold"/>
                                        <p:tgtEl>
                                          <p:spTgt spid="3"/>
                                        </p:tgtEl>
                                        <p:attrNameLst>
                                          <p:attrName>fill.type</p:attrName>
                                        </p:attrNameLst>
                                      </p:cBhvr>
                                      <p:to>
                                        <p:strVal val="solid"/>
                                      </p:to>
                                    </p:set>
                                    <p:set>
                                      <p:cBhvr>
                                        <p:cTn id="35" dur="100" fill="hold"/>
                                        <p:tgtEl>
                                          <p:spTgt spid="3"/>
                                        </p:tgtEl>
                                        <p:attrNameLst>
                                          <p:attrName>fill.on</p:attrName>
                                        </p:attrNameLst>
                                      </p:cBhvr>
                                      <p:to>
                                        <p:strVal val="true"/>
                                      </p:to>
                                    </p:set>
                                    <p:animRot by="120000">
                                      <p:cBhvr>
                                        <p:cTn id="36" dur="100" fill="hold">
                                          <p:stCondLst>
                                            <p:cond delay="0"/>
                                          </p:stCondLst>
                                        </p:cTn>
                                        <p:tgtEl>
                                          <p:spTgt spid="3"/>
                                        </p:tgtEl>
                                        <p:attrNameLst>
                                          <p:attrName>r</p:attrName>
                                        </p:attrNameLst>
                                      </p:cBhvr>
                                    </p:animRot>
                                    <p:animRot by="-240000">
                                      <p:cBhvr>
                                        <p:cTn id="37" dur="200" fill="hold">
                                          <p:stCondLst>
                                            <p:cond delay="200"/>
                                          </p:stCondLst>
                                        </p:cTn>
                                        <p:tgtEl>
                                          <p:spTgt spid="3"/>
                                        </p:tgtEl>
                                        <p:attrNameLst>
                                          <p:attrName>r</p:attrName>
                                        </p:attrNameLst>
                                      </p:cBhvr>
                                    </p:animRot>
                                    <p:animRot by="240000">
                                      <p:cBhvr>
                                        <p:cTn id="38" dur="200" fill="hold">
                                          <p:stCondLst>
                                            <p:cond delay="400"/>
                                          </p:stCondLst>
                                        </p:cTn>
                                        <p:tgtEl>
                                          <p:spTgt spid="3"/>
                                        </p:tgtEl>
                                        <p:attrNameLst>
                                          <p:attrName>r</p:attrName>
                                        </p:attrNameLst>
                                      </p:cBhvr>
                                    </p:animRot>
                                    <p:animRot by="-240000">
                                      <p:cBhvr>
                                        <p:cTn id="39" dur="200" fill="hold">
                                          <p:stCondLst>
                                            <p:cond delay="600"/>
                                          </p:stCondLst>
                                        </p:cTn>
                                        <p:tgtEl>
                                          <p:spTgt spid="3"/>
                                        </p:tgtEl>
                                        <p:attrNameLst>
                                          <p:attrName>r</p:attrName>
                                        </p:attrNameLst>
                                      </p:cBhvr>
                                    </p:animRot>
                                    <p:animRot by="120000">
                                      <p:cBhvr>
                                        <p:cTn id="40" dur="200" fill="hold">
                                          <p:stCondLst>
                                            <p:cond delay="800"/>
                                          </p:stCondLst>
                                        </p:cTn>
                                        <p:tgtEl>
                                          <p:spTgt spid="3"/>
                                        </p:tgtEl>
                                        <p:attrNameLst>
                                          <p:attrName>r</p:attrName>
                                        </p:attrNameLst>
                                      </p:cBhvr>
                                    </p:animRot>
                                  </p:childTnLst>
                                </p:cTn>
                              </p:par>
                              <p:par>
                                <p:cTn id="41" presetID="32" presetClass="emph" presetSubtype="0" fill="hold" nodeType="withEffect">
                                  <p:stCondLst>
                                    <p:cond delay="0"/>
                                  </p:stCondLst>
                                  <p:childTnLst>
                                    <p:animClr clrSpc="rgb" dir="cw">
                                      <p:cBhvr override="childStyle">
                                        <p:cTn id="42" dur="100" fill="hold"/>
                                        <p:tgtEl>
                                          <p:spTgt spid="2"/>
                                        </p:tgtEl>
                                        <p:attrNameLst>
                                          <p:attrName>style.color</p:attrName>
                                        </p:attrNameLst>
                                      </p:cBhvr>
                                      <p:to>
                                        <a:schemeClr val="accent2"/>
                                      </p:to>
                                    </p:animClr>
                                    <p:animClr clrSpc="rgb" dir="cw">
                                      <p:cBhvr>
                                        <p:cTn id="43" dur="100" fill="hold"/>
                                        <p:tgtEl>
                                          <p:spTgt spid="2"/>
                                        </p:tgtEl>
                                        <p:attrNameLst>
                                          <p:attrName>fillcolor</p:attrName>
                                        </p:attrNameLst>
                                      </p:cBhvr>
                                      <p:to>
                                        <a:schemeClr val="accent2"/>
                                      </p:to>
                                    </p:animClr>
                                    <p:set>
                                      <p:cBhvr>
                                        <p:cTn id="44" dur="100" fill="hold"/>
                                        <p:tgtEl>
                                          <p:spTgt spid="2"/>
                                        </p:tgtEl>
                                        <p:attrNameLst>
                                          <p:attrName>fill.type</p:attrName>
                                        </p:attrNameLst>
                                      </p:cBhvr>
                                      <p:to>
                                        <p:strVal val="solid"/>
                                      </p:to>
                                    </p:set>
                                    <p:set>
                                      <p:cBhvr>
                                        <p:cTn id="45" dur="100" fill="hold"/>
                                        <p:tgtEl>
                                          <p:spTgt spid="2"/>
                                        </p:tgtEl>
                                        <p:attrNameLst>
                                          <p:attrName>fill.on</p:attrName>
                                        </p:attrNameLst>
                                      </p:cBhvr>
                                      <p:to>
                                        <p:strVal val="true"/>
                                      </p:to>
                                    </p:set>
                                    <p:animRot by="120000">
                                      <p:cBhvr>
                                        <p:cTn id="46" dur="100" fill="hold">
                                          <p:stCondLst>
                                            <p:cond delay="0"/>
                                          </p:stCondLst>
                                        </p:cTn>
                                        <p:tgtEl>
                                          <p:spTgt spid="2"/>
                                        </p:tgtEl>
                                        <p:attrNameLst>
                                          <p:attrName>r</p:attrName>
                                        </p:attrNameLst>
                                      </p:cBhvr>
                                    </p:animRot>
                                    <p:animRot by="-240000">
                                      <p:cBhvr>
                                        <p:cTn id="47" dur="200" fill="hold">
                                          <p:stCondLst>
                                            <p:cond delay="200"/>
                                          </p:stCondLst>
                                        </p:cTn>
                                        <p:tgtEl>
                                          <p:spTgt spid="2"/>
                                        </p:tgtEl>
                                        <p:attrNameLst>
                                          <p:attrName>r</p:attrName>
                                        </p:attrNameLst>
                                      </p:cBhvr>
                                    </p:animRot>
                                    <p:animRot by="240000">
                                      <p:cBhvr>
                                        <p:cTn id="48" dur="200" fill="hold">
                                          <p:stCondLst>
                                            <p:cond delay="400"/>
                                          </p:stCondLst>
                                        </p:cTn>
                                        <p:tgtEl>
                                          <p:spTgt spid="2"/>
                                        </p:tgtEl>
                                        <p:attrNameLst>
                                          <p:attrName>r</p:attrName>
                                        </p:attrNameLst>
                                      </p:cBhvr>
                                    </p:animRot>
                                    <p:animRot by="-240000">
                                      <p:cBhvr>
                                        <p:cTn id="49" dur="200" fill="hold">
                                          <p:stCondLst>
                                            <p:cond delay="600"/>
                                          </p:stCondLst>
                                        </p:cTn>
                                        <p:tgtEl>
                                          <p:spTgt spid="2"/>
                                        </p:tgtEl>
                                        <p:attrNameLst>
                                          <p:attrName>r</p:attrName>
                                        </p:attrNameLst>
                                      </p:cBhvr>
                                    </p:animRot>
                                    <p:animRot by="120000">
                                      <p:cBhvr>
                                        <p:cTn id="50" dur="200" fill="hold">
                                          <p:stCondLst>
                                            <p:cond delay="800"/>
                                          </p:stCondLst>
                                        </p:cTn>
                                        <p:tgtEl>
                                          <p:spTgt spid="2"/>
                                        </p:tgtEl>
                                        <p:attrNameLst>
                                          <p:attrName>r</p:attrName>
                                        </p:attrNameLst>
                                      </p:cBhvr>
                                    </p:animRot>
                                  </p:childTnLst>
                                </p:cTn>
                              </p:par>
                              <p:par>
                                <p:cTn id="51" presetID="32" presetClass="emph" presetSubtype="0" fill="hold" nodeType="withEffect">
                                  <p:stCondLst>
                                    <p:cond delay="0"/>
                                  </p:stCondLst>
                                  <p:childTnLst>
                                    <p:animClr clrSpc="rgb" dir="cw">
                                      <p:cBhvr override="childStyle">
                                        <p:cTn id="52" dur="100" fill="hold"/>
                                        <p:tgtEl>
                                          <p:spTgt spid="31746"/>
                                        </p:tgtEl>
                                        <p:attrNameLst>
                                          <p:attrName>style.color</p:attrName>
                                        </p:attrNameLst>
                                      </p:cBhvr>
                                      <p:to>
                                        <a:schemeClr val="accent2"/>
                                      </p:to>
                                    </p:animClr>
                                    <p:animClr clrSpc="rgb" dir="cw">
                                      <p:cBhvr>
                                        <p:cTn id="53" dur="100" fill="hold"/>
                                        <p:tgtEl>
                                          <p:spTgt spid="31746"/>
                                        </p:tgtEl>
                                        <p:attrNameLst>
                                          <p:attrName>fillcolor</p:attrName>
                                        </p:attrNameLst>
                                      </p:cBhvr>
                                      <p:to>
                                        <a:schemeClr val="accent2"/>
                                      </p:to>
                                    </p:animClr>
                                    <p:set>
                                      <p:cBhvr>
                                        <p:cTn id="54" dur="100" fill="hold"/>
                                        <p:tgtEl>
                                          <p:spTgt spid="31746"/>
                                        </p:tgtEl>
                                        <p:attrNameLst>
                                          <p:attrName>fill.type</p:attrName>
                                        </p:attrNameLst>
                                      </p:cBhvr>
                                      <p:to>
                                        <p:strVal val="solid"/>
                                      </p:to>
                                    </p:set>
                                    <p:set>
                                      <p:cBhvr>
                                        <p:cTn id="55" dur="100" fill="hold"/>
                                        <p:tgtEl>
                                          <p:spTgt spid="31746"/>
                                        </p:tgtEl>
                                        <p:attrNameLst>
                                          <p:attrName>fill.on</p:attrName>
                                        </p:attrNameLst>
                                      </p:cBhvr>
                                      <p:to>
                                        <p:strVal val="true"/>
                                      </p:to>
                                    </p:set>
                                    <p:animRot by="120000">
                                      <p:cBhvr>
                                        <p:cTn id="56" dur="100" fill="hold">
                                          <p:stCondLst>
                                            <p:cond delay="0"/>
                                          </p:stCondLst>
                                        </p:cTn>
                                        <p:tgtEl>
                                          <p:spTgt spid="31746"/>
                                        </p:tgtEl>
                                        <p:attrNameLst>
                                          <p:attrName>r</p:attrName>
                                        </p:attrNameLst>
                                      </p:cBhvr>
                                    </p:animRot>
                                    <p:animRot by="-240000">
                                      <p:cBhvr>
                                        <p:cTn id="57" dur="200" fill="hold">
                                          <p:stCondLst>
                                            <p:cond delay="200"/>
                                          </p:stCondLst>
                                        </p:cTn>
                                        <p:tgtEl>
                                          <p:spTgt spid="31746"/>
                                        </p:tgtEl>
                                        <p:attrNameLst>
                                          <p:attrName>r</p:attrName>
                                        </p:attrNameLst>
                                      </p:cBhvr>
                                    </p:animRot>
                                    <p:animRot by="240000">
                                      <p:cBhvr>
                                        <p:cTn id="58" dur="200" fill="hold">
                                          <p:stCondLst>
                                            <p:cond delay="400"/>
                                          </p:stCondLst>
                                        </p:cTn>
                                        <p:tgtEl>
                                          <p:spTgt spid="31746"/>
                                        </p:tgtEl>
                                        <p:attrNameLst>
                                          <p:attrName>r</p:attrName>
                                        </p:attrNameLst>
                                      </p:cBhvr>
                                    </p:animRot>
                                    <p:animRot by="-240000">
                                      <p:cBhvr>
                                        <p:cTn id="59" dur="200" fill="hold">
                                          <p:stCondLst>
                                            <p:cond delay="600"/>
                                          </p:stCondLst>
                                        </p:cTn>
                                        <p:tgtEl>
                                          <p:spTgt spid="31746"/>
                                        </p:tgtEl>
                                        <p:attrNameLst>
                                          <p:attrName>r</p:attrName>
                                        </p:attrNameLst>
                                      </p:cBhvr>
                                    </p:animRot>
                                    <p:animRot by="120000">
                                      <p:cBhvr>
                                        <p:cTn id="60" dur="200" fill="hold">
                                          <p:stCondLst>
                                            <p:cond delay="800"/>
                                          </p:stCondLst>
                                        </p:cTn>
                                        <p:tgtEl>
                                          <p:spTgt spid="31746"/>
                                        </p:tgtEl>
                                        <p:attrNameLst>
                                          <p:attrName>r</p:attrName>
                                        </p:attrNameLst>
                                      </p:cBhvr>
                                    </p:animRot>
                                  </p:childTnLst>
                                </p:cTn>
                              </p:par>
                            </p:childTnLst>
                          </p:cTn>
                        </p:par>
                      </p:childTnLst>
                    </p:cTn>
                  </p:par>
                  <p:par>
                    <p:cTn id="61" fill="hold">
                      <p:stCondLst>
                        <p:cond delay="indefinite"/>
                      </p:stCondLst>
                      <p:childTnLst>
                        <p:par>
                          <p:cTn id="62" fill="hold">
                            <p:stCondLst>
                              <p:cond delay="0"/>
                            </p:stCondLst>
                            <p:childTnLst>
                              <p:par>
                                <p:cTn id="63" presetID="24" presetClass="exit" presetSubtype="0" fill="hold" nodeType="clickEffect">
                                  <p:stCondLst>
                                    <p:cond delay="0"/>
                                  </p:stCondLst>
                                  <p:childTnLst>
                                    <p:anim to="" calcmode="lin" valueType="num">
                                      <p:cBhvr>
                                        <p:cTn id="64" dur="1"/>
                                        <p:tgtEl>
                                          <p:spTgt spid="31746"/>
                                        </p:tgtEl>
                                        <p:attrNameLst>
                                          <p:attrName/>
                                        </p:attrNameLst>
                                      </p:cBhvr>
                                    </p:anim>
                                    <p:set>
                                      <p:cBhvr>
                                        <p:cTn id="65" dur="1" fill="hold">
                                          <p:stCondLst>
                                            <p:cond delay="0"/>
                                          </p:stCondLst>
                                        </p:cTn>
                                        <p:tgtEl>
                                          <p:spTgt spid="31746"/>
                                        </p:tgtEl>
                                        <p:attrNameLst>
                                          <p:attrName>style.visibility</p:attrName>
                                        </p:attrNameLst>
                                      </p:cBhvr>
                                      <p:to>
                                        <p:strVal val="hidden"/>
                                      </p:to>
                                    </p:set>
                                  </p:childTnLst>
                                </p:cTn>
                              </p:par>
                              <p:par>
                                <p:cTn id="66" presetID="24" presetClass="exit" presetSubtype="0" fill="hold" nodeType="withEffect">
                                  <p:stCondLst>
                                    <p:cond delay="0"/>
                                  </p:stCondLst>
                                  <p:childTnLst>
                                    <p:anim to="" calcmode="lin" valueType="num">
                                      <p:cBhvr>
                                        <p:cTn id="67" dur="1"/>
                                        <p:tgtEl>
                                          <p:spTgt spid="3"/>
                                        </p:tgtEl>
                                        <p:attrNameLst>
                                          <p:attrName/>
                                        </p:attrNameLst>
                                      </p:cBhvr>
                                    </p:anim>
                                    <p:set>
                                      <p:cBhvr>
                                        <p:cTn id="68" dur="1" fill="hold">
                                          <p:stCondLst>
                                            <p:cond delay="0"/>
                                          </p:stCondLst>
                                        </p:cTn>
                                        <p:tgtEl>
                                          <p:spTgt spid="3"/>
                                        </p:tgtEl>
                                        <p:attrNameLst>
                                          <p:attrName>style.visibility</p:attrName>
                                        </p:attrNameLst>
                                      </p:cBhvr>
                                      <p:to>
                                        <p:strVal val="hidden"/>
                                      </p:to>
                                    </p:set>
                                  </p:childTnLst>
                                </p:cTn>
                              </p:par>
                              <p:par>
                                <p:cTn id="69" presetID="24" presetClass="exit" presetSubtype="0" fill="hold" nodeType="withEffect">
                                  <p:stCondLst>
                                    <p:cond delay="0"/>
                                  </p:stCondLst>
                                  <p:childTnLst>
                                    <p:anim to="" calcmode="lin" valueType="num">
                                      <p:cBhvr>
                                        <p:cTn id="70" dur="1"/>
                                        <p:tgtEl>
                                          <p:spTgt spid="2"/>
                                        </p:tgtEl>
                                        <p:attrNameLst>
                                          <p:attrName/>
                                        </p:attrNameLst>
                                      </p:cBhvr>
                                    </p:anim>
                                    <p:set>
                                      <p:cBhvr>
                                        <p:cTn id="71" dur="1" fill="hold">
                                          <p:stCondLst>
                                            <p:cond delay="0"/>
                                          </p:stCondLst>
                                        </p:cTn>
                                        <p:tgtEl>
                                          <p:spTgt spid="2"/>
                                        </p:tgtEl>
                                        <p:attrNameLst>
                                          <p:attrName>style.visibility</p:attrName>
                                        </p:attrNameLst>
                                      </p:cBhvr>
                                      <p:to>
                                        <p:strVal val="hidden"/>
                                      </p:to>
                                    </p:set>
                                  </p:childTnLst>
                                </p:cTn>
                              </p:par>
                              <p:par>
                                <p:cTn id="72" presetID="24" presetClass="exit" presetSubtype="0" fill="hold" grpId="1" nodeType="withEffect">
                                  <p:stCondLst>
                                    <p:cond delay="0"/>
                                  </p:stCondLst>
                                  <p:childTnLst>
                                    <p:anim to="" calcmode="lin" valueType="num">
                                      <p:cBhvr>
                                        <p:cTn id="73" dur="1"/>
                                        <p:tgtEl>
                                          <p:spTgt spid="4"/>
                                        </p:tgtEl>
                                        <p:attrNameLst>
                                          <p:attrName/>
                                        </p:attrNameLst>
                                      </p:cBhvr>
                                    </p:anim>
                                    <p:set>
                                      <p:cBhvr>
                                        <p:cTn id="74"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fa-IR" altLang="zh-CN" dirty="0" smtClean="0">
                <a:ea typeface="宋体" charset="-122"/>
              </a:rPr>
              <a:t>مقدمه </a:t>
            </a:r>
            <a:endParaRPr lang="zh-CN" altLang="en-US" dirty="0">
              <a:ea typeface="宋体" charset="-122"/>
            </a:endParaRPr>
          </a:p>
        </p:txBody>
      </p:sp>
      <p:sp>
        <p:nvSpPr>
          <p:cNvPr id="44035" name="Rectangle 3"/>
          <p:cNvSpPr>
            <a:spLocks noGrp="1" noChangeArrowheads="1"/>
          </p:cNvSpPr>
          <p:nvPr>
            <p:ph type="body" idx="1"/>
          </p:nvPr>
        </p:nvSpPr>
        <p:spPr>
          <a:xfrm>
            <a:off x="0" y="1600200"/>
            <a:ext cx="8686800" cy="4525963"/>
          </a:xfrm>
        </p:spPr>
        <p:txBody>
          <a:bodyPr/>
          <a:lstStyle/>
          <a:p>
            <a:pPr algn="r"/>
            <a:r>
              <a:rPr lang="fa-IR" altLang="zh-CN" dirty="0" smtClean="0">
                <a:ea typeface="宋体" charset="-122"/>
              </a:rPr>
              <a:t>ما قصد داریم در این مجموعه ساختار اتم را به شما عزیزان معرفی کنیم و امیدواریم مطالب موجود برای شما  عزیزان جالب باشد و بتوانیم گوشه ای از علم شیمی را باز گو نماییم</a:t>
            </a:r>
          </a:p>
          <a:p>
            <a:pPr algn="r"/>
            <a:r>
              <a:rPr lang="fa-IR" altLang="zh-CN" dirty="0">
                <a:ea typeface="宋体" charset="-122"/>
              </a:rPr>
              <a:t> </a:t>
            </a:r>
            <a:r>
              <a:rPr lang="fa-IR" altLang="zh-CN" dirty="0" smtClean="0">
                <a:ea typeface="宋体" charset="-122"/>
              </a:rPr>
              <a:t>                                 با تشکر از تمامی شما</a:t>
            </a:r>
            <a:endParaRPr lang="zh-CN" altLang="en-US" dirty="0">
              <a:ea typeface="宋体" charset="-122"/>
            </a:endParaRPr>
          </a:p>
        </p:txBody>
      </p:sp>
    </p:spTree>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xit" presetSubtype="0" fill="hold" grpId="1" nodeType="clickEffect">
                                  <p:stCondLst>
                                    <p:cond delay="0"/>
                                  </p:stCondLst>
                                  <p:iterate type="lt">
                                    <p:tmPct val="10000"/>
                                  </p:iterate>
                                  <p:childTnLst>
                                    <p:anim from="(ppt_w)" to="(-ppt_w*2)" calcmode="lin" valueType="num">
                                      <p:cBhvr rctx="PPT">
                                        <p:cTn id="6" dur="500" autoRev="1">
                                          <p:stCondLst>
                                            <p:cond delay="0"/>
                                          </p:stCondLst>
                                        </p:cTn>
                                        <p:tgtEl>
                                          <p:spTgt spid="44034"/>
                                        </p:tgtEl>
                                        <p:attrNameLst>
                                          <p:attrName>ppt_w</p:attrName>
                                        </p:attrNameLst>
                                      </p:cBhvr>
                                    </p:anim>
                                    <p:anim by="(ppt_w*0.50)" calcmode="lin" valueType="num">
                                      <p:cBhvr>
                                        <p:cTn id="7" dur="500" decel="50000" autoRev="1">
                                          <p:stCondLst>
                                            <p:cond delay="0"/>
                                          </p:stCondLst>
                                        </p:cTn>
                                        <p:tgtEl>
                                          <p:spTgt spid="44034"/>
                                        </p:tgtEl>
                                        <p:attrNameLst>
                                          <p:attrName>ppt_x</p:attrName>
                                        </p:attrNameLst>
                                      </p:cBhvr>
                                    </p:anim>
                                    <p:anim from="(ppt_y)" to="(1+ppt_h/2)" calcmode="lin" valueType="num">
                                      <p:cBhvr>
                                        <p:cTn id="8" dur="1000">
                                          <p:stCondLst>
                                            <p:cond delay="0"/>
                                          </p:stCondLst>
                                        </p:cTn>
                                        <p:tgtEl>
                                          <p:spTgt spid="44034"/>
                                        </p:tgtEl>
                                        <p:attrNameLst>
                                          <p:attrName>ppt_y</p:attrName>
                                        </p:attrNameLst>
                                      </p:cBhvr>
                                    </p:anim>
                                    <p:animRot by="21600000">
                                      <p:cBhvr>
                                        <p:cTn id="9" dur="1000">
                                          <p:stCondLst>
                                            <p:cond delay="0"/>
                                          </p:stCondLst>
                                        </p:cTn>
                                        <p:tgtEl>
                                          <p:spTgt spid="44034"/>
                                        </p:tgtEl>
                                        <p:attrNameLst>
                                          <p:attrName>r</p:attrName>
                                        </p:attrNameLst>
                                      </p:cBhvr>
                                    </p:animRot>
                                    <p:set>
                                      <p:cBhvr>
                                        <p:cTn id="10" dur="1" fill="hold">
                                          <p:stCondLst>
                                            <p:cond delay="999"/>
                                          </p:stCondLst>
                                        </p:cTn>
                                        <p:tgtEl>
                                          <p:spTgt spid="44034"/>
                                        </p:tgtEl>
                                        <p:attrNameLst>
                                          <p:attrName>style.visibility</p:attrName>
                                        </p:attrNameLst>
                                      </p:cBhvr>
                                      <p:to>
                                        <p:strVal val="hidden"/>
                                      </p:to>
                                    </p:set>
                                  </p:childTnLst>
                                </p:cTn>
                              </p:par>
                              <p:par>
                                <p:cTn id="11" presetID="56" presetClass="exit" presetSubtype="0" fill="hold" grpId="0" nodeType="withEffect">
                                  <p:stCondLst>
                                    <p:cond delay="0"/>
                                  </p:stCondLst>
                                  <p:iterate type="lt">
                                    <p:tmPct val="10000"/>
                                  </p:iterate>
                                  <p:childTnLst>
                                    <p:anim from="(ppt_w)" to="(-ppt_w*2)" calcmode="lin" valueType="num">
                                      <p:cBhvr rctx="PPT">
                                        <p:cTn id="12" dur="500" autoRev="1">
                                          <p:stCondLst>
                                            <p:cond delay="0"/>
                                          </p:stCondLst>
                                        </p:cTn>
                                        <p:tgtEl>
                                          <p:spTgt spid="44035">
                                            <p:txEl>
                                              <p:pRg st="0" end="0"/>
                                            </p:txEl>
                                          </p:spTgt>
                                        </p:tgtEl>
                                        <p:attrNameLst>
                                          <p:attrName>ppt_w</p:attrName>
                                        </p:attrNameLst>
                                      </p:cBhvr>
                                    </p:anim>
                                    <p:anim by="(ppt_w*0.50)" calcmode="lin" valueType="num">
                                      <p:cBhvr>
                                        <p:cTn id="13" dur="500" decel="50000" autoRev="1">
                                          <p:stCondLst>
                                            <p:cond delay="0"/>
                                          </p:stCondLst>
                                        </p:cTn>
                                        <p:tgtEl>
                                          <p:spTgt spid="44035">
                                            <p:txEl>
                                              <p:pRg st="0" end="0"/>
                                            </p:txEl>
                                          </p:spTgt>
                                        </p:tgtEl>
                                        <p:attrNameLst>
                                          <p:attrName>ppt_x</p:attrName>
                                        </p:attrNameLst>
                                      </p:cBhvr>
                                    </p:anim>
                                    <p:anim from="(ppt_y)" to="(1+ppt_h/2)" calcmode="lin" valueType="num">
                                      <p:cBhvr>
                                        <p:cTn id="14" dur="1000">
                                          <p:stCondLst>
                                            <p:cond delay="0"/>
                                          </p:stCondLst>
                                        </p:cTn>
                                        <p:tgtEl>
                                          <p:spTgt spid="44035">
                                            <p:txEl>
                                              <p:pRg st="0" end="0"/>
                                            </p:txEl>
                                          </p:spTgt>
                                        </p:tgtEl>
                                        <p:attrNameLst>
                                          <p:attrName>ppt_y</p:attrName>
                                        </p:attrNameLst>
                                      </p:cBhvr>
                                    </p:anim>
                                    <p:animRot by="21600000">
                                      <p:cBhvr>
                                        <p:cTn id="15" dur="1000">
                                          <p:stCondLst>
                                            <p:cond delay="0"/>
                                          </p:stCondLst>
                                        </p:cTn>
                                        <p:tgtEl>
                                          <p:spTgt spid="44035">
                                            <p:txEl>
                                              <p:pRg st="0" end="0"/>
                                            </p:txEl>
                                          </p:spTgt>
                                        </p:tgtEl>
                                        <p:attrNameLst>
                                          <p:attrName>r</p:attrName>
                                        </p:attrNameLst>
                                      </p:cBhvr>
                                    </p:animRot>
                                    <p:set>
                                      <p:cBhvr>
                                        <p:cTn id="16" dur="1" fill="hold">
                                          <p:stCondLst>
                                            <p:cond delay="999"/>
                                          </p:stCondLst>
                                        </p:cTn>
                                        <p:tgtEl>
                                          <p:spTgt spid="44035">
                                            <p:txEl>
                                              <p:pRg st="0" end="0"/>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6" presetClass="exit" presetSubtype="0" fill="hold" grpId="0" nodeType="clickEffect">
                                  <p:stCondLst>
                                    <p:cond delay="0"/>
                                  </p:stCondLst>
                                  <p:iterate type="lt">
                                    <p:tmPct val="10000"/>
                                  </p:iterate>
                                  <p:childTnLst>
                                    <p:anim from="(ppt_w)" to="(-ppt_w*2)" calcmode="lin" valueType="num">
                                      <p:cBhvr rctx="PPT">
                                        <p:cTn id="20" dur="500" autoRev="1">
                                          <p:stCondLst>
                                            <p:cond delay="0"/>
                                          </p:stCondLst>
                                        </p:cTn>
                                        <p:tgtEl>
                                          <p:spTgt spid="44035">
                                            <p:txEl>
                                              <p:pRg st="1" end="1"/>
                                            </p:txEl>
                                          </p:spTgt>
                                        </p:tgtEl>
                                        <p:attrNameLst>
                                          <p:attrName>ppt_w</p:attrName>
                                        </p:attrNameLst>
                                      </p:cBhvr>
                                    </p:anim>
                                    <p:anim by="(ppt_w*0.50)" calcmode="lin" valueType="num">
                                      <p:cBhvr>
                                        <p:cTn id="21" dur="500" decel="50000" autoRev="1">
                                          <p:stCondLst>
                                            <p:cond delay="0"/>
                                          </p:stCondLst>
                                        </p:cTn>
                                        <p:tgtEl>
                                          <p:spTgt spid="44035">
                                            <p:txEl>
                                              <p:pRg st="1" end="1"/>
                                            </p:txEl>
                                          </p:spTgt>
                                        </p:tgtEl>
                                        <p:attrNameLst>
                                          <p:attrName>ppt_x</p:attrName>
                                        </p:attrNameLst>
                                      </p:cBhvr>
                                    </p:anim>
                                    <p:anim from="(ppt_y)" to="(1+ppt_h/2)" calcmode="lin" valueType="num">
                                      <p:cBhvr>
                                        <p:cTn id="22" dur="1000">
                                          <p:stCondLst>
                                            <p:cond delay="0"/>
                                          </p:stCondLst>
                                        </p:cTn>
                                        <p:tgtEl>
                                          <p:spTgt spid="44035">
                                            <p:txEl>
                                              <p:pRg st="1" end="1"/>
                                            </p:txEl>
                                          </p:spTgt>
                                        </p:tgtEl>
                                        <p:attrNameLst>
                                          <p:attrName>ppt_y</p:attrName>
                                        </p:attrNameLst>
                                      </p:cBhvr>
                                    </p:anim>
                                    <p:animRot by="21600000">
                                      <p:cBhvr>
                                        <p:cTn id="23" dur="1000">
                                          <p:stCondLst>
                                            <p:cond delay="0"/>
                                          </p:stCondLst>
                                        </p:cTn>
                                        <p:tgtEl>
                                          <p:spTgt spid="44035">
                                            <p:txEl>
                                              <p:pRg st="1" end="1"/>
                                            </p:txEl>
                                          </p:spTgt>
                                        </p:tgtEl>
                                        <p:attrNameLst>
                                          <p:attrName>r</p:attrName>
                                        </p:attrNameLst>
                                      </p:cBhvr>
                                    </p:animRot>
                                    <p:set>
                                      <p:cBhvr>
                                        <p:cTn id="24" dur="1" fill="hold">
                                          <p:stCondLst>
                                            <p:cond delay="999"/>
                                          </p:stCondLst>
                                        </p:cTn>
                                        <p:tgtEl>
                                          <p:spTgt spid="44035">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1"/>
      <p:bldP spid="4403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ndex10.jpeg"/>
          <p:cNvPicPr>
            <a:picLocks noChangeAspect="1"/>
          </p:cNvPicPr>
          <p:nvPr/>
        </p:nvPicPr>
        <p:blipFill>
          <a:blip r:embed="rId2"/>
          <a:stretch>
            <a:fillRect/>
          </a:stretch>
        </p:blipFill>
        <p:spPr>
          <a:xfrm>
            <a:off x="0" y="0"/>
            <a:ext cx="9144000" cy="6872481"/>
          </a:xfrm>
          <a:prstGeom prst="rect">
            <a:avLst/>
          </a:prstGeom>
        </p:spPr>
      </p:pic>
      <p:sp>
        <p:nvSpPr>
          <p:cNvPr id="7" name="TextBox 6"/>
          <p:cNvSpPr txBox="1"/>
          <p:nvPr/>
        </p:nvSpPr>
        <p:spPr>
          <a:xfrm>
            <a:off x="533400" y="457200"/>
            <a:ext cx="8001000" cy="4247317"/>
          </a:xfrm>
          <a:prstGeom prst="rect">
            <a:avLst/>
          </a:prstGeom>
          <a:noFill/>
        </p:spPr>
        <p:txBody>
          <a:bodyPr wrap="square" rtlCol="0">
            <a:spAutoFit/>
          </a:bodyPr>
          <a:lstStyle/>
          <a:p>
            <a:pPr algn="r"/>
            <a:endParaRPr lang="fa-IR" dirty="0" smtClean="0"/>
          </a:p>
          <a:p>
            <a:pPr algn="r"/>
            <a:endParaRPr lang="fa-IR" dirty="0"/>
          </a:p>
          <a:p>
            <a:pPr algn="r"/>
            <a:endParaRPr lang="fa-IR" dirty="0" smtClean="0"/>
          </a:p>
          <a:p>
            <a:pPr algn="r"/>
            <a:endParaRPr lang="fa-IR" dirty="0"/>
          </a:p>
          <a:p>
            <a:pPr algn="r"/>
            <a:endParaRPr lang="fa-IR" dirty="0" smtClean="0"/>
          </a:p>
          <a:p>
            <a:pPr algn="r"/>
            <a:endParaRPr lang="fa-IR" dirty="0"/>
          </a:p>
          <a:p>
            <a:pPr algn="r"/>
            <a:endParaRPr lang="fa-IR" dirty="0" smtClean="0"/>
          </a:p>
          <a:p>
            <a:pPr algn="r"/>
            <a:endParaRPr lang="fa-IR" dirty="0"/>
          </a:p>
          <a:p>
            <a:pPr algn="r"/>
            <a:endParaRPr lang="fa-IR" dirty="0" smtClean="0"/>
          </a:p>
          <a:p>
            <a:pPr algn="r"/>
            <a:endParaRPr lang="fa-IR" dirty="0"/>
          </a:p>
          <a:p>
            <a:pPr algn="r"/>
            <a:endParaRPr lang="fa-IR" dirty="0" smtClean="0"/>
          </a:p>
          <a:p>
            <a:pPr algn="r"/>
            <a:endParaRPr lang="fa-IR" dirty="0"/>
          </a:p>
          <a:p>
            <a:pPr algn="r"/>
            <a:endParaRPr lang="fa-IR" dirty="0" smtClean="0"/>
          </a:p>
          <a:p>
            <a:pPr algn="r"/>
            <a:endParaRPr lang="fa-IR" dirty="0"/>
          </a:p>
          <a:p>
            <a:pPr algn="r"/>
            <a:endParaRPr lang="fa-IR" dirty="0" smtClean="0"/>
          </a:p>
        </p:txBody>
      </p:sp>
      <p:sp>
        <p:nvSpPr>
          <p:cNvPr id="45060" name="Rectangle 4"/>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a:r>
              <a:rPr kumimoji="0" lang="fa-IR"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مطالعه بر روی عنصر ها به حدود 2500 سال پیش بر می گردد زمانی که </a:t>
            </a:r>
            <a:r>
              <a:rPr kumimoji="0" lang="fa-IR" sz="2800" b="0" i="0" u="none" strike="noStrike" cap="none" normalizeH="0" baseline="0" dirty="0" err="1" smtClean="0">
                <a:ln>
                  <a:noFill/>
                </a:ln>
                <a:solidFill>
                  <a:schemeClr val="tx1"/>
                </a:solidFill>
                <a:effectLst/>
                <a:latin typeface="Calibri" pitchFamily="34" charset="0"/>
                <a:ea typeface="宋体" pitchFamily="2" charset="-122"/>
                <a:cs typeface="B Davat" pitchFamily="2" charset="-78"/>
              </a:rPr>
              <a:t>تالس</a:t>
            </a:r>
            <a:r>
              <a:rPr kumimoji="0" lang="fa-IR"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 فیلسوف </a:t>
            </a:r>
            <a:r>
              <a:rPr kumimoji="0" lang="en-US"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 </a:t>
            </a:r>
            <a:r>
              <a:rPr kumimoji="0" lang="fa-IR"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یونانی آب را عنصر اصلی سازنده جهان هستی می دانست دویست سال پس از او ارسطو عنصر هوا ، خاک ، آت</a:t>
            </a:r>
            <a:r>
              <a:rPr lang="fa-IR" sz="2800" dirty="0" smtClean="0">
                <a:latin typeface="Calibri" pitchFamily="34" charset="0"/>
                <a:ea typeface="宋体" pitchFamily="2" charset="-122"/>
                <a:cs typeface="B Davat" pitchFamily="2" charset="-78"/>
              </a:rPr>
              <a:t>ش</a:t>
            </a:r>
            <a:r>
              <a:rPr kumimoji="0" lang="fa-IR"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 را به عنصر پیشنهادی تالس افزود و این چهار عنصر را عنصر های سازنده کاینات اعلام کرد این دیدگاه تا2000 سال بعد نیز مورد پذیرش بود تا این که در سال1661 میلادی رابرت بویل دانشمند انگلیسی با انتشار کتابی با عنوان شیمی دان شکاک مفهوم تازه ای از عنصر را معرفی کرد وی در این کتاب ضمن معرفی عنصر به عنوان</a:t>
            </a:r>
            <a:r>
              <a:rPr kumimoji="0" lang="en-US"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  </a:t>
            </a:r>
            <a:r>
              <a:rPr kumimoji="0" lang="fa-IR"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ماده ای که نمی توان آن را به ماده ساده تری تبدیل کرد ، شیمی را علمی تجربی نامید و از دانشمندان خواست که افزون بر مشاهده کردن ، اندیشیدن و نتیجه گیری کردن که هرسه ابزار یونانیان در مطالعه ی طبیعت بود ، به پژوهش نیز اقدام کنند توصیه او مورد توجه قرار گرفت و در سال 1803 جان دالتون شیمی دان انگلیسی با نظریه ی خود گام مهمی برای مطالعه ی ماده و ساختار آن برداشت دالتون با استفاده از واژه ی یونانی اتم که به معنای تجزیه ناپذیر است</a:t>
            </a:r>
            <a:r>
              <a:rPr kumimoji="0" lang="en-US"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 ، </a:t>
            </a: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ذره های سازنده ی عنصر را توضیح داد . این دیدگاه که همه ی مواد را از ذره ها ی کوچک و تجزیه ناپذیری به نام اتم ساخته شده است ، نخستین بار 2500 سال پیش توسط </a:t>
            </a:r>
            <a:r>
              <a:rPr kumimoji="0" lang="fa-IR" sz="2800" b="0" i="0" u="none" strike="noStrike" cap="none" normalizeH="0" baseline="0" dirty="0" err="1" smtClean="0">
                <a:ln>
                  <a:noFill/>
                </a:ln>
                <a:solidFill>
                  <a:schemeClr val="tx1"/>
                </a:solidFill>
                <a:effectLst/>
                <a:latin typeface="Calibri" pitchFamily="34" charset="0"/>
                <a:ea typeface="宋体" pitchFamily="2" charset="-122"/>
                <a:cs typeface="B Davat" pitchFamily="2" charset="-78"/>
              </a:rPr>
              <a:t>دموکریت</a:t>
            </a:r>
            <a:r>
              <a:rPr kumimoji="0" lang="fa-IR"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 فیلسوف یونانی مطرح شده بود ، اما </a:t>
            </a:r>
            <a:r>
              <a:rPr kumimoji="0" lang="fa-IR" sz="2800" b="0" i="0" u="none" strike="noStrike" cap="none" normalizeH="0" baseline="0" dirty="0" err="1" smtClean="0">
                <a:ln>
                  <a:noFill/>
                </a:ln>
                <a:solidFill>
                  <a:schemeClr val="tx1"/>
                </a:solidFill>
                <a:effectLst/>
                <a:latin typeface="Calibri" pitchFamily="34" charset="0"/>
                <a:ea typeface="宋体" pitchFamily="2" charset="-122"/>
                <a:cs typeface="B Davat" pitchFamily="2" charset="-78"/>
              </a:rPr>
              <a:t>دالتون</a:t>
            </a:r>
            <a:r>
              <a:rPr kumimoji="0" lang="fa-IR"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 با اجرای آزمایش های بسیار از نو به ان دست یافت</a:t>
            </a:r>
            <a:r>
              <a:rPr kumimoji="0" lang="en-US" sz="2800" b="0" i="0" u="none" strike="noStrike" cap="none" normalizeH="0" baseline="0" dirty="0" smtClean="0">
                <a:ln>
                  <a:noFill/>
                </a:ln>
                <a:solidFill>
                  <a:schemeClr val="tx1"/>
                </a:solidFill>
                <a:effectLst/>
                <a:latin typeface="Calibri" pitchFamily="34" charset="0"/>
                <a:ea typeface="宋体" pitchFamily="2" charset="-122"/>
                <a:cs typeface="B Davat" pitchFamily="2" charset="-78"/>
              </a:rPr>
              <a:t> </a:t>
            </a:r>
            <a:endParaRPr kumimoji="0" lang="en-US" sz="2800" b="0" i="0" u="none" strike="noStrike" cap="none" normalizeH="0" baseline="0" dirty="0" smtClean="0">
              <a:ln>
                <a:noFill/>
              </a:ln>
              <a:solidFill>
                <a:schemeClr val="tx1"/>
              </a:solidFill>
              <a:effectLst/>
              <a:latin typeface="Times New Roman" pitchFamily="18" charset="0"/>
              <a:ea typeface="宋体" pitchFamily="2" charset="-122"/>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p:cTn id="7" dur="1000" fill="hold"/>
                                        <p:tgtEl>
                                          <p:spTgt spid="45060"/>
                                        </p:tgtEl>
                                        <p:attrNameLst>
                                          <p:attrName>ppt_w</p:attrName>
                                        </p:attrNameLst>
                                      </p:cBhvr>
                                      <p:tavLst>
                                        <p:tav tm="0">
                                          <p:val>
                                            <p:strVal val="#ppt_w*0.70"/>
                                          </p:val>
                                        </p:tav>
                                        <p:tav tm="100000">
                                          <p:val>
                                            <p:strVal val="#ppt_w"/>
                                          </p:val>
                                        </p:tav>
                                      </p:tavLst>
                                    </p:anim>
                                    <p:anim calcmode="lin" valueType="num">
                                      <p:cBhvr>
                                        <p:cTn id="8" dur="1000" fill="hold"/>
                                        <p:tgtEl>
                                          <p:spTgt spid="45060"/>
                                        </p:tgtEl>
                                        <p:attrNameLst>
                                          <p:attrName>ppt_h</p:attrName>
                                        </p:attrNameLst>
                                      </p:cBhvr>
                                      <p:tavLst>
                                        <p:tav tm="0">
                                          <p:val>
                                            <p:strVal val="#ppt_h"/>
                                          </p:val>
                                        </p:tav>
                                        <p:tav tm="100000">
                                          <p:val>
                                            <p:strVal val="#ppt_h"/>
                                          </p:val>
                                        </p:tav>
                                      </p:tavLst>
                                    </p:anim>
                                    <p:animEffect transition="in" filter="fade">
                                      <p:cBhvr>
                                        <p:cTn id="9" dur="10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1" descr="D:\shimi !!!!!!!\120.jpeg"/>
          <p:cNvPicPr>
            <a:picLocks noChangeAspect="1" noChangeArrowheads="1"/>
          </p:cNvPicPr>
          <p:nvPr/>
        </p:nvPicPr>
        <p:blipFill>
          <a:blip r:embed="rId2"/>
          <a:srcRect/>
          <a:stretch>
            <a:fillRect/>
          </a:stretch>
        </p:blipFill>
        <p:spPr bwMode="auto">
          <a:xfrm>
            <a:off x="-8326" y="0"/>
            <a:ext cx="9152325" cy="6858000"/>
          </a:xfrm>
          <a:prstGeom prst="rect">
            <a:avLst/>
          </a:prstGeom>
          <a:noFill/>
        </p:spPr>
      </p:pic>
      <p:sp>
        <p:nvSpPr>
          <p:cNvPr id="46082" name="Rectangle 2"/>
          <p:cNvSpPr>
            <a:spLocks noChangeArrowheads="1"/>
          </p:cNvSpPr>
          <p:nvPr/>
        </p:nvSpPr>
        <p:spPr bwMode="auto">
          <a:xfrm>
            <a:off x="0" y="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دالتون</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نظریه ی خود را در هفت بند به شرح زیر بیان کرد</a:t>
            </a: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 </a:t>
            </a:r>
            <a:endParaRPr kumimoji="0" lang="en-US" sz="28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1* ماده از ذره های تجزیه ناپذیری به نام اتم ساخته شده است</a:t>
            </a: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endParaRPr kumimoji="0" lang="en-US" sz="28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2* همه ی اتم های یک عنصر مشابه یکدیگرند</a:t>
            </a: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endParaRPr kumimoji="0" lang="en-US" sz="28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3* اتم ها نه به وجود می آیند و نه از بین می روند</a:t>
            </a: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endParaRPr kumimoji="0" lang="en-US" sz="28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4* اتم عنصر های مختلف جرم و خواص شیمیایی متفاوتی دارند</a:t>
            </a: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endParaRPr kumimoji="0" lang="en-US" sz="28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5* اتم عنصر ها ی مختلف به هم می پیوندند و </a:t>
            </a:r>
            <a:r>
              <a:rPr kumimoji="0" lang="fa-IR" sz="28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مولکول</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ها را به وجود می آورند</a:t>
            </a: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endParaRPr kumimoji="0" lang="en-US" sz="28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6* در هر </a:t>
            </a:r>
            <a:r>
              <a:rPr kumimoji="0" lang="fa-IR" sz="28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مولکول</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از یک ترکیب معین ، همواره نوع و تعداد نسبی اتم های سازنده ی آن</a:t>
            </a: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یکسان است</a:t>
            </a: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endParaRPr kumimoji="0" lang="en-US" sz="28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7* واکنش های شیمیایی شامل </a:t>
            </a:r>
            <a:r>
              <a:rPr kumimoji="0" lang="fa-IR" sz="28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جابه</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جایی اتم ها یا تغییر در شیوه ی اتصال آن ها در </a:t>
            </a:r>
            <a:r>
              <a:rPr kumimoji="0" lang="fa-IR" sz="28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مولکول</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r>
              <a:rPr kumimoji="0" lang="fa-IR" sz="28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هاست</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 در این واکنش ها خود اتم تغییر </a:t>
            </a:r>
            <a:r>
              <a:rPr kumimoji="0" lang="fa-IR" sz="28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نمی</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کند</a:t>
            </a: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اگر چه امروز نادرستی برخی از           نظریه های                   </a:t>
            </a:r>
            <a:r>
              <a:rPr kumimoji="0" lang="fa-IR" sz="28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دالتون</a:t>
            </a:r>
            <a:r>
              <a:rPr kumimoji="0" lang="fa-IR" sz="28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ثابت شده است ، اما نظریه های او کمک زیادی به علم شیمی کرد</a:t>
            </a:r>
            <a:r>
              <a:rPr kumimoji="0" lang="en-US" sz="2800" b="0" i="0" u="none" strike="noStrike" cap="none" normalizeH="0" baseline="0" dirty="0" smtClean="0">
                <a:ln>
                  <a:noFill/>
                </a:ln>
                <a:solidFill>
                  <a:schemeClr val="tx1">
                    <a:lumMod val="10000"/>
                  </a:schemeClr>
                </a:solidFill>
                <a:effectLst/>
                <a:latin typeface="Times New Roman" pitchFamily="18" charset="0"/>
                <a:ea typeface="宋体" pitchFamily="2" charset="-122"/>
              </a:rPr>
              <a:t>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46082">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46082">
                                            <p:txEl>
                                              <p:pRg st="0" end="0"/>
                                            </p:txEl>
                                          </p:spTgt>
                                        </p:tgtEl>
                                        <p:attrNameLst>
                                          <p:attrName>ppt_w</p:attrName>
                                        </p:attrNameLst>
                                      </p:cBhvr>
                                    </p:anim>
                                    <p:anim by="(#ppt_w*0.50)" calcmode="lin" valueType="num">
                                      <p:cBhvr>
                                        <p:cTn id="8" dur="500" decel="50000" autoRev="1" fill="hold">
                                          <p:stCondLst>
                                            <p:cond delay="0"/>
                                          </p:stCondLst>
                                        </p:cTn>
                                        <p:tgtEl>
                                          <p:spTgt spid="46082">
                                            <p:txEl>
                                              <p:pRg st="0" end="0"/>
                                            </p:txEl>
                                          </p:spTgt>
                                        </p:tgtEl>
                                        <p:attrNameLst>
                                          <p:attrName>ppt_x</p:attrName>
                                        </p:attrNameLst>
                                      </p:cBhvr>
                                    </p:anim>
                                    <p:anim from="(-#ppt_h/2)" to="(#ppt_y)" calcmode="lin" valueType="num">
                                      <p:cBhvr>
                                        <p:cTn id="9" dur="1000" fill="hold">
                                          <p:stCondLst>
                                            <p:cond delay="0"/>
                                          </p:stCondLst>
                                        </p:cTn>
                                        <p:tgtEl>
                                          <p:spTgt spid="46082">
                                            <p:txEl>
                                              <p:pRg st="0" end="0"/>
                                            </p:txEl>
                                          </p:spTgt>
                                        </p:tgtEl>
                                        <p:attrNameLst>
                                          <p:attrName>ppt_y</p:attrName>
                                        </p:attrNameLst>
                                      </p:cBhvr>
                                    </p:anim>
                                    <p:animRot by="21600000">
                                      <p:cBhvr>
                                        <p:cTn id="10" dur="1000" fill="hold">
                                          <p:stCondLst>
                                            <p:cond delay="0"/>
                                          </p:stCondLst>
                                        </p:cTn>
                                        <p:tgtEl>
                                          <p:spTgt spid="46082">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nodeType="clickEffect">
                                  <p:stCondLst>
                                    <p:cond delay="0"/>
                                  </p:stCondLst>
                                  <p:iterate type="lt">
                                    <p:tmPct val="50000"/>
                                  </p:iterate>
                                  <p:childTnLst>
                                    <p:set>
                                      <p:cBhvr>
                                        <p:cTn id="14" dur="1" fill="hold">
                                          <p:stCondLst>
                                            <p:cond delay="0"/>
                                          </p:stCondLst>
                                        </p:cTn>
                                        <p:tgtEl>
                                          <p:spTgt spid="46082">
                                            <p:txEl>
                                              <p:pRg st="1" end="1"/>
                                            </p:txEl>
                                          </p:spTgt>
                                        </p:tgtEl>
                                        <p:attrNameLst>
                                          <p:attrName>style.visibility</p:attrName>
                                        </p:attrNameLst>
                                      </p:cBhvr>
                                      <p:to>
                                        <p:strVal val="visible"/>
                                      </p:to>
                                    </p:set>
                                    <p:anim calcmode="discrete" valueType="clr">
                                      <p:cBhvr override="childStyle">
                                        <p:cTn id="15" dur="80"/>
                                        <p:tgtEl>
                                          <p:spTgt spid="46082">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46082">
                                            <p:txEl>
                                              <p:pRg st="1" end="1"/>
                                            </p:txEl>
                                          </p:spTgt>
                                        </p:tgtEl>
                                        <p:attrNameLst>
                                          <p:attrName>fillcolor</p:attrName>
                                        </p:attrNameLst>
                                      </p:cBhvr>
                                      <p:tavLst>
                                        <p:tav tm="0">
                                          <p:val>
                                            <p:clrVal>
                                              <a:schemeClr val="accent2"/>
                                            </p:clrVal>
                                          </p:val>
                                        </p:tav>
                                        <p:tav tm="50000">
                                          <p:val>
                                            <p:clrVal>
                                              <a:schemeClr val="hlink"/>
                                            </p:clrVal>
                                          </p:val>
                                        </p:tav>
                                      </p:tavLst>
                                    </p:anim>
                                    <p:set>
                                      <p:cBhvr>
                                        <p:cTn id="17" dur="80"/>
                                        <p:tgtEl>
                                          <p:spTgt spid="46082">
                                            <p:txEl>
                                              <p:pRg st="1" end="1"/>
                                            </p:txEl>
                                          </p:spTgt>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nodeType="clickEffect">
                                  <p:stCondLst>
                                    <p:cond delay="0"/>
                                  </p:stCondLst>
                                  <p:iterate type="lt">
                                    <p:tmPct val="10000"/>
                                  </p:iterate>
                                  <p:childTnLst>
                                    <p:set>
                                      <p:cBhvr>
                                        <p:cTn id="21" dur="1" fill="hold">
                                          <p:stCondLst>
                                            <p:cond delay="0"/>
                                          </p:stCondLst>
                                        </p:cTn>
                                        <p:tgtEl>
                                          <p:spTgt spid="46082">
                                            <p:txEl>
                                              <p:pRg st="2" end="2"/>
                                            </p:txEl>
                                          </p:spTgt>
                                        </p:tgtEl>
                                        <p:attrNameLst>
                                          <p:attrName>style.visibility</p:attrName>
                                        </p:attrNameLst>
                                      </p:cBhvr>
                                      <p:to>
                                        <p:strVal val="visible"/>
                                      </p:to>
                                    </p:set>
                                    <p:animEffect transition="in" filter="fade">
                                      <p:cBhvr>
                                        <p:cTn id="22" dur="1000"/>
                                        <p:tgtEl>
                                          <p:spTgt spid="46082">
                                            <p:txEl>
                                              <p:pRg st="2" end="2"/>
                                            </p:txEl>
                                          </p:spTgt>
                                        </p:tgtEl>
                                      </p:cBhvr>
                                    </p:animEffect>
                                    <p:anim calcmode="lin" valueType="num">
                                      <p:cBhvr>
                                        <p:cTn id="23" dur="1000" fill="hold"/>
                                        <p:tgtEl>
                                          <p:spTgt spid="46082">
                                            <p:txEl>
                                              <p:pRg st="2" end="2"/>
                                            </p:txEl>
                                          </p:spTgt>
                                        </p:tgtEl>
                                        <p:attrNameLst>
                                          <p:attrName>ppt_x</p:attrName>
                                        </p:attrNameLst>
                                      </p:cBhvr>
                                      <p:tavLst>
                                        <p:tav tm="0">
                                          <p:val>
                                            <p:strVal val="#ppt_x-.1"/>
                                          </p:val>
                                        </p:tav>
                                        <p:tav tm="100000">
                                          <p:val>
                                            <p:strVal val="#ppt_x"/>
                                          </p:val>
                                        </p:tav>
                                      </p:tavLst>
                                    </p:anim>
                                    <p:anim calcmode="lin" valueType="num">
                                      <p:cBhvr>
                                        <p:cTn id="24" dur="1000" fill="hold"/>
                                        <p:tgtEl>
                                          <p:spTgt spid="4608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3" presetClass="entr" presetSubtype="0" fill="hold" nodeType="clickEffect">
                                  <p:stCondLst>
                                    <p:cond delay="0"/>
                                  </p:stCondLst>
                                  <p:childTnLst>
                                    <p:set>
                                      <p:cBhvr>
                                        <p:cTn id="28" dur="1" fill="hold">
                                          <p:stCondLst>
                                            <p:cond delay="0"/>
                                          </p:stCondLst>
                                        </p:cTn>
                                        <p:tgtEl>
                                          <p:spTgt spid="46082">
                                            <p:txEl>
                                              <p:pRg st="3" end="3"/>
                                            </p:txEl>
                                          </p:spTgt>
                                        </p:tgtEl>
                                        <p:attrNameLst>
                                          <p:attrName>style.visibility</p:attrName>
                                        </p:attrNameLst>
                                      </p:cBhvr>
                                      <p:to>
                                        <p:strVal val="visible"/>
                                      </p:to>
                                    </p:set>
                                    <p:animEffect transition="in" filter="fade">
                                      <p:cBhvr>
                                        <p:cTn id="29" dur="100"/>
                                        <p:tgtEl>
                                          <p:spTgt spid="46082">
                                            <p:txEl>
                                              <p:pRg st="3" end="3"/>
                                            </p:txEl>
                                          </p:spTgt>
                                        </p:tgtEl>
                                      </p:cBhvr>
                                    </p:animEffect>
                                    <p:anim calcmode="lin" valueType="num">
                                      <p:cBhvr>
                                        <p:cTn id="30" dur="400" fill="hold"/>
                                        <p:tgtEl>
                                          <p:spTgt spid="46082">
                                            <p:txEl>
                                              <p:pRg st="3" end="3"/>
                                            </p:txEl>
                                          </p:spTgt>
                                        </p:tgtEl>
                                        <p:attrNameLst>
                                          <p:attrName>ppt_x</p:attrName>
                                        </p:attrNameLst>
                                      </p:cBhvr>
                                      <p:tavLst>
                                        <p:tav tm="0">
                                          <p:val>
                                            <p:strVal val="#ppt_x"/>
                                          </p:val>
                                        </p:tav>
                                        <p:tav tm="100000">
                                          <p:val>
                                            <p:strVal val="#ppt_x"/>
                                          </p:val>
                                        </p:tav>
                                      </p:tavLst>
                                    </p:anim>
                                    <p:anim calcmode="lin" valueType="num">
                                      <p:cBhvr>
                                        <p:cTn id="31" dur="400" fill="hold"/>
                                        <p:tgtEl>
                                          <p:spTgt spid="46082">
                                            <p:txEl>
                                              <p:pRg st="3" end="3"/>
                                            </p:txEl>
                                          </p:spTgt>
                                        </p:tgtEl>
                                        <p:attrNameLst>
                                          <p:attrName>ppt_y</p:attrName>
                                        </p:attrNameLst>
                                      </p:cBhvr>
                                      <p:tavLst>
                                        <p:tav tm="0">
                                          <p:val>
                                            <p:strVal val="#ppt_y+0.31"/>
                                          </p:val>
                                        </p:tav>
                                        <p:tav tm="100000">
                                          <p:val>
                                            <p:strVal val="#ppt_y+0.31"/>
                                          </p:val>
                                        </p:tav>
                                      </p:tavLst>
                                    </p:anim>
                                    <p:anim calcmode="lin" valueType="num">
                                      <p:cBhvr>
                                        <p:cTn id="32" dur="600" decel="50000" fill="hold">
                                          <p:stCondLst>
                                            <p:cond delay="400"/>
                                          </p:stCondLst>
                                        </p:cTn>
                                        <p:tgtEl>
                                          <p:spTgt spid="46082">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600" decel="50000" fill="hold">
                                          <p:stCondLst>
                                            <p:cond delay="400"/>
                                          </p:stCondLst>
                                        </p:cTn>
                                        <p:tgtEl>
                                          <p:spTgt spid="46082">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6082">
                                            <p:txEl>
                                              <p:pRg st="4" end="4"/>
                                            </p:txEl>
                                          </p:spTgt>
                                        </p:tgtEl>
                                        <p:attrNameLst>
                                          <p:attrName>style.visibility</p:attrName>
                                        </p:attrNameLst>
                                      </p:cBhvr>
                                      <p:to>
                                        <p:strVal val="visible"/>
                                      </p:to>
                                    </p:set>
                                    <p:animEffect transition="in" filter="fade">
                                      <p:cBhvr>
                                        <p:cTn id="38" dur="2000"/>
                                        <p:tgtEl>
                                          <p:spTgt spid="46082">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iterate type="lt">
                                    <p:tmPct val="5000"/>
                                  </p:iterate>
                                  <p:childTnLst>
                                    <p:set>
                                      <p:cBhvr>
                                        <p:cTn id="42" dur="1" fill="hold">
                                          <p:stCondLst>
                                            <p:cond delay="0"/>
                                          </p:stCondLst>
                                        </p:cTn>
                                        <p:tgtEl>
                                          <p:spTgt spid="46082">
                                            <p:txEl>
                                              <p:pRg st="5" end="5"/>
                                            </p:txEl>
                                          </p:spTgt>
                                        </p:tgtEl>
                                        <p:attrNameLst>
                                          <p:attrName>style.visibility</p:attrName>
                                        </p:attrNameLst>
                                      </p:cBhvr>
                                      <p:to>
                                        <p:strVal val="visible"/>
                                      </p:to>
                                    </p:set>
                                    <p:anim calcmode="lin" valueType="num">
                                      <p:cBhvr>
                                        <p:cTn id="43" dur="1000" fill="hold"/>
                                        <p:tgtEl>
                                          <p:spTgt spid="46082">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46082">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46082">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46082">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48" presetClass="entr" presetSubtype="0" accel="50000" fill="hold" nodeType="clickEffect">
                                  <p:stCondLst>
                                    <p:cond delay="0"/>
                                  </p:stCondLst>
                                  <p:childTnLst>
                                    <p:set>
                                      <p:cBhvr>
                                        <p:cTn id="50" dur="1" fill="hold">
                                          <p:stCondLst>
                                            <p:cond delay="0"/>
                                          </p:stCondLst>
                                        </p:cTn>
                                        <p:tgtEl>
                                          <p:spTgt spid="46082">
                                            <p:txEl>
                                              <p:pRg st="6" end="6"/>
                                            </p:txEl>
                                          </p:spTgt>
                                        </p:tgtEl>
                                        <p:attrNameLst>
                                          <p:attrName>style.visibility</p:attrName>
                                        </p:attrNameLst>
                                      </p:cBhvr>
                                      <p:to>
                                        <p:strVal val="visible"/>
                                      </p:to>
                                    </p:set>
                                    <p:anim calcmode="lin" valueType="num">
                                      <p:cBhvr>
                                        <p:cTn id="51" dur="1000" fill="hold"/>
                                        <p:tgtEl>
                                          <p:spTgt spid="46082">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2" dur="1000" fill="hold"/>
                                        <p:tgtEl>
                                          <p:spTgt spid="46082">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53" dur="1000" fill="hold"/>
                                        <p:tgtEl>
                                          <p:spTgt spid="46082">
                                            <p:txEl>
                                              <p:pRg st="6" end="6"/>
                                            </p:txEl>
                                          </p:spTgt>
                                        </p:tgtEl>
                                        <p:attrNameLst>
                                          <p:attrName>ppt_y</p:attrName>
                                        </p:attrNameLst>
                                      </p:cBhvr>
                                      <p:tavLst>
                                        <p:tav tm="0">
                                          <p:val>
                                            <p:strVal val="#ppt_y"/>
                                          </p:val>
                                        </p:tav>
                                        <p:tav tm="100000">
                                          <p:val>
                                            <p:strVal val="#ppt_y"/>
                                          </p:val>
                                        </p:tav>
                                      </p:tavLst>
                                    </p:anim>
                                    <p:animEffect transition="in" filter="fade">
                                      <p:cBhvr>
                                        <p:cTn id="54" dur="1000"/>
                                        <p:tgtEl>
                                          <p:spTgt spid="46082">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5" presetClass="entr" presetSubtype="0" fill="hold" nodeType="clickEffect">
                                  <p:stCondLst>
                                    <p:cond delay="0"/>
                                  </p:stCondLst>
                                  <p:childTnLst>
                                    <p:set>
                                      <p:cBhvr>
                                        <p:cTn id="58" dur="1" fill="hold">
                                          <p:stCondLst>
                                            <p:cond delay="0"/>
                                          </p:stCondLst>
                                        </p:cTn>
                                        <p:tgtEl>
                                          <p:spTgt spid="46082">
                                            <p:txEl>
                                              <p:pRg st="7" end="7"/>
                                            </p:txEl>
                                          </p:spTgt>
                                        </p:tgtEl>
                                        <p:attrNameLst>
                                          <p:attrName>style.visibility</p:attrName>
                                        </p:attrNameLst>
                                      </p:cBhvr>
                                      <p:to>
                                        <p:strVal val="visible"/>
                                      </p:to>
                                    </p:set>
                                    <p:anim calcmode="lin" valueType="num">
                                      <p:cBhvr>
                                        <p:cTn id="59" dur="500" decel="50000" fill="hold">
                                          <p:stCondLst>
                                            <p:cond delay="0"/>
                                          </p:stCondLst>
                                        </p:cTn>
                                        <p:tgtEl>
                                          <p:spTgt spid="46082">
                                            <p:txEl>
                                              <p:pRg st="7" end="7"/>
                                            </p:txEl>
                                          </p:spTgt>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46082">
                                            <p:txEl>
                                              <p:pRg st="7" end="7"/>
                                            </p:txEl>
                                          </p:spTgt>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46082">
                                            <p:txEl>
                                              <p:pRg st="7" end="7"/>
                                            </p:txEl>
                                          </p:spTgt>
                                        </p:tgtEl>
                                        <p:attrNameLst>
                                          <p:attrName>ppt_w</p:attrName>
                                        </p:attrNameLst>
                                      </p:cBhvr>
                                      <p:tavLst>
                                        <p:tav tm="0">
                                          <p:val>
                                            <p:strVal val="#ppt_w*.05"/>
                                          </p:val>
                                        </p:tav>
                                        <p:tav tm="100000">
                                          <p:val>
                                            <p:strVal val="#ppt_w"/>
                                          </p:val>
                                        </p:tav>
                                      </p:tavLst>
                                    </p:anim>
                                    <p:anim calcmode="lin" valueType="num">
                                      <p:cBhvr>
                                        <p:cTn id="62" dur="1000" fill="hold"/>
                                        <p:tgtEl>
                                          <p:spTgt spid="46082">
                                            <p:txEl>
                                              <p:pRg st="7" end="7"/>
                                            </p:txEl>
                                          </p:spTgt>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46082">
                                            <p:txEl>
                                              <p:pRg st="7" end="7"/>
                                            </p:txEl>
                                          </p:spTgt>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46082">
                                            <p:txEl>
                                              <p:pRg st="7" end="7"/>
                                            </p:txEl>
                                          </p:spTgt>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46082">
                                            <p:txEl>
                                              <p:pRg st="7" end="7"/>
                                            </p:txEl>
                                          </p:spTgt>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46082">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0" presetClass="entr" presetSubtype="0" fill="hold" nodeType="clickEffect">
                                  <p:stCondLst>
                                    <p:cond delay="0"/>
                                  </p:stCondLst>
                                  <p:childTnLst>
                                    <p:set>
                                      <p:cBhvr>
                                        <p:cTn id="70" dur="1" fill="hold">
                                          <p:stCondLst>
                                            <p:cond delay="0"/>
                                          </p:stCondLst>
                                        </p:cTn>
                                        <p:tgtEl>
                                          <p:spTgt spid="46082">
                                            <p:txEl>
                                              <p:pRg st="8" end="8"/>
                                            </p:txEl>
                                          </p:spTgt>
                                        </p:tgtEl>
                                        <p:attrNameLst>
                                          <p:attrName>style.visibility</p:attrName>
                                        </p:attrNameLst>
                                      </p:cBhvr>
                                      <p:to>
                                        <p:strVal val="visible"/>
                                      </p:to>
                                    </p:set>
                                    <p:animEffect transition="in" filter="fade">
                                      <p:cBhvr>
                                        <p:cTn id="71" dur="800" decel="100000"/>
                                        <p:tgtEl>
                                          <p:spTgt spid="46082">
                                            <p:txEl>
                                              <p:pRg st="8" end="8"/>
                                            </p:txEl>
                                          </p:spTgt>
                                        </p:tgtEl>
                                      </p:cBhvr>
                                    </p:animEffect>
                                    <p:anim calcmode="lin" valueType="num">
                                      <p:cBhvr>
                                        <p:cTn id="72" dur="800" decel="100000" fill="hold"/>
                                        <p:tgtEl>
                                          <p:spTgt spid="46082">
                                            <p:txEl>
                                              <p:pRg st="8" end="8"/>
                                            </p:txEl>
                                          </p:spTgt>
                                        </p:tgtEl>
                                        <p:attrNameLst>
                                          <p:attrName>style.rotation</p:attrName>
                                        </p:attrNameLst>
                                      </p:cBhvr>
                                      <p:tavLst>
                                        <p:tav tm="0">
                                          <p:val>
                                            <p:fltVal val="-90"/>
                                          </p:val>
                                        </p:tav>
                                        <p:tav tm="100000">
                                          <p:val>
                                            <p:fltVal val="0"/>
                                          </p:val>
                                        </p:tav>
                                      </p:tavLst>
                                    </p:anim>
                                    <p:anim calcmode="lin" valueType="num">
                                      <p:cBhvr>
                                        <p:cTn id="73" dur="800" decel="100000" fill="hold"/>
                                        <p:tgtEl>
                                          <p:spTgt spid="46082">
                                            <p:txEl>
                                              <p:pRg st="8" end="8"/>
                                            </p:txEl>
                                          </p:spTgt>
                                        </p:tgtEl>
                                        <p:attrNameLst>
                                          <p:attrName>ppt_x</p:attrName>
                                        </p:attrNameLst>
                                      </p:cBhvr>
                                      <p:tavLst>
                                        <p:tav tm="0">
                                          <p:val>
                                            <p:strVal val="#ppt_x+0.4"/>
                                          </p:val>
                                        </p:tav>
                                        <p:tav tm="100000">
                                          <p:val>
                                            <p:strVal val="#ppt_x-0.05"/>
                                          </p:val>
                                        </p:tav>
                                      </p:tavLst>
                                    </p:anim>
                                    <p:anim calcmode="lin" valueType="num">
                                      <p:cBhvr>
                                        <p:cTn id="74" dur="800" decel="100000" fill="hold"/>
                                        <p:tgtEl>
                                          <p:spTgt spid="46082">
                                            <p:txEl>
                                              <p:pRg st="8" end="8"/>
                                            </p:txEl>
                                          </p:spTgt>
                                        </p:tgtEl>
                                        <p:attrNameLst>
                                          <p:attrName>ppt_y</p:attrName>
                                        </p:attrNameLst>
                                      </p:cBhvr>
                                      <p:tavLst>
                                        <p:tav tm="0">
                                          <p:val>
                                            <p:strVal val="#ppt_y-0.4"/>
                                          </p:val>
                                        </p:tav>
                                        <p:tav tm="100000">
                                          <p:val>
                                            <p:strVal val="#ppt_y+0.1"/>
                                          </p:val>
                                        </p:tav>
                                      </p:tavLst>
                                    </p:anim>
                                    <p:anim calcmode="lin" valueType="num">
                                      <p:cBhvr>
                                        <p:cTn id="75" dur="200" accel="100000" fill="hold">
                                          <p:stCondLst>
                                            <p:cond delay="800"/>
                                          </p:stCondLst>
                                        </p:cTn>
                                        <p:tgtEl>
                                          <p:spTgt spid="46082">
                                            <p:txEl>
                                              <p:pRg st="8" end="8"/>
                                            </p:txEl>
                                          </p:spTgt>
                                        </p:tgtEl>
                                        <p:attrNameLst>
                                          <p:attrName>ppt_x</p:attrName>
                                        </p:attrNameLst>
                                      </p:cBhvr>
                                      <p:tavLst>
                                        <p:tav tm="0">
                                          <p:val>
                                            <p:strVal val="#ppt_x-0.05"/>
                                          </p:val>
                                        </p:tav>
                                        <p:tav tm="100000">
                                          <p:val>
                                            <p:strVal val="#ppt_x"/>
                                          </p:val>
                                        </p:tav>
                                      </p:tavLst>
                                    </p:anim>
                                    <p:anim calcmode="lin" valueType="num">
                                      <p:cBhvr>
                                        <p:cTn id="76" dur="200" accel="100000" fill="hold">
                                          <p:stCondLst>
                                            <p:cond delay="800"/>
                                          </p:stCondLst>
                                        </p:cTn>
                                        <p:tgtEl>
                                          <p:spTgt spid="46082">
                                            <p:txEl>
                                              <p:pRg st="8" end="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D:\shimi !!!!!!!\faradi.jpe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7349" name="Rectangle 5"/>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rgbClr val="FFFF00"/>
                </a:solidFill>
                <a:effectLst/>
                <a:latin typeface="Calibri" pitchFamily="34" charset="0"/>
                <a:ea typeface="宋体" pitchFamily="2" charset="-122"/>
                <a:cs typeface="B Davat" pitchFamily="2" charset="-78"/>
              </a:rPr>
              <a:t>الکترون نخستین ذره ی اتمی شناخته شده</a:t>
            </a:r>
            <a:r>
              <a:rPr kumimoji="0" lang="en-US" sz="3200" b="0" i="0" u="none" strike="noStrike" cap="none" normalizeH="0" baseline="0" dirty="0" smtClean="0">
                <a:ln>
                  <a:noFill/>
                </a:ln>
                <a:solidFill>
                  <a:srgbClr val="FFFF00"/>
                </a:solidFill>
                <a:effectLst/>
                <a:latin typeface="Calibri" pitchFamily="34" charset="0"/>
                <a:ea typeface="宋体" pitchFamily="2" charset="-122"/>
                <a:cs typeface="B Davat" pitchFamily="2" charset="-78"/>
              </a:rPr>
              <a:t> </a:t>
            </a:r>
            <a:endParaRPr kumimoji="0" lang="en-US" sz="3200" b="0" i="0" u="none" strike="noStrike" cap="none" normalizeH="0" baseline="0" dirty="0" smtClean="0">
              <a:ln>
                <a:noFill/>
              </a:ln>
              <a:solidFill>
                <a:srgbClr val="FFFF00"/>
              </a:solidFill>
              <a:effectLst/>
              <a:latin typeface="Times New Roman" pitchFamily="18" charset="0"/>
              <a:ea typeface="宋体" pitchFamily="2" charset="-122"/>
            </a:endParaRPr>
          </a:p>
          <a:p>
            <a:pPr algn="r" eaLnBrk="0" hangingPunct="0"/>
            <a:r>
              <a:rPr kumimoji="0" lang="fa-IR" sz="3200" b="0" i="0" u="none" strike="noStrike" cap="none" normalizeH="0" baseline="0" dirty="0" smtClean="0">
                <a:ln>
                  <a:noFill/>
                </a:ln>
                <a:solidFill>
                  <a:srgbClr val="FFFF00"/>
                </a:solidFill>
                <a:effectLst/>
                <a:latin typeface="Calibri" pitchFamily="34" charset="0"/>
                <a:ea typeface="宋体" pitchFamily="2" charset="-122"/>
                <a:cs typeface="B Davat" pitchFamily="2" charset="-78"/>
              </a:rPr>
              <a:t>شاید به توان گفت اجرای آزمایش های بسیاری با الکتریسیته ، مقدمه ای برای شناخت ساختار اتم بود . در آغاز قرن 19 </a:t>
            </a:r>
            <a:r>
              <a:rPr lang="fa-IR" sz="3200" dirty="0" smtClean="0">
                <a:solidFill>
                  <a:srgbClr val="FFFF00"/>
                </a:solidFill>
                <a:latin typeface="Calibri" pitchFamily="34" charset="0"/>
                <a:ea typeface="宋体" pitchFamily="2" charset="-122"/>
                <a:cs typeface="B Davat" pitchFamily="2" charset="-78"/>
              </a:rPr>
              <a:t>میلادی، پس از کشف الکتریسیته ساکن یا مالشی ، به این نکته پی برده شد که بار های مثبت یا منفی ایجاد شده به هنگام مالیدن یک جسم به روی یک جسم دیگر از جایی نمی آید و پیدایش آن ها به خود ماده و شاید به اتم های سازنده ی آن مربوط می شود</a:t>
            </a:r>
            <a:r>
              <a:rPr lang="en-US" sz="3200" dirty="0" smtClean="0">
                <a:solidFill>
                  <a:srgbClr val="FFFF00"/>
                </a:solidFill>
                <a:latin typeface="Calibri" pitchFamily="34" charset="0"/>
                <a:ea typeface="宋体" pitchFamily="2" charset="-122"/>
                <a:cs typeface="B Davat" pitchFamily="2" charset="-78"/>
              </a:rPr>
              <a:t> </a:t>
            </a:r>
            <a:endParaRPr lang="en-US" sz="3200" dirty="0" smtClean="0">
              <a:solidFill>
                <a:srgbClr val="FFFF00"/>
              </a:solidFill>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FFFF00"/>
                </a:solidFill>
                <a:effectLst/>
                <a:latin typeface="Calibri" pitchFamily="34" charset="0"/>
                <a:ea typeface="宋体" pitchFamily="2" charset="-122"/>
                <a:cs typeface="B Davat" pitchFamily="2" charset="-78"/>
              </a:rPr>
              <a:t> </a:t>
            </a:r>
            <a:endParaRPr kumimoji="0" lang="en-US" sz="3200" b="0" i="0" u="none" strike="noStrike" cap="none" normalizeH="0" baseline="0" dirty="0" smtClean="0">
              <a:ln>
                <a:noFill/>
              </a:ln>
              <a:solidFill>
                <a:srgbClr val="FFFF00"/>
              </a:solidFill>
              <a:effectLst/>
              <a:latin typeface="Times New Roman" pitchFamily="18" charset="0"/>
              <a:ea typeface="宋体" pitchFamily="2" charset="-122"/>
            </a:endParaRPr>
          </a:p>
          <a:p>
            <a:pPr lvl="0" algn="r" eaLnBrk="0" hangingPunct="0"/>
            <a:r>
              <a:rPr kumimoji="0" lang="fa-IR" sz="3200" b="0" i="0" u="sng" strike="noStrike" cap="none" normalizeH="0" baseline="0" dirty="0" smtClean="0">
                <a:ln>
                  <a:noFill/>
                </a:ln>
                <a:solidFill>
                  <a:srgbClr val="FFFF00"/>
                </a:solidFill>
                <a:effectLst/>
                <a:latin typeface="Calibri" pitchFamily="34" charset="0"/>
                <a:ea typeface="宋体" pitchFamily="2" charset="-122"/>
                <a:cs typeface="B Davat" pitchFamily="2" charset="-78"/>
              </a:rPr>
              <a:t>مایکل فارادی </a:t>
            </a:r>
            <a:r>
              <a:rPr kumimoji="0" lang="fa-IR" sz="3200" b="0" i="0" u="none" strike="noStrike" cap="none" normalizeH="0" baseline="0" dirty="0" smtClean="0">
                <a:ln>
                  <a:noFill/>
                </a:ln>
                <a:solidFill>
                  <a:srgbClr val="FFFF00"/>
                </a:solidFill>
                <a:effectLst/>
                <a:latin typeface="Calibri" pitchFamily="34" charset="0"/>
                <a:ea typeface="宋体" pitchFamily="2" charset="-122"/>
                <a:cs typeface="B Davat" pitchFamily="2" charset="-78"/>
              </a:rPr>
              <a:t>دانشمند معروف انگلیسی مشاهده کرد که به هنگام عبور برق از از درون یک محلول ترکیب شیمیایی فلز دار</a:t>
            </a:r>
            <a:r>
              <a:rPr kumimoji="0" lang="en-US" sz="3200" b="0" i="0" u="none" strike="noStrike" cap="none" normalizeH="0" baseline="0" dirty="0" smtClean="0">
                <a:ln>
                  <a:noFill/>
                </a:ln>
                <a:solidFill>
                  <a:srgbClr val="FFFF00"/>
                </a:solidFill>
                <a:effectLst/>
                <a:latin typeface="Calibri" pitchFamily="34" charset="0"/>
                <a:ea typeface="宋体" pitchFamily="2" charset="-122"/>
                <a:cs typeface="B Davat" pitchFamily="2" charset="-78"/>
              </a:rPr>
              <a:t> </a:t>
            </a:r>
            <a:r>
              <a:rPr kumimoji="0" lang="en-US" sz="3200" b="0" i="0" u="none" strike="noStrike" cap="none" normalizeH="0" baseline="0" dirty="0" smtClean="0">
                <a:ln>
                  <a:noFill/>
                </a:ln>
                <a:solidFill>
                  <a:srgbClr val="FFFF00"/>
                </a:solidFill>
                <a:effectLst/>
                <a:latin typeface="Calibri"/>
                <a:ea typeface="宋体" pitchFamily="2" charset="-122"/>
                <a:cs typeface="Times New Roman" pitchFamily="18" charset="0"/>
              </a:rPr>
              <a:t>–</a:t>
            </a:r>
            <a:r>
              <a:rPr kumimoji="0" lang="fa-IR" sz="3200" b="0" i="0" u="none" strike="noStrike" cap="none" normalizeH="0" baseline="0" dirty="0" smtClean="0">
                <a:ln>
                  <a:noFill/>
                </a:ln>
                <a:solidFill>
                  <a:srgbClr val="FFFF00"/>
                </a:solidFill>
                <a:effectLst/>
                <a:latin typeface="Calibri"/>
                <a:ea typeface="宋体" pitchFamily="2" charset="-122"/>
                <a:cs typeface="Times New Roman" pitchFamily="18" charset="0"/>
              </a:rPr>
              <a:t> </a:t>
            </a:r>
            <a:r>
              <a:rPr kumimoji="0" lang="fa-IR" sz="3200" b="0" i="0" u="none" strike="noStrike" cap="none" normalizeH="0" baseline="0" dirty="0" smtClean="0">
                <a:ln>
                  <a:noFill/>
                </a:ln>
                <a:solidFill>
                  <a:srgbClr val="FFFF00"/>
                </a:solidFill>
                <a:effectLst/>
                <a:latin typeface="Calibri" pitchFamily="34" charset="0"/>
                <a:ea typeface="宋体" pitchFamily="2" charset="-122"/>
                <a:cs typeface="B Davat" pitchFamily="2" charset="-78"/>
              </a:rPr>
              <a:t>درون محلول روشی که به ان   یک </a:t>
            </a:r>
            <a:r>
              <a:rPr lang="fa-IR" sz="3200" dirty="0" smtClean="0">
                <a:solidFill>
                  <a:srgbClr val="FFFF00"/>
                </a:solidFill>
                <a:latin typeface="Calibri" pitchFamily="34" charset="0"/>
                <a:ea typeface="宋体" pitchFamily="2" charset="-122"/>
                <a:cs typeface="B Davat" pitchFamily="2" charset="-78"/>
              </a:rPr>
              <a:t>واکنش شیمیایی در آن به وقوع می پیوندد    </a:t>
            </a:r>
          </a:p>
          <a:p>
            <a:pPr lvl="0" algn="r" eaLnBrk="0" hangingPunct="0"/>
            <a:r>
              <a:rPr kumimoji="0" lang="fa-IR" sz="3200" b="0" i="0" u="none" strike="noStrike" cap="none" normalizeH="0" baseline="0" dirty="0" smtClean="0">
                <a:ln>
                  <a:noFill/>
                </a:ln>
                <a:solidFill>
                  <a:srgbClr val="FFFF00"/>
                </a:solidFill>
                <a:effectLst/>
                <a:latin typeface="Calibri" pitchFamily="34" charset="0"/>
                <a:ea typeface="宋体" pitchFamily="2" charset="-122"/>
                <a:cs typeface="B Davat" pitchFamily="2" charset="-78"/>
              </a:rPr>
              <a:t> فیزیک دان ها برای توجیه این مشاهده ها ذره ای برای اتم به</a:t>
            </a:r>
            <a:r>
              <a:rPr kumimoji="0" lang="fa-IR" sz="3200" b="0" i="0" u="none" strike="noStrike" cap="none" normalizeH="0" dirty="0" smtClean="0">
                <a:ln>
                  <a:noFill/>
                </a:ln>
                <a:solidFill>
                  <a:srgbClr val="FFFF00"/>
                </a:solidFill>
                <a:effectLst/>
                <a:latin typeface="Calibri" pitchFamily="34" charset="0"/>
                <a:ea typeface="宋体" pitchFamily="2" charset="-122"/>
                <a:cs typeface="B Davat" pitchFamily="2" charset="-78"/>
              </a:rPr>
              <a:t> نام الکترون پیشنهاد کردند اما در آن زمان به رابطه ی بین هسته و الکترون پی برده نشد</a:t>
            </a:r>
            <a:endParaRPr kumimoji="0" lang="en-US" sz="2400" b="0" i="0" u="none" strike="noStrike" cap="none" normalizeH="0" baseline="0" dirty="0" smtClean="0">
              <a:ln>
                <a:noFill/>
              </a:ln>
              <a:solidFill>
                <a:schemeClr val="tx1"/>
              </a:solidFill>
              <a:effectLst/>
              <a:latin typeface="Times New Roman" pitchFamily="18" charset="0"/>
              <a:ea typeface="宋体" pitchFamily="2" charset="-122"/>
            </a:endParaRP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57349">
                                            <p:txEl>
                                              <p:pRg st="0" end="0"/>
                                            </p:txEl>
                                          </p:spTgt>
                                        </p:tgtEl>
                                        <p:attrNameLst>
                                          <p:attrName>style.visibility</p:attrName>
                                        </p:attrNameLst>
                                      </p:cBhvr>
                                      <p:to>
                                        <p:strVal val="visible"/>
                                      </p:to>
                                    </p:set>
                                    <p:anim calcmode="lin" valueType="num">
                                      <p:cBhvr>
                                        <p:cTn id="7" dur="5000" fill="hold"/>
                                        <p:tgtEl>
                                          <p:spTgt spid="57349">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5734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0" presetClass="entr" presetSubtype="0" decel="100000" fill="hold" nodeType="clickEffect">
                                  <p:stCondLst>
                                    <p:cond delay="0"/>
                                  </p:stCondLst>
                                  <p:childTnLst>
                                    <p:set>
                                      <p:cBhvr>
                                        <p:cTn id="12" dur="1" fill="hold">
                                          <p:stCondLst>
                                            <p:cond delay="0"/>
                                          </p:stCondLst>
                                        </p:cTn>
                                        <p:tgtEl>
                                          <p:spTgt spid="57349">
                                            <p:txEl>
                                              <p:pRg st="1" end="1"/>
                                            </p:txEl>
                                          </p:spTgt>
                                        </p:tgtEl>
                                        <p:attrNameLst>
                                          <p:attrName>style.visibility</p:attrName>
                                        </p:attrNameLst>
                                      </p:cBhvr>
                                      <p:to>
                                        <p:strVal val="visible"/>
                                      </p:to>
                                    </p:set>
                                    <p:anim calcmode="lin" valueType="num">
                                      <p:cBhvr>
                                        <p:cTn id="13" dur="1000" fill="hold"/>
                                        <p:tgtEl>
                                          <p:spTgt spid="57349">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57349">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5734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57349">
                                            <p:txEl>
                                              <p:pRg st="3" end="3"/>
                                            </p:txEl>
                                          </p:spTgt>
                                        </p:tgtEl>
                                        <p:attrNameLst>
                                          <p:attrName>style.visibility</p:attrName>
                                        </p:attrNameLst>
                                      </p:cBhvr>
                                      <p:to>
                                        <p:strVal val="visible"/>
                                      </p:to>
                                    </p:set>
                                    <p:animEffect transition="in" filter="fade">
                                      <p:cBhvr>
                                        <p:cTn id="20" dur="2000"/>
                                        <p:tgtEl>
                                          <p:spTgt spid="57349">
                                            <p:txEl>
                                              <p:pRg st="3" end="3"/>
                                            </p:txEl>
                                          </p:spTgt>
                                        </p:tgtEl>
                                      </p:cBhvr>
                                    </p:animEffect>
                                    <p:anim calcmode="lin" valueType="num">
                                      <p:cBhvr>
                                        <p:cTn id="21" dur="2000" fill="hold"/>
                                        <p:tgtEl>
                                          <p:spTgt spid="57349">
                                            <p:txEl>
                                              <p:pRg st="3" end="3"/>
                                            </p:txEl>
                                          </p:spTgt>
                                        </p:tgtEl>
                                        <p:attrNameLst>
                                          <p:attrName>style.rotation</p:attrName>
                                        </p:attrNameLst>
                                      </p:cBhvr>
                                      <p:tavLst>
                                        <p:tav tm="0">
                                          <p:val>
                                            <p:fltVal val="720"/>
                                          </p:val>
                                        </p:tav>
                                        <p:tav tm="100000">
                                          <p:val>
                                            <p:fltVal val="0"/>
                                          </p:val>
                                        </p:tav>
                                      </p:tavLst>
                                    </p:anim>
                                    <p:anim calcmode="lin" valueType="num">
                                      <p:cBhvr>
                                        <p:cTn id="22" dur="2000" fill="hold"/>
                                        <p:tgtEl>
                                          <p:spTgt spid="57349">
                                            <p:txEl>
                                              <p:pRg st="3" end="3"/>
                                            </p:txEl>
                                          </p:spTgt>
                                        </p:tgtEl>
                                        <p:attrNameLst>
                                          <p:attrName>ppt_h</p:attrName>
                                        </p:attrNameLst>
                                      </p:cBhvr>
                                      <p:tavLst>
                                        <p:tav tm="0">
                                          <p:val>
                                            <p:fltVal val="0"/>
                                          </p:val>
                                        </p:tav>
                                        <p:tav tm="100000">
                                          <p:val>
                                            <p:strVal val="#ppt_h"/>
                                          </p:val>
                                        </p:tav>
                                      </p:tavLst>
                                    </p:anim>
                                    <p:anim calcmode="lin" valueType="num">
                                      <p:cBhvr>
                                        <p:cTn id="23" dur="2000" fill="hold"/>
                                        <p:tgtEl>
                                          <p:spTgt spid="57349">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24" fill="hold">
                      <p:stCondLst>
                        <p:cond delay="indefinite"/>
                      </p:stCondLst>
                      <p:childTnLst>
                        <p:par>
                          <p:cTn id="25" fill="hold">
                            <p:stCondLst>
                              <p:cond delay="0"/>
                            </p:stCondLst>
                            <p:childTnLst>
                              <p:par>
                                <p:cTn id="26" presetID="35" presetClass="entr" presetSubtype="0" fill="hold" nodeType="clickEffect">
                                  <p:stCondLst>
                                    <p:cond delay="0"/>
                                  </p:stCondLst>
                                  <p:childTnLst>
                                    <p:set>
                                      <p:cBhvr>
                                        <p:cTn id="27" dur="1" fill="hold">
                                          <p:stCondLst>
                                            <p:cond delay="0"/>
                                          </p:stCondLst>
                                        </p:cTn>
                                        <p:tgtEl>
                                          <p:spTgt spid="57349">
                                            <p:txEl>
                                              <p:pRg st="4" end="4"/>
                                            </p:txEl>
                                          </p:spTgt>
                                        </p:tgtEl>
                                        <p:attrNameLst>
                                          <p:attrName>style.visibility</p:attrName>
                                        </p:attrNameLst>
                                      </p:cBhvr>
                                      <p:to>
                                        <p:strVal val="visible"/>
                                      </p:to>
                                    </p:set>
                                    <p:animEffect transition="in" filter="fade">
                                      <p:cBhvr>
                                        <p:cTn id="28" dur="2000"/>
                                        <p:tgtEl>
                                          <p:spTgt spid="57349">
                                            <p:txEl>
                                              <p:pRg st="4" end="4"/>
                                            </p:txEl>
                                          </p:spTgt>
                                        </p:tgtEl>
                                      </p:cBhvr>
                                    </p:animEffect>
                                    <p:anim calcmode="lin" valueType="num">
                                      <p:cBhvr>
                                        <p:cTn id="29" dur="2000" fill="hold"/>
                                        <p:tgtEl>
                                          <p:spTgt spid="57349">
                                            <p:txEl>
                                              <p:pRg st="4" end="4"/>
                                            </p:txEl>
                                          </p:spTgt>
                                        </p:tgtEl>
                                        <p:attrNameLst>
                                          <p:attrName>style.rotation</p:attrName>
                                        </p:attrNameLst>
                                      </p:cBhvr>
                                      <p:tavLst>
                                        <p:tav tm="0">
                                          <p:val>
                                            <p:fltVal val="720"/>
                                          </p:val>
                                        </p:tav>
                                        <p:tav tm="100000">
                                          <p:val>
                                            <p:fltVal val="0"/>
                                          </p:val>
                                        </p:tav>
                                      </p:tavLst>
                                    </p:anim>
                                    <p:anim calcmode="lin" valueType="num">
                                      <p:cBhvr>
                                        <p:cTn id="30" dur="2000" fill="hold"/>
                                        <p:tgtEl>
                                          <p:spTgt spid="57349">
                                            <p:txEl>
                                              <p:pRg st="4" end="4"/>
                                            </p:txEl>
                                          </p:spTgt>
                                        </p:tgtEl>
                                        <p:attrNameLst>
                                          <p:attrName>ppt_h</p:attrName>
                                        </p:attrNameLst>
                                      </p:cBhvr>
                                      <p:tavLst>
                                        <p:tav tm="0">
                                          <p:val>
                                            <p:fltVal val="0"/>
                                          </p:val>
                                        </p:tav>
                                        <p:tav tm="100000">
                                          <p:val>
                                            <p:strVal val="#ppt_h"/>
                                          </p:val>
                                        </p:tav>
                                      </p:tavLst>
                                    </p:anim>
                                    <p:anim calcmode="lin" valueType="num">
                                      <p:cBhvr>
                                        <p:cTn id="31" dur="2000" fill="hold"/>
                                        <p:tgtEl>
                                          <p:spTgt spid="57349">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32" fill="hold">
                      <p:stCondLst>
                        <p:cond delay="indefinite"/>
                      </p:stCondLst>
                      <p:childTnLst>
                        <p:par>
                          <p:cTn id="33" fill="hold">
                            <p:stCondLst>
                              <p:cond delay="0"/>
                            </p:stCondLst>
                            <p:childTnLst>
                              <p:par>
                                <p:cTn id="34" presetID="12" presetClass="exit" presetSubtype="4" fill="hold" grpId="0" nodeType="clickEffect">
                                  <p:stCondLst>
                                    <p:cond delay="0"/>
                                  </p:stCondLst>
                                  <p:childTnLst>
                                    <p:animEffect transition="out" filter="slide(fromBottom)">
                                      <p:cBhvr>
                                        <p:cTn id="35" dur="500"/>
                                        <p:tgtEl>
                                          <p:spTgt spid="57349">
                                            <p:txEl>
                                              <p:pRg st="0" end="0"/>
                                            </p:txEl>
                                          </p:spTgt>
                                        </p:tgtEl>
                                      </p:cBhvr>
                                    </p:animEffect>
                                    <p:set>
                                      <p:cBhvr>
                                        <p:cTn id="36" dur="1" fill="hold">
                                          <p:stCondLst>
                                            <p:cond delay="499"/>
                                          </p:stCondLst>
                                        </p:cTn>
                                        <p:tgtEl>
                                          <p:spTgt spid="57349">
                                            <p:txEl>
                                              <p:pRg st="0" end="0"/>
                                            </p:txEl>
                                          </p:spTgt>
                                        </p:tgtEl>
                                        <p:attrNameLst>
                                          <p:attrName>style.visibility</p:attrName>
                                        </p:attrNameLst>
                                      </p:cBhvr>
                                      <p:to>
                                        <p:strVal val="hidden"/>
                                      </p:to>
                                    </p:set>
                                  </p:childTnLst>
                                </p:cTn>
                              </p:par>
                              <p:par>
                                <p:cTn id="37" presetID="12" presetClass="exit" presetSubtype="4" fill="hold" grpId="0" nodeType="withEffect">
                                  <p:stCondLst>
                                    <p:cond delay="0"/>
                                  </p:stCondLst>
                                  <p:childTnLst>
                                    <p:animEffect transition="out" filter="slide(fromBottom)">
                                      <p:cBhvr>
                                        <p:cTn id="38" dur="500"/>
                                        <p:tgtEl>
                                          <p:spTgt spid="57349">
                                            <p:txEl>
                                              <p:pRg st="1" end="1"/>
                                            </p:txEl>
                                          </p:spTgt>
                                        </p:tgtEl>
                                      </p:cBhvr>
                                    </p:animEffect>
                                    <p:set>
                                      <p:cBhvr>
                                        <p:cTn id="39" dur="1" fill="hold">
                                          <p:stCondLst>
                                            <p:cond delay="499"/>
                                          </p:stCondLst>
                                        </p:cTn>
                                        <p:tgtEl>
                                          <p:spTgt spid="57349">
                                            <p:txEl>
                                              <p:pRg st="1" end="1"/>
                                            </p:txEl>
                                          </p:spTgt>
                                        </p:tgtEl>
                                        <p:attrNameLst>
                                          <p:attrName>style.visibility</p:attrName>
                                        </p:attrNameLst>
                                      </p:cBhvr>
                                      <p:to>
                                        <p:strVal val="hidden"/>
                                      </p:to>
                                    </p:set>
                                  </p:childTnLst>
                                </p:cTn>
                              </p:par>
                              <p:par>
                                <p:cTn id="40" presetID="12" presetClass="exit" presetSubtype="4" fill="hold" grpId="0" nodeType="withEffect">
                                  <p:stCondLst>
                                    <p:cond delay="0"/>
                                  </p:stCondLst>
                                  <p:childTnLst>
                                    <p:animEffect transition="out" filter="slide(fromBottom)">
                                      <p:cBhvr>
                                        <p:cTn id="41" dur="500"/>
                                        <p:tgtEl>
                                          <p:spTgt spid="57349">
                                            <p:txEl>
                                              <p:pRg st="2" end="2"/>
                                            </p:txEl>
                                          </p:spTgt>
                                        </p:tgtEl>
                                      </p:cBhvr>
                                    </p:animEffect>
                                    <p:set>
                                      <p:cBhvr>
                                        <p:cTn id="42" dur="1" fill="hold">
                                          <p:stCondLst>
                                            <p:cond delay="499"/>
                                          </p:stCondLst>
                                        </p:cTn>
                                        <p:tgtEl>
                                          <p:spTgt spid="57349">
                                            <p:txEl>
                                              <p:pRg st="2" end="2"/>
                                            </p:txEl>
                                          </p:spTgt>
                                        </p:tgtEl>
                                        <p:attrNameLst>
                                          <p:attrName>style.visibility</p:attrName>
                                        </p:attrNameLst>
                                      </p:cBhvr>
                                      <p:to>
                                        <p:strVal val="hidden"/>
                                      </p:to>
                                    </p:set>
                                  </p:childTnLst>
                                </p:cTn>
                              </p:par>
                              <p:par>
                                <p:cTn id="43" presetID="12" presetClass="exit" presetSubtype="4" fill="hold" grpId="0" nodeType="withEffect">
                                  <p:stCondLst>
                                    <p:cond delay="0"/>
                                  </p:stCondLst>
                                  <p:childTnLst>
                                    <p:animEffect transition="out" filter="slide(fromBottom)">
                                      <p:cBhvr>
                                        <p:cTn id="44" dur="500"/>
                                        <p:tgtEl>
                                          <p:spTgt spid="57349">
                                            <p:txEl>
                                              <p:pRg st="3" end="3"/>
                                            </p:txEl>
                                          </p:spTgt>
                                        </p:tgtEl>
                                      </p:cBhvr>
                                    </p:animEffect>
                                    <p:set>
                                      <p:cBhvr>
                                        <p:cTn id="45" dur="1" fill="hold">
                                          <p:stCondLst>
                                            <p:cond delay="499"/>
                                          </p:stCondLst>
                                        </p:cTn>
                                        <p:tgtEl>
                                          <p:spTgt spid="57349">
                                            <p:txEl>
                                              <p:pRg st="3" end="3"/>
                                            </p:txEl>
                                          </p:spTgt>
                                        </p:tgtEl>
                                        <p:attrNameLst>
                                          <p:attrName>style.visibility</p:attrName>
                                        </p:attrNameLst>
                                      </p:cBhvr>
                                      <p:to>
                                        <p:strVal val="hidden"/>
                                      </p:to>
                                    </p:set>
                                  </p:childTnLst>
                                </p:cTn>
                              </p:par>
                              <p:par>
                                <p:cTn id="46" presetID="12" presetClass="exit" presetSubtype="4" fill="hold" grpId="0" nodeType="withEffect">
                                  <p:stCondLst>
                                    <p:cond delay="0"/>
                                  </p:stCondLst>
                                  <p:childTnLst>
                                    <p:animEffect transition="out" filter="slide(fromBottom)">
                                      <p:cBhvr>
                                        <p:cTn id="47" dur="500"/>
                                        <p:tgtEl>
                                          <p:spTgt spid="57349">
                                            <p:txEl>
                                              <p:pRg st="4" end="4"/>
                                            </p:txEl>
                                          </p:spTgt>
                                        </p:tgtEl>
                                      </p:cBhvr>
                                    </p:animEffect>
                                    <p:set>
                                      <p:cBhvr>
                                        <p:cTn id="48" dur="1" fill="hold">
                                          <p:stCondLst>
                                            <p:cond delay="499"/>
                                          </p:stCondLst>
                                        </p:cTn>
                                        <p:tgtEl>
                                          <p:spTgt spid="57349">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D:\shimi !!!!!!!\114.jpeg"/>
          <p:cNvPicPr>
            <a:picLocks noChangeAspect="1" noChangeArrowheads="1"/>
          </p:cNvPicPr>
          <p:nvPr/>
        </p:nvPicPr>
        <p:blipFill>
          <a:blip r:embed="rId2"/>
          <a:srcRect/>
          <a:stretch>
            <a:fillRect/>
          </a:stretch>
        </p:blipFill>
        <p:spPr bwMode="auto">
          <a:xfrm>
            <a:off x="0" y="-228600"/>
            <a:ext cx="9144000" cy="7173192"/>
          </a:xfrm>
          <a:prstGeom prst="rect">
            <a:avLst/>
          </a:prstGeom>
          <a:noFill/>
        </p:spPr>
      </p:pic>
      <p:sp>
        <p:nvSpPr>
          <p:cNvPr id="58371" name="Rectangle 3"/>
          <p:cNvSpPr>
            <a:spLocks noChangeArrowheads="1"/>
          </p:cNvSpPr>
          <p:nvPr/>
        </p:nvSpPr>
        <p:spPr bwMode="auto">
          <a:xfrm>
            <a:off x="0" y="45720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جوزف </a:t>
            </a:r>
            <a:r>
              <a:rPr kumimoji="0" lang="fa-IR" sz="32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تامسون</a:t>
            </a:r>
            <a:r>
              <a:rPr kumimoji="0" lang="fa-IR"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به کمک آزمایش ها ی خود ضمن اثبات وجود الکترون در اتم</a:t>
            </a:r>
            <a:r>
              <a:rPr kumimoji="0" lang="en-US"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r>
              <a:rPr kumimoji="0" lang="fa-IR"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معرفی اتم به عنوان یک ذره ی ریز اتمی ، موفق شد ساختاری برای اتم پیشنهاد کند . وی ویژگی های اتم خود را این گونه بر شمرد</a:t>
            </a:r>
            <a:r>
              <a:rPr kumimoji="0" lang="en-US"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 </a:t>
            </a:r>
            <a:endParaRPr kumimoji="0" lang="en-US" sz="32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1 الکترون ها که ذره </a:t>
            </a:r>
            <a:r>
              <a:rPr kumimoji="0" lang="fa-IR" sz="32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هایی</a:t>
            </a:r>
            <a:r>
              <a:rPr kumimoji="0" lang="fa-IR"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با بار منفی هستند درون فضای کروی ابر گونه ای با بار الکتریکی مثبت پراکنده شده </a:t>
            </a:r>
            <a:r>
              <a:rPr kumimoji="0" lang="fa-IR" sz="3200" b="0" i="0" u="none" strike="noStrike" cap="none" normalizeH="0" baseline="0" dirty="0" err="1" smtClean="0">
                <a:ln>
                  <a:noFill/>
                </a:ln>
                <a:solidFill>
                  <a:schemeClr val="tx1">
                    <a:lumMod val="10000"/>
                  </a:schemeClr>
                </a:solidFill>
                <a:effectLst/>
                <a:latin typeface="Calibri" pitchFamily="34" charset="0"/>
                <a:ea typeface="宋体" pitchFamily="2" charset="-122"/>
                <a:cs typeface="B Davat" pitchFamily="2" charset="-78"/>
              </a:rPr>
              <a:t>اند</a:t>
            </a:r>
            <a:r>
              <a:rPr kumimoji="0" lang="en-US"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endParaRPr kumimoji="0" lang="en-US" sz="32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2 اتم در مجموع خنثی است ، بنا بر این مقدار بار مثبت فضای کروی ابر گونه با مجموع بار منفی الکترون ها برابر است</a:t>
            </a:r>
            <a:r>
              <a:rPr kumimoji="0" lang="en-US"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endParaRPr kumimoji="0" lang="en-US" sz="32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3 این ابر کروی مثبت ، جرمی ندارد و جرم اتم به تعداد الکترون ها ی آن بستگی دارد</a:t>
            </a:r>
            <a:r>
              <a:rPr kumimoji="0" lang="en-US"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p>
          <a:p>
            <a:pPr marL="0" marR="0" lvl="0" indent="0" algn="r" defTabSz="914400" rtl="0"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4 جرم زیاد اتم از وجود تعداد زیادی اتم در آن ناشی می شود</a:t>
            </a:r>
            <a:r>
              <a:rPr kumimoji="0" lang="en-US" sz="3200" b="0" i="0" u="none" strike="noStrike" cap="none" normalizeH="0" baseline="0" dirty="0" smtClean="0">
                <a:ln>
                  <a:noFill/>
                </a:ln>
                <a:solidFill>
                  <a:schemeClr val="tx1">
                    <a:lumMod val="10000"/>
                  </a:schemeClr>
                </a:solidFill>
                <a:effectLst/>
                <a:latin typeface="Calibri" pitchFamily="34" charset="0"/>
                <a:ea typeface="宋体" pitchFamily="2" charset="-122"/>
                <a:cs typeface="B Davat" pitchFamily="2" charset="-78"/>
              </a:rPr>
              <a:t> </a:t>
            </a:r>
            <a:endParaRPr kumimoji="0" lang="en-US" sz="3200" b="0" i="0" u="none" strike="noStrike" cap="none" normalizeH="0" baseline="0" dirty="0" smtClean="0">
              <a:ln>
                <a:noFill/>
              </a:ln>
              <a:solidFill>
                <a:schemeClr val="tx1">
                  <a:lumMod val="10000"/>
                </a:schemeClr>
              </a:solidFill>
              <a:effectLst/>
              <a:latin typeface="Times New Roman" pitchFamily="18" charset="0"/>
              <a:ea typeface="宋体" pitchFamily="2" charset="-122"/>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iterate type="lt">
                                    <p:tmPct val="0"/>
                                  </p:iterate>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770" decel="100000"/>
                                        <p:tgtEl>
                                          <p:spTgt spid="58371">
                                            <p:txEl>
                                              <p:pRg st="0" end="0"/>
                                            </p:txEl>
                                          </p:spTgt>
                                        </p:tgtEl>
                                      </p:cBhvr>
                                    </p:animEffect>
                                    <p:animScale>
                                      <p:cBhvr>
                                        <p:cTn id="8" dur="770" decel="100000"/>
                                        <p:tgtEl>
                                          <p:spTgt spid="58371">
                                            <p:txEl>
                                              <p:pRg st="0" end="0"/>
                                            </p:txEl>
                                          </p:spTgt>
                                        </p:tgtEl>
                                      </p:cBhvr>
                                      <p:from x="10000" y="10000"/>
                                      <p:to x="200000" y="450000"/>
                                    </p:animScale>
                                    <p:animScale>
                                      <p:cBhvr>
                                        <p:cTn id="9" dur="1230" accel="100000" fill="hold">
                                          <p:stCondLst>
                                            <p:cond delay="770"/>
                                          </p:stCondLst>
                                        </p:cTn>
                                        <p:tgtEl>
                                          <p:spTgt spid="58371">
                                            <p:txEl>
                                              <p:pRg st="0" end="0"/>
                                            </p:txEl>
                                          </p:spTgt>
                                        </p:tgtEl>
                                      </p:cBhvr>
                                      <p:from x="200000" y="450000"/>
                                      <p:to x="100000" y="100000"/>
                                    </p:animScale>
                                    <p:set>
                                      <p:cBhvr>
                                        <p:cTn id="10" dur="770" fill="hold"/>
                                        <p:tgtEl>
                                          <p:spTgt spid="58371">
                                            <p:txEl>
                                              <p:pRg st="0" end="0"/>
                                            </p:txEl>
                                          </p:spTgt>
                                        </p:tgtEl>
                                        <p:attrNameLst>
                                          <p:attrName>ppt_x</p:attrName>
                                        </p:attrNameLst>
                                      </p:cBhvr>
                                      <p:to>
                                        <p:strVal val="(0.5)"/>
                                      </p:to>
                                    </p:set>
                                    <p:anim from="(0.5)" to="(#ppt_x)" calcmode="lin" valueType="num">
                                      <p:cBhvr>
                                        <p:cTn id="11" dur="1230" accel="100000" fill="hold">
                                          <p:stCondLst>
                                            <p:cond delay="770"/>
                                          </p:stCondLst>
                                        </p:cTn>
                                        <p:tgtEl>
                                          <p:spTgt spid="58371">
                                            <p:txEl>
                                              <p:pRg st="0" end="0"/>
                                            </p:txEl>
                                          </p:spTgt>
                                        </p:tgtEl>
                                        <p:attrNameLst>
                                          <p:attrName>ppt_x</p:attrName>
                                        </p:attrNameLst>
                                      </p:cBhvr>
                                    </p:anim>
                                    <p:set>
                                      <p:cBhvr>
                                        <p:cTn id="12" dur="770" fill="hold"/>
                                        <p:tgtEl>
                                          <p:spTgt spid="58371">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58371">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2" presetClass="entr" presetSubtype="0" fill="hold" nodeType="clickEffect">
                                  <p:stCondLst>
                                    <p:cond delay="0"/>
                                  </p:stCondLst>
                                  <p:iterate type="lt">
                                    <p:tmPct val="0"/>
                                  </p:iterate>
                                  <p:childTnLst>
                                    <p:set>
                                      <p:cBhvr>
                                        <p:cTn id="17" dur="1" fill="hold">
                                          <p:stCondLst>
                                            <p:cond delay="0"/>
                                          </p:stCondLst>
                                        </p:cTn>
                                        <p:tgtEl>
                                          <p:spTgt spid="58371">
                                            <p:txEl>
                                              <p:pRg st="1" end="1"/>
                                            </p:txEl>
                                          </p:spTgt>
                                        </p:tgtEl>
                                        <p:attrNameLst>
                                          <p:attrName>style.visibility</p:attrName>
                                        </p:attrNameLst>
                                      </p:cBhvr>
                                      <p:to>
                                        <p:strVal val="visible"/>
                                      </p:to>
                                    </p:set>
                                    <p:animScale>
                                      <p:cBhvr>
                                        <p:cTn id="18" dur="1000" decel="50000" fill="hold">
                                          <p:stCondLst>
                                            <p:cond delay="0"/>
                                          </p:stCondLst>
                                        </p:cTn>
                                        <p:tgtEl>
                                          <p:spTgt spid="58371">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58371">
                                            <p:txEl>
                                              <p:pRg st="1" end="1"/>
                                            </p:txEl>
                                          </p:spTgt>
                                        </p:tgtEl>
                                        <p:attrNameLst>
                                          <p:attrName>ppt_x</p:attrName>
                                          <p:attrName>ppt_y</p:attrName>
                                        </p:attrNameLst>
                                      </p:cBhvr>
                                    </p:animMotion>
                                    <p:animEffect transition="in" filter="fade">
                                      <p:cBhvr>
                                        <p:cTn id="20" dur="1000"/>
                                        <p:tgtEl>
                                          <p:spTgt spid="583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4" presetClass="entr" presetSubtype="0" fill="hold" nodeType="clickEffect">
                                  <p:stCondLst>
                                    <p:cond delay="0"/>
                                  </p:stCondLst>
                                  <p:iterate type="lt">
                                    <p:tmPct val="0"/>
                                  </p:iterate>
                                  <p:childTnLst>
                                    <p:set>
                                      <p:cBhvr>
                                        <p:cTn id="24" dur="1" fill="hold">
                                          <p:stCondLst>
                                            <p:cond delay="0"/>
                                          </p:stCondLst>
                                        </p:cTn>
                                        <p:tgtEl>
                                          <p:spTgt spid="58371">
                                            <p:txEl>
                                              <p:pRg st="2" end="2"/>
                                            </p:txEl>
                                          </p:spTgt>
                                        </p:tgtEl>
                                        <p:attrNameLst>
                                          <p:attrName>style.visibility</p:attrName>
                                        </p:attrNameLst>
                                      </p:cBhvr>
                                      <p:to>
                                        <p:strVal val="visible"/>
                                      </p:to>
                                    </p:set>
                                    <p:anim from="(-#ppt_w/2)" to="(#ppt_x)" calcmode="lin" valueType="num">
                                      <p:cBhvr>
                                        <p:cTn id="25" dur="600" fill="hold">
                                          <p:stCondLst>
                                            <p:cond delay="0"/>
                                          </p:stCondLst>
                                        </p:cTn>
                                        <p:tgtEl>
                                          <p:spTgt spid="58371">
                                            <p:txEl>
                                              <p:pRg st="2" end="2"/>
                                            </p:txEl>
                                          </p:spTgt>
                                        </p:tgtEl>
                                        <p:attrNameLst>
                                          <p:attrName>ppt_x</p:attrName>
                                        </p:attrNameLst>
                                      </p:cBhvr>
                                    </p:anim>
                                    <p:anim from="0" to="-1.0" calcmode="lin" valueType="num">
                                      <p:cBhvr>
                                        <p:cTn id="26" dur="200" decel="50000" autoRev="1" fill="hold">
                                          <p:stCondLst>
                                            <p:cond delay="600"/>
                                          </p:stCondLst>
                                        </p:cTn>
                                        <p:tgtEl>
                                          <p:spTgt spid="58371">
                                            <p:txEl>
                                              <p:pRg st="2" end="2"/>
                                            </p:txEl>
                                          </p:spTgt>
                                        </p:tgtEl>
                                        <p:attrNameLst>
                                          <p:attrName>xshear</p:attrName>
                                        </p:attrNameLst>
                                      </p:cBhvr>
                                    </p:anim>
                                    <p:animScale>
                                      <p:cBhvr>
                                        <p:cTn id="27" dur="200" decel="100000" autoRev="1" fill="hold">
                                          <p:stCondLst>
                                            <p:cond delay="600"/>
                                          </p:stCondLst>
                                        </p:cTn>
                                        <p:tgtEl>
                                          <p:spTgt spid="58371">
                                            <p:txEl>
                                              <p:pRg st="2" end="2"/>
                                            </p:txEl>
                                          </p:spTgt>
                                        </p:tgtEl>
                                      </p:cBhvr>
                                      <p:from x="100000" y="100000"/>
                                      <p:to x="80000" y="100000"/>
                                    </p:animScale>
                                    <p:anim by="(#ppt_h/3+#ppt_w*0.1)" calcmode="lin" valueType="num">
                                      <p:cBhvr additive="sum">
                                        <p:cTn id="28" dur="200" decel="100000" autoRev="1" fill="hold">
                                          <p:stCondLst>
                                            <p:cond delay="600"/>
                                          </p:stCondLst>
                                        </p:cTn>
                                        <p:tgtEl>
                                          <p:spTgt spid="58371">
                                            <p:txEl>
                                              <p:pRg st="2" end="2"/>
                                            </p:txEl>
                                          </p:spTgt>
                                        </p:tgtEl>
                                        <p:attrNameLst>
                                          <p:attrName>ppt_x</p:attrName>
                                        </p:attrNameLst>
                                      </p:cBhvr>
                                    </p:anim>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iterate type="lt">
                                    <p:tmPct val="0"/>
                                  </p:iterate>
                                  <p:childTnLst>
                                    <p:set>
                                      <p:cBhvr>
                                        <p:cTn id="32" dur="1" fill="hold">
                                          <p:stCondLst>
                                            <p:cond delay="0"/>
                                          </p:stCondLst>
                                        </p:cTn>
                                        <p:tgtEl>
                                          <p:spTgt spid="58371">
                                            <p:txEl>
                                              <p:pRg st="3" end="3"/>
                                            </p:txEl>
                                          </p:spTgt>
                                        </p:tgtEl>
                                        <p:attrNameLst>
                                          <p:attrName>style.visibility</p:attrName>
                                        </p:attrNameLst>
                                      </p:cBhvr>
                                      <p:to>
                                        <p:strVal val="visible"/>
                                      </p:to>
                                    </p:set>
                                    <p:animEffect transition="in" filter="wipe(down)">
                                      <p:cBhvr>
                                        <p:cTn id="33" dur="580">
                                          <p:stCondLst>
                                            <p:cond delay="0"/>
                                          </p:stCondLst>
                                        </p:cTn>
                                        <p:tgtEl>
                                          <p:spTgt spid="58371">
                                            <p:txEl>
                                              <p:pRg st="3" end="3"/>
                                            </p:txEl>
                                          </p:spTgt>
                                        </p:tgtEl>
                                      </p:cBhvr>
                                    </p:animEffect>
                                    <p:anim calcmode="lin" valueType="num">
                                      <p:cBhvr>
                                        <p:cTn id="34" dur="1822" tmFilter="0,0; 0.14,0.36; 0.43,0.73; 0.71,0.91; 1.0,1.0">
                                          <p:stCondLst>
                                            <p:cond delay="0"/>
                                          </p:stCondLst>
                                        </p:cTn>
                                        <p:tgtEl>
                                          <p:spTgt spid="58371">
                                            <p:txEl>
                                              <p:pRg st="3" end="3"/>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58371">
                                            <p:txEl>
                                              <p:pRg st="3" end="3"/>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58371">
                                            <p:txEl>
                                              <p:pRg st="3" end="3"/>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58371">
                                            <p:txEl>
                                              <p:pRg st="3" end="3"/>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58371">
                                            <p:txEl>
                                              <p:pRg st="3" end="3"/>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58371">
                                            <p:txEl>
                                              <p:pRg st="3" end="3"/>
                                            </p:txEl>
                                          </p:spTgt>
                                        </p:tgtEl>
                                      </p:cBhvr>
                                      <p:to x="100000" y="60000"/>
                                    </p:animScale>
                                    <p:animScale>
                                      <p:cBhvr>
                                        <p:cTn id="40" dur="166" decel="50000">
                                          <p:stCondLst>
                                            <p:cond delay="676"/>
                                          </p:stCondLst>
                                        </p:cTn>
                                        <p:tgtEl>
                                          <p:spTgt spid="58371">
                                            <p:txEl>
                                              <p:pRg st="3" end="3"/>
                                            </p:txEl>
                                          </p:spTgt>
                                        </p:tgtEl>
                                      </p:cBhvr>
                                      <p:to x="100000" y="100000"/>
                                    </p:animScale>
                                    <p:animScale>
                                      <p:cBhvr>
                                        <p:cTn id="41" dur="26">
                                          <p:stCondLst>
                                            <p:cond delay="1312"/>
                                          </p:stCondLst>
                                        </p:cTn>
                                        <p:tgtEl>
                                          <p:spTgt spid="58371">
                                            <p:txEl>
                                              <p:pRg st="3" end="3"/>
                                            </p:txEl>
                                          </p:spTgt>
                                        </p:tgtEl>
                                      </p:cBhvr>
                                      <p:to x="100000" y="80000"/>
                                    </p:animScale>
                                    <p:animScale>
                                      <p:cBhvr>
                                        <p:cTn id="42" dur="166" decel="50000">
                                          <p:stCondLst>
                                            <p:cond delay="1338"/>
                                          </p:stCondLst>
                                        </p:cTn>
                                        <p:tgtEl>
                                          <p:spTgt spid="58371">
                                            <p:txEl>
                                              <p:pRg st="3" end="3"/>
                                            </p:txEl>
                                          </p:spTgt>
                                        </p:tgtEl>
                                      </p:cBhvr>
                                      <p:to x="100000" y="100000"/>
                                    </p:animScale>
                                    <p:animScale>
                                      <p:cBhvr>
                                        <p:cTn id="43" dur="26">
                                          <p:stCondLst>
                                            <p:cond delay="1642"/>
                                          </p:stCondLst>
                                        </p:cTn>
                                        <p:tgtEl>
                                          <p:spTgt spid="58371">
                                            <p:txEl>
                                              <p:pRg st="3" end="3"/>
                                            </p:txEl>
                                          </p:spTgt>
                                        </p:tgtEl>
                                      </p:cBhvr>
                                      <p:to x="100000" y="90000"/>
                                    </p:animScale>
                                    <p:animScale>
                                      <p:cBhvr>
                                        <p:cTn id="44" dur="166" decel="50000">
                                          <p:stCondLst>
                                            <p:cond delay="1668"/>
                                          </p:stCondLst>
                                        </p:cTn>
                                        <p:tgtEl>
                                          <p:spTgt spid="58371">
                                            <p:txEl>
                                              <p:pRg st="3" end="3"/>
                                            </p:txEl>
                                          </p:spTgt>
                                        </p:tgtEl>
                                      </p:cBhvr>
                                      <p:to x="100000" y="100000"/>
                                    </p:animScale>
                                    <p:animScale>
                                      <p:cBhvr>
                                        <p:cTn id="45" dur="26">
                                          <p:stCondLst>
                                            <p:cond delay="1808"/>
                                          </p:stCondLst>
                                        </p:cTn>
                                        <p:tgtEl>
                                          <p:spTgt spid="58371">
                                            <p:txEl>
                                              <p:pRg st="3" end="3"/>
                                            </p:txEl>
                                          </p:spTgt>
                                        </p:tgtEl>
                                      </p:cBhvr>
                                      <p:to x="100000" y="95000"/>
                                    </p:animScale>
                                    <p:animScale>
                                      <p:cBhvr>
                                        <p:cTn id="46" dur="166" decel="50000">
                                          <p:stCondLst>
                                            <p:cond delay="1834"/>
                                          </p:stCondLst>
                                        </p:cTn>
                                        <p:tgtEl>
                                          <p:spTgt spid="58371">
                                            <p:txEl>
                                              <p:pRg st="3" end="3"/>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40" presetClass="entr" presetSubtype="0" fill="hold" nodeType="clickEffect">
                                  <p:stCondLst>
                                    <p:cond delay="0"/>
                                  </p:stCondLst>
                                  <p:iterate type="lt">
                                    <p:tmPct val="10000"/>
                                  </p:iterate>
                                  <p:childTnLst>
                                    <p:set>
                                      <p:cBhvr>
                                        <p:cTn id="50" dur="1" fill="hold">
                                          <p:stCondLst>
                                            <p:cond delay="0"/>
                                          </p:stCondLst>
                                        </p:cTn>
                                        <p:tgtEl>
                                          <p:spTgt spid="58371">
                                            <p:txEl>
                                              <p:pRg st="4" end="4"/>
                                            </p:txEl>
                                          </p:spTgt>
                                        </p:tgtEl>
                                        <p:attrNameLst>
                                          <p:attrName>style.visibility</p:attrName>
                                        </p:attrNameLst>
                                      </p:cBhvr>
                                      <p:to>
                                        <p:strVal val="visible"/>
                                      </p:to>
                                    </p:set>
                                    <p:animEffect transition="in" filter="fade">
                                      <p:cBhvr>
                                        <p:cTn id="51" dur="1000"/>
                                        <p:tgtEl>
                                          <p:spTgt spid="58371">
                                            <p:txEl>
                                              <p:pRg st="4" end="4"/>
                                            </p:txEl>
                                          </p:spTgt>
                                        </p:tgtEl>
                                      </p:cBhvr>
                                    </p:animEffect>
                                    <p:anim calcmode="lin" valueType="num">
                                      <p:cBhvr>
                                        <p:cTn id="52" dur="1000" fill="hold"/>
                                        <p:tgtEl>
                                          <p:spTgt spid="58371">
                                            <p:txEl>
                                              <p:pRg st="4" end="4"/>
                                            </p:txEl>
                                          </p:spTgt>
                                        </p:tgtEl>
                                        <p:attrNameLst>
                                          <p:attrName>ppt_x</p:attrName>
                                        </p:attrNameLst>
                                      </p:cBhvr>
                                      <p:tavLst>
                                        <p:tav tm="0">
                                          <p:val>
                                            <p:strVal val="#ppt_x-.1"/>
                                          </p:val>
                                        </p:tav>
                                        <p:tav tm="100000">
                                          <p:val>
                                            <p:strVal val="#ppt_x"/>
                                          </p:val>
                                        </p:tav>
                                      </p:tavLst>
                                    </p:anim>
                                    <p:anim calcmode="lin" valueType="num">
                                      <p:cBhvr>
                                        <p:cTn id="53" dur="1000" fill="hold"/>
                                        <p:tgtEl>
                                          <p:spTgt spid="583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58" presetClass="exit" presetSubtype="0" decel="100000" fill="hold" grpId="0" nodeType="clickEffect">
                                  <p:stCondLst>
                                    <p:cond delay="0"/>
                                  </p:stCondLst>
                                  <p:iterate type="lt">
                                    <p:tmPct val="0"/>
                                  </p:iterate>
                                  <p:childTnLst>
                                    <p:anim calcmode="lin" valueType="num">
                                      <p:cBhvr>
                                        <p:cTn id="57" dur="500"/>
                                        <p:tgtEl>
                                          <p:spTgt spid="58371">
                                            <p:txEl>
                                              <p:pRg st="0" end="0"/>
                                            </p:txEl>
                                          </p:spTgt>
                                        </p:tgtEl>
                                        <p:attrNameLst>
                                          <p:attrName>ppt_w</p:attrName>
                                        </p:attrNameLst>
                                      </p:cBhvr>
                                      <p:tavLst>
                                        <p:tav tm="0">
                                          <p:val>
                                            <p:strVal val="ppt_w"/>
                                          </p:val>
                                        </p:tav>
                                        <p:tav tm="100000">
                                          <p:val>
                                            <p:strVal val="ppt_w*2.5"/>
                                          </p:val>
                                        </p:tav>
                                      </p:tavLst>
                                    </p:anim>
                                    <p:anim calcmode="lin" valueType="num">
                                      <p:cBhvr>
                                        <p:cTn id="58" dur="500"/>
                                        <p:tgtEl>
                                          <p:spTgt spid="58371">
                                            <p:txEl>
                                              <p:pRg st="0" end="0"/>
                                            </p:txEl>
                                          </p:spTgt>
                                        </p:tgtEl>
                                        <p:attrNameLst>
                                          <p:attrName>ppt_h</p:attrName>
                                        </p:attrNameLst>
                                      </p:cBhvr>
                                      <p:tavLst>
                                        <p:tav tm="0">
                                          <p:val>
                                            <p:strVal val="ppt_h"/>
                                          </p:val>
                                        </p:tav>
                                        <p:tav tm="100000">
                                          <p:val>
                                            <p:strVal val="ppt_h*0.01"/>
                                          </p:val>
                                        </p:tav>
                                      </p:tavLst>
                                    </p:anim>
                                    <p:anim calcmode="lin" valueType="num">
                                      <p:cBhvr>
                                        <p:cTn id="59" dur="500"/>
                                        <p:tgtEl>
                                          <p:spTgt spid="58371">
                                            <p:txEl>
                                              <p:pRg st="0" end="0"/>
                                            </p:txEl>
                                          </p:spTgt>
                                        </p:tgtEl>
                                        <p:attrNameLst>
                                          <p:attrName>ppt_x</p:attrName>
                                        </p:attrNameLst>
                                      </p:cBhvr>
                                      <p:tavLst>
                                        <p:tav tm="0">
                                          <p:val>
                                            <p:strVal val="ppt_x"/>
                                          </p:val>
                                        </p:tav>
                                        <p:tav tm="100000">
                                          <p:val>
                                            <p:strVal val="ppt_x"/>
                                          </p:val>
                                        </p:tav>
                                      </p:tavLst>
                                    </p:anim>
                                    <p:anim calcmode="lin" valueType="num">
                                      <p:cBhvr>
                                        <p:cTn id="60" dur="500"/>
                                        <p:tgtEl>
                                          <p:spTgt spid="58371">
                                            <p:txEl>
                                              <p:pRg st="0" end="0"/>
                                            </p:txEl>
                                          </p:spTgt>
                                        </p:tgtEl>
                                        <p:attrNameLst>
                                          <p:attrName>ppt_y</p:attrName>
                                        </p:attrNameLst>
                                      </p:cBhvr>
                                      <p:tavLst>
                                        <p:tav tm="0">
                                          <p:val>
                                            <p:strVal val="ppt_y"/>
                                          </p:val>
                                        </p:tav>
                                        <p:tav tm="100000">
                                          <p:val>
                                            <p:strVal val="ppt_h+1"/>
                                          </p:val>
                                        </p:tav>
                                      </p:tavLst>
                                    </p:anim>
                                    <p:animEffect transition="out" filter="fade">
                                      <p:cBhvr>
                                        <p:cTn id="61" dur="500"/>
                                        <p:tgtEl>
                                          <p:spTgt spid="58371">
                                            <p:txEl>
                                              <p:pRg st="0" end="0"/>
                                            </p:txEl>
                                          </p:spTgt>
                                        </p:tgtEl>
                                      </p:cBhvr>
                                    </p:animEffect>
                                    <p:set>
                                      <p:cBhvr>
                                        <p:cTn id="62" dur="1" fill="hold">
                                          <p:stCondLst>
                                            <p:cond delay="499"/>
                                          </p:stCondLst>
                                        </p:cTn>
                                        <p:tgtEl>
                                          <p:spTgt spid="58371">
                                            <p:txEl>
                                              <p:pRg st="0" end="0"/>
                                            </p:txEl>
                                          </p:spTgt>
                                        </p:tgtEl>
                                        <p:attrNameLst>
                                          <p:attrName>style.visibility</p:attrName>
                                        </p:attrNameLst>
                                      </p:cBhvr>
                                      <p:to>
                                        <p:strVal val="hidden"/>
                                      </p:to>
                                    </p:set>
                                  </p:childTnLst>
                                </p:cTn>
                              </p:par>
                              <p:par>
                                <p:cTn id="63" presetID="58" presetClass="exit" presetSubtype="0" decel="100000" fill="hold" grpId="0" nodeType="withEffect">
                                  <p:stCondLst>
                                    <p:cond delay="0"/>
                                  </p:stCondLst>
                                  <p:iterate type="lt">
                                    <p:tmPct val="0"/>
                                  </p:iterate>
                                  <p:childTnLst>
                                    <p:anim calcmode="lin" valueType="num">
                                      <p:cBhvr>
                                        <p:cTn id="64" dur="500"/>
                                        <p:tgtEl>
                                          <p:spTgt spid="58371">
                                            <p:txEl>
                                              <p:pRg st="1" end="1"/>
                                            </p:txEl>
                                          </p:spTgt>
                                        </p:tgtEl>
                                        <p:attrNameLst>
                                          <p:attrName>ppt_w</p:attrName>
                                        </p:attrNameLst>
                                      </p:cBhvr>
                                      <p:tavLst>
                                        <p:tav tm="0">
                                          <p:val>
                                            <p:strVal val="ppt_w"/>
                                          </p:val>
                                        </p:tav>
                                        <p:tav tm="100000">
                                          <p:val>
                                            <p:strVal val="ppt_w*2.5"/>
                                          </p:val>
                                        </p:tav>
                                      </p:tavLst>
                                    </p:anim>
                                    <p:anim calcmode="lin" valueType="num">
                                      <p:cBhvr>
                                        <p:cTn id="65" dur="500"/>
                                        <p:tgtEl>
                                          <p:spTgt spid="58371">
                                            <p:txEl>
                                              <p:pRg st="1" end="1"/>
                                            </p:txEl>
                                          </p:spTgt>
                                        </p:tgtEl>
                                        <p:attrNameLst>
                                          <p:attrName>ppt_h</p:attrName>
                                        </p:attrNameLst>
                                      </p:cBhvr>
                                      <p:tavLst>
                                        <p:tav tm="0">
                                          <p:val>
                                            <p:strVal val="ppt_h"/>
                                          </p:val>
                                        </p:tav>
                                        <p:tav tm="100000">
                                          <p:val>
                                            <p:strVal val="ppt_h*0.01"/>
                                          </p:val>
                                        </p:tav>
                                      </p:tavLst>
                                    </p:anim>
                                    <p:anim calcmode="lin" valueType="num">
                                      <p:cBhvr>
                                        <p:cTn id="66" dur="500"/>
                                        <p:tgtEl>
                                          <p:spTgt spid="58371">
                                            <p:txEl>
                                              <p:pRg st="1" end="1"/>
                                            </p:txEl>
                                          </p:spTgt>
                                        </p:tgtEl>
                                        <p:attrNameLst>
                                          <p:attrName>ppt_x</p:attrName>
                                        </p:attrNameLst>
                                      </p:cBhvr>
                                      <p:tavLst>
                                        <p:tav tm="0">
                                          <p:val>
                                            <p:strVal val="ppt_x"/>
                                          </p:val>
                                        </p:tav>
                                        <p:tav tm="100000">
                                          <p:val>
                                            <p:strVal val="ppt_x"/>
                                          </p:val>
                                        </p:tav>
                                      </p:tavLst>
                                    </p:anim>
                                    <p:anim calcmode="lin" valueType="num">
                                      <p:cBhvr>
                                        <p:cTn id="67" dur="500"/>
                                        <p:tgtEl>
                                          <p:spTgt spid="58371">
                                            <p:txEl>
                                              <p:pRg st="1" end="1"/>
                                            </p:txEl>
                                          </p:spTgt>
                                        </p:tgtEl>
                                        <p:attrNameLst>
                                          <p:attrName>ppt_y</p:attrName>
                                        </p:attrNameLst>
                                      </p:cBhvr>
                                      <p:tavLst>
                                        <p:tav tm="0">
                                          <p:val>
                                            <p:strVal val="ppt_y"/>
                                          </p:val>
                                        </p:tav>
                                        <p:tav tm="100000">
                                          <p:val>
                                            <p:strVal val="ppt_h+1"/>
                                          </p:val>
                                        </p:tav>
                                      </p:tavLst>
                                    </p:anim>
                                    <p:animEffect transition="out" filter="fade">
                                      <p:cBhvr>
                                        <p:cTn id="68" dur="500"/>
                                        <p:tgtEl>
                                          <p:spTgt spid="58371">
                                            <p:txEl>
                                              <p:pRg st="1" end="1"/>
                                            </p:txEl>
                                          </p:spTgt>
                                        </p:tgtEl>
                                      </p:cBhvr>
                                    </p:animEffect>
                                    <p:set>
                                      <p:cBhvr>
                                        <p:cTn id="69" dur="1" fill="hold">
                                          <p:stCondLst>
                                            <p:cond delay="499"/>
                                          </p:stCondLst>
                                        </p:cTn>
                                        <p:tgtEl>
                                          <p:spTgt spid="58371">
                                            <p:txEl>
                                              <p:pRg st="1" end="1"/>
                                            </p:txEl>
                                          </p:spTgt>
                                        </p:tgtEl>
                                        <p:attrNameLst>
                                          <p:attrName>style.visibility</p:attrName>
                                        </p:attrNameLst>
                                      </p:cBhvr>
                                      <p:to>
                                        <p:strVal val="hidden"/>
                                      </p:to>
                                    </p:set>
                                  </p:childTnLst>
                                </p:cTn>
                              </p:par>
                              <p:par>
                                <p:cTn id="70" presetID="58" presetClass="exit" presetSubtype="0" decel="100000" fill="hold" grpId="0" nodeType="withEffect">
                                  <p:stCondLst>
                                    <p:cond delay="0"/>
                                  </p:stCondLst>
                                  <p:iterate type="lt">
                                    <p:tmPct val="0"/>
                                  </p:iterate>
                                  <p:childTnLst>
                                    <p:anim calcmode="lin" valueType="num">
                                      <p:cBhvr>
                                        <p:cTn id="71" dur="500"/>
                                        <p:tgtEl>
                                          <p:spTgt spid="58371">
                                            <p:txEl>
                                              <p:pRg st="2" end="2"/>
                                            </p:txEl>
                                          </p:spTgt>
                                        </p:tgtEl>
                                        <p:attrNameLst>
                                          <p:attrName>ppt_w</p:attrName>
                                        </p:attrNameLst>
                                      </p:cBhvr>
                                      <p:tavLst>
                                        <p:tav tm="0">
                                          <p:val>
                                            <p:strVal val="ppt_w"/>
                                          </p:val>
                                        </p:tav>
                                        <p:tav tm="100000">
                                          <p:val>
                                            <p:strVal val="ppt_w*2.5"/>
                                          </p:val>
                                        </p:tav>
                                      </p:tavLst>
                                    </p:anim>
                                    <p:anim calcmode="lin" valueType="num">
                                      <p:cBhvr>
                                        <p:cTn id="72" dur="500"/>
                                        <p:tgtEl>
                                          <p:spTgt spid="58371">
                                            <p:txEl>
                                              <p:pRg st="2" end="2"/>
                                            </p:txEl>
                                          </p:spTgt>
                                        </p:tgtEl>
                                        <p:attrNameLst>
                                          <p:attrName>ppt_h</p:attrName>
                                        </p:attrNameLst>
                                      </p:cBhvr>
                                      <p:tavLst>
                                        <p:tav tm="0">
                                          <p:val>
                                            <p:strVal val="ppt_h"/>
                                          </p:val>
                                        </p:tav>
                                        <p:tav tm="100000">
                                          <p:val>
                                            <p:strVal val="ppt_h*0.01"/>
                                          </p:val>
                                        </p:tav>
                                      </p:tavLst>
                                    </p:anim>
                                    <p:anim calcmode="lin" valueType="num">
                                      <p:cBhvr>
                                        <p:cTn id="73" dur="500"/>
                                        <p:tgtEl>
                                          <p:spTgt spid="58371">
                                            <p:txEl>
                                              <p:pRg st="2" end="2"/>
                                            </p:txEl>
                                          </p:spTgt>
                                        </p:tgtEl>
                                        <p:attrNameLst>
                                          <p:attrName>ppt_x</p:attrName>
                                        </p:attrNameLst>
                                      </p:cBhvr>
                                      <p:tavLst>
                                        <p:tav tm="0">
                                          <p:val>
                                            <p:strVal val="ppt_x"/>
                                          </p:val>
                                        </p:tav>
                                        <p:tav tm="100000">
                                          <p:val>
                                            <p:strVal val="ppt_x"/>
                                          </p:val>
                                        </p:tav>
                                      </p:tavLst>
                                    </p:anim>
                                    <p:anim calcmode="lin" valueType="num">
                                      <p:cBhvr>
                                        <p:cTn id="74" dur="500"/>
                                        <p:tgtEl>
                                          <p:spTgt spid="58371">
                                            <p:txEl>
                                              <p:pRg st="2" end="2"/>
                                            </p:txEl>
                                          </p:spTgt>
                                        </p:tgtEl>
                                        <p:attrNameLst>
                                          <p:attrName>ppt_y</p:attrName>
                                        </p:attrNameLst>
                                      </p:cBhvr>
                                      <p:tavLst>
                                        <p:tav tm="0">
                                          <p:val>
                                            <p:strVal val="ppt_y"/>
                                          </p:val>
                                        </p:tav>
                                        <p:tav tm="100000">
                                          <p:val>
                                            <p:strVal val="ppt_h+1"/>
                                          </p:val>
                                        </p:tav>
                                      </p:tavLst>
                                    </p:anim>
                                    <p:animEffect transition="out" filter="fade">
                                      <p:cBhvr>
                                        <p:cTn id="75" dur="500"/>
                                        <p:tgtEl>
                                          <p:spTgt spid="58371">
                                            <p:txEl>
                                              <p:pRg st="2" end="2"/>
                                            </p:txEl>
                                          </p:spTgt>
                                        </p:tgtEl>
                                      </p:cBhvr>
                                    </p:animEffect>
                                    <p:set>
                                      <p:cBhvr>
                                        <p:cTn id="76" dur="1" fill="hold">
                                          <p:stCondLst>
                                            <p:cond delay="499"/>
                                          </p:stCondLst>
                                        </p:cTn>
                                        <p:tgtEl>
                                          <p:spTgt spid="58371">
                                            <p:txEl>
                                              <p:pRg st="2" end="2"/>
                                            </p:txEl>
                                          </p:spTgt>
                                        </p:tgtEl>
                                        <p:attrNameLst>
                                          <p:attrName>style.visibility</p:attrName>
                                        </p:attrNameLst>
                                      </p:cBhvr>
                                      <p:to>
                                        <p:strVal val="hidden"/>
                                      </p:to>
                                    </p:set>
                                  </p:childTnLst>
                                </p:cTn>
                              </p:par>
                              <p:par>
                                <p:cTn id="77" presetID="58" presetClass="exit" presetSubtype="0" decel="100000" fill="hold" grpId="0" nodeType="withEffect">
                                  <p:stCondLst>
                                    <p:cond delay="0"/>
                                  </p:stCondLst>
                                  <p:iterate type="lt">
                                    <p:tmPct val="0"/>
                                  </p:iterate>
                                  <p:childTnLst>
                                    <p:anim calcmode="lin" valueType="num">
                                      <p:cBhvr>
                                        <p:cTn id="78" dur="500"/>
                                        <p:tgtEl>
                                          <p:spTgt spid="58371">
                                            <p:txEl>
                                              <p:pRg st="3" end="3"/>
                                            </p:txEl>
                                          </p:spTgt>
                                        </p:tgtEl>
                                        <p:attrNameLst>
                                          <p:attrName>ppt_w</p:attrName>
                                        </p:attrNameLst>
                                      </p:cBhvr>
                                      <p:tavLst>
                                        <p:tav tm="0">
                                          <p:val>
                                            <p:strVal val="ppt_w"/>
                                          </p:val>
                                        </p:tav>
                                        <p:tav tm="100000">
                                          <p:val>
                                            <p:strVal val="ppt_w*2.5"/>
                                          </p:val>
                                        </p:tav>
                                      </p:tavLst>
                                    </p:anim>
                                    <p:anim calcmode="lin" valueType="num">
                                      <p:cBhvr>
                                        <p:cTn id="79" dur="500"/>
                                        <p:tgtEl>
                                          <p:spTgt spid="58371">
                                            <p:txEl>
                                              <p:pRg st="3" end="3"/>
                                            </p:txEl>
                                          </p:spTgt>
                                        </p:tgtEl>
                                        <p:attrNameLst>
                                          <p:attrName>ppt_h</p:attrName>
                                        </p:attrNameLst>
                                      </p:cBhvr>
                                      <p:tavLst>
                                        <p:tav tm="0">
                                          <p:val>
                                            <p:strVal val="ppt_h"/>
                                          </p:val>
                                        </p:tav>
                                        <p:tav tm="100000">
                                          <p:val>
                                            <p:strVal val="ppt_h*0.01"/>
                                          </p:val>
                                        </p:tav>
                                      </p:tavLst>
                                    </p:anim>
                                    <p:anim calcmode="lin" valueType="num">
                                      <p:cBhvr>
                                        <p:cTn id="80" dur="500"/>
                                        <p:tgtEl>
                                          <p:spTgt spid="58371">
                                            <p:txEl>
                                              <p:pRg st="3" end="3"/>
                                            </p:txEl>
                                          </p:spTgt>
                                        </p:tgtEl>
                                        <p:attrNameLst>
                                          <p:attrName>ppt_x</p:attrName>
                                        </p:attrNameLst>
                                      </p:cBhvr>
                                      <p:tavLst>
                                        <p:tav tm="0">
                                          <p:val>
                                            <p:strVal val="ppt_x"/>
                                          </p:val>
                                        </p:tav>
                                        <p:tav tm="100000">
                                          <p:val>
                                            <p:strVal val="ppt_x"/>
                                          </p:val>
                                        </p:tav>
                                      </p:tavLst>
                                    </p:anim>
                                    <p:anim calcmode="lin" valueType="num">
                                      <p:cBhvr>
                                        <p:cTn id="81" dur="500"/>
                                        <p:tgtEl>
                                          <p:spTgt spid="58371">
                                            <p:txEl>
                                              <p:pRg st="3" end="3"/>
                                            </p:txEl>
                                          </p:spTgt>
                                        </p:tgtEl>
                                        <p:attrNameLst>
                                          <p:attrName>ppt_y</p:attrName>
                                        </p:attrNameLst>
                                      </p:cBhvr>
                                      <p:tavLst>
                                        <p:tav tm="0">
                                          <p:val>
                                            <p:strVal val="ppt_y"/>
                                          </p:val>
                                        </p:tav>
                                        <p:tav tm="100000">
                                          <p:val>
                                            <p:strVal val="ppt_h+1"/>
                                          </p:val>
                                        </p:tav>
                                      </p:tavLst>
                                    </p:anim>
                                    <p:animEffect transition="out" filter="fade">
                                      <p:cBhvr>
                                        <p:cTn id="82" dur="500"/>
                                        <p:tgtEl>
                                          <p:spTgt spid="58371">
                                            <p:txEl>
                                              <p:pRg st="3" end="3"/>
                                            </p:txEl>
                                          </p:spTgt>
                                        </p:tgtEl>
                                      </p:cBhvr>
                                    </p:animEffect>
                                    <p:set>
                                      <p:cBhvr>
                                        <p:cTn id="83" dur="1" fill="hold">
                                          <p:stCondLst>
                                            <p:cond delay="499"/>
                                          </p:stCondLst>
                                        </p:cTn>
                                        <p:tgtEl>
                                          <p:spTgt spid="58371">
                                            <p:txEl>
                                              <p:pRg st="3" end="3"/>
                                            </p:txEl>
                                          </p:spTgt>
                                        </p:tgtEl>
                                        <p:attrNameLst>
                                          <p:attrName>style.visibility</p:attrName>
                                        </p:attrNameLst>
                                      </p:cBhvr>
                                      <p:to>
                                        <p:strVal val="hidden"/>
                                      </p:to>
                                    </p:set>
                                  </p:childTnLst>
                                </p:cTn>
                              </p:par>
                              <p:par>
                                <p:cTn id="84" presetID="58" presetClass="exit" presetSubtype="0" decel="100000" fill="hold" grpId="0" nodeType="withEffect">
                                  <p:stCondLst>
                                    <p:cond delay="0"/>
                                  </p:stCondLst>
                                  <p:iterate type="lt">
                                    <p:tmPct val="0"/>
                                  </p:iterate>
                                  <p:childTnLst>
                                    <p:anim calcmode="lin" valueType="num">
                                      <p:cBhvr>
                                        <p:cTn id="85" dur="500"/>
                                        <p:tgtEl>
                                          <p:spTgt spid="58371">
                                            <p:txEl>
                                              <p:pRg st="4" end="4"/>
                                            </p:txEl>
                                          </p:spTgt>
                                        </p:tgtEl>
                                        <p:attrNameLst>
                                          <p:attrName>ppt_w</p:attrName>
                                        </p:attrNameLst>
                                      </p:cBhvr>
                                      <p:tavLst>
                                        <p:tav tm="0">
                                          <p:val>
                                            <p:strVal val="ppt_w"/>
                                          </p:val>
                                        </p:tav>
                                        <p:tav tm="100000">
                                          <p:val>
                                            <p:strVal val="ppt_w*2.5"/>
                                          </p:val>
                                        </p:tav>
                                      </p:tavLst>
                                    </p:anim>
                                    <p:anim calcmode="lin" valueType="num">
                                      <p:cBhvr>
                                        <p:cTn id="86" dur="500"/>
                                        <p:tgtEl>
                                          <p:spTgt spid="58371">
                                            <p:txEl>
                                              <p:pRg st="4" end="4"/>
                                            </p:txEl>
                                          </p:spTgt>
                                        </p:tgtEl>
                                        <p:attrNameLst>
                                          <p:attrName>ppt_h</p:attrName>
                                        </p:attrNameLst>
                                      </p:cBhvr>
                                      <p:tavLst>
                                        <p:tav tm="0">
                                          <p:val>
                                            <p:strVal val="ppt_h"/>
                                          </p:val>
                                        </p:tav>
                                        <p:tav tm="100000">
                                          <p:val>
                                            <p:strVal val="ppt_h*0.01"/>
                                          </p:val>
                                        </p:tav>
                                      </p:tavLst>
                                    </p:anim>
                                    <p:anim calcmode="lin" valueType="num">
                                      <p:cBhvr>
                                        <p:cTn id="87" dur="500"/>
                                        <p:tgtEl>
                                          <p:spTgt spid="58371">
                                            <p:txEl>
                                              <p:pRg st="4" end="4"/>
                                            </p:txEl>
                                          </p:spTgt>
                                        </p:tgtEl>
                                        <p:attrNameLst>
                                          <p:attrName>ppt_x</p:attrName>
                                        </p:attrNameLst>
                                      </p:cBhvr>
                                      <p:tavLst>
                                        <p:tav tm="0">
                                          <p:val>
                                            <p:strVal val="ppt_x"/>
                                          </p:val>
                                        </p:tav>
                                        <p:tav tm="100000">
                                          <p:val>
                                            <p:strVal val="ppt_x"/>
                                          </p:val>
                                        </p:tav>
                                      </p:tavLst>
                                    </p:anim>
                                    <p:anim calcmode="lin" valueType="num">
                                      <p:cBhvr>
                                        <p:cTn id="88" dur="500"/>
                                        <p:tgtEl>
                                          <p:spTgt spid="58371">
                                            <p:txEl>
                                              <p:pRg st="4" end="4"/>
                                            </p:txEl>
                                          </p:spTgt>
                                        </p:tgtEl>
                                        <p:attrNameLst>
                                          <p:attrName>ppt_y</p:attrName>
                                        </p:attrNameLst>
                                      </p:cBhvr>
                                      <p:tavLst>
                                        <p:tav tm="0">
                                          <p:val>
                                            <p:strVal val="ppt_y"/>
                                          </p:val>
                                        </p:tav>
                                        <p:tav tm="100000">
                                          <p:val>
                                            <p:strVal val="ppt_h+1"/>
                                          </p:val>
                                        </p:tav>
                                      </p:tavLst>
                                    </p:anim>
                                    <p:animEffect transition="out" filter="fade">
                                      <p:cBhvr>
                                        <p:cTn id="89" dur="500"/>
                                        <p:tgtEl>
                                          <p:spTgt spid="58371">
                                            <p:txEl>
                                              <p:pRg st="4" end="4"/>
                                            </p:txEl>
                                          </p:spTgt>
                                        </p:tgtEl>
                                      </p:cBhvr>
                                    </p:animEffect>
                                    <p:set>
                                      <p:cBhvr>
                                        <p:cTn id="90" dur="1" fill="hold">
                                          <p:stCondLst>
                                            <p:cond delay="499"/>
                                          </p:stCondLst>
                                        </p:cTn>
                                        <p:tgtEl>
                                          <p:spTgt spid="58371">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6" name="Picture 4" descr="D:\shimi !!!!!!!\117.jpeg"/>
          <p:cNvPicPr>
            <a:picLocks noChangeAspect="1" noChangeArrowheads="1"/>
          </p:cNvPicPr>
          <p:nvPr/>
        </p:nvPicPr>
        <p:blipFill>
          <a:blip r:embed="rId2"/>
          <a:srcRect/>
          <a:stretch>
            <a:fillRect/>
          </a:stretch>
        </p:blipFill>
        <p:spPr bwMode="auto">
          <a:xfrm>
            <a:off x="-82912" y="0"/>
            <a:ext cx="9226911" cy="6858000"/>
          </a:xfrm>
          <a:prstGeom prst="rect">
            <a:avLst/>
          </a:prstGeom>
          <a:noFill/>
        </p:spPr>
      </p:pic>
      <p:sp>
        <p:nvSpPr>
          <p:cNvPr id="5" name="Rectangle 3"/>
          <p:cNvSpPr>
            <a:spLocks noChangeArrowheads="1"/>
          </p:cNvSpPr>
          <p:nvPr/>
        </p:nvSpPr>
        <p:spPr bwMode="auto">
          <a:xfrm>
            <a:off x="0" y="0"/>
            <a:ext cx="89916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rgbClr val="FF0000"/>
                </a:solidFill>
                <a:effectLst/>
                <a:latin typeface="Calibri" pitchFamily="34" charset="0"/>
                <a:ea typeface="宋体" pitchFamily="2" charset="-122"/>
                <a:cs typeface="B Davat" pitchFamily="2" charset="-78"/>
              </a:rPr>
              <a:t>هانری بکرل به طور تصادفی به خاصیت مهمی پی برده بود که    ماری کوری دانشمند معروف لهستانی آن را پرتو زایی و مواد دارای این خاصیت را پرتو زا نام نهاد . ارنست رادرفورد همکار نیوزلندی تامسون نیز به این موضوع علاقه مند شد و پس از سال ها تلاش فهمید ، تابشی که بکرل نخستین بار به وجود آن پی برده بود ، خود ترکیبی از 3تابش مختلف است</a:t>
            </a:r>
            <a:r>
              <a:rPr kumimoji="0" lang="en-US" sz="3600" b="0" i="0" u="none" strike="noStrike" cap="none" normalizeH="0" baseline="0" dirty="0" smtClean="0">
                <a:ln>
                  <a:noFill/>
                </a:ln>
                <a:solidFill>
                  <a:srgbClr val="FF0000"/>
                </a:solidFill>
                <a:effectLst/>
                <a:latin typeface="Calibri" pitchFamily="34" charset="0"/>
                <a:ea typeface="宋体" pitchFamily="2" charset="-122"/>
                <a:cs typeface="B Davat" pitchFamily="2" charset="-78"/>
              </a:rPr>
              <a:t>   </a:t>
            </a:r>
          </a:p>
          <a:p>
            <a:pPr marL="0" marR="0" lvl="0" indent="0" algn="r" defTabSz="914400" rtl="0"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rgbClr val="FF0000"/>
                </a:solidFill>
                <a:effectLst/>
                <a:latin typeface="Calibri" pitchFamily="34" charset="0"/>
                <a:ea typeface="宋体" pitchFamily="2" charset="-122"/>
                <a:cs typeface="B Davat" pitchFamily="2" charset="-78"/>
              </a:rPr>
              <a:t>انواع پرتو های رادیو اکتیو {مواد پرتو زا } : 1 پرتوی آلفا : پرتویی است که از ورقه ی کاغذی می گذرد ولی از و ورقه ی آلومینیم و کاغذ سربی عبور نمی کند بنابراین قدرت نفوذ بسیاری ندارد و جنس آن هم از بار های مثبت است 2پرتوی بتا: جنس آن از الکترون با بار منفی است 3 پرتوی گاما: جنس آن از نور می باشد و باری ندارد</a:t>
            </a:r>
            <a:r>
              <a:rPr kumimoji="0" lang="en-US" sz="3600" b="0" i="0" u="none" strike="noStrike" cap="none" normalizeH="0" baseline="0" dirty="0" smtClean="0">
                <a:ln>
                  <a:noFill/>
                </a:ln>
                <a:solidFill>
                  <a:srgbClr val="7030A0"/>
                </a:solidFill>
                <a:effectLst/>
                <a:latin typeface="Calibri" pitchFamily="34" charset="0"/>
                <a:ea typeface="宋体" pitchFamily="2" charset="-122"/>
                <a:cs typeface="B Davat" pitchFamily="2" charset="-78"/>
              </a:rPr>
              <a:t>  </a:t>
            </a:r>
            <a:endParaRPr kumimoji="0" lang="en-US" sz="3600" b="0" i="0" u="none" strike="noStrike" cap="none" normalizeH="0" baseline="0" dirty="0" smtClean="0">
              <a:ln>
                <a:noFill/>
              </a:ln>
              <a:solidFill>
                <a:srgbClr val="7030A0"/>
              </a:solidFill>
              <a:effectLst/>
              <a:latin typeface="Times New Roman" pitchFamily="18" charset="0"/>
              <a:ea typeface="宋体" pitchFamily="2" charset="-122"/>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5" presetClass="exit" presetSubtype="0" fill="hold" grpId="0" nodeType="clickEffect">
                                  <p:stCondLst>
                                    <p:cond delay="0"/>
                                  </p:stCondLst>
                                  <p:childTnLst>
                                    <p:anim calcmode="lin" valueType="num">
                                      <p:cBhvr>
                                        <p:cTn id="19" dur="1000"/>
                                        <p:tgtEl>
                                          <p:spTgt spid="5">
                                            <p:txEl>
                                              <p:pRg st="0" end="0"/>
                                            </p:txEl>
                                          </p:spTgt>
                                        </p:tgtEl>
                                        <p:attrNameLst>
                                          <p:attrName>ppt_w</p:attrName>
                                        </p:attrNameLst>
                                      </p:cBhvr>
                                      <p:tavLst>
                                        <p:tav tm="0">
                                          <p:val>
                                            <p:strVal val="ppt_w"/>
                                          </p:val>
                                        </p:tav>
                                        <p:tav tm="100000">
                                          <p:val>
                                            <p:fltVal val="0"/>
                                          </p:val>
                                        </p:tav>
                                      </p:tavLst>
                                    </p:anim>
                                    <p:anim calcmode="lin" valueType="num">
                                      <p:cBhvr>
                                        <p:cTn id="20" dur="1000"/>
                                        <p:tgtEl>
                                          <p:spTgt spid="5">
                                            <p:txEl>
                                              <p:pRg st="0" end="0"/>
                                            </p:txEl>
                                          </p:spTgt>
                                        </p:tgtEl>
                                        <p:attrNameLst>
                                          <p:attrName>ppt_h</p:attrName>
                                        </p:attrNameLst>
                                      </p:cBhvr>
                                      <p:tavLst>
                                        <p:tav tm="0">
                                          <p:val>
                                            <p:strVal val="ppt_h"/>
                                          </p:val>
                                        </p:tav>
                                        <p:tav tm="100000">
                                          <p:val>
                                            <p:fltVal val="0"/>
                                          </p:val>
                                        </p:tav>
                                      </p:tavLst>
                                    </p:anim>
                                    <p:anim calcmode="lin" valueType="num">
                                      <p:cBhvr>
                                        <p:cTn id="21" dur="1000"/>
                                        <p:tgtEl>
                                          <p:spTgt spid="5">
                                            <p:txEl>
                                              <p:pRg st="0" end="0"/>
                                            </p:txEl>
                                          </p:spTgt>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22" dur="1000"/>
                                        <p:tgtEl>
                                          <p:spTgt spid="5">
                                            <p:txEl>
                                              <p:pRg st="0" end="0"/>
                                            </p:txEl>
                                          </p:spTgt>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23" dur="1" fill="hold">
                                          <p:stCondLst>
                                            <p:cond delay="999"/>
                                          </p:stCondLst>
                                        </p:cTn>
                                        <p:tgtEl>
                                          <p:spTgt spid="5">
                                            <p:txEl>
                                              <p:pRg st="0" end="0"/>
                                            </p:txEl>
                                          </p:spTgt>
                                        </p:tgtEl>
                                        <p:attrNameLst>
                                          <p:attrName>style.visibility</p:attrName>
                                        </p:attrNameLst>
                                      </p:cBhvr>
                                      <p:to>
                                        <p:strVal val="hidden"/>
                                      </p:to>
                                    </p:set>
                                  </p:childTnLst>
                                </p:cTn>
                              </p:par>
                              <p:par>
                                <p:cTn id="24" presetID="15" presetClass="exit" presetSubtype="0" fill="hold" grpId="0" nodeType="withEffect">
                                  <p:stCondLst>
                                    <p:cond delay="0"/>
                                  </p:stCondLst>
                                  <p:childTnLst>
                                    <p:anim calcmode="lin" valueType="num">
                                      <p:cBhvr>
                                        <p:cTn id="25" dur="1000"/>
                                        <p:tgtEl>
                                          <p:spTgt spid="5">
                                            <p:txEl>
                                              <p:pRg st="1" end="1"/>
                                            </p:txEl>
                                          </p:spTgt>
                                        </p:tgtEl>
                                        <p:attrNameLst>
                                          <p:attrName>ppt_w</p:attrName>
                                        </p:attrNameLst>
                                      </p:cBhvr>
                                      <p:tavLst>
                                        <p:tav tm="0">
                                          <p:val>
                                            <p:strVal val="ppt_w"/>
                                          </p:val>
                                        </p:tav>
                                        <p:tav tm="100000">
                                          <p:val>
                                            <p:fltVal val="0"/>
                                          </p:val>
                                        </p:tav>
                                      </p:tavLst>
                                    </p:anim>
                                    <p:anim calcmode="lin" valueType="num">
                                      <p:cBhvr>
                                        <p:cTn id="26" dur="1000"/>
                                        <p:tgtEl>
                                          <p:spTgt spid="5">
                                            <p:txEl>
                                              <p:pRg st="1" end="1"/>
                                            </p:txEl>
                                          </p:spTgt>
                                        </p:tgtEl>
                                        <p:attrNameLst>
                                          <p:attrName>ppt_h</p:attrName>
                                        </p:attrNameLst>
                                      </p:cBhvr>
                                      <p:tavLst>
                                        <p:tav tm="0">
                                          <p:val>
                                            <p:strVal val="ppt_h"/>
                                          </p:val>
                                        </p:tav>
                                        <p:tav tm="100000">
                                          <p:val>
                                            <p:fltVal val="0"/>
                                          </p:val>
                                        </p:tav>
                                      </p:tavLst>
                                    </p:anim>
                                    <p:anim calcmode="lin" valueType="num">
                                      <p:cBhvr>
                                        <p:cTn id="27" dur="1000"/>
                                        <p:tgtEl>
                                          <p:spTgt spid="5">
                                            <p:txEl>
                                              <p:pRg st="1" end="1"/>
                                            </p:txEl>
                                          </p:spTgt>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28" dur="1000"/>
                                        <p:tgtEl>
                                          <p:spTgt spid="5">
                                            <p:txEl>
                                              <p:pRg st="1" end="1"/>
                                            </p:txEl>
                                          </p:spTgt>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29" dur="1" fill="hold">
                                          <p:stCondLst>
                                            <p:cond delay="999"/>
                                          </p:stCondLst>
                                        </p:cTn>
                                        <p:tgtEl>
                                          <p:spTgt spid="5">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D:\shimi !!!!!!!\raderford.jpeg"/>
          <p:cNvPicPr>
            <a:picLocks noChangeAspect="1" noChangeArrowheads="1"/>
          </p:cNvPicPr>
          <p:nvPr/>
        </p:nvPicPr>
        <p:blipFill>
          <a:blip r:embed="rId2"/>
          <a:srcRect/>
          <a:stretch>
            <a:fillRect/>
          </a:stretch>
        </p:blipFill>
        <p:spPr bwMode="auto">
          <a:xfrm>
            <a:off x="0" y="1"/>
            <a:ext cx="9144000" cy="6858000"/>
          </a:xfrm>
          <a:prstGeom prst="rect">
            <a:avLst/>
          </a:prstGeom>
          <a:noFill/>
        </p:spPr>
      </p:pic>
      <p:sp>
        <p:nvSpPr>
          <p:cNvPr id="60419" name="Rectangle 3"/>
          <p:cNvSpPr>
            <a:spLocks noChangeArrowheads="1"/>
          </p:cNvSpPr>
          <p:nvPr/>
        </p:nvSpPr>
        <p:spPr bwMode="auto">
          <a:xfrm>
            <a:off x="0" y="1"/>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err="1" smtClean="0">
                <a:ln>
                  <a:noFill/>
                </a:ln>
                <a:solidFill>
                  <a:srgbClr val="00FFFF"/>
                </a:solidFill>
                <a:effectLst/>
                <a:latin typeface="Calibri" pitchFamily="34" charset="0"/>
                <a:ea typeface="宋体" pitchFamily="2" charset="-122"/>
                <a:cs typeface="B Davat" pitchFamily="2" charset="-78"/>
              </a:rPr>
              <a:t>رادر</a:t>
            </a:r>
            <a:r>
              <a:rPr kumimoji="0" lang="fa-IR" sz="3600" b="0" i="0" u="none" strike="noStrike" cap="none" normalizeH="0" baseline="0" dirty="0" smtClean="0">
                <a:ln>
                  <a:noFill/>
                </a:ln>
                <a:solidFill>
                  <a:srgbClr val="00FFFF"/>
                </a:solidFill>
                <a:effectLst/>
                <a:latin typeface="Calibri" pitchFamily="34" charset="0"/>
                <a:ea typeface="宋体" pitchFamily="2" charset="-122"/>
                <a:cs typeface="B Davat" pitchFamily="2" charset="-78"/>
              </a:rPr>
              <a:t> </a:t>
            </a:r>
            <a:r>
              <a:rPr kumimoji="0" lang="fa-IR" sz="3600" b="0" i="0" u="none" strike="noStrike" cap="none" normalizeH="0" baseline="0" dirty="0" err="1" smtClean="0">
                <a:ln>
                  <a:noFill/>
                </a:ln>
                <a:solidFill>
                  <a:srgbClr val="00FFFF"/>
                </a:solidFill>
                <a:effectLst/>
                <a:latin typeface="Calibri" pitchFamily="34" charset="0"/>
                <a:ea typeface="宋体" pitchFamily="2" charset="-122"/>
                <a:cs typeface="B Davat" pitchFamily="2" charset="-78"/>
              </a:rPr>
              <a:t>فورد</a:t>
            </a:r>
            <a:r>
              <a:rPr kumimoji="0" lang="fa-IR" sz="3600" b="0" i="0" u="none" strike="noStrike" cap="none" normalizeH="0" baseline="0" dirty="0" smtClean="0">
                <a:ln>
                  <a:noFill/>
                </a:ln>
                <a:solidFill>
                  <a:srgbClr val="00FFFF"/>
                </a:solidFill>
                <a:effectLst/>
                <a:latin typeface="Calibri" pitchFamily="34" charset="0"/>
                <a:ea typeface="宋体" pitchFamily="2" charset="-122"/>
                <a:cs typeface="B Davat" pitchFamily="2" charset="-78"/>
              </a:rPr>
              <a:t> نتوانست تشکیل تابش زا حاصل از مواد پرتو زا را به کمک مدل اتمی </a:t>
            </a:r>
            <a:r>
              <a:rPr kumimoji="0" lang="fa-IR" sz="3600" b="0" i="0" u="none" strike="noStrike" cap="none" normalizeH="0" baseline="0" dirty="0" err="1" smtClean="0">
                <a:ln>
                  <a:noFill/>
                </a:ln>
                <a:solidFill>
                  <a:srgbClr val="00FFFF"/>
                </a:solidFill>
                <a:effectLst/>
                <a:latin typeface="Calibri" pitchFamily="34" charset="0"/>
                <a:ea typeface="宋体" pitchFamily="2" charset="-122"/>
                <a:cs typeface="B Davat" pitchFamily="2" charset="-78"/>
              </a:rPr>
              <a:t>تامسون</a:t>
            </a:r>
            <a:r>
              <a:rPr kumimoji="0" lang="fa-IR" sz="3600" b="0" i="0" u="none" strike="noStrike" cap="none" normalizeH="0" baseline="0" dirty="0" smtClean="0">
                <a:ln>
                  <a:noFill/>
                </a:ln>
                <a:solidFill>
                  <a:srgbClr val="00FFFF"/>
                </a:solidFill>
                <a:effectLst/>
                <a:latin typeface="Calibri" pitchFamily="34" charset="0"/>
                <a:ea typeface="宋体" pitchFamily="2" charset="-122"/>
                <a:cs typeface="B Davat" pitchFamily="2" charset="-78"/>
              </a:rPr>
              <a:t> توجیه کند . از این رو در درستی این مدل تردید کرد. وی در سال 1910 برای شناسایی دقیق تر ساختار اتم آزمایش جالبی را طراحی و اجرا کرد .                                               او در این آزمایش ، ورقه ی نازکی از طلا را با ذره های آلفا بمباران کرد ، به امید آن که همه ی ذرات پر انرژی و سنگین آلفا که دارای بار مثبت نیز هستند با کمترین میزان انحراف از این ورقه ی نازک عبور کنند . بنا براین نتیجه گرفت که در داخل اتم هسته وجود دارد و الکترون ها در اطراف هسته حرکت می کنند و پرتو های آلفا وقتی به هسته ی اتم برخورد می کنند با زاویه ی 180 باز می گردند ( زیرا پرتو های آلفا و هسته هر دو مثبت هستند و هسته دارای جرم زیادی می باشد رادر فور نام این مدل اتمی را مدل اتم هسته دار نامید</a:t>
            </a:r>
            <a:r>
              <a:rPr kumimoji="0" lang="en-US" sz="3600" b="0" i="0" u="none" strike="noStrike" cap="none" normalizeH="0" baseline="0" dirty="0" smtClean="0">
                <a:ln>
                  <a:noFill/>
                </a:ln>
                <a:solidFill>
                  <a:srgbClr val="00FFFF"/>
                </a:solidFill>
                <a:effectLst/>
                <a:latin typeface="Calibri" pitchFamily="34" charset="0"/>
                <a:ea typeface="宋体" pitchFamily="2" charset="-122"/>
                <a:cs typeface="B Davat" pitchFamily="2" charset="-78"/>
              </a:rPr>
              <a:t> . </a:t>
            </a:r>
            <a:endParaRPr kumimoji="0" lang="en-US" sz="3600" b="0" i="0" u="none" strike="noStrike" cap="none" normalizeH="0" baseline="0" dirty="0" smtClean="0">
              <a:ln>
                <a:noFill/>
              </a:ln>
              <a:solidFill>
                <a:srgbClr val="00FFFF"/>
              </a:solidFill>
              <a:effectLst/>
              <a:latin typeface="Times New Roman" pitchFamily="18" charset="0"/>
              <a:ea typeface="宋体" pitchFamily="2" charset="-122"/>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diamond(in)">
                                      <p:cBhvr>
                                        <p:cTn id="7" dur="20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hemical_bond">
  <a:themeElements>
    <a:clrScheme name="医学产业简报三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fontScheme name="医学产业简报三">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医学产业简报三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clrMap bg1="dk2" tx1="lt1" bg2="dk1" tx2="lt2" accent1="accent1" accent2="accent2" accent3="accent3" accent4="accent4" accent5="accent5" accent6="accent6" hlink="hlink" folHlink="folHlink"/>
    </a:extraClrScheme>
    <a:extraClrScheme>
      <a:clrScheme name="医学产业简报三 2">
        <a:dk1>
          <a:srgbClr val="393939"/>
        </a:dk1>
        <a:lt1>
          <a:srgbClr val="FFFFFF"/>
        </a:lt1>
        <a:dk2>
          <a:srgbClr val="6600CC"/>
        </a:dk2>
        <a:lt2>
          <a:srgbClr val="CCCCFF"/>
        </a:lt2>
        <a:accent1>
          <a:srgbClr val="F9D87E"/>
        </a:accent1>
        <a:accent2>
          <a:srgbClr val="FFCCCC"/>
        </a:accent2>
        <a:accent3>
          <a:srgbClr val="FFFFFF"/>
        </a:accent3>
        <a:accent4>
          <a:srgbClr val="2F2F2F"/>
        </a:accent4>
        <a:accent5>
          <a:srgbClr val="FBE9C0"/>
        </a:accent5>
        <a:accent6>
          <a:srgbClr val="E7B9B9"/>
        </a:accent6>
        <a:hlink>
          <a:srgbClr val="FFCCFF"/>
        </a:hlink>
        <a:folHlink>
          <a:srgbClr val="99CCFF"/>
        </a:folHlink>
      </a:clrScheme>
      <a:clrMap bg1="lt1" tx1="dk1" bg2="lt2" tx2="dk2" accent1="accent1" accent2="accent2" accent3="accent3" accent4="accent4" accent5="accent5" accent6="accent6" hlink="hlink" folHlink="folHlink"/>
    </a:extraClrScheme>
    <a:extraClrScheme>
      <a:clrScheme name="医学产业简报三 3">
        <a:dk1>
          <a:srgbClr val="000000"/>
        </a:dk1>
        <a:lt1>
          <a:srgbClr val="FFFFFF"/>
        </a:lt1>
        <a:dk2>
          <a:srgbClr val="000000"/>
        </a:dk2>
        <a:lt2>
          <a:srgbClr val="FFFFFF"/>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
      <a:clrScheme name="医学产业简报三 4">
        <a:dk1>
          <a:srgbClr val="330000"/>
        </a:dk1>
        <a:lt1>
          <a:srgbClr val="FFFFCC"/>
        </a:lt1>
        <a:dk2>
          <a:srgbClr val="000000"/>
        </a:dk2>
        <a:lt2>
          <a:srgbClr val="FFCC00"/>
        </a:lt2>
        <a:accent1>
          <a:srgbClr val="FF9900"/>
        </a:accent1>
        <a:accent2>
          <a:srgbClr val="330099"/>
        </a:accent2>
        <a:accent3>
          <a:srgbClr val="AAAAAA"/>
        </a:accent3>
        <a:accent4>
          <a:srgbClr val="DADAAE"/>
        </a:accent4>
        <a:accent5>
          <a:srgbClr val="FFCAAA"/>
        </a:accent5>
        <a:accent6>
          <a:srgbClr val="2D008A"/>
        </a:accent6>
        <a:hlink>
          <a:srgbClr val="FF6633"/>
        </a:hlink>
        <a:folHlink>
          <a:srgbClr val="669900"/>
        </a:folHlink>
      </a:clrScheme>
      <a:clrMap bg1="dk2" tx1="lt1" bg2="dk1" tx2="lt2" accent1="accent1" accent2="accent2" accent3="accent3" accent4="accent4" accent5="accent5" accent6="accent6" hlink="hlink" folHlink="folHlink"/>
    </a:extraClrScheme>
    <a:extraClrScheme>
      <a:clrScheme name="医学产业简报三 5">
        <a:dk1>
          <a:srgbClr val="333300"/>
        </a:dk1>
        <a:lt1>
          <a:srgbClr val="DDDDDD"/>
        </a:lt1>
        <a:dk2>
          <a:srgbClr val="996600"/>
        </a:dk2>
        <a:lt2>
          <a:srgbClr val="FFCC66"/>
        </a:lt2>
        <a:accent1>
          <a:srgbClr val="EEB00B"/>
        </a:accent1>
        <a:accent2>
          <a:srgbClr val="330099"/>
        </a:accent2>
        <a:accent3>
          <a:srgbClr val="CAB8AA"/>
        </a:accent3>
        <a:accent4>
          <a:srgbClr val="BDBDBD"/>
        </a:accent4>
        <a:accent5>
          <a:srgbClr val="F5D4AA"/>
        </a:accent5>
        <a:accent6>
          <a:srgbClr val="2D008A"/>
        </a:accent6>
        <a:hlink>
          <a:srgbClr val="FF6633"/>
        </a:hlink>
        <a:folHlink>
          <a:srgbClr val="CC9900"/>
        </a:folHlink>
      </a:clrScheme>
      <a:clrMap bg1="dk2" tx1="lt1" bg2="dk1" tx2="lt2" accent1="accent1" accent2="accent2" accent3="accent3" accent4="accent4" accent5="accent5" accent6="accent6" hlink="hlink" folHlink="folHlink"/>
    </a:extraClrScheme>
    <a:extraClrScheme>
      <a:clrScheme name="医学产业简报三 6">
        <a:dk1>
          <a:srgbClr val="003300"/>
        </a:dk1>
        <a:lt1>
          <a:srgbClr val="FFFFCC"/>
        </a:lt1>
        <a:dk2>
          <a:srgbClr val="999933"/>
        </a:dk2>
        <a:lt2>
          <a:srgbClr val="FFFF66"/>
        </a:lt2>
        <a:accent1>
          <a:srgbClr val="CC9900"/>
        </a:accent1>
        <a:accent2>
          <a:srgbClr val="330099"/>
        </a:accent2>
        <a:accent3>
          <a:srgbClr val="CACAAD"/>
        </a:accent3>
        <a:accent4>
          <a:srgbClr val="DADAAE"/>
        </a:accent4>
        <a:accent5>
          <a:srgbClr val="E2CAAA"/>
        </a:accent5>
        <a:accent6>
          <a:srgbClr val="2D008A"/>
        </a:accent6>
        <a:hlink>
          <a:srgbClr val="FF9900"/>
        </a:hlink>
        <a:folHlink>
          <a:srgbClr val="FF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chemical_bond</Template>
  <TotalTime>398</TotalTime>
  <Words>1918</Words>
  <Application>Microsoft Office PowerPoint</Application>
  <PresentationFormat>On-screen Show (4:3)</PresentationFormat>
  <Paragraphs>144</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chemical_bond</vt:lpstr>
      <vt:lpstr>PowerPoint Presentation</vt:lpstr>
      <vt:lpstr>ساختار اتم </vt:lpstr>
      <vt:lpstr>مقدمه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ایزوتوپ چیست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ساختار اتم </dc:title>
  <dc:subject/>
  <dc:creator>mohammad</dc:creator>
  <cp:keywords/>
  <dc:description/>
  <cp:lastModifiedBy>Ahmad</cp:lastModifiedBy>
  <cp:revision>48</cp:revision>
  <cp:lastPrinted>1601-01-01T00:00:00Z</cp:lastPrinted>
  <dcterms:created xsi:type="dcterms:W3CDTF">2013-01-13T17:03:16Z</dcterms:created>
  <dcterms:modified xsi:type="dcterms:W3CDTF">2013-06-24T04:45:33Z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TC010596882052</vt:lpwstr>
  </property>
</Properties>
</file>