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5" r:id="rId3"/>
    <p:sldId id="286" r:id="rId4"/>
    <p:sldId id="287" r:id="rId5"/>
    <p:sldId id="288" r:id="rId6"/>
    <p:sldId id="290" r:id="rId7"/>
    <p:sldId id="289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2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47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7764" y="538893"/>
            <a:ext cx="77634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درس دوم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چشمه ی معرفت</a:t>
            </a:r>
            <a:r>
              <a:rPr lang="fa-IR" sz="4800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فارسی هفتم </a:t>
            </a:r>
            <a:endParaRPr lang="fa-IR" sz="4800" b="1" dirty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مدرس: محمد امین زمان وزیری </a:t>
            </a:r>
            <a:endParaRPr lang="en-US" sz="4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0306" y="1882588"/>
            <a:ext cx="4034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نکات کلیدی متن:</a:t>
            </a:r>
            <a:endParaRPr lang="en-US" sz="28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036" y="2581835"/>
            <a:ext cx="111520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-نگاه کنجکاوانه و تشنه: نگاه پرسش گر و مشتاق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-چشم می دادم: به دقّت نگاه می کردم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 چشمه های معرفت از درون من </a:t>
            </a:r>
            <a:r>
              <a:rPr lang="fa-IR" sz="2800" b="1" u="sng" dirty="0" smtClean="0">
                <a:cs typeface="B Nazanin" pitchFamily="2" charset="-78"/>
              </a:rPr>
              <a:t>سرباز خواهند کرد</a:t>
            </a:r>
            <a:r>
              <a:rPr lang="fa-IR" sz="2800" b="1" dirty="0" smtClean="0">
                <a:cs typeface="B Nazanin" pitchFamily="2" charset="-78"/>
              </a:rPr>
              <a:t>: به جوشش در می آیند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 آب های گوارای فهم و دانایی در من خواهد جوشید: خواهم فهمید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در این سطر، فهم و دانایی به آب گوارا تشبیه شده است. </a:t>
            </a: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8542" y="1990165"/>
            <a:ext cx="110265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-کلاس شگفت انگیز آفرینش: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+ در این عبارت، آفرینش به کلاس درسی پر از شگفتی تشبیه شده است.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</a:t>
            </a:r>
            <a:r>
              <a:rPr lang="fa-IR" sz="2800" b="1" u="sng" dirty="0" smtClean="0">
                <a:cs typeface="B Nazanin" pitchFamily="2" charset="-78"/>
              </a:rPr>
              <a:t>عظمت</a:t>
            </a:r>
            <a:r>
              <a:rPr lang="fa-IR" sz="2800" b="1" dirty="0" smtClean="0">
                <a:cs typeface="B Nazanin" pitchFamily="2" charset="-78"/>
              </a:rPr>
              <a:t> و </a:t>
            </a:r>
            <a:r>
              <a:rPr lang="fa-IR" sz="2800" b="1" u="sng" dirty="0" smtClean="0">
                <a:cs typeface="B Nazanin" pitchFamily="2" charset="-78"/>
              </a:rPr>
              <a:t>جلال</a:t>
            </a:r>
            <a:r>
              <a:rPr lang="fa-IR" sz="2800" b="1" dirty="0" smtClean="0">
                <a:cs typeface="B Nazanin" pitchFamily="2" charset="-78"/>
              </a:rPr>
              <a:t> خالق: بزرگی و شکوه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</a:t>
            </a:r>
            <a:r>
              <a:rPr lang="fa-IR" sz="2800" b="1" u="sng" dirty="0" smtClean="0">
                <a:cs typeface="B Nazanin" pitchFamily="2" charset="-78"/>
              </a:rPr>
              <a:t>غرقه </a:t>
            </a:r>
            <a:r>
              <a:rPr lang="fa-IR" sz="2800" b="1" dirty="0" smtClean="0">
                <a:cs typeface="B Nazanin" pitchFamily="2" charset="-78"/>
              </a:rPr>
              <a:t>ی شکوه و اعجاز زیبایی خلقت بودم: محو، مجذوب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-با هر یک از آنان </a:t>
            </a:r>
            <a:r>
              <a:rPr lang="fa-IR" sz="2800" b="1" u="sng" dirty="0" smtClean="0">
                <a:cs typeface="B Nazanin" pitchFamily="2" charset="-78"/>
              </a:rPr>
              <a:t>آشنایی </a:t>
            </a:r>
            <a:r>
              <a:rPr lang="fa-IR" sz="2800" b="1" u="sng" dirty="0" smtClean="0">
                <a:cs typeface="B Nazanin" pitchFamily="2" charset="-78"/>
              </a:rPr>
              <a:t>دیرینه</a:t>
            </a:r>
            <a:r>
              <a:rPr lang="en-US" sz="2800" b="1" u="sng" dirty="0" smtClean="0">
                <a:cs typeface="B Nazanin" pitchFamily="2" charset="-78"/>
              </a:rPr>
              <a:t> </a:t>
            </a:r>
            <a:r>
              <a:rPr lang="fa-IR" sz="2800" b="1" dirty="0" smtClean="0">
                <a:cs typeface="B Nazanin" pitchFamily="2" charset="-78"/>
              </a:rPr>
              <a:t>دارم</a:t>
            </a:r>
            <a:r>
              <a:rPr lang="fa-IR" sz="2800" b="1" dirty="0" smtClean="0">
                <a:cs typeface="B Nazanin" pitchFamily="2" charset="-78"/>
              </a:rPr>
              <a:t>: آشنایی طولانی مدّت 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-این بیت سعدی را </a:t>
            </a:r>
            <a:r>
              <a:rPr lang="fa-IR" sz="2800" b="1" u="sng" dirty="0" smtClean="0">
                <a:cs typeface="B Nazanin" pitchFamily="2" charset="-78"/>
              </a:rPr>
              <a:t>زمزمه می­کردم</a:t>
            </a:r>
            <a:r>
              <a:rPr lang="fa-IR" sz="2800" b="1" dirty="0" smtClean="0">
                <a:cs typeface="B Nazanin" pitchFamily="2" charset="-78"/>
              </a:rPr>
              <a:t>: زیر لب و با صدای آهسته می­خواندم</a:t>
            </a: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4400" y="2303929"/>
            <a:ext cx="3379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دانش­های زبانی و ادبی</a:t>
            </a:r>
            <a:endParaRPr lang="en-US" sz="28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7434" y="3047998"/>
            <a:ext cx="10174941" cy="286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الف) جملات زبان فارسی به لحاظ کارکرد به چهار دسته تقسیم می شوند: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1 . جملات خبری: 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این جملات، خبری را منتقل می کنند. مثل: با نگاه کنجکاوانه، به درس طبیعت می نگریستم.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2 . جملات پرسشی: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 این جملات، چیزی را با لحن پرسشی بیان می کنند.مثل: صدای زیبای چشمه را شنیده ای؟</a:t>
            </a:r>
            <a:endParaRPr lang="en-US" sz="24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2330" y="2369175"/>
            <a:ext cx="10972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3 . جملات امری: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این جملات، به کاری فرمان می دهند یا خواستی را بیان می کنند.مثل: چند نمونه تشبیه بیابید.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4 . جملات عاطفی: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این جملات، بیان گر احساسات هستند. مثل: چه مزرعه ی زیبایی!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باید هر جمله را متناسب با آهنگ خاص آن جمله خواند. </a:t>
            </a: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742" y="2193249"/>
            <a:ext cx="113134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ب) در زبان متون مختلف، گاهی می بینیم که چیزی به چیز دیگر تشبیه می شود. این دو چیز، در صفتی یا حالتی با </a:t>
            </a:r>
            <a:r>
              <a:rPr lang="fa-IR" sz="2800" b="1" smtClean="0">
                <a:cs typeface="B Nazanin" pitchFamily="2" charset="-78"/>
              </a:rPr>
              <a:t>هم </a:t>
            </a:r>
            <a:r>
              <a:rPr lang="fa-IR" sz="2800" b="1" smtClean="0">
                <a:cs typeface="B Nazanin" pitchFamily="2" charset="-78"/>
              </a:rPr>
              <a:t>نزدیکی </a:t>
            </a:r>
            <a:r>
              <a:rPr lang="fa-IR" sz="2800" b="1" dirty="0" smtClean="0">
                <a:cs typeface="B Nazanin" pitchFamily="2" charset="-78"/>
              </a:rPr>
              <a:t>دارند. تشبیه، تأثیر مطلب را بر ذهن خواننده یا شنونده بیشتر می کند.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مثل: آب، این روح مذاب زندگی به سرعت به پیش می رفت. </a:t>
            </a: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28847" y="1954306"/>
            <a:ext cx="292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Nazanin" pitchFamily="2" charset="-78"/>
              </a:rPr>
              <a:t>تاریخ ادبیات:</a:t>
            </a:r>
            <a:endParaRPr lang="en-US" sz="3200" dirty="0" smtClean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0965" y="2761128"/>
            <a:ext cx="110355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دکتر علی شریعتی: اندیشمند معاصر که در سال 1312 در خراسان متولد شد و در آستانه ی انقلاب اسلامی نقش مهمی در شکل گیری روحیه ی انقلابی در بین جوانان داشت. از آثار مهم او می توان به کویر و فاطمه فاطمه است، اشاره کرد. 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endParaRPr lang="en-US" sz="28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24270" y="2397666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396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60</cp:revision>
  <dcterms:created xsi:type="dcterms:W3CDTF">2015-07-06T05:06:21Z</dcterms:created>
  <dcterms:modified xsi:type="dcterms:W3CDTF">2015-09-29T12:02:17Z</dcterms:modified>
</cp:coreProperties>
</file>