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72" r:id="rId4"/>
    <p:sldId id="273" r:id="rId5"/>
    <p:sldId id="263" r:id="rId6"/>
    <p:sldId id="264" r:id="rId7"/>
    <p:sldId id="261" r:id="rId8"/>
    <p:sldId id="262" r:id="rId9"/>
    <p:sldId id="256" r:id="rId10"/>
    <p:sldId id="265" r:id="rId11"/>
    <p:sldId id="266" r:id="rId12"/>
    <p:sldId id="260" r:id="rId13"/>
    <p:sldId id="267" r:id="rId14"/>
    <p:sldId id="269" r:id="rId15"/>
    <p:sldId id="270" r:id="rId16"/>
    <p:sldId id="271" r:id="rId17"/>
    <p:sldId id="259" r:id="rId18"/>
    <p:sldId id="257" r:id="rId1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0764" autoAdjust="0"/>
  </p:normalViewPr>
  <p:slideViewPr>
    <p:cSldViewPr>
      <p:cViewPr>
        <p:scale>
          <a:sx n="61" d="100"/>
          <a:sy n="61" d="100"/>
        </p:scale>
        <p:origin x="7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CDFEE5B-B5E9-4DC7-831D-28EED4F32F9C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C1006B7-4F00-41EE-AE57-ED8FE41DECF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1707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19F14-A2D1-4EA4-9666-8F604E71292C}" type="slidenum">
              <a:rPr lang="fa-IR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00221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06B7-4F00-41EE-AE57-ED8FE41DECFF}" type="slidenum">
              <a:rPr lang="fa-IR" smtClean="0"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864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05B4-52C3-4681-AC90-2E663B113C73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5DC-FF22-4341-AAA3-FAF62B7D4E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228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05B4-52C3-4681-AC90-2E663B113C73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5DC-FF22-4341-AAA3-FAF62B7D4E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802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05B4-52C3-4681-AC90-2E663B113C73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5DC-FF22-4341-AAA3-FAF62B7D4E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9253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05B4-52C3-4681-AC90-2E663B113C73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5DC-FF22-4341-AAA3-FAF62B7D4E0E}" type="slidenum">
              <a:rPr lang="fa-IR" smtClean="0"/>
              <a:t>‹#›</a:t>
            </a:fld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05B4-52C3-4681-AC90-2E663B113C73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5DC-FF22-4341-AAA3-FAF62B7D4E0E}" type="slidenum">
              <a:rPr lang="fa-IR" smtClean="0"/>
              <a:t>‹#›</a:t>
            </a:fld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05B4-52C3-4681-AC90-2E663B113C73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5DC-FF22-4341-AAA3-FAF62B7D4E0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05B4-52C3-4681-AC90-2E663B113C73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5DC-FF22-4341-AAA3-FAF62B7D4E0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05B4-52C3-4681-AC90-2E663B113C73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5DC-FF22-4341-AAA3-FAF62B7D4E0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05B4-52C3-4681-AC90-2E663B113C73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5DC-FF22-4341-AAA3-FAF62B7D4E0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05B4-52C3-4681-AC90-2E663B113C73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5DC-FF22-4341-AAA3-FAF62B7D4E0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05B4-52C3-4681-AC90-2E663B113C73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5DC-FF22-4341-AAA3-FAF62B7D4E0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05B4-52C3-4681-AC90-2E663B113C73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5DC-FF22-4341-AAA3-FAF62B7D4E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269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05B4-52C3-4681-AC90-2E663B113C73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5DC-FF22-4341-AAA3-FAF62B7D4E0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05B4-52C3-4681-AC90-2E663B113C73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5DC-FF22-4341-AAA3-FAF62B7D4E0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05B4-52C3-4681-AC90-2E663B113C73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5DC-FF22-4341-AAA3-FAF62B7D4E0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CEE7-03DD-470C-A734-4693AA3009FD}" type="datetimeFigureOut">
              <a:rPr lang="fa-IR" smtClean="0">
                <a:solidFill>
                  <a:srgbClr val="F0A22E">
                    <a:shade val="75000"/>
                  </a:srgbClr>
                </a:solidFill>
              </a:rPr>
              <a:pPr/>
              <a:t>06/25/1443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F21D8D-72B2-499A-B9FA-4D7BF4216E5D}" type="slidenum">
              <a:rPr lang="fa-I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53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CEE7-03DD-470C-A734-4693AA3009FD}" type="datetimeFigureOut">
              <a:rPr lang="fa-IR" smtClean="0">
                <a:solidFill>
                  <a:srgbClr val="F0A22E">
                    <a:shade val="75000"/>
                  </a:srgbClr>
                </a:solidFill>
              </a:rPr>
              <a:pPr/>
              <a:t>06/25/1443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F21D8D-72B2-499A-B9FA-4D7BF4216E5D}" type="slidenum">
              <a:rPr lang="fa-I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26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CEE7-03DD-470C-A734-4693AA3009FD}" type="datetimeFigureOut">
              <a:rPr lang="fa-IR" smtClean="0">
                <a:solidFill>
                  <a:srgbClr val="F0A22E">
                    <a:shade val="75000"/>
                  </a:srgbClr>
                </a:solidFill>
              </a:rPr>
              <a:pPr/>
              <a:t>06/25/1443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1D8D-72B2-499A-B9FA-4D7BF4216E5D}" type="slidenum">
              <a:rPr lang="fa-I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77523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CEE7-03DD-470C-A734-4693AA3009FD}" type="datetimeFigureOut">
              <a:rPr lang="fa-IR" smtClean="0">
                <a:solidFill>
                  <a:srgbClr val="F0A22E">
                    <a:shade val="75000"/>
                  </a:srgbClr>
                </a:solidFill>
              </a:rPr>
              <a:pPr/>
              <a:t>06/25/1443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1D8D-72B2-499A-B9FA-4D7BF4216E5D}" type="slidenum">
              <a:rPr lang="fa-I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74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CEE7-03DD-470C-A734-4693AA3009FD}" type="datetimeFigureOut">
              <a:rPr lang="fa-IR" smtClean="0">
                <a:solidFill>
                  <a:srgbClr val="F0A22E">
                    <a:shade val="75000"/>
                  </a:srgbClr>
                </a:solidFill>
              </a:rPr>
              <a:pPr/>
              <a:t>06/25/1443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DF21D8D-72B2-499A-B9FA-4D7BF4216E5D}" type="slidenum">
              <a:rPr lang="fa-I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CEE7-03DD-470C-A734-4693AA3009FD}" type="datetimeFigureOut">
              <a:rPr lang="fa-IR" smtClean="0">
                <a:solidFill>
                  <a:srgbClr val="F0A22E">
                    <a:shade val="75000"/>
                  </a:srgbClr>
                </a:solidFill>
              </a:rPr>
              <a:pPr/>
              <a:t>06/25/1443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1D8D-72B2-499A-B9FA-4D7BF4216E5D}" type="slidenum">
              <a:rPr lang="fa-I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26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CEE7-03DD-470C-A734-4693AA3009FD}" type="datetimeFigureOut">
              <a:rPr lang="fa-IR" smtClean="0">
                <a:solidFill>
                  <a:srgbClr val="F0A22E">
                    <a:shade val="75000"/>
                  </a:srgbClr>
                </a:solidFill>
              </a:rPr>
              <a:pPr/>
              <a:t>06/25/1443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1D8D-72B2-499A-B9FA-4D7BF4216E5D}" type="slidenum">
              <a:rPr lang="fa-I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05B4-52C3-4681-AC90-2E663B113C73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5DC-FF22-4341-AAA3-FAF62B7D4E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7208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CEE7-03DD-470C-A734-4693AA3009FD}" type="datetimeFigureOut">
              <a:rPr lang="fa-IR" smtClean="0">
                <a:solidFill>
                  <a:srgbClr val="F0A22E">
                    <a:shade val="75000"/>
                  </a:srgbClr>
                </a:solidFill>
              </a:rPr>
              <a:pPr/>
              <a:t>06/25/1443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1D8D-72B2-499A-B9FA-4D7BF4216E5D}" type="slidenum">
              <a:rPr lang="fa-I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66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CEE7-03DD-470C-A734-4693AA3009FD}" type="datetimeFigureOut">
              <a:rPr lang="fa-IR" smtClean="0">
                <a:solidFill>
                  <a:srgbClr val="F0A22E">
                    <a:shade val="75000"/>
                  </a:srgbClr>
                </a:solidFill>
              </a:rPr>
              <a:pPr/>
              <a:t>06/25/1443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1D8D-72B2-499A-B9FA-4D7BF4216E5D}" type="slidenum">
              <a:rPr lang="fa-I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569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CEE7-03DD-470C-A734-4693AA3009FD}" type="datetimeFigureOut">
              <a:rPr lang="fa-IR" smtClean="0">
                <a:solidFill>
                  <a:srgbClr val="F0A22E">
                    <a:shade val="75000"/>
                  </a:srgbClr>
                </a:solidFill>
              </a:rPr>
              <a:pPr/>
              <a:t>06/25/1443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1D8D-72B2-499A-B9FA-4D7BF4216E5D}" type="slidenum">
              <a:rPr lang="fa-I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37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CEE7-03DD-470C-A734-4693AA3009FD}" type="datetimeFigureOut">
              <a:rPr lang="fa-IR" smtClean="0">
                <a:solidFill>
                  <a:srgbClr val="F0A22E">
                    <a:shade val="75000"/>
                  </a:srgbClr>
                </a:solidFill>
              </a:rPr>
              <a:pPr/>
              <a:t>06/25/1443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1D8D-72B2-499A-B9FA-4D7BF4216E5D}" type="slidenum">
              <a:rPr lang="fa-I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5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05B4-52C3-4681-AC90-2E663B113C73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5DC-FF22-4341-AAA3-FAF62B7D4E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394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05B4-52C3-4681-AC90-2E663B113C73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5DC-FF22-4341-AAA3-FAF62B7D4E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996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05B4-52C3-4681-AC90-2E663B113C73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5DC-FF22-4341-AAA3-FAF62B7D4E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361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05B4-52C3-4681-AC90-2E663B113C73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5DC-FF22-4341-AAA3-FAF62B7D4E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853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05B4-52C3-4681-AC90-2E663B113C73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5DC-FF22-4341-AAA3-FAF62B7D4E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2876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05B4-52C3-4681-AC90-2E663B113C73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5DC-FF22-4341-AAA3-FAF62B7D4E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290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705B4-52C3-4681-AC90-2E663B113C73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A25DC-FF22-4341-AAA3-FAF62B7D4E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869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52705B4-52C3-4681-AC90-2E663B113C73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A7A25DC-FF22-4341-AAA3-FAF62B7D4E0E}" type="slidenum">
              <a:rPr lang="fa-IR" smtClean="0"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F1CEE7-03DD-470C-A734-4693AA3009FD}" type="datetimeFigureOut">
              <a:rPr lang="fa-IR" smtClean="0">
                <a:solidFill>
                  <a:srgbClr val="F0A22E">
                    <a:shade val="75000"/>
                  </a:srgbClr>
                </a:solidFill>
              </a:rPr>
              <a:pPr/>
              <a:t>06/25/1443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F21D8D-72B2-499A-B9FA-4D7BF4216E5D}" type="slidenum">
              <a:rPr lang="fa-I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9865-61E0-41C1-AFB5-DAED807635E7}" type="slidenum">
              <a:rPr lang="fa-IR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099" name="Freeform 3"/>
          <p:cNvSpPr>
            <a:spLocks/>
          </p:cNvSpPr>
          <p:nvPr/>
        </p:nvSpPr>
        <p:spPr bwMode="ltGray">
          <a:xfrm>
            <a:off x="4414838" y="1485900"/>
            <a:ext cx="3630612" cy="3289300"/>
          </a:xfrm>
          <a:custGeom>
            <a:avLst/>
            <a:gdLst/>
            <a:ahLst/>
            <a:cxnLst>
              <a:cxn ang="0">
                <a:pos x="2282" y="5"/>
              </a:cxn>
              <a:cxn ang="0">
                <a:pos x="2197" y="203"/>
              </a:cxn>
              <a:cxn ang="0">
                <a:pos x="2027" y="430"/>
              </a:cxn>
              <a:cxn ang="0">
                <a:pos x="1602" y="714"/>
              </a:cxn>
              <a:cxn ang="0">
                <a:pos x="1063" y="855"/>
              </a:cxn>
              <a:cxn ang="0">
                <a:pos x="638" y="884"/>
              </a:cxn>
              <a:cxn ang="0">
                <a:pos x="382" y="855"/>
              </a:cxn>
              <a:cxn ang="0">
                <a:pos x="326" y="799"/>
              </a:cxn>
              <a:cxn ang="0">
                <a:pos x="269" y="855"/>
              </a:cxn>
              <a:cxn ang="0">
                <a:pos x="156" y="941"/>
              </a:cxn>
              <a:cxn ang="0">
                <a:pos x="71" y="1082"/>
              </a:cxn>
              <a:cxn ang="0">
                <a:pos x="14" y="1281"/>
              </a:cxn>
              <a:cxn ang="0">
                <a:pos x="3" y="1516"/>
              </a:cxn>
              <a:cxn ang="0">
                <a:pos x="7" y="2064"/>
              </a:cxn>
              <a:cxn ang="0">
                <a:pos x="42" y="1564"/>
              </a:cxn>
              <a:cxn ang="0">
                <a:pos x="71" y="1281"/>
              </a:cxn>
              <a:cxn ang="0">
                <a:pos x="99" y="1111"/>
              </a:cxn>
              <a:cxn ang="0">
                <a:pos x="156" y="1054"/>
              </a:cxn>
              <a:cxn ang="0">
                <a:pos x="241" y="1026"/>
              </a:cxn>
              <a:cxn ang="0">
                <a:pos x="326" y="1054"/>
              </a:cxn>
              <a:cxn ang="0">
                <a:pos x="354" y="1082"/>
              </a:cxn>
              <a:cxn ang="0">
                <a:pos x="411" y="1026"/>
              </a:cxn>
              <a:cxn ang="0">
                <a:pos x="524" y="1054"/>
              </a:cxn>
              <a:cxn ang="0">
                <a:pos x="864" y="1054"/>
              </a:cxn>
              <a:cxn ang="0">
                <a:pos x="1176" y="997"/>
              </a:cxn>
              <a:cxn ang="0">
                <a:pos x="1630" y="827"/>
              </a:cxn>
              <a:cxn ang="0">
                <a:pos x="1861" y="677"/>
              </a:cxn>
              <a:cxn ang="0">
                <a:pos x="2027" y="544"/>
              </a:cxn>
              <a:cxn ang="0">
                <a:pos x="2140" y="402"/>
              </a:cxn>
              <a:cxn ang="0">
                <a:pos x="2225" y="232"/>
              </a:cxn>
              <a:cxn ang="0">
                <a:pos x="2282" y="5"/>
              </a:cxn>
            </a:cxnLst>
            <a:rect l="0" t="0" r="r" b="b"/>
            <a:pathLst>
              <a:path w="2287" h="2072">
                <a:moveTo>
                  <a:pt x="2282" y="5"/>
                </a:moveTo>
                <a:cubicBezTo>
                  <a:pt x="2277" y="0"/>
                  <a:pt x="2239" y="132"/>
                  <a:pt x="2197" y="203"/>
                </a:cubicBezTo>
                <a:cubicBezTo>
                  <a:pt x="2155" y="274"/>
                  <a:pt x="2126" y="345"/>
                  <a:pt x="2027" y="430"/>
                </a:cubicBezTo>
                <a:cubicBezTo>
                  <a:pt x="1928" y="515"/>
                  <a:pt x="1762" y="643"/>
                  <a:pt x="1602" y="714"/>
                </a:cubicBezTo>
                <a:cubicBezTo>
                  <a:pt x="1442" y="785"/>
                  <a:pt x="1224" y="827"/>
                  <a:pt x="1063" y="855"/>
                </a:cubicBezTo>
                <a:cubicBezTo>
                  <a:pt x="902" y="883"/>
                  <a:pt x="751" y="884"/>
                  <a:pt x="638" y="884"/>
                </a:cubicBezTo>
                <a:cubicBezTo>
                  <a:pt x="525" y="884"/>
                  <a:pt x="434" y="869"/>
                  <a:pt x="382" y="855"/>
                </a:cubicBezTo>
                <a:cubicBezTo>
                  <a:pt x="330" y="841"/>
                  <a:pt x="345" y="799"/>
                  <a:pt x="326" y="799"/>
                </a:cubicBezTo>
                <a:cubicBezTo>
                  <a:pt x="307" y="799"/>
                  <a:pt x="297" y="831"/>
                  <a:pt x="269" y="855"/>
                </a:cubicBezTo>
                <a:cubicBezTo>
                  <a:pt x="241" y="879"/>
                  <a:pt x="189" y="903"/>
                  <a:pt x="156" y="941"/>
                </a:cubicBezTo>
                <a:cubicBezTo>
                  <a:pt x="123" y="979"/>
                  <a:pt x="95" y="1025"/>
                  <a:pt x="71" y="1082"/>
                </a:cubicBezTo>
                <a:cubicBezTo>
                  <a:pt x="47" y="1139"/>
                  <a:pt x="25" y="1209"/>
                  <a:pt x="14" y="1281"/>
                </a:cubicBezTo>
                <a:cubicBezTo>
                  <a:pt x="3" y="1353"/>
                  <a:pt x="4" y="1386"/>
                  <a:pt x="3" y="1516"/>
                </a:cubicBezTo>
                <a:cubicBezTo>
                  <a:pt x="2" y="1646"/>
                  <a:pt x="0" y="2056"/>
                  <a:pt x="7" y="2064"/>
                </a:cubicBezTo>
                <a:cubicBezTo>
                  <a:pt x="14" y="2072"/>
                  <a:pt x="31" y="1694"/>
                  <a:pt x="42" y="1564"/>
                </a:cubicBezTo>
                <a:cubicBezTo>
                  <a:pt x="53" y="1434"/>
                  <a:pt x="62" y="1356"/>
                  <a:pt x="71" y="1281"/>
                </a:cubicBezTo>
                <a:cubicBezTo>
                  <a:pt x="80" y="1206"/>
                  <a:pt x="85" y="1149"/>
                  <a:pt x="99" y="1111"/>
                </a:cubicBezTo>
                <a:cubicBezTo>
                  <a:pt x="113" y="1073"/>
                  <a:pt x="132" y="1068"/>
                  <a:pt x="156" y="1054"/>
                </a:cubicBezTo>
                <a:cubicBezTo>
                  <a:pt x="180" y="1040"/>
                  <a:pt x="213" y="1026"/>
                  <a:pt x="241" y="1026"/>
                </a:cubicBezTo>
                <a:cubicBezTo>
                  <a:pt x="269" y="1026"/>
                  <a:pt x="307" y="1045"/>
                  <a:pt x="326" y="1054"/>
                </a:cubicBezTo>
                <a:cubicBezTo>
                  <a:pt x="345" y="1063"/>
                  <a:pt x="340" y="1087"/>
                  <a:pt x="354" y="1082"/>
                </a:cubicBezTo>
                <a:cubicBezTo>
                  <a:pt x="368" y="1077"/>
                  <a:pt x="383" y="1031"/>
                  <a:pt x="411" y="1026"/>
                </a:cubicBezTo>
                <a:cubicBezTo>
                  <a:pt x="439" y="1021"/>
                  <a:pt x="449" y="1049"/>
                  <a:pt x="524" y="1054"/>
                </a:cubicBezTo>
                <a:cubicBezTo>
                  <a:pt x="599" y="1059"/>
                  <a:pt x="755" y="1064"/>
                  <a:pt x="864" y="1054"/>
                </a:cubicBezTo>
                <a:cubicBezTo>
                  <a:pt x="973" y="1044"/>
                  <a:pt x="1048" y="1035"/>
                  <a:pt x="1176" y="997"/>
                </a:cubicBezTo>
                <a:cubicBezTo>
                  <a:pt x="1304" y="959"/>
                  <a:pt x="1516" y="880"/>
                  <a:pt x="1630" y="827"/>
                </a:cubicBezTo>
                <a:cubicBezTo>
                  <a:pt x="1744" y="774"/>
                  <a:pt x="1795" y="724"/>
                  <a:pt x="1861" y="677"/>
                </a:cubicBezTo>
                <a:cubicBezTo>
                  <a:pt x="1927" y="630"/>
                  <a:pt x="1981" y="590"/>
                  <a:pt x="2027" y="544"/>
                </a:cubicBezTo>
                <a:cubicBezTo>
                  <a:pt x="2073" y="498"/>
                  <a:pt x="2107" y="454"/>
                  <a:pt x="2140" y="402"/>
                </a:cubicBezTo>
                <a:cubicBezTo>
                  <a:pt x="2173" y="350"/>
                  <a:pt x="2201" y="298"/>
                  <a:pt x="2225" y="232"/>
                </a:cubicBezTo>
                <a:cubicBezTo>
                  <a:pt x="2249" y="166"/>
                  <a:pt x="2287" y="10"/>
                  <a:pt x="2282" y="5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4100" name="Freeform 4"/>
          <p:cNvSpPr>
            <a:spLocks/>
          </p:cNvSpPr>
          <p:nvPr/>
        </p:nvSpPr>
        <p:spPr bwMode="ltGray">
          <a:xfrm>
            <a:off x="7227888" y="2776538"/>
            <a:ext cx="284162" cy="352425"/>
          </a:xfrm>
          <a:custGeom>
            <a:avLst/>
            <a:gdLst/>
            <a:ahLst/>
            <a:cxnLst>
              <a:cxn ang="0">
                <a:pos x="56" y="14"/>
              </a:cxn>
              <a:cxn ang="0">
                <a:pos x="0" y="156"/>
              </a:cxn>
              <a:cxn ang="0">
                <a:pos x="56" y="184"/>
              </a:cxn>
              <a:cxn ang="0">
                <a:pos x="85" y="213"/>
              </a:cxn>
              <a:cxn ang="0">
                <a:pos x="170" y="128"/>
              </a:cxn>
              <a:cxn ang="0">
                <a:pos x="141" y="71"/>
              </a:cxn>
              <a:cxn ang="0">
                <a:pos x="56" y="14"/>
              </a:cxn>
            </a:cxnLst>
            <a:rect l="0" t="0" r="r" b="b"/>
            <a:pathLst>
              <a:path w="179" h="222">
                <a:moveTo>
                  <a:pt x="56" y="14"/>
                </a:moveTo>
                <a:cubicBezTo>
                  <a:pt x="33" y="28"/>
                  <a:pt x="0" y="128"/>
                  <a:pt x="0" y="156"/>
                </a:cubicBezTo>
                <a:cubicBezTo>
                  <a:pt x="0" y="184"/>
                  <a:pt x="42" y="175"/>
                  <a:pt x="56" y="184"/>
                </a:cubicBezTo>
                <a:cubicBezTo>
                  <a:pt x="70" y="193"/>
                  <a:pt x="66" y="222"/>
                  <a:pt x="85" y="213"/>
                </a:cubicBezTo>
                <a:cubicBezTo>
                  <a:pt x="104" y="204"/>
                  <a:pt x="161" y="152"/>
                  <a:pt x="170" y="128"/>
                </a:cubicBezTo>
                <a:cubicBezTo>
                  <a:pt x="179" y="104"/>
                  <a:pt x="155" y="90"/>
                  <a:pt x="141" y="71"/>
                </a:cubicBezTo>
                <a:cubicBezTo>
                  <a:pt x="127" y="52"/>
                  <a:pt x="79" y="0"/>
                  <a:pt x="56" y="1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4101" name="Freeform 5"/>
          <p:cNvSpPr>
            <a:spLocks/>
          </p:cNvSpPr>
          <p:nvPr/>
        </p:nvSpPr>
        <p:spPr bwMode="ltGray">
          <a:xfrm>
            <a:off x="2898775" y="969963"/>
            <a:ext cx="3162300" cy="2762250"/>
          </a:xfrm>
          <a:custGeom>
            <a:avLst/>
            <a:gdLst/>
            <a:ahLst/>
            <a:cxnLst>
              <a:cxn ang="0">
                <a:pos x="1906" y="205"/>
              </a:cxn>
              <a:cxn ang="0">
                <a:pos x="1990" y="18"/>
              </a:cxn>
              <a:cxn ang="0">
                <a:pos x="1970" y="357"/>
              </a:cxn>
              <a:cxn ang="0">
                <a:pos x="1948" y="751"/>
              </a:cxn>
              <a:cxn ang="0">
                <a:pos x="1860" y="961"/>
              </a:cxn>
              <a:cxn ang="0">
                <a:pos x="1734" y="1095"/>
              </a:cxn>
              <a:cxn ang="0">
                <a:pos x="1570" y="1057"/>
              </a:cxn>
              <a:cxn ang="0">
                <a:pos x="1498" y="934"/>
              </a:cxn>
              <a:cxn ang="0">
                <a:pos x="1569" y="656"/>
              </a:cxn>
              <a:cxn ang="0">
                <a:pos x="1791" y="443"/>
              </a:cxn>
              <a:cxn ang="0">
                <a:pos x="1847" y="548"/>
              </a:cxn>
              <a:cxn ang="0">
                <a:pos x="1819" y="784"/>
              </a:cxn>
              <a:cxn ang="0">
                <a:pos x="1698" y="1001"/>
              </a:cxn>
              <a:cxn ang="0">
                <a:pos x="1593" y="982"/>
              </a:cxn>
              <a:cxn ang="0">
                <a:pos x="1479" y="1095"/>
              </a:cxn>
              <a:cxn ang="0">
                <a:pos x="1366" y="1067"/>
              </a:cxn>
              <a:cxn ang="0">
                <a:pos x="1182" y="1085"/>
              </a:cxn>
              <a:cxn ang="0">
                <a:pos x="1034" y="1217"/>
              </a:cxn>
              <a:cxn ang="0">
                <a:pos x="824" y="1469"/>
              </a:cxn>
              <a:cxn ang="0">
                <a:pos x="544" y="1691"/>
              </a:cxn>
              <a:cxn ang="0">
                <a:pos x="118" y="1691"/>
              </a:cxn>
              <a:cxn ang="0">
                <a:pos x="5" y="1407"/>
              </a:cxn>
              <a:cxn ang="0">
                <a:pos x="90" y="1237"/>
              </a:cxn>
              <a:cxn ang="0">
                <a:pos x="33" y="1464"/>
              </a:cxn>
              <a:cxn ang="0">
                <a:pos x="214" y="1673"/>
              </a:cxn>
              <a:cxn ang="0">
                <a:pos x="394" y="1693"/>
              </a:cxn>
              <a:cxn ang="0">
                <a:pos x="595" y="1609"/>
              </a:cxn>
              <a:cxn ang="0">
                <a:pos x="790" y="1435"/>
              </a:cxn>
              <a:cxn ang="0">
                <a:pos x="1054" y="1095"/>
              </a:cxn>
              <a:cxn ang="0">
                <a:pos x="1234" y="945"/>
              </a:cxn>
              <a:cxn ang="0">
                <a:pos x="1394" y="913"/>
              </a:cxn>
              <a:cxn ang="0">
                <a:pos x="1564" y="954"/>
              </a:cxn>
              <a:cxn ang="0">
                <a:pos x="1621" y="840"/>
              </a:cxn>
              <a:cxn ang="0">
                <a:pos x="1678" y="840"/>
              </a:cxn>
              <a:cxn ang="0">
                <a:pos x="1779" y="805"/>
              </a:cxn>
              <a:cxn ang="0">
                <a:pos x="1794" y="573"/>
              </a:cxn>
              <a:cxn ang="0">
                <a:pos x="1746" y="505"/>
              </a:cxn>
              <a:cxn ang="0">
                <a:pos x="1536" y="840"/>
              </a:cxn>
              <a:cxn ang="0">
                <a:pos x="1649" y="1067"/>
              </a:cxn>
              <a:cxn ang="0">
                <a:pos x="1888" y="819"/>
              </a:cxn>
              <a:cxn ang="0">
                <a:pos x="1922" y="381"/>
              </a:cxn>
              <a:cxn ang="0">
                <a:pos x="1938" y="213"/>
              </a:cxn>
              <a:cxn ang="0">
                <a:pos x="1848" y="358"/>
              </a:cxn>
              <a:cxn ang="0">
                <a:pos x="1763" y="358"/>
              </a:cxn>
            </a:cxnLst>
            <a:rect l="0" t="0" r="r" b="b"/>
            <a:pathLst>
              <a:path w="1992" h="1740">
                <a:moveTo>
                  <a:pt x="1763" y="358"/>
                </a:moveTo>
                <a:cubicBezTo>
                  <a:pt x="1782" y="337"/>
                  <a:pt x="1873" y="252"/>
                  <a:pt x="1906" y="205"/>
                </a:cubicBezTo>
                <a:cubicBezTo>
                  <a:pt x="1939" y="158"/>
                  <a:pt x="1947" y="106"/>
                  <a:pt x="1961" y="75"/>
                </a:cubicBezTo>
                <a:cubicBezTo>
                  <a:pt x="1975" y="44"/>
                  <a:pt x="1988" y="0"/>
                  <a:pt x="1990" y="18"/>
                </a:cubicBezTo>
                <a:cubicBezTo>
                  <a:pt x="1992" y="36"/>
                  <a:pt x="1973" y="125"/>
                  <a:pt x="1970" y="181"/>
                </a:cubicBezTo>
                <a:cubicBezTo>
                  <a:pt x="1967" y="237"/>
                  <a:pt x="1971" y="300"/>
                  <a:pt x="1970" y="357"/>
                </a:cubicBezTo>
                <a:cubicBezTo>
                  <a:pt x="1969" y="414"/>
                  <a:pt x="1966" y="455"/>
                  <a:pt x="1962" y="521"/>
                </a:cubicBezTo>
                <a:cubicBezTo>
                  <a:pt x="1958" y="587"/>
                  <a:pt x="1958" y="688"/>
                  <a:pt x="1948" y="751"/>
                </a:cubicBezTo>
                <a:cubicBezTo>
                  <a:pt x="1938" y="814"/>
                  <a:pt x="1919" y="862"/>
                  <a:pt x="1904" y="897"/>
                </a:cubicBezTo>
                <a:cubicBezTo>
                  <a:pt x="1889" y="932"/>
                  <a:pt x="1874" y="942"/>
                  <a:pt x="1860" y="961"/>
                </a:cubicBezTo>
                <a:cubicBezTo>
                  <a:pt x="1846" y="980"/>
                  <a:pt x="1840" y="988"/>
                  <a:pt x="1819" y="1010"/>
                </a:cubicBezTo>
                <a:cubicBezTo>
                  <a:pt x="1798" y="1032"/>
                  <a:pt x="1767" y="1081"/>
                  <a:pt x="1734" y="1095"/>
                </a:cubicBezTo>
                <a:cubicBezTo>
                  <a:pt x="1701" y="1109"/>
                  <a:pt x="1648" y="1101"/>
                  <a:pt x="1621" y="1095"/>
                </a:cubicBezTo>
                <a:cubicBezTo>
                  <a:pt x="1594" y="1089"/>
                  <a:pt x="1585" y="1071"/>
                  <a:pt x="1570" y="1057"/>
                </a:cubicBezTo>
                <a:cubicBezTo>
                  <a:pt x="1555" y="1043"/>
                  <a:pt x="1542" y="1033"/>
                  <a:pt x="1530" y="1013"/>
                </a:cubicBezTo>
                <a:cubicBezTo>
                  <a:pt x="1518" y="993"/>
                  <a:pt x="1503" y="960"/>
                  <a:pt x="1498" y="934"/>
                </a:cubicBezTo>
                <a:cubicBezTo>
                  <a:pt x="1493" y="908"/>
                  <a:pt x="1489" y="905"/>
                  <a:pt x="1501" y="859"/>
                </a:cubicBezTo>
                <a:cubicBezTo>
                  <a:pt x="1513" y="813"/>
                  <a:pt x="1540" y="714"/>
                  <a:pt x="1569" y="656"/>
                </a:cubicBezTo>
                <a:cubicBezTo>
                  <a:pt x="1598" y="598"/>
                  <a:pt x="1641" y="545"/>
                  <a:pt x="1678" y="509"/>
                </a:cubicBezTo>
                <a:cubicBezTo>
                  <a:pt x="1715" y="473"/>
                  <a:pt x="1763" y="459"/>
                  <a:pt x="1791" y="443"/>
                </a:cubicBezTo>
                <a:cubicBezTo>
                  <a:pt x="1819" y="427"/>
                  <a:pt x="1839" y="398"/>
                  <a:pt x="1848" y="415"/>
                </a:cubicBezTo>
                <a:cubicBezTo>
                  <a:pt x="1857" y="432"/>
                  <a:pt x="1847" y="515"/>
                  <a:pt x="1847" y="548"/>
                </a:cubicBezTo>
                <a:cubicBezTo>
                  <a:pt x="1847" y="581"/>
                  <a:pt x="1853" y="574"/>
                  <a:pt x="1848" y="613"/>
                </a:cubicBezTo>
                <a:cubicBezTo>
                  <a:pt x="1843" y="652"/>
                  <a:pt x="1833" y="727"/>
                  <a:pt x="1819" y="784"/>
                </a:cubicBezTo>
                <a:cubicBezTo>
                  <a:pt x="1805" y="841"/>
                  <a:pt x="1783" y="918"/>
                  <a:pt x="1763" y="954"/>
                </a:cubicBezTo>
                <a:cubicBezTo>
                  <a:pt x="1743" y="990"/>
                  <a:pt x="1718" y="992"/>
                  <a:pt x="1698" y="1001"/>
                </a:cubicBezTo>
                <a:cubicBezTo>
                  <a:pt x="1678" y="1010"/>
                  <a:pt x="1659" y="1012"/>
                  <a:pt x="1642" y="1009"/>
                </a:cubicBezTo>
                <a:cubicBezTo>
                  <a:pt x="1625" y="1006"/>
                  <a:pt x="1611" y="972"/>
                  <a:pt x="1593" y="982"/>
                </a:cubicBezTo>
                <a:cubicBezTo>
                  <a:pt x="1575" y="992"/>
                  <a:pt x="1555" y="1048"/>
                  <a:pt x="1536" y="1067"/>
                </a:cubicBezTo>
                <a:cubicBezTo>
                  <a:pt x="1517" y="1086"/>
                  <a:pt x="1498" y="1090"/>
                  <a:pt x="1479" y="1095"/>
                </a:cubicBezTo>
                <a:cubicBezTo>
                  <a:pt x="1460" y="1100"/>
                  <a:pt x="1442" y="1100"/>
                  <a:pt x="1423" y="1095"/>
                </a:cubicBezTo>
                <a:cubicBezTo>
                  <a:pt x="1404" y="1090"/>
                  <a:pt x="1387" y="1075"/>
                  <a:pt x="1366" y="1067"/>
                </a:cubicBezTo>
                <a:cubicBezTo>
                  <a:pt x="1345" y="1059"/>
                  <a:pt x="1329" y="1046"/>
                  <a:pt x="1298" y="1049"/>
                </a:cubicBezTo>
                <a:cubicBezTo>
                  <a:pt x="1267" y="1052"/>
                  <a:pt x="1213" y="1068"/>
                  <a:pt x="1182" y="1085"/>
                </a:cubicBezTo>
                <a:cubicBezTo>
                  <a:pt x="1151" y="1102"/>
                  <a:pt x="1136" y="1130"/>
                  <a:pt x="1111" y="1152"/>
                </a:cubicBezTo>
                <a:cubicBezTo>
                  <a:pt x="1086" y="1174"/>
                  <a:pt x="1062" y="1189"/>
                  <a:pt x="1034" y="1217"/>
                </a:cubicBezTo>
                <a:cubicBezTo>
                  <a:pt x="1006" y="1245"/>
                  <a:pt x="976" y="1280"/>
                  <a:pt x="941" y="1322"/>
                </a:cubicBezTo>
                <a:cubicBezTo>
                  <a:pt x="906" y="1364"/>
                  <a:pt x="862" y="1427"/>
                  <a:pt x="824" y="1469"/>
                </a:cubicBezTo>
                <a:cubicBezTo>
                  <a:pt x="786" y="1511"/>
                  <a:pt x="761" y="1540"/>
                  <a:pt x="714" y="1577"/>
                </a:cubicBezTo>
                <a:cubicBezTo>
                  <a:pt x="667" y="1614"/>
                  <a:pt x="609" y="1664"/>
                  <a:pt x="544" y="1691"/>
                </a:cubicBezTo>
                <a:cubicBezTo>
                  <a:pt x="479" y="1718"/>
                  <a:pt x="393" y="1740"/>
                  <a:pt x="322" y="1740"/>
                </a:cubicBezTo>
                <a:cubicBezTo>
                  <a:pt x="251" y="1740"/>
                  <a:pt x="166" y="1718"/>
                  <a:pt x="118" y="1691"/>
                </a:cubicBezTo>
                <a:cubicBezTo>
                  <a:pt x="70" y="1664"/>
                  <a:pt x="52" y="1624"/>
                  <a:pt x="33" y="1577"/>
                </a:cubicBezTo>
                <a:cubicBezTo>
                  <a:pt x="14" y="1530"/>
                  <a:pt x="0" y="1454"/>
                  <a:pt x="5" y="1407"/>
                </a:cubicBezTo>
                <a:cubicBezTo>
                  <a:pt x="10" y="1360"/>
                  <a:pt x="48" y="1322"/>
                  <a:pt x="62" y="1294"/>
                </a:cubicBezTo>
                <a:cubicBezTo>
                  <a:pt x="76" y="1266"/>
                  <a:pt x="95" y="1227"/>
                  <a:pt x="90" y="1237"/>
                </a:cubicBezTo>
                <a:cubicBezTo>
                  <a:pt x="85" y="1247"/>
                  <a:pt x="43" y="1315"/>
                  <a:pt x="34" y="1353"/>
                </a:cubicBezTo>
                <a:cubicBezTo>
                  <a:pt x="25" y="1391"/>
                  <a:pt x="24" y="1422"/>
                  <a:pt x="33" y="1464"/>
                </a:cubicBezTo>
                <a:cubicBezTo>
                  <a:pt x="42" y="1506"/>
                  <a:pt x="60" y="1571"/>
                  <a:pt x="90" y="1606"/>
                </a:cubicBezTo>
                <a:cubicBezTo>
                  <a:pt x="120" y="1641"/>
                  <a:pt x="176" y="1659"/>
                  <a:pt x="214" y="1673"/>
                </a:cubicBezTo>
                <a:cubicBezTo>
                  <a:pt x="252" y="1687"/>
                  <a:pt x="286" y="1687"/>
                  <a:pt x="316" y="1690"/>
                </a:cubicBezTo>
                <a:cubicBezTo>
                  <a:pt x="346" y="1693"/>
                  <a:pt x="371" y="1695"/>
                  <a:pt x="394" y="1693"/>
                </a:cubicBezTo>
                <a:cubicBezTo>
                  <a:pt x="417" y="1691"/>
                  <a:pt x="421" y="1695"/>
                  <a:pt x="454" y="1681"/>
                </a:cubicBezTo>
                <a:cubicBezTo>
                  <a:pt x="487" y="1667"/>
                  <a:pt x="550" y="1637"/>
                  <a:pt x="595" y="1609"/>
                </a:cubicBezTo>
                <a:cubicBezTo>
                  <a:pt x="640" y="1581"/>
                  <a:pt x="690" y="1539"/>
                  <a:pt x="722" y="1510"/>
                </a:cubicBezTo>
                <a:cubicBezTo>
                  <a:pt x="754" y="1481"/>
                  <a:pt x="754" y="1480"/>
                  <a:pt x="790" y="1435"/>
                </a:cubicBezTo>
                <a:cubicBezTo>
                  <a:pt x="826" y="1390"/>
                  <a:pt x="897" y="1294"/>
                  <a:pt x="941" y="1237"/>
                </a:cubicBezTo>
                <a:cubicBezTo>
                  <a:pt x="985" y="1180"/>
                  <a:pt x="1022" y="1134"/>
                  <a:pt x="1054" y="1095"/>
                </a:cubicBezTo>
                <a:cubicBezTo>
                  <a:pt x="1086" y="1056"/>
                  <a:pt x="1104" y="1026"/>
                  <a:pt x="1134" y="1001"/>
                </a:cubicBezTo>
                <a:cubicBezTo>
                  <a:pt x="1164" y="976"/>
                  <a:pt x="1210" y="958"/>
                  <a:pt x="1234" y="945"/>
                </a:cubicBezTo>
                <a:cubicBezTo>
                  <a:pt x="1258" y="932"/>
                  <a:pt x="1254" y="930"/>
                  <a:pt x="1281" y="925"/>
                </a:cubicBezTo>
                <a:cubicBezTo>
                  <a:pt x="1308" y="920"/>
                  <a:pt x="1356" y="908"/>
                  <a:pt x="1394" y="913"/>
                </a:cubicBezTo>
                <a:cubicBezTo>
                  <a:pt x="1432" y="918"/>
                  <a:pt x="1480" y="947"/>
                  <a:pt x="1508" y="954"/>
                </a:cubicBezTo>
                <a:cubicBezTo>
                  <a:pt x="1536" y="961"/>
                  <a:pt x="1550" y="963"/>
                  <a:pt x="1564" y="954"/>
                </a:cubicBezTo>
                <a:cubicBezTo>
                  <a:pt x="1578" y="945"/>
                  <a:pt x="1584" y="916"/>
                  <a:pt x="1593" y="897"/>
                </a:cubicBezTo>
                <a:cubicBezTo>
                  <a:pt x="1602" y="878"/>
                  <a:pt x="1612" y="854"/>
                  <a:pt x="1621" y="840"/>
                </a:cubicBezTo>
                <a:cubicBezTo>
                  <a:pt x="1630" y="826"/>
                  <a:pt x="1640" y="812"/>
                  <a:pt x="1649" y="812"/>
                </a:cubicBezTo>
                <a:cubicBezTo>
                  <a:pt x="1658" y="812"/>
                  <a:pt x="1664" y="831"/>
                  <a:pt x="1678" y="840"/>
                </a:cubicBezTo>
                <a:cubicBezTo>
                  <a:pt x="1692" y="849"/>
                  <a:pt x="1717" y="875"/>
                  <a:pt x="1734" y="869"/>
                </a:cubicBezTo>
                <a:cubicBezTo>
                  <a:pt x="1751" y="863"/>
                  <a:pt x="1772" y="837"/>
                  <a:pt x="1779" y="805"/>
                </a:cubicBezTo>
                <a:cubicBezTo>
                  <a:pt x="1786" y="773"/>
                  <a:pt x="1776" y="716"/>
                  <a:pt x="1779" y="677"/>
                </a:cubicBezTo>
                <a:cubicBezTo>
                  <a:pt x="1782" y="638"/>
                  <a:pt x="1787" y="607"/>
                  <a:pt x="1794" y="573"/>
                </a:cubicBezTo>
                <a:cubicBezTo>
                  <a:pt x="1801" y="539"/>
                  <a:pt x="1827" y="483"/>
                  <a:pt x="1819" y="472"/>
                </a:cubicBezTo>
                <a:cubicBezTo>
                  <a:pt x="1811" y="461"/>
                  <a:pt x="1779" y="478"/>
                  <a:pt x="1746" y="505"/>
                </a:cubicBezTo>
                <a:cubicBezTo>
                  <a:pt x="1713" y="532"/>
                  <a:pt x="1658" y="580"/>
                  <a:pt x="1623" y="636"/>
                </a:cubicBezTo>
                <a:cubicBezTo>
                  <a:pt x="1588" y="692"/>
                  <a:pt x="1548" y="780"/>
                  <a:pt x="1536" y="840"/>
                </a:cubicBezTo>
                <a:cubicBezTo>
                  <a:pt x="1524" y="900"/>
                  <a:pt x="1531" y="959"/>
                  <a:pt x="1550" y="997"/>
                </a:cubicBezTo>
                <a:cubicBezTo>
                  <a:pt x="1569" y="1035"/>
                  <a:pt x="1609" y="1069"/>
                  <a:pt x="1649" y="1067"/>
                </a:cubicBezTo>
                <a:cubicBezTo>
                  <a:pt x="1689" y="1065"/>
                  <a:pt x="1751" y="1023"/>
                  <a:pt x="1791" y="982"/>
                </a:cubicBezTo>
                <a:cubicBezTo>
                  <a:pt x="1831" y="941"/>
                  <a:pt x="1866" y="891"/>
                  <a:pt x="1888" y="819"/>
                </a:cubicBezTo>
                <a:cubicBezTo>
                  <a:pt x="1910" y="747"/>
                  <a:pt x="1915" y="621"/>
                  <a:pt x="1921" y="548"/>
                </a:cubicBezTo>
                <a:cubicBezTo>
                  <a:pt x="1927" y="475"/>
                  <a:pt x="1920" y="422"/>
                  <a:pt x="1922" y="381"/>
                </a:cubicBezTo>
                <a:cubicBezTo>
                  <a:pt x="1924" y="340"/>
                  <a:pt x="1930" y="330"/>
                  <a:pt x="1933" y="302"/>
                </a:cubicBezTo>
                <a:cubicBezTo>
                  <a:pt x="1936" y="274"/>
                  <a:pt x="1947" y="208"/>
                  <a:pt x="1938" y="213"/>
                </a:cubicBezTo>
                <a:cubicBezTo>
                  <a:pt x="1929" y="218"/>
                  <a:pt x="1891" y="306"/>
                  <a:pt x="1876" y="330"/>
                </a:cubicBezTo>
                <a:cubicBezTo>
                  <a:pt x="1861" y="354"/>
                  <a:pt x="1861" y="355"/>
                  <a:pt x="1848" y="358"/>
                </a:cubicBezTo>
                <a:cubicBezTo>
                  <a:pt x="1835" y="361"/>
                  <a:pt x="1811" y="346"/>
                  <a:pt x="1797" y="346"/>
                </a:cubicBezTo>
                <a:cubicBezTo>
                  <a:pt x="1783" y="346"/>
                  <a:pt x="1770" y="356"/>
                  <a:pt x="1763" y="35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4102" name="Freeform 6"/>
          <p:cNvSpPr>
            <a:spLocks/>
          </p:cNvSpPr>
          <p:nvPr/>
        </p:nvSpPr>
        <p:spPr bwMode="ltGray">
          <a:xfrm>
            <a:off x="5380038" y="1254125"/>
            <a:ext cx="100012" cy="295275"/>
          </a:xfrm>
          <a:custGeom>
            <a:avLst/>
            <a:gdLst/>
            <a:ahLst/>
            <a:cxnLst>
              <a:cxn ang="0">
                <a:pos x="58" y="9"/>
              </a:cxn>
              <a:cxn ang="0">
                <a:pos x="30" y="38"/>
              </a:cxn>
              <a:cxn ang="0">
                <a:pos x="19" y="131"/>
              </a:cxn>
              <a:cxn ang="0">
                <a:pos x="3" y="184"/>
              </a:cxn>
              <a:cxn ang="0">
                <a:pos x="36" y="146"/>
              </a:cxn>
              <a:cxn ang="0">
                <a:pos x="58" y="94"/>
              </a:cxn>
              <a:cxn ang="0">
                <a:pos x="58" y="9"/>
              </a:cxn>
            </a:cxnLst>
            <a:rect l="0" t="0" r="r" b="b"/>
            <a:pathLst>
              <a:path w="63" h="186">
                <a:moveTo>
                  <a:pt x="58" y="9"/>
                </a:moveTo>
                <a:cubicBezTo>
                  <a:pt x="53" y="0"/>
                  <a:pt x="37" y="18"/>
                  <a:pt x="30" y="38"/>
                </a:cubicBezTo>
                <a:cubicBezTo>
                  <a:pt x="23" y="58"/>
                  <a:pt x="23" y="107"/>
                  <a:pt x="19" y="131"/>
                </a:cubicBezTo>
                <a:cubicBezTo>
                  <a:pt x="15" y="155"/>
                  <a:pt x="0" y="182"/>
                  <a:pt x="3" y="184"/>
                </a:cubicBezTo>
                <a:cubicBezTo>
                  <a:pt x="6" y="186"/>
                  <a:pt x="27" y="161"/>
                  <a:pt x="36" y="146"/>
                </a:cubicBezTo>
                <a:cubicBezTo>
                  <a:pt x="45" y="131"/>
                  <a:pt x="54" y="117"/>
                  <a:pt x="58" y="94"/>
                </a:cubicBezTo>
                <a:cubicBezTo>
                  <a:pt x="62" y="71"/>
                  <a:pt x="63" y="18"/>
                  <a:pt x="58" y="9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4103" name="Freeform 7"/>
          <p:cNvSpPr>
            <a:spLocks/>
          </p:cNvSpPr>
          <p:nvPr/>
        </p:nvSpPr>
        <p:spPr bwMode="ltGray">
          <a:xfrm>
            <a:off x="5334000" y="1581150"/>
            <a:ext cx="182563" cy="228600"/>
          </a:xfrm>
          <a:custGeom>
            <a:avLst/>
            <a:gdLst/>
            <a:ahLst/>
            <a:cxnLst>
              <a:cxn ang="0">
                <a:pos x="87" y="2"/>
              </a:cxn>
              <a:cxn ang="0">
                <a:pos x="92" y="45"/>
              </a:cxn>
              <a:cxn ang="0">
                <a:pos x="86" y="74"/>
              </a:cxn>
              <a:cxn ang="0">
                <a:pos x="60" y="75"/>
              </a:cxn>
              <a:cxn ang="0">
                <a:pos x="42" y="95"/>
              </a:cxn>
              <a:cxn ang="0">
                <a:pos x="30" y="115"/>
              </a:cxn>
              <a:cxn ang="0">
                <a:pos x="15" y="86"/>
              </a:cxn>
              <a:cxn ang="0">
                <a:pos x="21" y="51"/>
              </a:cxn>
              <a:cxn ang="0">
                <a:pos x="2" y="87"/>
              </a:cxn>
              <a:cxn ang="0">
                <a:pos x="8" y="126"/>
              </a:cxn>
              <a:cxn ang="0">
                <a:pos x="30" y="143"/>
              </a:cxn>
              <a:cxn ang="0">
                <a:pos x="51" y="117"/>
              </a:cxn>
              <a:cxn ang="0">
                <a:pos x="66" y="95"/>
              </a:cxn>
              <a:cxn ang="0">
                <a:pos x="87" y="115"/>
              </a:cxn>
              <a:cxn ang="0">
                <a:pos x="115" y="58"/>
              </a:cxn>
              <a:cxn ang="0">
                <a:pos x="87" y="2"/>
              </a:cxn>
            </a:cxnLst>
            <a:rect l="0" t="0" r="r" b="b"/>
            <a:pathLst>
              <a:path w="115" h="144">
                <a:moveTo>
                  <a:pt x="87" y="2"/>
                </a:moveTo>
                <a:cubicBezTo>
                  <a:pt x="83" y="0"/>
                  <a:pt x="92" y="33"/>
                  <a:pt x="92" y="45"/>
                </a:cubicBezTo>
                <a:cubicBezTo>
                  <a:pt x="92" y="57"/>
                  <a:pt x="91" y="69"/>
                  <a:pt x="86" y="74"/>
                </a:cubicBezTo>
                <a:cubicBezTo>
                  <a:pt x="81" y="79"/>
                  <a:pt x="67" y="72"/>
                  <a:pt x="60" y="75"/>
                </a:cubicBezTo>
                <a:cubicBezTo>
                  <a:pt x="53" y="78"/>
                  <a:pt x="47" y="88"/>
                  <a:pt x="42" y="95"/>
                </a:cubicBezTo>
                <a:cubicBezTo>
                  <a:pt x="37" y="102"/>
                  <a:pt x="34" y="116"/>
                  <a:pt x="30" y="115"/>
                </a:cubicBezTo>
                <a:cubicBezTo>
                  <a:pt x="26" y="114"/>
                  <a:pt x="16" y="97"/>
                  <a:pt x="15" y="86"/>
                </a:cubicBezTo>
                <a:cubicBezTo>
                  <a:pt x="14" y="75"/>
                  <a:pt x="23" y="51"/>
                  <a:pt x="21" y="51"/>
                </a:cubicBezTo>
                <a:cubicBezTo>
                  <a:pt x="19" y="51"/>
                  <a:pt x="4" y="75"/>
                  <a:pt x="2" y="87"/>
                </a:cubicBezTo>
                <a:cubicBezTo>
                  <a:pt x="0" y="99"/>
                  <a:pt x="3" y="117"/>
                  <a:pt x="8" y="126"/>
                </a:cubicBezTo>
                <a:cubicBezTo>
                  <a:pt x="13" y="135"/>
                  <a:pt x="23" y="144"/>
                  <a:pt x="30" y="143"/>
                </a:cubicBezTo>
                <a:cubicBezTo>
                  <a:pt x="37" y="142"/>
                  <a:pt x="45" y="125"/>
                  <a:pt x="51" y="117"/>
                </a:cubicBezTo>
                <a:cubicBezTo>
                  <a:pt x="57" y="109"/>
                  <a:pt x="60" y="95"/>
                  <a:pt x="66" y="95"/>
                </a:cubicBezTo>
                <a:cubicBezTo>
                  <a:pt x="72" y="95"/>
                  <a:pt x="79" y="121"/>
                  <a:pt x="87" y="115"/>
                </a:cubicBezTo>
                <a:cubicBezTo>
                  <a:pt x="95" y="109"/>
                  <a:pt x="115" y="77"/>
                  <a:pt x="115" y="58"/>
                </a:cubicBezTo>
                <a:cubicBezTo>
                  <a:pt x="115" y="39"/>
                  <a:pt x="92" y="4"/>
                  <a:pt x="87" y="2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ltGray">
          <a:xfrm>
            <a:off x="3824288" y="925513"/>
            <a:ext cx="1377950" cy="1974850"/>
          </a:xfrm>
          <a:custGeom>
            <a:avLst/>
            <a:gdLst/>
            <a:ahLst/>
            <a:cxnLst>
              <a:cxn ang="0">
                <a:pos x="556" y="415"/>
              </a:cxn>
              <a:cxn ang="0">
                <a:pos x="669" y="330"/>
              </a:cxn>
              <a:cxn ang="0">
                <a:pos x="751" y="253"/>
              </a:cxn>
              <a:cxn ang="0">
                <a:pos x="811" y="131"/>
              </a:cxn>
              <a:cxn ang="0">
                <a:pos x="840" y="46"/>
              </a:cxn>
              <a:cxn ang="0">
                <a:pos x="868" y="18"/>
              </a:cxn>
              <a:cxn ang="0">
                <a:pos x="843" y="157"/>
              </a:cxn>
              <a:cxn ang="0">
                <a:pos x="840" y="358"/>
              </a:cxn>
              <a:cxn ang="0">
                <a:pos x="811" y="556"/>
              </a:cxn>
              <a:cxn ang="0">
                <a:pos x="726" y="783"/>
              </a:cxn>
              <a:cxn ang="0">
                <a:pos x="621" y="898"/>
              </a:cxn>
              <a:cxn ang="0">
                <a:pos x="605" y="907"/>
              </a:cxn>
              <a:cxn ang="0">
                <a:pos x="587" y="909"/>
              </a:cxn>
              <a:cxn ang="0">
                <a:pos x="540" y="890"/>
              </a:cxn>
              <a:cxn ang="0">
                <a:pos x="495" y="856"/>
              </a:cxn>
              <a:cxn ang="0">
                <a:pos x="447" y="793"/>
              </a:cxn>
              <a:cxn ang="0">
                <a:pos x="437" y="772"/>
              </a:cxn>
              <a:cxn ang="0">
                <a:pos x="430" y="738"/>
              </a:cxn>
              <a:cxn ang="0">
                <a:pos x="444" y="549"/>
              </a:cxn>
              <a:cxn ang="0">
                <a:pos x="528" y="358"/>
              </a:cxn>
              <a:cxn ang="0">
                <a:pos x="584" y="245"/>
              </a:cxn>
              <a:cxn ang="0">
                <a:pos x="698" y="131"/>
              </a:cxn>
              <a:cxn ang="0">
                <a:pos x="675" y="421"/>
              </a:cxn>
              <a:cxn ang="0">
                <a:pos x="669" y="585"/>
              </a:cxn>
              <a:cxn ang="0">
                <a:pos x="613" y="759"/>
              </a:cxn>
              <a:cxn ang="0">
                <a:pos x="584" y="812"/>
              </a:cxn>
              <a:cxn ang="0">
                <a:pos x="566" y="840"/>
              </a:cxn>
              <a:cxn ang="0">
                <a:pos x="447" y="937"/>
              </a:cxn>
              <a:cxn ang="0">
                <a:pos x="367" y="981"/>
              </a:cxn>
              <a:cxn ang="0">
                <a:pos x="301" y="1095"/>
              </a:cxn>
              <a:cxn ang="0">
                <a:pos x="219" y="1189"/>
              </a:cxn>
              <a:cxn ang="0">
                <a:pos x="131" y="1237"/>
              </a:cxn>
              <a:cxn ang="0">
                <a:pos x="11" y="1229"/>
              </a:cxn>
              <a:cxn ang="0">
                <a:pos x="64" y="1199"/>
              </a:cxn>
              <a:cxn ang="0">
                <a:pos x="159" y="1141"/>
              </a:cxn>
              <a:cxn ang="0">
                <a:pos x="273" y="1010"/>
              </a:cxn>
              <a:cxn ang="0">
                <a:pos x="375" y="893"/>
              </a:cxn>
              <a:cxn ang="0">
                <a:pos x="475" y="825"/>
              </a:cxn>
              <a:cxn ang="0">
                <a:pos x="531" y="805"/>
              </a:cxn>
              <a:cxn ang="0">
                <a:pos x="600" y="705"/>
              </a:cxn>
              <a:cxn ang="0">
                <a:pos x="631" y="501"/>
              </a:cxn>
              <a:cxn ang="0">
                <a:pos x="641" y="358"/>
              </a:cxn>
              <a:cxn ang="0">
                <a:pos x="659" y="237"/>
              </a:cxn>
              <a:cxn ang="0">
                <a:pos x="619" y="257"/>
              </a:cxn>
              <a:cxn ang="0">
                <a:pos x="512" y="467"/>
              </a:cxn>
              <a:cxn ang="0">
                <a:pos x="471" y="641"/>
              </a:cxn>
              <a:cxn ang="0">
                <a:pos x="479" y="777"/>
              </a:cxn>
              <a:cxn ang="0">
                <a:pos x="507" y="848"/>
              </a:cxn>
              <a:cxn ang="0">
                <a:pos x="518" y="856"/>
              </a:cxn>
              <a:cxn ang="0">
                <a:pos x="532" y="854"/>
              </a:cxn>
              <a:cxn ang="0">
                <a:pos x="641" y="812"/>
              </a:cxn>
              <a:cxn ang="0">
                <a:pos x="726" y="670"/>
              </a:cxn>
              <a:cxn ang="0">
                <a:pos x="783" y="500"/>
              </a:cxn>
              <a:cxn ang="0">
                <a:pos x="791" y="325"/>
              </a:cxn>
              <a:cxn ang="0">
                <a:pos x="787" y="249"/>
              </a:cxn>
              <a:cxn ang="0">
                <a:pos x="747" y="325"/>
              </a:cxn>
              <a:cxn ang="0">
                <a:pos x="703" y="357"/>
              </a:cxn>
              <a:cxn ang="0">
                <a:pos x="556" y="415"/>
              </a:cxn>
            </a:cxnLst>
            <a:rect l="0" t="0" r="r" b="b"/>
            <a:pathLst>
              <a:path w="868" h="1244">
                <a:moveTo>
                  <a:pt x="556" y="415"/>
                </a:moveTo>
                <a:cubicBezTo>
                  <a:pt x="551" y="410"/>
                  <a:pt x="637" y="357"/>
                  <a:pt x="669" y="330"/>
                </a:cubicBezTo>
                <a:cubicBezTo>
                  <a:pt x="701" y="303"/>
                  <a:pt x="727" y="286"/>
                  <a:pt x="751" y="253"/>
                </a:cubicBezTo>
                <a:cubicBezTo>
                  <a:pt x="775" y="220"/>
                  <a:pt x="796" y="165"/>
                  <a:pt x="811" y="131"/>
                </a:cubicBezTo>
                <a:cubicBezTo>
                  <a:pt x="826" y="97"/>
                  <a:pt x="831" y="65"/>
                  <a:pt x="840" y="46"/>
                </a:cubicBezTo>
                <a:cubicBezTo>
                  <a:pt x="849" y="27"/>
                  <a:pt x="868" y="0"/>
                  <a:pt x="868" y="18"/>
                </a:cubicBezTo>
                <a:cubicBezTo>
                  <a:pt x="868" y="36"/>
                  <a:pt x="848" y="100"/>
                  <a:pt x="843" y="157"/>
                </a:cubicBezTo>
                <a:cubicBezTo>
                  <a:pt x="838" y="214"/>
                  <a:pt x="845" y="292"/>
                  <a:pt x="840" y="358"/>
                </a:cubicBezTo>
                <a:cubicBezTo>
                  <a:pt x="835" y="424"/>
                  <a:pt x="830" y="485"/>
                  <a:pt x="811" y="556"/>
                </a:cubicBezTo>
                <a:cubicBezTo>
                  <a:pt x="792" y="627"/>
                  <a:pt x="758" y="726"/>
                  <a:pt x="726" y="783"/>
                </a:cubicBezTo>
                <a:cubicBezTo>
                  <a:pt x="694" y="840"/>
                  <a:pt x="641" y="877"/>
                  <a:pt x="621" y="898"/>
                </a:cubicBezTo>
                <a:cubicBezTo>
                  <a:pt x="601" y="919"/>
                  <a:pt x="611" y="905"/>
                  <a:pt x="605" y="907"/>
                </a:cubicBezTo>
                <a:cubicBezTo>
                  <a:pt x="599" y="909"/>
                  <a:pt x="598" y="912"/>
                  <a:pt x="587" y="909"/>
                </a:cubicBezTo>
                <a:cubicBezTo>
                  <a:pt x="576" y="906"/>
                  <a:pt x="555" y="899"/>
                  <a:pt x="540" y="890"/>
                </a:cubicBezTo>
                <a:cubicBezTo>
                  <a:pt x="525" y="881"/>
                  <a:pt x="511" y="872"/>
                  <a:pt x="495" y="856"/>
                </a:cubicBezTo>
                <a:cubicBezTo>
                  <a:pt x="479" y="840"/>
                  <a:pt x="457" y="807"/>
                  <a:pt x="447" y="793"/>
                </a:cubicBezTo>
                <a:cubicBezTo>
                  <a:pt x="437" y="779"/>
                  <a:pt x="440" y="781"/>
                  <a:pt x="437" y="772"/>
                </a:cubicBezTo>
                <a:cubicBezTo>
                  <a:pt x="434" y="763"/>
                  <a:pt x="429" y="775"/>
                  <a:pt x="430" y="738"/>
                </a:cubicBezTo>
                <a:cubicBezTo>
                  <a:pt x="431" y="701"/>
                  <a:pt x="428" y="612"/>
                  <a:pt x="444" y="549"/>
                </a:cubicBezTo>
                <a:cubicBezTo>
                  <a:pt x="460" y="486"/>
                  <a:pt x="505" y="409"/>
                  <a:pt x="528" y="358"/>
                </a:cubicBezTo>
                <a:cubicBezTo>
                  <a:pt x="551" y="307"/>
                  <a:pt x="556" y="283"/>
                  <a:pt x="584" y="245"/>
                </a:cubicBezTo>
                <a:cubicBezTo>
                  <a:pt x="612" y="207"/>
                  <a:pt x="683" y="102"/>
                  <a:pt x="698" y="131"/>
                </a:cubicBezTo>
                <a:cubicBezTo>
                  <a:pt x="713" y="160"/>
                  <a:pt x="680" y="345"/>
                  <a:pt x="675" y="421"/>
                </a:cubicBezTo>
                <a:cubicBezTo>
                  <a:pt x="670" y="497"/>
                  <a:pt x="679" y="529"/>
                  <a:pt x="669" y="585"/>
                </a:cubicBezTo>
                <a:cubicBezTo>
                  <a:pt x="659" y="641"/>
                  <a:pt x="627" y="721"/>
                  <a:pt x="613" y="759"/>
                </a:cubicBezTo>
                <a:cubicBezTo>
                  <a:pt x="599" y="797"/>
                  <a:pt x="592" y="799"/>
                  <a:pt x="584" y="812"/>
                </a:cubicBezTo>
                <a:cubicBezTo>
                  <a:pt x="576" y="825"/>
                  <a:pt x="589" y="819"/>
                  <a:pt x="566" y="840"/>
                </a:cubicBezTo>
                <a:cubicBezTo>
                  <a:pt x="543" y="861"/>
                  <a:pt x="480" y="913"/>
                  <a:pt x="447" y="937"/>
                </a:cubicBezTo>
                <a:cubicBezTo>
                  <a:pt x="414" y="961"/>
                  <a:pt x="391" y="955"/>
                  <a:pt x="367" y="981"/>
                </a:cubicBezTo>
                <a:cubicBezTo>
                  <a:pt x="343" y="1007"/>
                  <a:pt x="326" y="1060"/>
                  <a:pt x="301" y="1095"/>
                </a:cubicBezTo>
                <a:cubicBezTo>
                  <a:pt x="276" y="1130"/>
                  <a:pt x="247" y="1165"/>
                  <a:pt x="219" y="1189"/>
                </a:cubicBezTo>
                <a:cubicBezTo>
                  <a:pt x="191" y="1213"/>
                  <a:pt x="166" y="1230"/>
                  <a:pt x="131" y="1237"/>
                </a:cubicBezTo>
                <a:cubicBezTo>
                  <a:pt x="96" y="1244"/>
                  <a:pt x="22" y="1235"/>
                  <a:pt x="11" y="1229"/>
                </a:cubicBezTo>
                <a:cubicBezTo>
                  <a:pt x="0" y="1223"/>
                  <a:pt x="39" y="1214"/>
                  <a:pt x="64" y="1199"/>
                </a:cubicBezTo>
                <a:cubicBezTo>
                  <a:pt x="89" y="1184"/>
                  <a:pt x="124" y="1172"/>
                  <a:pt x="159" y="1141"/>
                </a:cubicBezTo>
                <a:cubicBezTo>
                  <a:pt x="194" y="1110"/>
                  <a:pt x="237" y="1051"/>
                  <a:pt x="273" y="1010"/>
                </a:cubicBezTo>
                <a:cubicBezTo>
                  <a:pt x="309" y="969"/>
                  <a:pt x="341" y="924"/>
                  <a:pt x="375" y="893"/>
                </a:cubicBezTo>
                <a:cubicBezTo>
                  <a:pt x="409" y="862"/>
                  <a:pt x="449" y="840"/>
                  <a:pt x="475" y="825"/>
                </a:cubicBezTo>
                <a:cubicBezTo>
                  <a:pt x="501" y="810"/>
                  <a:pt x="510" y="825"/>
                  <a:pt x="531" y="805"/>
                </a:cubicBezTo>
                <a:cubicBezTo>
                  <a:pt x="552" y="785"/>
                  <a:pt x="583" y="756"/>
                  <a:pt x="600" y="705"/>
                </a:cubicBezTo>
                <a:cubicBezTo>
                  <a:pt x="617" y="654"/>
                  <a:pt x="624" y="559"/>
                  <a:pt x="631" y="501"/>
                </a:cubicBezTo>
                <a:cubicBezTo>
                  <a:pt x="638" y="443"/>
                  <a:pt x="636" y="402"/>
                  <a:pt x="641" y="358"/>
                </a:cubicBezTo>
                <a:cubicBezTo>
                  <a:pt x="646" y="314"/>
                  <a:pt x="663" y="254"/>
                  <a:pt x="659" y="237"/>
                </a:cubicBezTo>
                <a:cubicBezTo>
                  <a:pt x="655" y="220"/>
                  <a:pt x="643" y="219"/>
                  <a:pt x="619" y="257"/>
                </a:cubicBezTo>
                <a:cubicBezTo>
                  <a:pt x="595" y="295"/>
                  <a:pt x="537" y="403"/>
                  <a:pt x="512" y="467"/>
                </a:cubicBezTo>
                <a:cubicBezTo>
                  <a:pt x="487" y="531"/>
                  <a:pt x="477" y="589"/>
                  <a:pt x="471" y="641"/>
                </a:cubicBezTo>
                <a:cubicBezTo>
                  <a:pt x="465" y="693"/>
                  <a:pt x="473" y="743"/>
                  <a:pt x="479" y="777"/>
                </a:cubicBezTo>
                <a:cubicBezTo>
                  <a:pt x="485" y="811"/>
                  <a:pt x="501" y="835"/>
                  <a:pt x="507" y="848"/>
                </a:cubicBezTo>
                <a:cubicBezTo>
                  <a:pt x="513" y="861"/>
                  <a:pt x="514" y="855"/>
                  <a:pt x="518" y="856"/>
                </a:cubicBezTo>
                <a:cubicBezTo>
                  <a:pt x="522" y="857"/>
                  <a:pt x="512" y="861"/>
                  <a:pt x="532" y="854"/>
                </a:cubicBezTo>
                <a:cubicBezTo>
                  <a:pt x="552" y="847"/>
                  <a:pt x="609" y="843"/>
                  <a:pt x="641" y="812"/>
                </a:cubicBezTo>
                <a:cubicBezTo>
                  <a:pt x="673" y="781"/>
                  <a:pt x="702" y="722"/>
                  <a:pt x="726" y="670"/>
                </a:cubicBezTo>
                <a:cubicBezTo>
                  <a:pt x="750" y="618"/>
                  <a:pt x="772" y="557"/>
                  <a:pt x="783" y="500"/>
                </a:cubicBezTo>
                <a:cubicBezTo>
                  <a:pt x="794" y="443"/>
                  <a:pt x="790" y="367"/>
                  <a:pt x="791" y="325"/>
                </a:cubicBezTo>
                <a:cubicBezTo>
                  <a:pt x="792" y="283"/>
                  <a:pt x="794" y="249"/>
                  <a:pt x="787" y="249"/>
                </a:cubicBezTo>
                <a:cubicBezTo>
                  <a:pt x="780" y="249"/>
                  <a:pt x="761" y="307"/>
                  <a:pt x="747" y="325"/>
                </a:cubicBezTo>
                <a:cubicBezTo>
                  <a:pt x="733" y="343"/>
                  <a:pt x="735" y="342"/>
                  <a:pt x="703" y="357"/>
                </a:cubicBezTo>
                <a:cubicBezTo>
                  <a:pt x="671" y="372"/>
                  <a:pt x="587" y="403"/>
                  <a:pt x="556" y="415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4105" name="Freeform 9"/>
          <p:cNvSpPr>
            <a:spLocks/>
          </p:cNvSpPr>
          <p:nvPr/>
        </p:nvSpPr>
        <p:spPr bwMode="ltGray">
          <a:xfrm>
            <a:off x="1289050" y="1755775"/>
            <a:ext cx="3252788" cy="4760913"/>
          </a:xfrm>
          <a:custGeom>
            <a:avLst/>
            <a:gdLst/>
            <a:ahLst/>
            <a:cxnLst>
              <a:cxn ang="0">
                <a:pos x="1643" y="147"/>
              </a:cxn>
              <a:cxn ang="0">
                <a:pos x="1671" y="90"/>
              </a:cxn>
              <a:cxn ang="0">
                <a:pos x="1728" y="33"/>
              </a:cxn>
              <a:cxn ang="0">
                <a:pos x="1813" y="5"/>
              </a:cxn>
              <a:cxn ang="0">
                <a:pos x="1955" y="5"/>
              </a:cxn>
              <a:cxn ang="0">
                <a:pos x="2040" y="33"/>
              </a:cxn>
              <a:cxn ang="0">
                <a:pos x="2011" y="90"/>
              </a:cxn>
              <a:cxn ang="0">
                <a:pos x="1955" y="147"/>
              </a:cxn>
              <a:cxn ang="0">
                <a:pos x="1841" y="204"/>
              </a:cxn>
              <a:cxn ang="0">
                <a:pos x="1756" y="232"/>
              </a:cxn>
              <a:cxn ang="0">
                <a:pos x="1728" y="289"/>
              </a:cxn>
              <a:cxn ang="0">
                <a:pos x="1785" y="289"/>
              </a:cxn>
              <a:cxn ang="0">
                <a:pos x="1813" y="345"/>
              </a:cxn>
              <a:cxn ang="0">
                <a:pos x="1784" y="410"/>
              </a:cxn>
              <a:cxn ang="0">
                <a:pos x="1756" y="459"/>
              </a:cxn>
              <a:cxn ang="0">
                <a:pos x="1699" y="487"/>
              </a:cxn>
              <a:cxn ang="0">
                <a:pos x="1473" y="572"/>
              </a:cxn>
              <a:cxn ang="0">
                <a:pos x="1274" y="685"/>
              </a:cxn>
              <a:cxn ang="0">
                <a:pos x="1019" y="827"/>
              </a:cxn>
              <a:cxn ang="0">
                <a:pos x="877" y="912"/>
              </a:cxn>
              <a:cxn ang="0">
                <a:pos x="594" y="1082"/>
              </a:cxn>
              <a:cxn ang="0">
                <a:pos x="320" y="1354"/>
              </a:cxn>
              <a:cxn ang="0">
                <a:pos x="108" y="1690"/>
              </a:cxn>
              <a:cxn ang="0">
                <a:pos x="72" y="1814"/>
              </a:cxn>
              <a:cxn ang="0">
                <a:pos x="56" y="1914"/>
              </a:cxn>
              <a:cxn ang="0">
                <a:pos x="55" y="2075"/>
              </a:cxn>
              <a:cxn ang="0">
                <a:pos x="164" y="2450"/>
              </a:cxn>
              <a:cxn ang="0">
                <a:pos x="396" y="2738"/>
              </a:cxn>
              <a:cxn ang="0">
                <a:pos x="520" y="2826"/>
              </a:cxn>
              <a:cxn ang="0">
                <a:pos x="536" y="2926"/>
              </a:cxn>
              <a:cxn ang="0">
                <a:pos x="524" y="2974"/>
              </a:cxn>
              <a:cxn ang="0">
                <a:pos x="240" y="2774"/>
              </a:cxn>
              <a:cxn ang="0">
                <a:pos x="64" y="2502"/>
              </a:cxn>
              <a:cxn ang="0">
                <a:pos x="8" y="2134"/>
              </a:cxn>
              <a:cxn ang="0">
                <a:pos x="16" y="1878"/>
              </a:cxn>
              <a:cxn ang="0">
                <a:pos x="72" y="1650"/>
              </a:cxn>
              <a:cxn ang="0">
                <a:pos x="339" y="1196"/>
              </a:cxn>
              <a:cxn ang="0">
                <a:pos x="821" y="827"/>
              </a:cxn>
              <a:cxn ang="0">
                <a:pos x="1331" y="544"/>
              </a:cxn>
              <a:cxn ang="0">
                <a:pos x="1556" y="438"/>
              </a:cxn>
              <a:cxn ang="0">
                <a:pos x="1568" y="402"/>
              </a:cxn>
              <a:cxn ang="0">
                <a:pos x="1614" y="289"/>
              </a:cxn>
              <a:cxn ang="0">
                <a:pos x="1699" y="204"/>
              </a:cxn>
              <a:cxn ang="0">
                <a:pos x="1898" y="118"/>
              </a:cxn>
              <a:cxn ang="0">
                <a:pos x="1926" y="90"/>
              </a:cxn>
              <a:cxn ang="0">
                <a:pos x="1870" y="90"/>
              </a:cxn>
              <a:cxn ang="0">
                <a:pos x="1785" y="62"/>
              </a:cxn>
              <a:cxn ang="0">
                <a:pos x="1728" y="90"/>
              </a:cxn>
              <a:cxn ang="0">
                <a:pos x="1699" y="118"/>
              </a:cxn>
              <a:cxn ang="0">
                <a:pos x="1643" y="147"/>
              </a:cxn>
            </a:cxnLst>
            <a:rect l="0" t="0" r="r" b="b"/>
            <a:pathLst>
              <a:path w="2049" h="2999">
                <a:moveTo>
                  <a:pt x="1643" y="147"/>
                </a:moveTo>
                <a:cubicBezTo>
                  <a:pt x="1638" y="142"/>
                  <a:pt x="1657" y="109"/>
                  <a:pt x="1671" y="90"/>
                </a:cubicBezTo>
                <a:cubicBezTo>
                  <a:pt x="1685" y="71"/>
                  <a:pt x="1704" y="47"/>
                  <a:pt x="1728" y="33"/>
                </a:cubicBezTo>
                <a:cubicBezTo>
                  <a:pt x="1752" y="19"/>
                  <a:pt x="1775" y="10"/>
                  <a:pt x="1813" y="5"/>
                </a:cubicBezTo>
                <a:cubicBezTo>
                  <a:pt x="1851" y="0"/>
                  <a:pt x="1917" y="0"/>
                  <a:pt x="1955" y="5"/>
                </a:cubicBezTo>
                <a:cubicBezTo>
                  <a:pt x="1993" y="10"/>
                  <a:pt x="2031" y="19"/>
                  <a:pt x="2040" y="33"/>
                </a:cubicBezTo>
                <a:cubicBezTo>
                  <a:pt x="2049" y="47"/>
                  <a:pt x="2025" y="71"/>
                  <a:pt x="2011" y="90"/>
                </a:cubicBezTo>
                <a:cubicBezTo>
                  <a:pt x="1997" y="109"/>
                  <a:pt x="1983" y="128"/>
                  <a:pt x="1955" y="147"/>
                </a:cubicBezTo>
                <a:cubicBezTo>
                  <a:pt x="1927" y="166"/>
                  <a:pt x="1874" y="190"/>
                  <a:pt x="1841" y="204"/>
                </a:cubicBezTo>
                <a:cubicBezTo>
                  <a:pt x="1808" y="218"/>
                  <a:pt x="1775" y="218"/>
                  <a:pt x="1756" y="232"/>
                </a:cubicBezTo>
                <a:cubicBezTo>
                  <a:pt x="1737" y="246"/>
                  <a:pt x="1723" y="280"/>
                  <a:pt x="1728" y="289"/>
                </a:cubicBezTo>
                <a:cubicBezTo>
                  <a:pt x="1733" y="298"/>
                  <a:pt x="1771" y="280"/>
                  <a:pt x="1785" y="289"/>
                </a:cubicBezTo>
                <a:cubicBezTo>
                  <a:pt x="1799" y="298"/>
                  <a:pt x="1813" y="325"/>
                  <a:pt x="1813" y="345"/>
                </a:cubicBezTo>
                <a:cubicBezTo>
                  <a:pt x="1813" y="365"/>
                  <a:pt x="1794" y="391"/>
                  <a:pt x="1784" y="410"/>
                </a:cubicBezTo>
                <a:cubicBezTo>
                  <a:pt x="1774" y="429"/>
                  <a:pt x="1770" y="446"/>
                  <a:pt x="1756" y="459"/>
                </a:cubicBezTo>
                <a:cubicBezTo>
                  <a:pt x="1742" y="472"/>
                  <a:pt x="1746" y="468"/>
                  <a:pt x="1699" y="487"/>
                </a:cubicBezTo>
                <a:cubicBezTo>
                  <a:pt x="1652" y="506"/>
                  <a:pt x="1544" y="539"/>
                  <a:pt x="1473" y="572"/>
                </a:cubicBezTo>
                <a:cubicBezTo>
                  <a:pt x="1402" y="605"/>
                  <a:pt x="1350" y="642"/>
                  <a:pt x="1274" y="685"/>
                </a:cubicBezTo>
                <a:cubicBezTo>
                  <a:pt x="1198" y="728"/>
                  <a:pt x="1085" y="789"/>
                  <a:pt x="1019" y="827"/>
                </a:cubicBezTo>
                <a:cubicBezTo>
                  <a:pt x="953" y="865"/>
                  <a:pt x="948" y="870"/>
                  <a:pt x="877" y="912"/>
                </a:cubicBezTo>
                <a:cubicBezTo>
                  <a:pt x="806" y="954"/>
                  <a:pt x="687" y="1008"/>
                  <a:pt x="594" y="1082"/>
                </a:cubicBezTo>
                <a:cubicBezTo>
                  <a:pt x="501" y="1156"/>
                  <a:pt x="401" y="1253"/>
                  <a:pt x="320" y="1354"/>
                </a:cubicBezTo>
                <a:cubicBezTo>
                  <a:pt x="239" y="1455"/>
                  <a:pt x="149" y="1613"/>
                  <a:pt x="108" y="1690"/>
                </a:cubicBezTo>
                <a:cubicBezTo>
                  <a:pt x="67" y="1767"/>
                  <a:pt x="81" y="1777"/>
                  <a:pt x="72" y="1814"/>
                </a:cubicBezTo>
                <a:cubicBezTo>
                  <a:pt x="63" y="1851"/>
                  <a:pt x="59" y="1871"/>
                  <a:pt x="56" y="1914"/>
                </a:cubicBezTo>
                <a:cubicBezTo>
                  <a:pt x="53" y="1957"/>
                  <a:pt x="37" y="1986"/>
                  <a:pt x="55" y="2075"/>
                </a:cubicBezTo>
                <a:cubicBezTo>
                  <a:pt x="73" y="2164"/>
                  <a:pt x="107" y="2340"/>
                  <a:pt x="164" y="2450"/>
                </a:cubicBezTo>
                <a:cubicBezTo>
                  <a:pt x="221" y="2560"/>
                  <a:pt x="337" y="2675"/>
                  <a:pt x="396" y="2738"/>
                </a:cubicBezTo>
                <a:cubicBezTo>
                  <a:pt x="455" y="2801"/>
                  <a:pt x="497" y="2795"/>
                  <a:pt x="520" y="2826"/>
                </a:cubicBezTo>
                <a:cubicBezTo>
                  <a:pt x="543" y="2857"/>
                  <a:pt x="535" y="2901"/>
                  <a:pt x="536" y="2926"/>
                </a:cubicBezTo>
                <a:cubicBezTo>
                  <a:pt x="537" y="2951"/>
                  <a:pt x="573" y="2999"/>
                  <a:pt x="524" y="2974"/>
                </a:cubicBezTo>
                <a:cubicBezTo>
                  <a:pt x="475" y="2949"/>
                  <a:pt x="317" y="2853"/>
                  <a:pt x="240" y="2774"/>
                </a:cubicBezTo>
                <a:cubicBezTo>
                  <a:pt x="163" y="2695"/>
                  <a:pt x="103" y="2609"/>
                  <a:pt x="64" y="2502"/>
                </a:cubicBezTo>
                <a:cubicBezTo>
                  <a:pt x="25" y="2395"/>
                  <a:pt x="16" y="2238"/>
                  <a:pt x="8" y="2134"/>
                </a:cubicBezTo>
                <a:cubicBezTo>
                  <a:pt x="0" y="2030"/>
                  <a:pt x="5" y="1959"/>
                  <a:pt x="16" y="1878"/>
                </a:cubicBezTo>
                <a:cubicBezTo>
                  <a:pt x="27" y="1797"/>
                  <a:pt x="18" y="1764"/>
                  <a:pt x="72" y="1650"/>
                </a:cubicBezTo>
                <a:cubicBezTo>
                  <a:pt x="126" y="1536"/>
                  <a:pt x="214" y="1333"/>
                  <a:pt x="339" y="1196"/>
                </a:cubicBezTo>
                <a:cubicBezTo>
                  <a:pt x="464" y="1059"/>
                  <a:pt x="656" y="936"/>
                  <a:pt x="821" y="827"/>
                </a:cubicBezTo>
                <a:cubicBezTo>
                  <a:pt x="986" y="718"/>
                  <a:pt x="1209" y="609"/>
                  <a:pt x="1331" y="544"/>
                </a:cubicBezTo>
                <a:cubicBezTo>
                  <a:pt x="1453" y="479"/>
                  <a:pt x="1516" y="462"/>
                  <a:pt x="1556" y="438"/>
                </a:cubicBezTo>
                <a:cubicBezTo>
                  <a:pt x="1596" y="414"/>
                  <a:pt x="1558" y="427"/>
                  <a:pt x="1568" y="402"/>
                </a:cubicBezTo>
                <a:cubicBezTo>
                  <a:pt x="1578" y="377"/>
                  <a:pt x="1592" y="322"/>
                  <a:pt x="1614" y="289"/>
                </a:cubicBezTo>
                <a:cubicBezTo>
                  <a:pt x="1636" y="256"/>
                  <a:pt x="1652" y="232"/>
                  <a:pt x="1699" y="204"/>
                </a:cubicBezTo>
                <a:cubicBezTo>
                  <a:pt x="1746" y="176"/>
                  <a:pt x="1860" y="137"/>
                  <a:pt x="1898" y="118"/>
                </a:cubicBezTo>
                <a:cubicBezTo>
                  <a:pt x="1936" y="99"/>
                  <a:pt x="1931" y="95"/>
                  <a:pt x="1926" y="90"/>
                </a:cubicBezTo>
                <a:cubicBezTo>
                  <a:pt x="1921" y="85"/>
                  <a:pt x="1893" y="95"/>
                  <a:pt x="1870" y="90"/>
                </a:cubicBezTo>
                <a:cubicBezTo>
                  <a:pt x="1847" y="85"/>
                  <a:pt x="1809" y="62"/>
                  <a:pt x="1785" y="62"/>
                </a:cubicBezTo>
                <a:cubicBezTo>
                  <a:pt x="1761" y="62"/>
                  <a:pt x="1742" y="81"/>
                  <a:pt x="1728" y="90"/>
                </a:cubicBezTo>
                <a:cubicBezTo>
                  <a:pt x="1714" y="99"/>
                  <a:pt x="1713" y="108"/>
                  <a:pt x="1699" y="118"/>
                </a:cubicBezTo>
                <a:cubicBezTo>
                  <a:pt x="1685" y="128"/>
                  <a:pt x="1648" y="152"/>
                  <a:pt x="1643" y="147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4106" name="Freeform 10"/>
          <p:cNvSpPr>
            <a:spLocks/>
          </p:cNvSpPr>
          <p:nvPr/>
        </p:nvSpPr>
        <p:spPr bwMode="ltGray">
          <a:xfrm>
            <a:off x="3311525" y="2168525"/>
            <a:ext cx="269875" cy="314325"/>
          </a:xfrm>
          <a:custGeom>
            <a:avLst/>
            <a:gdLst/>
            <a:ahLst/>
            <a:cxnLst>
              <a:cxn ang="0">
                <a:pos x="56" y="14"/>
              </a:cxn>
              <a:cxn ang="0">
                <a:pos x="0" y="156"/>
              </a:cxn>
              <a:cxn ang="0">
                <a:pos x="56" y="184"/>
              </a:cxn>
              <a:cxn ang="0">
                <a:pos x="85" y="213"/>
              </a:cxn>
              <a:cxn ang="0">
                <a:pos x="170" y="128"/>
              </a:cxn>
              <a:cxn ang="0">
                <a:pos x="141" y="71"/>
              </a:cxn>
              <a:cxn ang="0">
                <a:pos x="56" y="14"/>
              </a:cxn>
            </a:cxnLst>
            <a:rect l="0" t="0" r="r" b="b"/>
            <a:pathLst>
              <a:path w="179" h="222">
                <a:moveTo>
                  <a:pt x="56" y="14"/>
                </a:moveTo>
                <a:cubicBezTo>
                  <a:pt x="33" y="28"/>
                  <a:pt x="0" y="128"/>
                  <a:pt x="0" y="156"/>
                </a:cubicBezTo>
                <a:cubicBezTo>
                  <a:pt x="0" y="184"/>
                  <a:pt x="42" y="175"/>
                  <a:pt x="56" y="184"/>
                </a:cubicBezTo>
                <a:cubicBezTo>
                  <a:pt x="70" y="193"/>
                  <a:pt x="66" y="222"/>
                  <a:pt x="85" y="213"/>
                </a:cubicBezTo>
                <a:cubicBezTo>
                  <a:pt x="104" y="204"/>
                  <a:pt x="161" y="152"/>
                  <a:pt x="170" y="128"/>
                </a:cubicBezTo>
                <a:cubicBezTo>
                  <a:pt x="179" y="104"/>
                  <a:pt x="155" y="90"/>
                  <a:pt x="141" y="71"/>
                </a:cubicBezTo>
                <a:cubicBezTo>
                  <a:pt x="127" y="52"/>
                  <a:pt x="79" y="0"/>
                  <a:pt x="56" y="1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4107" name="Freeform 11"/>
          <p:cNvSpPr>
            <a:spLocks/>
          </p:cNvSpPr>
          <p:nvPr/>
        </p:nvSpPr>
        <p:spPr bwMode="ltGray">
          <a:xfrm>
            <a:off x="1376363" y="571500"/>
            <a:ext cx="4000500" cy="3217863"/>
          </a:xfrm>
          <a:custGeom>
            <a:avLst/>
            <a:gdLst/>
            <a:ahLst/>
            <a:cxnLst>
              <a:cxn ang="0">
                <a:pos x="2077" y="90"/>
              </a:cxn>
              <a:cxn ang="0">
                <a:pos x="2105" y="62"/>
              </a:cxn>
              <a:cxn ang="0">
                <a:pos x="2133" y="33"/>
              </a:cxn>
              <a:cxn ang="0">
                <a:pos x="2162" y="5"/>
              </a:cxn>
              <a:cxn ang="0">
                <a:pos x="2247" y="5"/>
              </a:cxn>
              <a:cxn ang="0">
                <a:pos x="2358" y="35"/>
              </a:cxn>
              <a:cxn ang="0">
                <a:pos x="2412" y="60"/>
              </a:cxn>
              <a:cxn ang="0">
                <a:pos x="2480" y="79"/>
              </a:cxn>
              <a:cxn ang="0">
                <a:pos x="2516" y="67"/>
              </a:cxn>
              <a:cxn ang="0">
                <a:pos x="2504" y="123"/>
              </a:cxn>
              <a:cxn ang="0">
                <a:pos x="2445" y="175"/>
              </a:cxn>
              <a:cxn ang="0">
                <a:pos x="2389" y="203"/>
              </a:cxn>
              <a:cxn ang="0">
                <a:pos x="2168" y="347"/>
              </a:cxn>
              <a:cxn ang="0">
                <a:pos x="2100" y="399"/>
              </a:cxn>
              <a:cxn ang="0">
                <a:pos x="2028" y="447"/>
              </a:cxn>
              <a:cxn ang="0">
                <a:pos x="1822" y="572"/>
              </a:cxn>
              <a:cxn ang="0">
                <a:pos x="1510" y="714"/>
              </a:cxn>
              <a:cxn ang="0">
                <a:pos x="1028" y="799"/>
              </a:cxn>
              <a:cxn ang="0">
                <a:pos x="744" y="770"/>
              </a:cxn>
              <a:cxn ang="0">
                <a:pos x="624" y="692"/>
              </a:cxn>
              <a:cxn ang="0">
                <a:pos x="600" y="651"/>
              </a:cxn>
              <a:cxn ang="0">
                <a:pos x="536" y="659"/>
              </a:cxn>
              <a:cxn ang="0">
                <a:pos x="484" y="675"/>
              </a:cxn>
              <a:cxn ang="0">
                <a:pos x="461" y="714"/>
              </a:cxn>
              <a:cxn ang="0">
                <a:pos x="489" y="742"/>
              </a:cxn>
              <a:cxn ang="0">
                <a:pos x="546" y="770"/>
              </a:cxn>
              <a:cxn ang="0">
                <a:pos x="574" y="799"/>
              </a:cxn>
              <a:cxn ang="0">
                <a:pos x="517" y="884"/>
              </a:cxn>
              <a:cxn ang="0">
                <a:pos x="472" y="939"/>
              </a:cxn>
              <a:cxn ang="0">
                <a:pos x="400" y="963"/>
              </a:cxn>
              <a:cxn ang="0">
                <a:pos x="264" y="983"/>
              </a:cxn>
              <a:cxn ang="0">
                <a:pos x="149" y="1054"/>
              </a:cxn>
              <a:cxn ang="0">
                <a:pos x="64" y="1207"/>
              </a:cxn>
              <a:cxn ang="0">
                <a:pos x="36" y="1479"/>
              </a:cxn>
              <a:cxn ang="0">
                <a:pos x="20" y="1975"/>
              </a:cxn>
              <a:cxn ang="0">
                <a:pos x="7" y="1791"/>
              </a:cxn>
              <a:cxn ang="0">
                <a:pos x="0" y="1475"/>
              </a:cxn>
              <a:cxn ang="0">
                <a:pos x="7" y="1337"/>
              </a:cxn>
              <a:cxn ang="0">
                <a:pos x="28" y="1220"/>
              </a:cxn>
              <a:cxn ang="0">
                <a:pos x="64" y="1107"/>
              </a:cxn>
              <a:cxn ang="0">
                <a:pos x="149" y="969"/>
              </a:cxn>
              <a:cxn ang="0">
                <a:pos x="262" y="884"/>
              </a:cxn>
              <a:cxn ang="0">
                <a:pos x="340" y="855"/>
              </a:cxn>
              <a:cxn ang="0">
                <a:pos x="372" y="799"/>
              </a:cxn>
              <a:cxn ang="0">
                <a:pos x="404" y="714"/>
              </a:cxn>
              <a:cxn ang="0">
                <a:pos x="480" y="623"/>
              </a:cxn>
              <a:cxn ang="0">
                <a:pos x="516" y="595"/>
              </a:cxn>
              <a:cxn ang="0">
                <a:pos x="631" y="544"/>
              </a:cxn>
              <a:cxn ang="0">
                <a:pos x="664" y="563"/>
              </a:cxn>
              <a:cxn ang="0">
                <a:pos x="943" y="629"/>
              </a:cxn>
              <a:cxn ang="0">
                <a:pos x="1425" y="600"/>
              </a:cxn>
              <a:cxn ang="0">
                <a:pos x="1892" y="427"/>
              </a:cxn>
              <a:cxn ang="0">
                <a:pos x="2077" y="318"/>
              </a:cxn>
              <a:cxn ang="0">
                <a:pos x="2190" y="232"/>
              </a:cxn>
              <a:cxn ang="0">
                <a:pos x="2332" y="147"/>
              </a:cxn>
              <a:cxn ang="0">
                <a:pos x="2303" y="118"/>
              </a:cxn>
              <a:cxn ang="0">
                <a:pos x="2190" y="62"/>
              </a:cxn>
              <a:cxn ang="0">
                <a:pos x="2162" y="62"/>
              </a:cxn>
              <a:cxn ang="0">
                <a:pos x="2107" y="92"/>
              </a:cxn>
              <a:cxn ang="0">
                <a:pos x="2077" y="118"/>
              </a:cxn>
              <a:cxn ang="0">
                <a:pos x="2077" y="90"/>
              </a:cxn>
            </a:cxnLst>
            <a:rect l="0" t="0" r="r" b="b"/>
            <a:pathLst>
              <a:path w="2520" h="2027">
                <a:moveTo>
                  <a:pt x="2077" y="90"/>
                </a:moveTo>
                <a:cubicBezTo>
                  <a:pt x="2082" y="81"/>
                  <a:pt x="2096" y="71"/>
                  <a:pt x="2105" y="62"/>
                </a:cubicBezTo>
                <a:cubicBezTo>
                  <a:pt x="2114" y="53"/>
                  <a:pt x="2124" y="42"/>
                  <a:pt x="2133" y="33"/>
                </a:cubicBezTo>
                <a:cubicBezTo>
                  <a:pt x="2142" y="24"/>
                  <a:pt x="2143" y="10"/>
                  <a:pt x="2162" y="5"/>
                </a:cubicBezTo>
                <a:cubicBezTo>
                  <a:pt x="2181" y="0"/>
                  <a:pt x="2214" y="0"/>
                  <a:pt x="2247" y="5"/>
                </a:cubicBezTo>
                <a:cubicBezTo>
                  <a:pt x="2280" y="10"/>
                  <a:pt x="2331" y="26"/>
                  <a:pt x="2358" y="35"/>
                </a:cubicBezTo>
                <a:cubicBezTo>
                  <a:pt x="2385" y="44"/>
                  <a:pt x="2392" y="53"/>
                  <a:pt x="2412" y="60"/>
                </a:cubicBezTo>
                <a:cubicBezTo>
                  <a:pt x="2432" y="67"/>
                  <a:pt x="2463" y="78"/>
                  <a:pt x="2480" y="79"/>
                </a:cubicBezTo>
                <a:cubicBezTo>
                  <a:pt x="2497" y="80"/>
                  <a:pt x="2512" y="60"/>
                  <a:pt x="2516" y="67"/>
                </a:cubicBezTo>
                <a:cubicBezTo>
                  <a:pt x="2520" y="74"/>
                  <a:pt x="2516" y="105"/>
                  <a:pt x="2504" y="123"/>
                </a:cubicBezTo>
                <a:cubicBezTo>
                  <a:pt x="2492" y="141"/>
                  <a:pt x="2464" y="162"/>
                  <a:pt x="2445" y="175"/>
                </a:cubicBezTo>
                <a:cubicBezTo>
                  <a:pt x="2426" y="188"/>
                  <a:pt x="2435" y="174"/>
                  <a:pt x="2389" y="203"/>
                </a:cubicBezTo>
                <a:cubicBezTo>
                  <a:pt x="2343" y="232"/>
                  <a:pt x="2216" y="314"/>
                  <a:pt x="2168" y="347"/>
                </a:cubicBezTo>
                <a:cubicBezTo>
                  <a:pt x="2120" y="380"/>
                  <a:pt x="2123" y="382"/>
                  <a:pt x="2100" y="399"/>
                </a:cubicBezTo>
                <a:cubicBezTo>
                  <a:pt x="2077" y="416"/>
                  <a:pt x="2074" y="418"/>
                  <a:pt x="2028" y="447"/>
                </a:cubicBezTo>
                <a:cubicBezTo>
                  <a:pt x="1982" y="476"/>
                  <a:pt x="1908" y="528"/>
                  <a:pt x="1822" y="572"/>
                </a:cubicBezTo>
                <a:cubicBezTo>
                  <a:pt x="1736" y="616"/>
                  <a:pt x="1642" y="676"/>
                  <a:pt x="1510" y="714"/>
                </a:cubicBezTo>
                <a:cubicBezTo>
                  <a:pt x="1378" y="752"/>
                  <a:pt x="1156" y="790"/>
                  <a:pt x="1028" y="799"/>
                </a:cubicBezTo>
                <a:cubicBezTo>
                  <a:pt x="900" y="808"/>
                  <a:pt x="811" y="788"/>
                  <a:pt x="744" y="770"/>
                </a:cubicBezTo>
                <a:cubicBezTo>
                  <a:pt x="677" y="752"/>
                  <a:pt x="648" y="712"/>
                  <a:pt x="624" y="692"/>
                </a:cubicBezTo>
                <a:cubicBezTo>
                  <a:pt x="600" y="672"/>
                  <a:pt x="615" y="657"/>
                  <a:pt x="600" y="651"/>
                </a:cubicBezTo>
                <a:cubicBezTo>
                  <a:pt x="585" y="645"/>
                  <a:pt x="555" y="655"/>
                  <a:pt x="536" y="659"/>
                </a:cubicBezTo>
                <a:cubicBezTo>
                  <a:pt x="517" y="663"/>
                  <a:pt x="496" y="666"/>
                  <a:pt x="484" y="675"/>
                </a:cubicBezTo>
                <a:cubicBezTo>
                  <a:pt x="472" y="684"/>
                  <a:pt x="460" y="703"/>
                  <a:pt x="461" y="714"/>
                </a:cubicBezTo>
                <a:cubicBezTo>
                  <a:pt x="462" y="725"/>
                  <a:pt x="475" y="733"/>
                  <a:pt x="489" y="742"/>
                </a:cubicBezTo>
                <a:cubicBezTo>
                  <a:pt x="503" y="751"/>
                  <a:pt x="532" y="761"/>
                  <a:pt x="546" y="770"/>
                </a:cubicBezTo>
                <a:cubicBezTo>
                  <a:pt x="560" y="779"/>
                  <a:pt x="579" y="780"/>
                  <a:pt x="574" y="799"/>
                </a:cubicBezTo>
                <a:cubicBezTo>
                  <a:pt x="569" y="818"/>
                  <a:pt x="534" y="861"/>
                  <a:pt x="517" y="884"/>
                </a:cubicBezTo>
                <a:cubicBezTo>
                  <a:pt x="500" y="907"/>
                  <a:pt x="492" y="926"/>
                  <a:pt x="472" y="939"/>
                </a:cubicBezTo>
                <a:cubicBezTo>
                  <a:pt x="452" y="952"/>
                  <a:pt x="435" y="956"/>
                  <a:pt x="400" y="963"/>
                </a:cubicBezTo>
                <a:cubicBezTo>
                  <a:pt x="365" y="970"/>
                  <a:pt x="306" y="968"/>
                  <a:pt x="264" y="983"/>
                </a:cubicBezTo>
                <a:cubicBezTo>
                  <a:pt x="222" y="998"/>
                  <a:pt x="182" y="1017"/>
                  <a:pt x="149" y="1054"/>
                </a:cubicBezTo>
                <a:cubicBezTo>
                  <a:pt x="116" y="1091"/>
                  <a:pt x="83" y="1136"/>
                  <a:pt x="64" y="1207"/>
                </a:cubicBezTo>
                <a:cubicBezTo>
                  <a:pt x="45" y="1278"/>
                  <a:pt x="43" y="1351"/>
                  <a:pt x="36" y="1479"/>
                </a:cubicBezTo>
                <a:cubicBezTo>
                  <a:pt x="29" y="1607"/>
                  <a:pt x="25" y="1923"/>
                  <a:pt x="20" y="1975"/>
                </a:cubicBezTo>
                <a:cubicBezTo>
                  <a:pt x="15" y="2027"/>
                  <a:pt x="10" y="1874"/>
                  <a:pt x="7" y="1791"/>
                </a:cubicBezTo>
                <a:cubicBezTo>
                  <a:pt x="4" y="1708"/>
                  <a:pt x="0" y="1551"/>
                  <a:pt x="0" y="1475"/>
                </a:cubicBezTo>
                <a:cubicBezTo>
                  <a:pt x="0" y="1399"/>
                  <a:pt x="2" y="1379"/>
                  <a:pt x="7" y="1337"/>
                </a:cubicBezTo>
                <a:cubicBezTo>
                  <a:pt x="12" y="1295"/>
                  <a:pt x="19" y="1258"/>
                  <a:pt x="28" y="1220"/>
                </a:cubicBezTo>
                <a:cubicBezTo>
                  <a:pt x="37" y="1182"/>
                  <a:pt x="44" y="1149"/>
                  <a:pt x="64" y="1107"/>
                </a:cubicBezTo>
                <a:cubicBezTo>
                  <a:pt x="84" y="1065"/>
                  <a:pt x="116" y="1006"/>
                  <a:pt x="149" y="969"/>
                </a:cubicBezTo>
                <a:cubicBezTo>
                  <a:pt x="182" y="932"/>
                  <a:pt x="230" y="903"/>
                  <a:pt x="262" y="884"/>
                </a:cubicBezTo>
                <a:cubicBezTo>
                  <a:pt x="294" y="865"/>
                  <a:pt x="322" y="869"/>
                  <a:pt x="340" y="855"/>
                </a:cubicBezTo>
                <a:cubicBezTo>
                  <a:pt x="358" y="841"/>
                  <a:pt x="361" y="822"/>
                  <a:pt x="372" y="799"/>
                </a:cubicBezTo>
                <a:cubicBezTo>
                  <a:pt x="383" y="776"/>
                  <a:pt x="386" y="743"/>
                  <a:pt x="404" y="714"/>
                </a:cubicBezTo>
                <a:cubicBezTo>
                  <a:pt x="422" y="685"/>
                  <a:pt x="461" y="643"/>
                  <a:pt x="480" y="623"/>
                </a:cubicBezTo>
                <a:cubicBezTo>
                  <a:pt x="499" y="603"/>
                  <a:pt x="491" y="608"/>
                  <a:pt x="516" y="595"/>
                </a:cubicBezTo>
                <a:cubicBezTo>
                  <a:pt x="541" y="582"/>
                  <a:pt x="606" y="549"/>
                  <a:pt x="631" y="544"/>
                </a:cubicBezTo>
                <a:cubicBezTo>
                  <a:pt x="656" y="539"/>
                  <a:pt x="612" y="549"/>
                  <a:pt x="664" y="563"/>
                </a:cubicBezTo>
                <a:cubicBezTo>
                  <a:pt x="716" y="577"/>
                  <a:pt x="816" y="623"/>
                  <a:pt x="943" y="629"/>
                </a:cubicBezTo>
                <a:cubicBezTo>
                  <a:pt x="1070" y="635"/>
                  <a:pt x="1267" y="634"/>
                  <a:pt x="1425" y="600"/>
                </a:cubicBezTo>
                <a:cubicBezTo>
                  <a:pt x="1583" y="566"/>
                  <a:pt x="1783" y="474"/>
                  <a:pt x="1892" y="427"/>
                </a:cubicBezTo>
                <a:cubicBezTo>
                  <a:pt x="2001" y="380"/>
                  <a:pt x="2027" y="350"/>
                  <a:pt x="2077" y="318"/>
                </a:cubicBezTo>
                <a:cubicBezTo>
                  <a:pt x="2127" y="286"/>
                  <a:pt x="2148" y="260"/>
                  <a:pt x="2190" y="232"/>
                </a:cubicBezTo>
                <a:cubicBezTo>
                  <a:pt x="2232" y="204"/>
                  <a:pt x="2313" y="166"/>
                  <a:pt x="2332" y="147"/>
                </a:cubicBezTo>
                <a:cubicBezTo>
                  <a:pt x="2351" y="128"/>
                  <a:pt x="2327" y="132"/>
                  <a:pt x="2303" y="118"/>
                </a:cubicBezTo>
                <a:cubicBezTo>
                  <a:pt x="2279" y="104"/>
                  <a:pt x="2213" y="71"/>
                  <a:pt x="2190" y="62"/>
                </a:cubicBezTo>
                <a:cubicBezTo>
                  <a:pt x="2167" y="53"/>
                  <a:pt x="2176" y="57"/>
                  <a:pt x="2162" y="62"/>
                </a:cubicBezTo>
                <a:cubicBezTo>
                  <a:pt x="2148" y="67"/>
                  <a:pt x="2121" y="83"/>
                  <a:pt x="2107" y="92"/>
                </a:cubicBezTo>
                <a:cubicBezTo>
                  <a:pt x="2093" y="101"/>
                  <a:pt x="2082" y="118"/>
                  <a:pt x="2077" y="118"/>
                </a:cubicBezTo>
                <a:cubicBezTo>
                  <a:pt x="2072" y="118"/>
                  <a:pt x="2072" y="99"/>
                  <a:pt x="2077" y="90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4108" name="Freeform 12"/>
          <p:cNvSpPr>
            <a:spLocks/>
          </p:cNvSpPr>
          <p:nvPr/>
        </p:nvSpPr>
        <p:spPr bwMode="ltGray">
          <a:xfrm>
            <a:off x="2262188" y="2071688"/>
            <a:ext cx="531812" cy="323850"/>
          </a:xfrm>
          <a:custGeom>
            <a:avLst/>
            <a:gdLst/>
            <a:ahLst/>
            <a:cxnLst>
              <a:cxn ang="0">
                <a:pos x="9" y="175"/>
              </a:cxn>
              <a:cxn ang="0">
                <a:pos x="66" y="203"/>
              </a:cxn>
              <a:cxn ang="0">
                <a:pos x="103" y="179"/>
              </a:cxn>
              <a:cxn ang="0">
                <a:pos x="139" y="147"/>
              </a:cxn>
              <a:cxn ang="0">
                <a:pos x="171" y="139"/>
              </a:cxn>
              <a:cxn ang="0">
                <a:pos x="236" y="175"/>
              </a:cxn>
              <a:cxn ang="0">
                <a:pos x="321" y="61"/>
              </a:cxn>
              <a:cxn ang="0">
                <a:pos x="321" y="33"/>
              </a:cxn>
              <a:cxn ang="0">
                <a:pos x="236" y="5"/>
              </a:cxn>
              <a:cxn ang="0">
                <a:pos x="179" y="61"/>
              </a:cxn>
              <a:cxn ang="0">
                <a:pos x="94" y="33"/>
              </a:cxn>
              <a:cxn ang="0">
                <a:pos x="9" y="146"/>
              </a:cxn>
              <a:cxn ang="0">
                <a:pos x="38" y="203"/>
              </a:cxn>
            </a:cxnLst>
            <a:rect l="0" t="0" r="r" b="b"/>
            <a:pathLst>
              <a:path w="335" h="204">
                <a:moveTo>
                  <a:pt x="9" y="175"/>
                </a:moveTo>
                <a:cubicBezTo>
                  <a:pt x="28" y="189"/>
                  <a:pt x="50" y="202"/>
                  <a:pt x="66" y="203"/>
                </a:cubicBezTo>
                <a:cubicBezTo>
                  <a:pt x="82" y="204"/>
                  <a:pt x="91" y="188"/>
                  <a:pt x="103" y="179"/>
                </a:cubicBezTo>
                <a:cubicBezTo>
                  <a:pt x="115" y="170"/>
                  <a:pt x="128" y="154"/>
                  <a:pt x="139" y="147"/>
                </a:cubicBezTo>
                <a:cubicBezTo>
                  <a:pt x="150" y="140"/>
                  <a:pt x="155" y="134"/>
                  <a:pt x="171" y="139"/>
                </a:cubicBezTo>
                <a:cubicBezTo>
                  <a:pt x="187" y="144"/>
                  <a:pt x="211" y="188"/>
                  <a:pt x="236" y="175"/>
                </a:cubicBezTo>
                <a:cubicBezTo>
                  <a:pt x="261" y="162"/>
                  <a:pt x="307" y="85"/>
                  <a:pt x="321" y="61"/>
                </a:cubicBezTo>
                <a:cubicBezTo>
                  <a:pt x="335" y="37"/>
                  <a:pt x="335" y="42"/>
                  <a:pt x="321" y="33"/>
                </a:cubicBezTo>
                <a:cubicBezTo>
                  <a:pt x="307" y="24"/>
                  <a:pt x="260" y="0"/>
                  <a:pt x="236" y="5"/>
                </a:cubicBezTo>
                <a:cubicBezTo>
                  <a:pt x="212" y="10"/>
                  <a:pt x="203" y="56"/>
                  <a:pt x="179" y="61"/>
                </a:cubicBezTo>
                <a:cubicBezTo>
                  <a:pt x="155" y="66"/>
                  <a:pt x="122" y="19"/>
                  <a:pt x="94" y="33"/>
                </a:cubicBezTo>
                <a:cubicBezTo>
                  <a:pt x="66" y="47"/>
                  <a:pt x="18" y="118"/>
                  <a:pt x="9" y="146"/>
                </a:cubicBezTo>
                <a:cubicBezTo>
                  <a:pt x="0" y="174"/>
                  <a:pt x="19" y="188"/>
                  <a:pt x="38" y="203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4109" name="Freeform 13"/>
          <p:cNvSpPr>
            <a:spLocks/>
          </p:cNvSpPr>
          <p:nvPr/>
        </p:nvSpPr>
        <p:spPr bwMode="ltGray">
          <a:xfrm>
            <a:off x="2636838" y="549275"/>
            <a:ext cx="1377950" cy="1974850"/>
          </a:xfrm>
          <a:custGeom>
            <a:avLst/>
            <a:gdLst/>
            <a:ahLst/>
            <a:cxnLst>
              <a:cxn ang="0">
                <a:pos x="556" y="415"/>
              </a:cxn>
              <a:cxn ang="0">
                <a:pos x="669" y="330"/>
              </a:cxn>
              <a:cxn ang="0">
                <a:pos x="751" y="253"/>
              </a:cxn>
              <a:cxn ang="0">
                <a:pos x="811" y="131"/>
              </a:cxn>
              <a:cxn ang="0">
                <a:pos x="840" y="46"/>
              </a:cxn>
              <a:cxn ang="0">
                <a:pos x="868" y="18"/>
              </a:cxn>
              <a:cxn ang="0">
                <a:pos x="843" y="157"/>
              </a:cxn>
              <a:cxn ang="0">
                <a:pos x="840" y="358"/>
              </a:cxn>
              <a:cxn ang="0">
                <a:pos x="811" y="556"/>
              </a:cxn>
              <a:cxn ang="0">
                <a:pos x="726" y="783"/>
              </a:cxn>
              <a:cxn ang="0">
                <a:pos x="621" y="898"/>
              </a:cxn>
              <a:cxn ang="0">
                <a:pos x="605" y="907"/>
              </a:cxn>
              <a:cxn ang="0">
                <a:pos x="587" y="909"/>
              </a:cxn>
              <a:cxn ang="0">
                <a:pos x="540" y="890"/>
              </a:cxn>
              <a:cxn ang="0">
                <a:pos x="495" y="856"/>
              </a:cxn>
              <a:cxn ang="0">
                <a:pos x="447" y="793"/>
              </a:cxn>
              <a:cxn ang="0">
                <a:pos x="437" y="772"/>
              </a:cxn>
              <a:cxn ang="0">
                <a:pos x="430" y="738"/>
              </a:cxn>
              <a:cxn ang="0">
                <a:pos x="444" y="549"/>
              </a:cxn>
              <a:cxn ang="0">
                <a:pos x="528" y="358"/>
              </a:cxn>
              <a:cxn ang="0">
                <a:pos x="584" y="245"/>
              </a:cxn>
              <a:cxn ang="0">
                <a:pos x="698" y="131"/>
              </a:cxn>
              <a:cxn ang="0">
                <a:pos x="675" y="421"/>
              </a:cxn>
              <a:cxn ang="0">
                <a:pos x="669" y="585"/>
              </a:cxn>
              <a:cxn ang="0">
                <a:pos x="613" y="759"/>
              </a:cxn>
              <a:cxn ang="0">
                <a:pos x="584" y="812"/>
              </a:cxn>
              <a:cxn ang="0">
                <a:pos x="566" y="840"/>
              </a:cxn>
              <a:cxn ang="0">
                <a:pos x="447" y="937"/>
              </a:cxn>
              <a:cxn ang="0">
                <a:pos x="367" y="981"/>
              </a:cxn>
              <a:cxn ang="0">
                <a:pos x="301" y="1095"/>
              </a:cxn>
              <a:cxn ang="0">
                <a:pos x="219" y="1189"/>
              </a:cxn>
              <a:cxn ang="0">
                <a:pos x="131" y="1237"/>
              </a:cxn>
              <a:cxn ang="0">
                <a:pos x="11" y="1229"/>
              </a:cxn>
              <a:cxn ang="0">
                <a:pos x="64" y="1199"/>
              </a:cxn>
              <a:cxn ang="0">
                <a:pos x="159" y="1141"/>
              </a:cxn>
              <a:cxn ang="0">
                <a:pos x="273" y="1010"/>
              </a:cxn>
              <a:cxn ang="0">
                <a:pos x="375" y="893"/>
              </a:cxn>
              <a:cxn ang="0">
                <a:pos x="475" y="825"/>
              </a:cxn>
              <a:cxn ang="0">
                <a:pos x="531" y="805"/>
              </a:cxn>
              <a:cxn ang="0">
                <a:pos x="600" y="705"/>
              </a:cxn>
              <a:cxn ang="0">
                <a:pos x="631" y="501"/>
              </a:cxn>
              <a:cxn ang="0">
                <a:pos x="641" y="358"/>
              </a:cxn>
              <a:cxn ang="0">
                <a:pos x="659" y="237"/>
              </a:cxn>
              <a:cxn ang="0">
                <a:pos x="619" y="257"/>
              </a:cxn>
              <a:cxn ang="0">
                <a:pos x="512" y="467"/>
              </a:cxn>
              <a:cxn ang="0">
                <a:pos x="471" y="641"/>
              </a:cxn>
              <a:cxn ang="0">
                <a:pos x="479" y="777"/>
              </a:cxn>
              <a:cxn ang="0">
                <a:pos x="507" y="848"/>
              </a:cxn>
              <a:cxn ang="0">
                <a:pos x="518" y="856"/>
              </a:cxn>
              <a:cxn ang="0">
                <a:pos x="532" y="854"/>
              </a:cxn>
              <a:cxn ang="0">
                <a:pos x="641" y="812"/>
              </a:cxn>
              <a:cxn ang="0">
                <a:pos x="726" y="670"/>
              </a:cxn>
              <a:cxn ang="0">
                <a:pos x="783" y="500"/>
              </a:cxn>
              <a:cxn ang="0">
                <a:pos x="791" y="325"/>
              </a:cxn>
              <a:cxn ang="0">
                <a:pos x="787" y="249"/>
              </a:cxn>
              <a:cxn ang="0">
                <a:pos x="747" y="325"/>
              </a:cxn>
              <a:cxn ang="0">
                <a:pos x="703" y="357"/>
              </a:cxn>
              <a:cxn ang="0">
                <a:pos x="556" y="415"/>
              </a:cxn>
            </a:cxnLst>
            <a:rect l="0" t="0" r="r" b="b"/>
            <a:pathLst>
              <a:path w="868" h="1244">
                <a:moveTo>
                  <a:pt x="556" y="415"/>
                </a:moveTo>
                <a:cubicBezTo>
                  <a:pt x="551" y="410"/>
                  <a:pt x="637" y="357"/>
                  <a:pt x="669" y="330"/>
                </a:cubicBezTo>
                <a:cubicBezTo>
                  <a:pt x="701" y="303"/>
                  <a:pt x="727" y="286"/>
                  <a:pt x="751" y="253"/>
                </a:cubicBezTo>
                <a:cubicBezTo>
                  <a:pt x="775" y="220"/>
                  <a:pt x="796" y="165"/>
                  <a:pt x="811" y="131"/>
                </a:cubicBezTo>
                <a:cubicBezTo>
                  <a:pt x="826" y="97"/>
                  <a:pt x="831" y="65"/>
                  <a:pt x="840" y="46"/>
                </a:cubicBezTo>
                <a:cubicBezTo>
                  <a:pt x="849" y="27"/>
                  <a:pt x="868" y="0"/>
                  <a:pt x="868" y="18"/>
                </a:cubicBezTo>
                <a:cubicBezTo>
                  <a:pt x="868" y="36"/>
                  <a:pt x="848" y="100"/>
                  <a:pt x="843" y="157"/>
                </a:cubicBezTo>
                <a:cubicBezTo>
                  <a:pt x="838" y="214"/>
                  <a:pt x="845" y="292"/>
                  <a:pt x="840" y="358"/>
                </a:cubicBezTo>
                <a:cubicBezTo>
                  <a:pt x="835" y="424"/>
                  <a:pt x="830" y="485"/>
                  <a:pt x="811" y="556"/>
                </a:cubicBezTo>
                <a:cubicBezTo>
                  <a:pt x="792" y="627"/>
                  <a:pt x="758" y="726"/>
                  <a:pt x="726" y="783"/>
                </a:cubicBezTo>
                <a:cubicBezTo>
                  <a:pt x="694" y="840"/>
                  <a:pt x="641" y="877"/>
                  <a:pt x="621" y="898"/>
                </a:cubicBezTo>
                <a:cubicBezTo>
                  <a:pt x="601" y="919"/>
                  <a:pt x="611" y="905"/>
                  <a:pt x="605" y="907"/>
                </a:cubicBezTo>
                <a:cubicBezTo>
                  <a:pt x="599" y="909"/>
                  <a:pt x="598" y="912"/>
                  <a:pt x="587" y="909"/>
                </a:cubicBezTo>
                <a:cubicBezTo>
                  <a:pt x="576" y="906"/>
                  <a:pt x="555" y="899"/>
                  <a:pt x="540" y="890"/>
                </a:cubicBezTo>
                <a:cubicBezTo>
                  <a:pt x="525" y="881"/>
                  <a:pt x="511" y="872"/>
                  <a:pt x="495" y="856"/>
                </a:cubicBezTo>
                <a:cubicBezTo>
                  <a:pt x="479" y="840"/>
                  <a:pt x="457" y="807"/>
                  <a:pt x="447" y="793"/>
                </a:cubicBezTo>
                <a:cubicBezTo>
                  <a:pt x="437" y="779"/>
                  <a:pt x="440" y="781"/>
                  <a:pt x="437" y="772"/>
                </a:cubicBezTo>
                <a:cubicBezTo>
                  <a:pt x="434" y="763"/>
                  <a:pt x="429" y="775"/>
                  <a:pt x="430" y="738"/>
                </a:cubicBezTo>
                <a:cubicBezTo>
                  <a:pt x="431" y="701"/>
                  <a:pt x="428" y="612"/>
                  <a:pt x="444" y="549"/>
                </a:cubicBezTo>
                <a:cubicBezTo>
                  <a:pt x="460" y="486"/>
                  <a:pt x="505" y="409"/>
                  <a:pt x="528" y="358"/>
                </a:cubicBezTo>
                <a:cubicBezTo>
                  <a:pt x="551" y="307"/>
                  <a:pt x="556" y="283"/>
                  <a:pt x="584" y="245"/>
                </a:cubicBezTo>
                <a:cubicBezTo>
                  <a:pt x="612" y="207"/>
                  <a:pt x="683" y="102"/>
                  <a:pt x="698" y="131"/>
                </a:cubicBezTo>
                <a:cubicBezTo>
                  <a:pt x="713" y="160"/>
                  <a:pt x="680" y="345"/>
                  <a:pt x="675" y="421"/>
                </a:cubicBezTo>
                <a:cubicBezTo>
                  <a:pt x="670" y="497"/>
                  <a:pt x="679" y="529"/>
                  <a:pt x="669" y="585"/>
                </a:cubicBezTo>
                <a:cubicBezTo>
                  <a:pt x="659" y="641"/>
                  <a:pt x="627" y="721"/>
                  <a:pt x="613" y="759"/>
                </a:cubicBezTo>
                <a:cubicBezTo>
                  <a:pt x="599" y="797"/>
                  <a:pt x="592" y="799"/>
                  <a:pt x="584" y="812"/>
                </a:cubicBezTo>
                <a:cubicBezTo>
                  <a:pt x="576" y="825"/>
                  <a:pt x="589" y="819"/>
                  <a:pt x="566" y="840"/>
                </a:cubicBezTo>
                <a:cubicBezTo>
                  <a:pt x="543" y="861"/>
                  <a:pt x="480" y="913"/>
                  <a:pt x="447" y="937"/>
                </a:cubicBezTo>
                <a:cubicBezTo>
                  <a:pt x="414" y="961"/>
                  <a:pt x="391" y="955"/>
                  <a:pt x="367" y="981"/>
                </a:cubicBezTo>
                <a:cubicBezTo>
                  <a:pt x="343" y="1007"/>
                  <a:pt x="326" y="1060"/>
                  <a:pt x="301" y="1095"/>
                </a:cubicBezTo>
                <a:cubicBezTo>
                  <a:pt x="276" y="1130"/>
                  <a:pt x="247" y="1165"/>
                  <a:pt x="219" y="1189"/>
                </a:cubicBezTo>
                <a:cubicBezTo>
                  <a:pt x="191" y="1213"/>
                  <a:pt x="166" y="1230"/>
                  <a:pt x="131" y="1237"/>
                </a:cubicBezTo>
                <a:cubicBezTo>
                  <a:pt x="96" y="1244"/>
                  <a:pt x="22" y="1235"/>
                  <a:pt x="11" y="1229"/>
                </a:cubicBezTo>
                <a:cubicBezTo>
                  <a:pt x="0" y="1223"/>
                  <a:pt x="39" y="1214"/>
                  <a:pt x="64" y="1199"/>
                </a:cubicBezTo>
                <a:cubicBezTo>
                  <a:pt x="89" y="1184"/>
                  <a:pt x="124" y="1172"/>
                  <a:pt x="159" y="1141"/>
                </a:cubicBezTo>
                <a:cubicBezTo>
                  <a:pt x="194" y="1110"/>
                  <a:pt x="237" y="1051"/>
                  <a:pt x="273" y="1010"/>
                </a:cubicBezTo>
                <a:cubicBezTo>
                  <a:pt x="309" y="969"/>
                  <a:pt x="341" y="924"/>
                  <a:pt x="375" y="893"/>
                </a:cubicBezTo>
                <a:cubicBezTo>
                  <a:pt x="409" y="862"/>
                  <a:pt x="449" y="840"/>
                  <a:pt x="475" y="825"/>
                </a:cubicBezTo>
                <a:cubicBezTo>
                  <a:pt x="501" y="810"/>
                  <a:pt x="510" y="825"/>
                  <a:pt x="531" y="805"/>
                </a:cubicBezTo>
                <a:cubicBezTo>
                  <a:pt x="552" y="785"/>
                  <a:pt x="583" y="756"/>
                  <a:pt x="600" y="705"/>
                </a:cubicBezTo>
                <a:cubicBezTo>
                  <a:pt x="617" y="654"/>
                  <a:pt x="624" y="559"/>
                  <a:pt x="631" y="501"/>
                </a:cubicBezTo>
                <a:cubicBezTo>
                  <a:pt x="638" y="443"/>
                  <a:pt x="636" y="402"/>
                  <a:pt x="641" y="358"/>
                </a:cubicBezTo>
                <a:cubicBezTo>
                  <a:pt x="646" y="314"/>
                  <a:pt x="663" y="254"/>
                  <a:pt x="659" y="237"/>
                </a:cubicBezTo>
                <a:cubicBezTo>
                  <a:pt x="655" y="220"/>
                  <a:pt x="643" y="219"/>
                  <a:pt x="619" y="257"/>
                </a:cubicBezTo>
                <a:cubicBezTo>
                  <a:pt x="595" y="295"/>
                  <a:pt x="537" y="403"/>
                  <a:pt x="512" y="467"/>
                </a:cubicBezTo>
                <a:cubicBezTo>
                  <a:pt x="487" y="531"/>
                  <a:pt x="477" y="589"/>
                  <a:pt x="471" y="641"/>
                </a:cubicBezTo>
                <a:cubicBezTo>
                  <a:pt x="465" y="693"/>
                  <a:pt x="473" y="743"/>
                  <a:pt x="479" y="777"/>
                </a:cubicBezTo>
                <a:cubicBezTo>
                  <a:pt x="485" y="811"/>
                  <a:pt x="501" y="835"/>
                  <a:pt x="507" y="848"/>
                </a:cubicBezTo>
                <a:cubicBezTo>
                  <a:pt x="513" y="861"/>
                  <a:pt x="514" y="855"/>
                  <a:pt x="518" y="856"/>
                </a:cubicBezTo>
                <a:cubicBezTo>
                  <a:pt x="522" y="857"/>
                  <a:pt x="512" y="861"/>
                  <a:pt x="532" y="854"/>
                </a:cubicBezTo>
                <a:cubicBezTo>
                  <a:pt x="552" y="847"/>
                  <a:pt x="609" y="843"/>
                  <a:pt x="641" y="812"/>
                </a:cubicBezTo>
                <a:cubicBezTo>
                  <a:pt x="673" y="781"/>
                  <a:pt x="702" y="722"/>
                  <a:pt x="726" y="670"/>
                </a:cubicBezTo>
                <a:cubicBezTo>
                  <a:pt x="750" y="618"/>
                  <a:pt x="772" y="557"/>
                  <a:pt x="783" y="500"/>
                </a:cubicBezTo>
                <a:cubicBezTo>
                  <a:pt x="794" y="443"/>
                  <a:pt x="790" y="367"/>
                  <a:pt x="791" y="325"/>
                </a:cubicBezTo>
                <a:cubicBezTo>
                  <a:pt x="792" y="283"/>
                  <a:pt x="794" y="249"/>
                  <a:pt x="787" y="249"/>
                </a:cubicBezTo>
                <a:cubicBezTo>
                  <a:pt x="780" y="249"/>
                  <a:pt x="761" y="307"/>
                  <a:pt x="747" y="325"/>
                </a:cubicBezTo>
                <a:cubicBezTo>
                  <a:pt x="733" y="343"/>
                  <a:pt x="735" y="342"/>
                  <a:pt x="703" y="357"/>
                </a:cubicBezTo>
                <a:cubicBezTo>
                  <a:pt x="671" y="372"/>
                  <a:pt x="587" y="403"/>
                  <a:pt x="556" y="415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4110" name="Freeform 14"/>
          <p:cNvSpPr>
            <a:spLocks/>
          </p:cNvSpPr>
          <p:nvPr/>
        </p:nvSpPr>
        <p:spPr bwMode="ltGray">
          <a:xfrm>
            <a:off x="4437063" y="1403350"/>
            <a:ext cx="182562" cy="228600"/>
          </a:xfrm>
          <a:custGeom>
            <a:avLst/>
            <a:gdLst/>
            <a:ahLst/>
            <a:cxnLst>
              <a:cxn ang="0">
                <a:pos x="87" y="2"/>
              </a:cxn>
              <a:cxn ang="0">
                <a:pos x="92" y="45"/>
              </a:cxn>
              <a:cxn ang="0">
                <a:pos x="86" y="74"/>
              </a:cxn>
              <a:cxn ang="0">
                <a:pos x="60" y="75"/>
              </a:cxn>
              <a:cxn ang="0">
                <a:pos x="42" y="95"/>
              </a:cxn>
              <a:cxn ang="0">
                <a:pos x="30" y="115"/>
              </a:cxn>
              <a:cxn ang="0">
                <a:pos x="15" y="86"/>
              </a:cxn>
              <a:cxn ang="0">
                <a:pos x="21" y="51"/>
              </a:cxn>
              <a:cxn ang="0">
                <a:pos x="2" y="87"/>
              </a:cxn>
              <a:cxn ang="0">
                <a:pos x="8" y="126"/>
              </a:cxn>
              <a:cxn ang="0">
                <a:pos x="30" y="143"/>
              </a:cxn>
              <a:cxn ang="0">
                <a:pos x="51" y="117"/>
              </a:cxn>
              <a:cxn ang="0">
                <a:pos x="66" y="95"/>
              </a:cxn>
              <a:cxn ang="0">
                <a:pos x="87" y="115"/>
              </a:cxn>
              <a:cxn ang="0">
                <a:pos x="115" y="58"/>
              </a:cxn>
              <a:cxn ang="0">
                <a:pos x="87" y="2"/>
              </a:cxn>
            </a:cxnLst>
            <a:rect l="0" t="0" r="r" b="b"/>
            <a:pathLst>
              <a:path w="115" h="144">
                <a:moveTo>
                  <a:pt x="87" y="2"/>
                </a:moveTo>
                <a:cubicBezTo>
                  <a:pt x="83" y="0"/>
                  <a:pt x="92" y="33"/>
                  <a:pt x="92" y="45"/>
                </a:cubicBezTo>
                <a:cubicBezTo>
                  <a:pt x="92" y="57"/>
                  <a:pt x="91" y="69"/>
                  <a:pt x="86" y="74"/>
                </a:cubicBezTo>
                <a:cubicBezTo>
                  <a:pt x="81" y="79"/>
                  <a:pt x="67" y="72"/>
                  <a:pt x="60" y="75"/>
                </a:cubicBezTo>
                <a:cubicBezTo>
                  <a:pt x="53" y="78"/>
                  <a:pt x="47" y="88"/>
                  <a:pt x="42" y="95"/>
                </a:cubicBezTo>
                <a:cubicBezTo>
                  <a:pt x="37" y="102"/>
                  <a:pt x="34" y="116"/>
                  <a:pt x="30" y="115"/>
                </a:cubicBezTo>
                <a:cubicBezTo>
                  <a:pt x="26" y="114"/>
                  <a:pt x="16" y="97"/>
                  <a:pt x="15" y="86"/>
                </a:cubicBezTo>
                <a:cubicBezTo>
                  <a:pt x="14" y="75"/>
                  <a:pt x="23" y="51"/>
                  <a:pt x="21" y="51"/>
                </a:cubicBezTo>
                <a:cubicBezTo>
                  <a:pt x="19" y="51"/>
                  <a:pt x="4" y="75"/>
                  <a:pt x="2" y="87"/>
                </a:cubicBezTo>
                <a:cubicBezTo>
                  <a:pt x="0" y="99"/>
                  <a:pt x="3" y="117"/>
                  <a:pt x="8" y="126"/>
                </a:cubicBezTo>
                <a:cubicBezTo>
                  <a:pt x="13" y="135"/>
                  <a:pt x="23" y="144"/>
                  <a:pt x="30" y="143"/>
                </a:cubicBezTo>
                <a:cubicBezTo>
                  <a:pt x="37" y="142"/>
                  <a:pt x="45" y="125"/>
                  <a:pt x="51" y="117"/>
                </a:cubicBezTo>
                <a:cubicBezTo>
                  <a:pt x="57" y="109"/>
                  <a:pt x="60" y="95"/>
                  <a:pt x="66" y="95"/>
                </a:cubicBezTo>
                <a:cubicBezTo>
                  <a:pt x="72" y="95"/>
                  <a:pt x="79" y="121"/>
                  <a:pt x="87" y="115"/>
                </a:cubicBezTo>
                <a:cubicBezTo>
                  <a:pt x="95" y="109"/>
                  <a:pt x="115" y="77"/>
                  <a:pt x="115" y="58"/>
                </a:cubicBezTo>
                <a:cubicBezTo>
                  <a:pt x="115" y="39"/>
                  <a:pt x="92" y="4"/>
                  <a:pt x="87" y="2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4111" name="Freeform 15"/>
          <p:cNvSpPr>
            <a:spLocks/>
          </p:cNvSpPr>
          <p:nvPr/>
        </p:nvSpPr>
        <p:spPr bwMode="ltGray">
          <a:xfrm>
            <a:off x="3446463" y="638175"/>
            <a:ext cx="182562" cy="228600"/>
          </a:xfrm>
          <a:custGeom>
            <a:avLst/>
            <a:gdLst/>
            <a:ahLst/>
            <a:cxnLst>
              <a:cxn ang="0">
                <a:pos x="87" y="2"/>
              </a:cxn>
              <a:cxn ang="0">
                <a:pos x="92" y="45"/>
              </a:cxn>
              <a:cxn ang="0">
                <a:pos x="86" y="74"/>
              </a:cxn>
              <a:cxn ang="0">
                <a:pos x="60" y="75"/>
              </a:cxn>
              <a:cxn ang="0">
                <a:pos x="42" y="95"/>
              </a:cxn>
              <a:cxn ang="0">
                <a:pos x="30" y="115"/>
              </a:cxn>
              <a:cxn ang="0">
                <a:pos x="15" y="86"/>
              </a:cxn>
              <a:cxn ang="0">
                <a:pos x="21" y="51"/>
              </a:cxn>
              <a:cxn ang="0">
                <a:pos x="2" y="87"/>
              </a:cxn>
              <a:cxn ang="0">
                <a:pos x="8" y="126"/>
              </a:cxn>
              <a:cxn ang="0">
                <a:pos x="30" y="143"/>
              </a:cxn>
              <a:cxn ang="0">
                <a:pos x="51" y="117"/>
              </a:cxn>
              <a:cxn ang="0">
                <a:pos x="66" y="95"/>
              </a:cxn>
              <a:cxn ang="0">
                <a:pos x="87" y="115"/>
              </a:cxn>
              <a:cxn ang="0">
                <a:pos x="115" y="58"/>
              </a:cxn>
              <a:cxn ang="0">
                <a:pos x="87" y="2"/>
              </a:cxn>
            </a:cxnLst>
            <a:rect l="0" t="0" r="r" b="b"/>
            <a:pathLst>
              <a:path w="115" h="144">
                <a:moveTo>
                  <a:pt x="87" y="2"/>
                </a:moveTo>
                <a:cubicBezTo>
                  <a:pt x="83" y="0"/>
                  <a:pt x="92" y="33"/>
                  <a:pt x="92" y="45"/>
                </a:cubicBezTo>
                <a:cubicBezTo>
                  <a:pt x="92" y="57"/>
                  <a:pt x="91" y="69"/>
                  <a:pt x="86" y="74"/>
                </a:cubicBezTo>
                <a:cubicBezTo>
                  <a:pt x="81" y="79"/>
                  <a:pt x="67" y="72"/>
                  <a:pt x="60" y="75"/>
                </a:cubicBezTo>
                <a:cubicBezTo>
                  <a:pt x="53" y="78"/>
                  <a:pt x="47" y="88"/>
                  <a:pt x="42" y="95"/>
                </a:cubicBezTo>
                <a:cubicBezTo>
                  <a:pt x="37" y="102"/>
                  <a:pt x="34" y="116"/>
                  <a:pt x="30" y="115"/>
                </a:cubicBezTo>
                <a:cubicBezTo>
                  <a:pt x="26" y="114"/>
                  <a:pt x="16" y="97"/>
                  <a:pt x="15" y="86"/>
                </a:cubicBezTo>
                <a:cubicBezTo>
                  <a:pt x="14" y="75"/>
                  <a:pt x="23" y="51"/>
                  <a:pt x="21" y="51"/>
                </a:cubicBezTo>
                <a:cubicBezTo>
                  <a:pt x="19" y="51"/>
                  <a:pt x="4" y="75"/>
                  <a:pt x="2" y="87"/>
                </a:cubicBezTo>
                <a:cubicBezTo>
                  <a:pt x="0" y="99"/>
                  <a:pt x="3" y="117"/>
                  <a:pt x="8" y="126"/>
                </a:cubicBezTo>
                <a:cubicBezTo>
                  <a:pt x="13" y="135"/>
                  <a:pt x="23" y="144"/>
                  <a:pt x="30" y="143"/>
                </a:cubicBezTo>
                <a:cubicBezTo>
                  <a:pt x="37" y="142"/>
                  <a:pt x="45" y="125"/>
                  <a:pt x="51" y="117"/>
                </a:cubicBezTo>
                <a:cubicBezTo>
                  <a:pt x="57" y="109"/>
                  <a:pt x="60" y="95"/>
                  <a:pt x="66" y="95"/>
                </a:cubicBezTo>
                <a:cubicBezTo>
                  <a:pt x="72" y="95"/>
                  <a:pt x="79" y="121"/>
                  <a:pt x="87" y="115"/>
                </a:cubicBezTo>
                <a:cubicBezTo>
                  <a:pt x="95" y="109"/>
                  <a:pt x="115" y="77"/>
                  <a:pt x="115" y="58"/>
                </a:cubicBezTo>
                <a:cubicBezTo>
                  <a:pt x="115" y="39"/>
                  <a:pt x="92" y="4"/>
                  <a:pt x="87" y="2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4112" name="Freeform 16"/>
          <p:cNvSpPr>
            <a:spLocks/>
          </p:cNvSpPr>
          <p:nvPr/>
        </p:nvSpPr>
        <p:spPr bwMode="ltGray">
          <a:xfrm>
            <a:off x="2478088" y="2406650"/>
            <a:ext cx="74612" cy="501650"/>
          </a:xfrm>
          <a:custGeom>
            <a:avLst/>
            <a:gdLst/>
            <a:ahLst/>
            <a:cxnLst>
              <a:cxn ang="0">
                <a:pos x="15" y="20"/>
              </a:cxn>
              <a:cxn ang="0">
                <a:pos x="40" y="148"/>
              </a:cxn>
              <a:cxn ang="0">
                <a:pos x="43" y="219"/>
              </a:cxn>
              <a:cxn ang="0">
                <a:pos x="13" y="316"/>
              </a:cxn>
              <a:cxn ang="0">
                <a:pos x="25" y="221"/>
              </a:cxn>
              <a:cxn ang="0">
                <a:pos x="22" y="164"/>
              </a:cxn>
              <a:cxn ang="0">
                <a:pos x="1" y="49"/>
              </a:cxn>
              <a:cxn ang="0">
                <a:pos x="15" y="20"/>
              </a:cxn>
            </a:cxnLst>
            <a:rect l="0" t="0" r="r" b="b"/>
            <a:pathLst>
              <a:path w="47" h="316">
                <a:moveTo>
                  <a:pt x="15" y="20"/>
                </a:moveTo>
                <a:cubicBezTo>
                  <a:pt x="21" y="36"/>
                  <a:pt x="35" y="115"/>
                  <a:pt x="40" y="148"/>
                </a:cubicBezTo>
                <a:cubicBezTo>
                  <a:pt x="45" y="181"/>
                  <a:pt x="47" y="191"/>
                  <a:pt x="43" y="219"/>
                </a:cubicBezTo>
                <a:cubicBezTo>
                  <a:pt x="39" y="247"/>
                  <a:pt x="16" y="316"/>
                  <a:pt x="13" y="316"/>
                </a:cubicBezTo>
                <a:cubicBezTo>
                  <a:pt x="10" y="316"/>
                  <a:pt x="23" y="246"/>
                  <a:pt x="25" y="221"/>
                </a:cubicBezTo>
                <a:cubicBezTo>
                  <a:pt x="27" y="196"/>
                  <a:pt x="26" y="193"/>
                  <a:pt x="22" y="164"/>
                </a:cubicBezTo>
                <a:cubicBezTo>
                  <a:pt x="18" y="135"/>
                  <a:pt x="2" y="73"/>
                  <a:pt x="1" y="49"/>
                </a:cubicBezTo>
                <a:cubicBezTo>
                  <a:pt x="0" y="25"/>
                  <a:pt x="9" y="0"/>
                  <a:pt x="15" y="20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>
              <a:solidFill>
                <a:prstClr val="black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302125" y="4598988"/>
            <a:ext cx="1065213" cy="887412"/>
            <a:chOff x="493" y="1555"/>
            <a:chExt cx="525" cy="480"/>
          </a:xfrm>
        </p:grpSpPr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493" y="1555"/>
              <a:ext cx="525" cy="480"/>
            </a:xfrm>
            <a:custGeom>
              <a:avLst/>
              <a:gdLst/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565" y="1620"/>
              <a:ext cx="382" cy="350"/>
            </a:xfrm>
            <a:custGeom>
              <a:avLst/>
              <a:gdLst/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621" y="1629"/>
              <a:ext cx="270" cy="33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722" y="1752"/>
              <a:ext cx="68" cy="8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22288" y="2573338"/>
            <a:ext cx="1065212" cy="887412"/>
            <a:chOff x="493" y="1555"/>
            <a:chExt cx="525" cy="480"/>
          </a:xfrm>
        </p:grpSpPr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493" y="1555"/>
              <a:ext cx="525" cy="480"/>
            </a:xfrm>
            <a:custGeom>
              <a:avLst/>
              <a:gdLst/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565" y="1620"/>
              <a:ext cx="382" cy="350"/>
            </a:xfrm>
            <a:custGeom>
              <a:avLst/>
              <a:gdLst/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621" y="1629"/>
              <a:ext cx="270" cy="33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722" y="1752"/>
              <a:ext cx="68" cy="8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057900" y="1628775"/>
            <a:ext cx="1065213" cy="887413"/>
            <a:chOff x="493" y="1555"/>
            <a:chExt cx="525" cy="480"/>
          </a:xfrm>
        </p:grpSpPr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493" y="1555"/>
              <a:ext cx="525" cy="480"/>
            </a:xfrm>
            <a:custGeom>
              <a:avLst/>
              <a:gdLst/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565" y="1620"/>
              <a:ext cx="382" cy="350"/>
            </a:xfrm>
            <a:custGeom>
              <a:avLst/>
              <a:gdLst/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621" y="1629"/>
              <a:ext cx="270" cy="33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722" y="1752"/>
              <a:ext cx="68" cy="8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999266"/>
      </p:ext>
    </p:extLst>
  </p:cSld>
  <p:clrMapOvr>
    <a:masterClrMapping/>
  </p:clrMapOvr>
  <p:transition spd="slow" advClick="0" advTm="10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599 -0.07615 C 0.15538 -0.03449 0.15087 0.00718 0.12101 0.04236 C 0.09115 0.07755 0.03281 0.11991 -0.01927 0.13496 C -0.07135 0.15 -0.15625 0.12107 -0.19149 0.13311 C -0.22674 0.14514 -0.22292 0.17176 -0.23038 0.20718 C -0.23785 0.24236 -0.23472 0.31459 -0.23594 0.34422 C -0.23715 0.37385 -0.23715 0.37963 -0.23733 0.38496 " pathEditMode="relative" ptsTypes="aaaaa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8455 0.11922 L 0.08455 0.1585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6233 -0.14097 C -0.06406 -0.08564 -0.06563 -0.03009 -0.07205 -0.00023 C -0.07847 0.02963 -0.08177 0.02639 -0.10122 0.03866 C -0.12066 0.05093 -0.16042 0.04861 -0.18872 0.07385 C -0.21701 0.09908 -0.2408 0.16389 -0.27066 0.19051 C -0.30052 0.21713 -0.34688 0.23102 -0.36788 0.23311 C -0.38889 0.23519 -0.39167 0.21621 -0.39705 0.20348 C -0.40243 0.19074 -0.39931 0.16482 -0.39983 0.15718 " pathEditMode="fixed" ptsTypes="aaaaaaaA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1927 -0.05949 C -0.12622 -0.05301 -0.13299 -0.04652 -0.13455 -0.04467 " pathEditMode="relative" ptsTypes="aA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2708 -0.10416 L -0.12708 -0.0777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5399 -0.15578 C -0.15573 -0.11736 -0.15729 -0.0787 -0.16094 -0.05393 C -0.16458 -0.02916 -0.1651 -0.02129 -0.17622 -0.00764 C -0.18733 0.00602 -0.21424 0.01389 -0.2276 0.02755 C -0.24097 0.04121 -0.24722 0.05926 -0.25677 0.07385 C -0.26632 0.0882 -0.2776 0.10764 -0.28455 0.11459 C -0.29149 0.1213 -0.29497 0.11783 -0.29844 0.11459 " pathEditMode="relative" ptsTypes="aaaaaaA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1649 -0.07777 L -0.23542 -0.07662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9358 -0.01319 C -0.28628 -0.02477 -0.27899 -0.03611 -0.26927 -0.03912 C -0.25955 -0.04213 -0.23333 -0.03935 -0.23524 -0.03171 C -0.23715 -0.02407 -0.27118 -0.00648 -0.28108 0.00625 C -0.29097 0.01898 -0.29306 0.03658 -0.29497 0.04422 C -0.29688 0.05186 -0.29375 0.05047 -0.29219 0.05162 C -0.29063 0.05278 -0.26858 0.04005 -0.28524 0.05162 C -0.30191 0.0632 -0.35295 0.08959 -0.39219 0.12107 C -0.43142 0.15255 -0.49028 0.19769 -0.52066 0.24051 C -0.55104 0.28334 -0.56684 0.33172 -0.57413 0.37848 C -0.58142 0.42523 -0.57865 0.4801 -0.56441 0.52107 C -0.55017 0.56204 -0.50104 0.60718 -0.48872 0.62477 " pathEditMode="relative" ptsTypes="aaaaaaaaaaaA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276 0.04051 C -0.33663 0.03773 -0.34531 0.03473 -0.34861 0.0338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0816 -0.18541 C -0.31111 -0.16412 -0.31441 -0.08796 -0.32622 -0.05625 C -0.33802 -0.02453 -0.36563 -0.01319 -0.37899 0.00486 C -0.39236 0.02292 -0.39896 0.04352 -0.40608 0.05209 C -0.41319 0.06065 -0.4184 0.05533 -0.4217 0.05625 " pathEditMode="relative" rAng="0" ptsTypes="aaaaa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2795 -0.20069 C -0.33021 -0.19953 -0.33924 -0.1949 -0.34149 -0.19375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092 -0.19375 C -0.20382 -0.2037 -0.19844 -0.21365 -0.18733 -0.21319 C -0.17622 -0.21273 -0.12292 -0.21551 -0.14253 -0.19097 C -0.16215 -0.16643 -0.25122 -0.08588 -0.30503 -0.06597 C -0.35885 -0.04606 -0.4349 -0.07152 -0.46545 -0.07176 C -0.49601 -0.07199 -0.48333 -0.07662 -0.48837 -0.06736 C -0.4934 -0.0581 -0.48576 -0.02916 -0.49566 -0.01597 C -0.50556 -0.00277 -0.53542 -0.02986 -0.54774 0.01181 C -0.56007 0.05324 -0.56493 0.14375 -0.56962 0.23403 " pathEditMode="relative" ptsTypes="aaaaaaaaA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42483 0.0132 C -0.44045 0.01945 -0.45608 0.02593 -0.46233 0.02848 " pathEditMode="relative" ptsTypes="aA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44705 0.06459 C -0.44705 0.08264 -0.44688 0.10093 -0.44705 0.10903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31" presetClass="entr" presetSubtype="0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 animBg="1"/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47" y="297317"/>
            <a:ext cx="2284317" cy="27185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76873" y="836712"/>
            <a:ext cx="28504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6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هذا</a:t>
            </a:r>
            <a:r>
              <a:rPr lang="fa-IR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طالب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88024" y="4149080"/>
            <a:ext cx="36679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6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هذانِ</a:t>
            </a:r>
            <a:r>
              <a:rPr lang="fa-IR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طالب</a:t>
            </a:r>
            <a:r>
              <a:rPr lang="fa-IR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انِ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590776"/>
            <a:ext cx="2284317" cy="27185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73016"/>
            <a:ext cx="2284317" cy="271854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148064" y="1996391"/>
            <a:ext cx="3307952" cy="836066"/>
            <a:chOff x="5148064" y="1996391"/>
            <a:chExt cx="3307952" cy="836066"/>
          </a:xfrm>
        </p:grpSpPr>
        <p:sp>
          <p:nvSpPr>
            <p:cNvPr id="2" name="Minus 1"/>
            <p:cNvSpPr/>
            <p:nvPr/>
          </p:nvSpPr>
          <p:spPr>
            <a:xfrm>
              <a:off x="5148064" y="1996391"/>
              <a:ext cx="3307952" cy="45719"/>
            </a:xfrm>
            <a:prstGeom prst="mathMinus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834061" y="2186126"/>
              <a:ext cx="190629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9900"/>
                  </a:solidFill>
                  <a:effectLst/>
                  <a:cs typeface="2  Titr" panose="00000700000000000000" pitchFamily="2" charset="-78"/>
                </a:rPr>
                <a:t>مفرد مذکّر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9900"/>
                </a:solidFill>
                <a:effectLst/>
                <a:cs typeface="2  Titr" panose="00000700000000000000" pitchFamily="2" charset="-7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27984" y="5395905"/>
            <a:ext cx="4061063" cy="960993"/>
            <a:chOff x="4427984" y="5395905"/>
            <a:chExt cx="4061063" cy="960993"/>
          </a:xfrm>
        </p:grpSpPr>
        <p:sp>
          <p:nvSpPr>
            <p:cNvPr id="9" name="Minus 8"/>
            <p:cNvSpPr/>
            <p:nvPr/>
          </p:nvSpPr>
          <p:spPr>
            <a:xfrm>
              <a:off x="4427984" y="5395905"/>
              <a:ext cx="4061063" cy="121327"/>
            </a:xfrm>
            <a:prstGeom prst="mathMinus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74193" y="5710567"/>
              <a:ext cx="193674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9900"/>
                  </a:solidFill>
                  <a:effectLst/>
                  <a:cs typeface="2  Titr" panose="00000700000000000000" pitchFamily="2" charset="-78"/>
                </a:rPr>
                <a:t>مثنّی مذکّر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9900"/>
                </a:solidFill>
                <a:effectLst/>
                <a:cs typeface="2 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670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021975" y="476672"/>
            <a:ext cx="27382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6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هذِهِ</a:t>
            </a:r>
            <a:r>
              <a:rPr lang="fa-IR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</a:t>
            </a:r>
            <a:r>
              <a:rPr lang="fa-IR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fra Light" pitchFamily="2" charset="-78"/>
              </a:rPr>
              <a:t>طالب</a:t>
            </a:r>
            <a:r>
              <a:rPr lang="fa-IR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fra Light" pitchFamily="2" charset="-78"/>
              </a:rPr>
              <a:t>ة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fra Light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62409"/>
            <a:ext cx="1584176" cy="23587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Rectangle 24"/>
          <p:cNvSpPr/>
          <p:nvPr/>
        </p:nvSpPr>
        <p:spPr>
          <a:xfrm>
            <a:off x="4709476" y="4316903"/>
            <a:ext cx="38795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6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هاتانِ</a:t>
            </a:r>
            <a:r>
              <a:rPr lang="fa-IR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طالبت</a:t>
            </a:r>
            <a:r>
              <a:rPr lang="fa-IR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انِ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2" y="3737688"/>
            <a:ext cx="1584176" cy="23587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37688"/>
            <a:ext cx="1584176" cy="23587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5148064" y="1985101"/>
            <a:ext cx="3307952" cy="836066"/>
            <a:chOff x="5148064" y="1996391"/>
            <a:chExt cx="3307952" cy="836066"/>
          </a:xfrm>
        </p:grpSpPr>
        <p:sp>
          <p:nvSpPr>
            <p:cNvPr id="8" name="Minus 7"/>
            <p:cNvSpPr/>
            <p:nvPr/>
          </p:nvSpPr>
          <p:spPr>
            <a:xfrm>
              <a:off x="5148064" y="1996391"/>
              <a:ext cx="3307952" cy="45719"/>
            </a:xfrm>
            <a:prstGeom prst="mathMinus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831657" y="2186126"/>
              <a:ext cx="191110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9900"/>
                  </a:solidFill>
                  <a:effectLst/>
                  <a:cs typeface="2  Titr" panose="00000700000000000000" pitchFamily="2" charset="-78"/>
                </a:rPr>
                <a:t>مفرد مؤنّث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9900"/>
                </a:solidFill>
                <a:effectLst/>
                <a:cs typeface="2  Titr" panose="00000700000000000000" pitchFamily="2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27984" y="5492343"/>
            <a:ext cx="4061063" cy="960993"/>
            <a:chOff x="4427984" y="5395905"/>
            <a:chExt cx="4061063" cy="960993"/>
          </a:xfrm>
        </p:grpSpPr>
        <p:sp>
          <p:nvSpPr>
            <p:cNvPr id="11" name="Minus 10"/>
            <p:cNvSpPr/>
            <p:nvPr/>
          </p:nvSpPr>
          <p:spPr>
            <a:xfrm>
              <a:off x="4427984" y="5395905"/>
              <a:ext cx="4061063" cy="121327"/>
            </a:xfrm>
            <a:prstGeom prst="mathMinus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71789" y="5710567"/>
              <a:ext cx="194155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9900"/>
                  </a:solidFill>
                  <a:effectLst/>
                  <a:cs typeface="2  Titr" panose="00000700000000000000" pitchFamily="2" charset="-78"/>
                </a:rPr>
                <a:t>مثنّی مؤنّث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9900"/>
                </a:solidFill>
                <a:effectLst/>
                <a:cs typeface="2 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592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5993" y="116632"/>
            <a:ext cx="30139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جمع مذکر سالم</a:t>
            </a:r>
          </a:p>
          <a:p>
            <a:pPr algn="ctr"/>
            <a:endParaRPr lang="en-US" sz="4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189" y="952372"/>
            <a:ext cx="87815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جمع: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اسمی است که در مورد چند شخص یا چند </a:t>
            </a:r>
          </a:p>
          <a:p>
            <a:pPr algn="ctr"/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چیز بکار می رود.</a:t>
            </a:r>
            <a:endParaRPr lang="en-US" sz="4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918" y="2537609"/>
            <a:ext cx="8711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اگر به آخر اسم مفرد مذکر علامت های «</a:t>
            </a:r>
            <a:r>
              <a:rPr lang="fa-IR" sz="4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ونََ</a:t>
            </a:r>
            <a:r>
              <a:rPr lang="fa-IR" sz="36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» و «</a:t>
            </a:r>
            <a:r>
              <a:rPr lang="fa-IR" sz="4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ینَ</a:t>
            </a:r>
            <a:r>
              <a:rPr lang="fa-IR" sz="36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»</a:t>
            </a:r>
          </a:p>
          <a:p>
            <a:pPr algn="ctr"/>
            <a:r>
              <a:rPr lang="fa-IR" sz="36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را اضافه کنیم، </a:t>
            </a:r>
            <a:r>
              <a:rPr lang="fa-IR" sz="36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جمع مذکر سالم </a:t>
            </a:r>
            <a:r>
              <a:rPr lang="fa-IR" sz="36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ساخته می شود.</a:t>
            </a:r>
            <a:endParaRPr lang="en-US" sz="3600" b="1" dirty="0">
              <a:ln w="18000">
                <a:solidFill>
                  <a:srgbClr val="00B05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1040" y="4869160"/>
            <a:ext cx="9589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عالم</a:t>
            </a:r>
            <a:endParaRPr lang="en-US" sz="4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 rot="526057">
            <a:off x="6792501" y="4885593"/>
            <a:ext cx="1278539" cy="1093010"/>
            <a:chOff x="6792501" y="4885593"/>
            <a:chExt cx="1278539" cy="1093010"/>
          </a:xfrm>
        </p:grpSpPr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 flipV="1">
              <a:off x="6792501" y="4885593"/>
              <a:ext cx="1278539" cy="3375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1"/>
            </p:cNvCxnSpPr>
            <p:nvPr/>
          </p:nvCxnSpPr>
          <p:spPr>
            <a:xfrm flipH="1">
              <a:off x="6804248" y="5223103"/>
              <a:ext cx="1266792" cy="7555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478244" y="4431302"/>
            <a:ext cx="13628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عالِم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ونَ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35090" y="5589240"/>
            <a:ext cx="12971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عالِم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ینَ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47180" y="5013176"/>
            <a:ext cx="12586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مسلم</a:t>
            </a:r>
            <a:endParaRPr lang="en-US" sz="48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grpSp>
        <p:nvGrpSpPr>
          <p:cNvPr id="19" name="Group 18"/>
          <p:cNvGrpSpPr/>
          <p:nvPr/>
        </p:nvGrpSpPr>
        <p:grpSpPr>
          <a:xfrm rot="526057">
            <a:off x="2033057" y="4884545"/>
            <a:ext cx="1255837" cy="1087509"/>
            <a:chOff x="1984506" y="5525918"/>
            <a:chExt cx="1255837" cy="1087509"/>
          </a:xfrm>
        </p:grpSpPr>
        <p:cxnSp>
          <p:nvCxnSpPr>
            <p:cNvPr id="20" name="Straight Arrow Connector 19"/>
            <p:cNvCxnSpPr>
              <a:stCxn id="18" idx="1"/>
            </p:cNvCxnSpPr>
            <p:nvPr/>
          </p:nvCxnSpPr>
          <p:spPr>
            <a:xfrm rot="21073943" flipH="1" flipV="1">
              <a:off x="2056114" y="5525918"/>
              <a:ext cx="1100859" cy="54183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8" idx="1"/>
            </p:cNvCxnSpPr>
            <p:nvPr/>
          </p:nvCxnSpPr>
          <p:spPr>
            <a:xfrm rot="21073943" flipH="1">
              <a:off x="1984506" y="6073246"/>
              <a:ext cx="1255837" cy="5401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623736" y="4577059"/>
            <a:ext cx="1468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مسلم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ونَ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0582" y="5734997"/>
            <a:ext cx="14029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مسلم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ینَ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2189" y="116632"/>
            <a:ext cx="21868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ln w="12700">
                  <a:solidFill>
                    <a:srgbClr val="575F6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Titr" pitchFamily="2" charset="-78"/>
              </a:rPr>
              <a:t>اَلدَّرسُ الثالث</a:t>
            </a:r>
            <a:endParaRPr lang="en-US" sz="3200" b="1" dirty="0">
              <a:ln w="12700">
                <a:solidFill>
                  <a:srgbClr val="575F6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730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2" grpId="0"/>
      <p:bldP spid="13" grpId="0"/>
      <p:bldP spid="18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7049" y="581732"/>
            <a:ext cx="30203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جمع مؤنث سالم</a:t>
            </a:r>
          </a:p>
          <a:p>
            <a:pPr algn="ctr"/>
            <a:endParaRPr lang="en-US" sz="4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147" y="1875889"/>
            <a:ext cx="766427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اگرازآخر اسم مفرد مؤنث </a:t>
            </a:r>
            <a:r>
              <a:rPr lang="fa-IR" sz="5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«ة»  </a:t>
            </a:r>
            <a:r>
              <a:rPr lang="fa-IR" sz="36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را برداریم </a:t>
            </a:r>
          </a:p>
          <a:p>
            <a:pPr algn="ctr"/>
            <a:r>
              <a:rPr lang="fa-IR" sz="36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و</a:t>
            </a:r>
            <a:r>
              <a:rPr lang="fa-IR" sz="5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</a:t>
            </a:r>
            <a:r>
              <a:rPr lang="fa-IR" sz="36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علامت  «</a:t>
            </a:r>
            <a:r>
              <a:rPr lang="fa-IR" sz="4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ات</a:t>
            </a:r>
            <a:r>
              <a:rPr lang="fa-IR" sz="36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» را اضافه کنیم، جمع مؤنث سالم</a:t>
            </a:r>
          </a:p>
          <a:p>
            <a:pPr algn="ctr"/>
            <a:r>
              <a:rPr lang="fa-IR" sz="36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ساخته می شود.</a:t>
            </a:r>
            <a:endParaRPr lang="en-US" sz="3600" b="1" dirty="0">
              <a:ln w="18000">
                <a:solidFill>
                  <a:srgbClr val="00B05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22941" y="5022097"/>
            <a:ext cx="14600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619672" y="4369809"/>
            <a:ext cx="20425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abic Transparent" pitchFamily="2" charset="-78"/>
              </a:rPr>
              <a:t>سَيارات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abic Transparent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87955" y="4365104"/>
            <a:ext cx="15504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6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abic Transparent" pitchFamily="2" charset="-78"/>
              </a:rPr>
              <a:t>سَيارة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abic Transparent" pitchFamily="2" charset="-78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851920" y="6041686"/>
            <a:ext cx="14600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786951" y="5389398"/>
            <a:ext cx="18790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abic Transparent" pitchFamily="2" charset="-78"/>
              </a:rPr>
              <a:t>طالبات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abic Transparent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95916" y="5421404"/>
            <a:ext cx="14430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6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abic Transparent" pitchFamily="2" charset="-78"/>
              </a:rPr>
              <a:t>طالبة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abic Transparen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75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4" grpId="0"/>
      <p:bldP spid="26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6906" y="116632"/>
            <a:ext cx="28921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اسم اشاره جمع</a:t>
            </a:r>
            <a:endParaRPr lang="en-US" sz="4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9190" y="952372"/>
            <a:ext cx="43075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« 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هؤلاء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» یعنی «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این ها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»</a:t>
            </a:r>
            <a:endParaRPr lang="en-US" sz="4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88820" y="4725144"/>
            <a:ext cx="23214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هؤلاء 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عالِم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ونَ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6060" y="3164775"/>
            <a:ext cx="8903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« هؤلاء» 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برای اشاره نزدیک و 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«اولئک» 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برای اشاره دور</a:t>
            </a:r>
          </a:p>
          <a:p>
            <a:pPr algn="ctr"/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بکار می رود.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32040" y="6023029"/>
            <a:ext cx="23968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هؤلاءِ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مسلم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ات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35350" y="5371447"/>
            <a:ext cx="12795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نزدیک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29" name="Right Brace 28"/>
          <p:cNvSpPr/>
          <p:nvPr/>
        </p:nvSpPr>
        <p:spPr>
          <a:xfrm>
            <a:off x="7283445" y="4983412"/>
            <a:ext cx="483778" cy="1403285"/>
          </a:xfrm>
          <a:prstGeom prst="rightBrace">
            <a:avLst>
              <a:gd name="adj1" fmla="val 37412"/>
              <a:gd name="adj2" fmla="val 4899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80182" y="4725144"/>
            <a:ext cx="24529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اولئک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عالِم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ونَ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3402" y="6023029"/>
            <a:ext cx="25282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اولئک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مسلم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ات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99524" y="5299440"/>
            <a:ext cx="8034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دور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33" name="Right Brace 32"/>
          <p:cNvSpPr/>
          <p:nvPr/>
        </p:nvSpPr>
        <p:spPr>
          <a:xfrm>
            <a:off x="2864086" y="4983412"/>
            <a:ext cx="483778" cy="1403285"/>
          </a:xfrm>
          <a:prstGeom prst="rightBrace">
            <a:avLst>
              <a:gd name="adj1" fmla="val 37412"/>
              <a:gd name="adj2" fmla="val 4899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01896" y="1812658"/>
            <a:ext cx="4406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« 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اولئک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» یعنی «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آن ها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»</a:t>
            </a:r>
            <a:endParaRPr lang="en-US" sz="4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85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25" grpId="0"/>
      <p:bldP spid="26" grpId="0"/>
      <p:bldP spid="27" grpId="0"/>
      <p:bldP spid="29" grpId="0" animBg="1"/>
      <p:bldP spid="30" grpId="0"/>
      <p:bldP spid="31" grpId="0"/>
      <p:bldP spid="32" grpId="0"/>
      <p:bldP spid="3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91" y="144016"/>
            <a:ext cx="1731673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7" y="2376264"/>
            <a:ext cx="1731673" cy="2060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608512"/>
            <a:ext cx="1731673" cy="2060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79" y="2376264"/>
            <a:ext cx="1731673" cy="2060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75" y="4608512"/>
            <a:ext cx="1731673" cy="20608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54" y="4608512"/>
            <a:ext cx="1731673" cy="20608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38647" y="548680"/>
            <a:ext cx="2584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هذا</a:t>
            </a:r>
            <a:r>
              <a:rPr lang="fa-I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طالبٌ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3364" y="2780928"/>
            <a:ext cx="3321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هذانِ</a:t>
            </a:r>
            <a:r>
              <a:rPr lang="fa-I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طالب</a:t>
            </a:r>
            <a:r>
              <a:rPr lang="fa-I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انِ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3058" y="5085184"/>
            <a:ext cx="338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هؤلاءِ</a:t>
            </a:r>
            <a:r>
              <a:rPr lang="fa-I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طالب</a:t>
            </a:r>
            <a:r>
              <a:rPr lang="fa-I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ونَ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16634" y="1230228"/>
            <a:ext cx="12089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ذلک</a:t>
            </a:r>
            <a:endParaRPr 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21433" y="6027003"/>
            <a:ext cx="15183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اولئک</a:t>
            </a:r>
            <a:endParaRPr 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8323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97582" y="332656"/>
            <a:ext cx="28664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6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هذِهِ</a:t>
            </a:r>
            <a:r>
              <a:rPr lang="fa-IR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</a:t>
            </a:r>
            <a:r>
              <a:rPr lang="fa-IR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fra Light" pitchFamily="2" charset="-78"/>
              </a:rPr>
              <a:t>طالب</a:t>
            </a:r>
            <a:r>
              <a:rPr lang="fa-IR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fra Light" pitchFamily="2" charset="-78"/>
              </a:rPr>
              <a:t>ة</a:t>
            </a:r>
            <a:endParaRPr lang="en-US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fra Light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84442" y="2780928"/>
            <a:ext cx="38795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6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هاتانِ</a:t>
            </a:r>
            <a:r>
              <a:rPr lang="fa-IR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طالبت</a:t>
            </a:r>
            <a:r>
              <a:rPr lang="fa-IR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انِ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41574" y="5085184"/>
            <a:ext cx="36920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6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هؤلاءِ</a:t>
            </a:r>
            <a:r>
              <a:rPr lang="fa-IR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طالب</a:t>
            </a:r>
            <a:r>
              <a:rPr lang="fa-IR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ات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4621791"/>
            <a:ext cx="1620180" cy="21195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21791"/>
            <a:ext cx="1656184" cy="21195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21791"/>
            <a:ext cx="1656184" cy="21195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974"/>
            <a:ext cx="1620180" cy="21195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17535"/>
            <a:ext cx="1620180" cy="21195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31" y="2317535"/>
            <a:ext cx="1620180" cy="21120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353627" y="1721133"/>
            <a:ext cx="10663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تلک</a:t>
            </a:r>
            <a:endParaRPr 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46124" y="6027003"/>
            <a:ext cx="15183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اولئک</a:t>
            </a:r>
            <a:endParaRPr 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5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0777" y="764704"/>
            <a:ext cx="25811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تهیه کننده : </a:t>
            </a:r>
            <a:endParaRPr lang="en-US" sz="4400" b="1" dirty="0">
              <a:ln w="18000">
                <a:solidFill>
                  <a:srgbClr val="FF0066"/>
                </a:solidFill>
                <a:prstDash val="solid"/>
                <a:miter lim="800000"/>
              </a:ln>
              <a:solidFill>
                <a:schemeClr val="bg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5143" y="1835327"/>
            <a:ext cx="34724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dirty="0" smtClean="0">
                <a:ln w="180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محسن یوسف پور</a:t>
            </a:r>
            <a:endParaRPr lang="en-US" sz="4400" b="1" dirty="0">
              <a:ln w="18000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8077" y="3068960"/>
            <a:ext cx="68547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آموزشگاه شاهد حضرت قائم (عج)</a:t>
            </a:r>
            <a:endParaRPr lang="en-US" sz="4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6312" y="4484654"/>
            <a:ext cx="73500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dirty="0" smtClean="0">
                <a:ln w="180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مدیریت </a:t>
            </a:r>
            <a:r>
              <a:rPr lang="fa-IR" sz="4400" b="1" dirty="0" smtClean="0">
                <a:ln w="180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آموزش</a:t>
            </a:r>
            <a:r>
              <a:rPr lang="en-US" sz="4400" b="1" smtClean="0">
                <a:ln w="180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</a:t>
            </a:r>
            <a:r>
              <a:rPr lang="fa-IR" sz="4400" b="1" smtClean="0">
                <a:ln w="180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 </a:t>
            </a:r>
            <a:r>
              <a:rPr lang="fa-IR" sz="4400" b="1" dirty="0" smtClean="0">
                <a:ln w="180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و پرورش شهرستان مبارکه</a:t>
            </a:r>
            <a:endParaRPr lang="en-US" sz="4400" b="1" dirty="0">
              <a:ln w="18000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10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6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48" y="320192"/>
            <a:ext cx="1571636" cy="608478"/>
          </a:xfrm>
        </p:spPr>
        <p:txBody>
          <a:bodyPr>
            <a:noAutofit/>
          </a:bodyPr>
          <a:lstStyle/>
          <a:p>
            <a:pPr algn="ctr"/>
            <a:r>
              <a:rPr lang="fa-IR" sz="440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cs typeface="2  Titr" pitchFamily="2" charset="-78"/>
              </a:rPr>
              <a:t>مذکّر</a:t>
            </a:r>
            <a:endParaRPr lang="fa-IR" sz="4400" dirty="0">
              <a:ln>
                <a:solidFill>
                  <a:srgbClr val="FF0000"/>
                </a:solidFill>
              </a:ln>
              <a:solidFill>
                <a:srgbClr val="0070C0"/>
              </a:solidFill>
              <a:cs typeface="2 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8929718" cy="1214446"/>
          </a:xfrm>
        </p:spPr>
        <p:txBody>
          <a:bodyPr>
            <a:normAutofit/>
          </a:bodyPr>
          <a:lstStyle/>
          <a:p>
            <a:pPr algn="r"/>
            <a:r>
              <a:rPr lang="fa-IR" sz="2800" dirty="0" smtClean="0">
                <a:cs typeface="2  Titr" pitchFamily="2" charset="-78"/>
              </a:rPr>
              <a:t>به اسمی گفته می شود که آخر آن  تای گرد «</a:t>
            </a:r>
            <a:r>
              <a:rPr lang="fa-IR" sz="4000" dirty="0" smtClean="0">
                <a:solidFill>
                  <a:srgbClr val="FF0000"/>
                </a:solidFill>
                <a:cs typeface="Arabic Transparent" pitchFamily="2" charset="-78"/>
              </a:rPr>
              <a:t>ة ـــة </a:t>
            </a:r>
            <a:r>
              <a:rPr lang="fa-IR" sz="2800" dirty="0" smtClean="0">
                <a:cs typeface="2  Titr" pitchFamily="2" charset="-78"/>
              </a:rPr>
              <a:t>» ندارد.</a:t>
            </a:r>
          </a:p>
          <a:p>
            <a:pPr algn="r"/>
            <a:r>
              <a:rPr lang="fa-IR" sz="2800" dirty="0" smtClean="0">
                <a:solidFill>
                  <a:srgbClr val="0070C0"/>
                </a:solidFill>
                <a:cs typeface="2  Titr" pitchFamily="2" charset="-78"/>
              </a:rPr>
              <a:t> مانند:</a:t>
            </a:r>
            <a:endParaRPr lang="fa-IR" sz="2800" dirty="0">
              <a:solidFill>
                <a:srgbClr val="0070C0"/>
              </a:solidFill>
              <a:cs typeface="2  Tit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96" y="2823878"/>
            <a:ext cx="1771512" cy="24961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72764"/>
            <a:ext cx="2080873" cy="25850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31" y="2714620"/>
            <a:ext cx="2114564" cy="2643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6732240" y="5643578"/>
            <a:ext cx="1356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anose="00000700000000000000" pitchFamily="2" charset="-78"/>
              </a:rPr>
              <a:t>رَجُل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7944" y="5643578"/>
            <a:ext cx="1521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anose="00000700000000000000" pitchFamily="2" charset="-78"/>
              </a:rPr>
              <a:t>مِفتاح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4510" y="5643578"/>
            <a:ext cx="1099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anose="00000700000000000000" pitchFamily="2" charset="-78"/>
              </a:rPr>
              <a:t>بَیت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188640"/>
            <a:ext cx="20842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ln w="12700">
                  <a:solidFill>
                    <a:srgbClr val="575F6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Titr" pitchFamily="2" charset="-78"/>
              </a:rPr>
              <a:t>اَلدَّرسُ الأوّل</a:t>
            </a:r>
            <a:endParaRPr lang="en-US" sz="3200" b="1" dirty="0">
              <a:ln w="12700">
                <a:solidFill>
                  <a:srgbClr val="575F6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372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6248" y="320192"/>
            <a:ext cx="1571636" cy="60847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a-IR" sz="4400" cap="small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a typeface="+mj-ea"/>
                <a:cs typeface="2  Titr" pitchFamily="2" charset="-78"/>
              </a:rPr>
              <a:t>مؤنّث</a:t>
            </a:r>
            <a:endParaRPr lang="fa-IR" sz="4400" cap="small" dirty="0">
              <a:ln>
                <a:solidFill>
                  <a:srgbClr val="FF0000"/>
                </a:solidFill>
              </a:ln>
              <a:solidFill>
                <a:srgbClr val="0070C0"/>
              </a:solidFill>
              <a:ea typeface="+mj-ea"/>
              <a:cs typeface="2  Titr" pitchFamily="2" charset="-78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1071546"/>
            <a:ext cx="8929718" cy="12144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fa-IR" sz="2800" dirty="0" smtClean="0">
                <a:solidFill>
                  <a:prstClr val="black"/>
                </a:solidFill>
                <a:cs typeface="2  Titr" pitchFamily="2" charset="-78"/>
              </a:rPr>
              <a:t>به اسمی گفته می شود که آخر آن  تای گرد «</a:t>
            </a:r>
            <a:r>
              <a:rPr lang="fa-IR" sz="4000" dirty="0" smtClean="0">
                <a:solidFill>
                  <a:srgbClr val="FF0000"/>
                </a:solidFill>
                <a:cs typeface="Arabic Transparent" pitchFamily="2" charset="-78"/>
              </a:rPr>
              <a:t>ة ـــة </a:t>
            </a:r>
            <a:r>
              <a:rPr lang="fa-IR" sz="2800" dirty="0" smtClean="0">
                <a:solidFill>
                  <a:prstClr val="black"/>
                </a:solidFill>
                <a:cs typeface="2  Titr" pitchFamily="2" charset="-78"/>
              </a:rPr>
              <a:t>» دارد.</a:t>
            </a:r>
          </a:p>
          <a:p>
            <a:pPr marL="27432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fa-IR" sz="2800" dirty="0" smtClean="0">
                <a:solidFill>
                  <a:srgbClr val="0070C0"/>
                </a:solidFill>
                <a:cs typeface="2  Titr" pitchFamily="2" charset="-78"/>
              </a:rPr>
              <a:t> مانند:</a:t>
            </a:r>
            <a:endParaRPr lang="fa-IR" sz="2800" dirty="0">
              <a:solidFill>
                <a:srgbClr val="0070C0"/>
              </a:solidFill>
              <a:cs typeface="2  Tit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56" y="3036091"/>
            <a:ext cx="2217748" cy="22177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4" y="2772763"/>
            <a:ext cx="2065660" cy="2481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3036091"/>
            <a:ext cx="2857520" cy="22177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7156652" y="5643578"/>
            <a:ext cx="1183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نَحلَة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74630" y="5643578"/>
            <a:ext cx="1505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شَجَرة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9248" y="5643578"/>
            <a:ext cx="1271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وَردَة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0842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ln w="12700">
                  <a:solidFill>
                    <a:srgbClr val="575F6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Titr" pitchFamily="2" charset="-78"/>
              </a:rPr>
              <a:t>اَلدَّرسُ الأوّل</a:t>
            </a:r>
            <a:endParaRPr lang="en-US" sz="3200" b="1" dirty="0">
              <a:ln w="12700">
                <a:solidFill>
                  <a:srgbClr val="575F6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17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2295" y="0"/>
            <a:ext cx="40671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dirty="0" smtClean="0">
                <a:ln w="180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اسم اشاره به نزدیک</a:t>
            </a:r>
            <a:endParaRPr lang="en-US" sz="4400" b="1" dirty="0">
              <a:ln w="18000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12" y="836712"/>
            <a:ext cx="850745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دو کلمه 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«هذا» 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و 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«هذه» 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به معنی 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«این» 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و هر دو</a:t>
            </a:r>
          </a:p>
          <a:p>
            <a:pPr algn="ctr"/>
            <a:r>
              <a:rPr lang="fa-IR" sz="4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اسم </a:t>
            </a:r>
            <a:r>
              <a:rPr lang="fa-IR" sz="40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اشاره به </a:t>
            </a:r>
            <a:r>
              <a:rPr lang="fa-IR" sz="40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نزدیک</a:t>
            </a:r>
            <a:r>
              <a:rPr lang="fa-IR" sz="40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می باشند.</a:t>
            </a:r>
            <a:endParaRPr lang="en-US" sz="4000" b="1" dirty="0">
              <a:ln w="18000">
                <a:solidFill>
                  <a:srgbClr val="FFFF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  <a:p>
            <a:pPr algn="ctr"/>
            <a:endParaRPr lang="en-US" sz="4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6512" y="2420888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2006BA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«هذا» </a:t>
            </a:r>
            <a:r>
              <a:rPr lang="fa-IR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همراه با کلماتی می آید که آخر آن ها </a:t>
            </a:r>
          </a:p>
          <a:p>
            <a:pPr algn="ctr"/>
            <a:r>
              <a:rPr lang="fa-IR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تای گرد </a:t>
            </a:r>
            <a:r>
              <a:rPr lang="fa-IR" sz="48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abic Transparent" pitchFamily="2" charset="-78"/>
              </a:rPr>
              <a:t>«ة» </a:t>
            </a:r>
            <a:r>
              <a:rPr lang="fa-IR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نباشد.و</a:t>
            </a:r>
            <a:r>
              <a:rPr lang="fa-IR" sz="3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2006BA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«هذه» </a:t>
            </a:r>
            <a:r>
              <a:rPr lang="fa-IR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همراه کلماتی می آید که آخر آنها </a:t>
            </a:r>
            <a:r>
              <a:rPr lang="fa-IR" sz="4800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abic Transparent" pitchFamily="2" charset="-78"/>
              </a:rPr>
              <a:t>«ة» </a:t>
            </a:r>
            <a:r>
              <a:rPr lang="fa-IR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anose="00000700000000000000" pitchFamily="2" charset="-78"/>
              </a:rPr>
              <a:t>باشد.</a:t>
            </a:r>
            <a:endParaRPr lang="en-US" sz="3600" b="1" dirty="0">
              <a:ln w="18000">
                <a:solidFill>
                  <a:srgbClr val="FFC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2870">
            <a:off x="4979311" y="4821355"/>
            <a:ext cx="1788157" cy="1896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931649" y="5231327"/>
            <a:ext cx="19383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هذا</a:t>
            </a:r>
            <a:r>
              <a:rPr lang="fa-IR" sz="4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دفترٌ</a:t>
            </a:r>
            <a:endParaRPr lang="en-US" sz="4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7851" y="5286388"/>
            <a:ext cx="21701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هذِهِ</a:t>
            </a:r>
            <a:r>
              <a:rPr lang="fa-IR" sz="4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</a:t>
            </a:r>
            <a:r>
              <a:rPr lang="fa-IR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abic Transparent" panose="02010000000000000000" pitchFamily="2" charset="-78"/>
              </a:rPr>
              <a:t>لوحة</a:t>
            </a:r>
            <a:endParaRPr lang="en-US" sz="48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abic Transparent" panose="0201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0" y="4963087"/>
            <a:ext cx="1838666" cy="1501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133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240" y="0"/>
            <a:ext cx="34852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dirty="0" smtClean="0">
                <a:ln w="180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اسم اشاره به دور</a:t>
            </a:r>
            <a:endParaRPr lang="en-US" sz="4400" b="1" dirty="0">
              <a:ln w="18000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200" y="836712"/>
            <a:ext cx="862768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دو کلمه 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«ذلِکَ» 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و 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«تِلکَ» 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به معنی 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«آن» 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و هر دو</a:t>
            </a:r>
          </a:p>
          <a:p>
            <a:pPr algn="ctr"/>
            <a:r>
              <a:rPr lang="fa-IR" sz="40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اسم اشاره </a:t>
            </a:r>
            <a:r>
              <a:rPr lang="fa-IR" sz="40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بدور</a:t>
            </a:r>
            <a:r>
              <a:rPr lang="fa-IR" sz="40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می باشند.</a:t>
            </a:r>
            <a:endParaRPr lang="en-US" sz="4000" b="1" dirty="0">
              <a:ln w="18000">
                <a:solidFill>
                  <a:srgbClr val="FFFF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  <a:p>
            <a:pPr algn="ctr"/>
            <a:endParaRPr lang="en-US" sz="4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50">
            <a:off x="4832478" y="4924129"/>
            <a:ext cx="1877257" cy="1407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786578" y="5231327"/>
            <a:ext cx="22284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ذلِک</a:t>
            </a:r>
            <a:r>
              <a:rPr lang="fa-IR" sz="4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کِتابٌ</a:t>
            </a:r>
            <a:endParaRPr lang="en-US" sz="4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25321" y="5286388"/>
            <a:ext cx="2173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تلک</a:t>
            </a:r>
            <a:r>
              <a:rPr lang="fa-IR" sz="4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</a:t>
            </a:r>
            <a:r>
              <a:rPr lang="fa-IR" sz="4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abic Transparent" panose="02010000000000000000" pitchFamily="2" charset="-78"/>
              </a:rPr>
              <a:t>سيارة</a:t>
            </a:r>
            <a:endParaRPr lang="en-US" sz="4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abic Transparent" panose="0201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14">
            <a:off x="172322" y="5064662"/>
            <a:ext cx="2099991" cy="1265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-36512" y="2420888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2006BA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«ذلک» </a:t>
            </a:r>
            <a:r>
              <a:rPr lang="fa-IR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همراه با کلماتی می آید که آخر آن ها </a:t>
            </a:r>
          </a:p>
          <a:p>
            <a:pPr algn="ctr"/>
            <a:r>
              <a:rPr lang="fa-IR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تای گرد </a:t>
            </a:r>
            <a:r>
              <a:rPr lang="fa-IR" sz="48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abic Transparent" pitchFamily="2" charset="-78"/>
              </a:rPr>
              <a:t>«ة» </a:t>
            </a:r>
            <a:r>
              <a:rPr lang="fa-IR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نباشد.و</a:t>
            </a:r>
            <a:r>
              <a:rPr lang="fa-IR" sz="3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2006BA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</a:t>
            </a:r>
            <a:r>
              <a:rPr lang="fa-IR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2006BA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«تلک» </a:t>
            </a:r>
            <a:r>
              <a:rPr lang="fa-IR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همراه کلماتی می اید که آخر آنها </a:t>
            </a:r>
            <a:r>
              <a:rPr lang="fa-IR" sz="4800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abic Transparent" pitchFamily="2" charset="-78"/>
              </a:rPr>
              <a:t>«ة» </a:t>
            </a:r>
            <a:r>
              <a:rPr lang="fa-IR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anose="00000700000000000000" pitchFamily="2" charset="-78"/>
              </a:rPr>
              <a:t>باشد.</a:t>
            </a:r>
            <a:endParaRPr lang="en-US" sz="3600" b="1" dirty="0">
              <a:ln w="18000">
                <a:solidFill>
                  <a:srgbClr val="FFC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71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2304256" cy="27422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99992" y="1268760"/>
            <a:ext cx="37401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8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هذا</a:t>
            </a:r>
            <a:r>
              <a:rPr lang="fa-IR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طالبٌ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75448"/>
            <a:ext cx="2520280" cy="2645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4283968" y="3717032"/>
            <a:ext cx="408797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8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هذِهِ</a:t>
            </a:r>
            <a:r>
              <a:rPr lang="fa-IR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</a:t>
            </a:r>
            <a:r>
              <a:rPr lang="fa-IR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fra Light" pitchFamily="2" charset="-78"/>
              </a:rPr>
              <a:t>طالب</a:t>
            </a:r>
            <a:r>
              <a:rPr lang="fa-IR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fra Light" pitchFamily="2" charset="-78"/>
              </a:rPr>
              <a:t>ة</a:t>
            </a:r>
            <a:endParaRPr lang="en-US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fra Light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91408" y="2320743"/>
            <a:ext cx="12089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ذلک</a:t>
            </a:r>
            <a:endParaRPr 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0098" y="5733256"/>
            <a:ext cx="10663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تلک</a:t>
            </a:r>
            <a:endParaRPr 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291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5896" y="116632"/>
            <a:ext cx="18341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اسم مثنّی</a:t>
            </a:r>
            <a:endParaRPr lang="en-US" sz="4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081" y="952372"/>
            <a:ext cx="82557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مثنّی: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اسمی است که در مورد دو شخص یا دو </a:t>
            </a:r>
          </a:p>
          <a:p>
            <a:pPr algn="ctr"/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چیز بکار می رود.</a:t>
            </a:r>
            <a:endParaRPr lang="en-US" sz="4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135" y="2537609"/>
            <a:ext cx="84786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اگر به آخر اسم مفرد علامت های «</a:t>
            </a:r>
            <a:r>
              <a:rPr lang="fa-IR" sz="4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انِ</a:t>
            </a:r>
            <a:r>
              <a:rPr lang="fa-IR" sz="4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» و «</a:t>
            </a:r>
            <a:r>
              <a:rPr lang="fa-IR" sz="4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ینِ</a:t>
            </a:r>
            <a:r>
              <a:rPr lang="fa-IR" sz="4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»</a:t>
            </a:r>
          </a:p>
          <a:p>
            <a:pPr algn="ctr"/>
            <a:r>
              <a:rPr lang="fa-IR" sz="4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را اضافه کنیم، اسم مثنّی ساخته می شود.</a:t>
            </a:r>
            <a:endParaRPr lang="en-US" sz="4000" b="1" dirty="0">
              <a:ln w="18000">
                <a:solidFill>
                  <a:srgbClr val="00B05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1040" y="4869160"/>
            <a:ext cx="9589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عالم</a:t>
            </a:r>
            <a:endParaRPr lang="en-US" sz="4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 rot="526057">
            <a:off x="6792501" y="4885593"/>
            <a:ext cx="1278539" cy="1093010"/>
            <a:chOff x="6792501" y="4885593"/>
            <a:chExt cx="1278539" cy="1093010"/>
          </a:xfrm>
        </p:grpSpPr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 flipV="1">
              <a:off x="6792501" y="4885593"/>
              <a:ext cx="1278539" cy="3375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1"/>
            </p:cNvCxnSpPr>
            <p:nvPr/>
          </p:nvCxnSpPr>
          <p:spPr>
            <a:xfrm flipH="1">
              <a:off x="6804248" y="5223103"/>
              <a:ext cx="1266792" cy="7555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515113" y="4431302"/>
            <a:ext cx="12891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عالِم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انِ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35090" y="5589240"/>
            <a:ext cx="12971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عالِمَ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ینِ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18326" y="5013176"/>
            <a:ext cx="13163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abic Transparent" panose="02010000000000000000" pitchFamily="2" charset="-78"/>
              </a:rPr>
              <a:t>عالمة</a:t>
            </a:r>
            <a:endParaRPr lang="en-US" sz="48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abic Transparent" panose="02010000000000000000" pitchFamily="2" charset="-78"/>
            </a:endParaRPr>
          </a:p>
        </p:txBody>
      </p:sp>
      <p:grpSp>
        <p:nvGrpSpPr>
          <p:cNvPr id="19" name="Group 18"/>
          <p:cNvGrpSpPr/>
          <p:nvPr/>
        </p:nvGrpSpPr>
        <p:grpSpPr>
          <a:xfrm rot="526057">
            <a:off x="2030053" y="4884312"/>
            <a:ext cx="1226987" cy="1087512"/>
            <a:chOff x="1981670" y="5528343"/>
            <a:chExt cx="1226987" cy="1087512"/>
          </a:xfrm>
        </p:grpSpPr>
        <p:cxnSp>
          <p:nvCxnSpPr>
            <p:cNvPr id="20" name="Straight Arrow Connector 19"/>
            <p:cNvCxnSpPr>
              <a:stCxn id="18" idx="1"/>
            </p:cNvCxnSpPr>
            <p:nvPr/>
          </p:nvCxnSpPr>
          <p:spPr>
            <a:xfrm rot="21073943" flipH="1" flipV="1">
              <a:off x="2053279" y="5528343"/>
              <a:ext cx="1072010" cy="5024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8" idx="1"/>
            </p:cNvCxnSpPr>
            <p:nvPr/>
          </p:nvCxnSpPr>
          <p:spPr>
            <a:xfrm rot="21073943" flipH="1">
              <a:off x="1981670" y="6036293"/>
              <a:ext cx="1226987" cy="5795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648582" y="4577059"/>
            <a:ext cx="14189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عالِمت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انِ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8559" y="5734997"/>
            <a:ext cx="14269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عالِمَتَ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ینِ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9868" y="116632"/>
            <a:ext cx="21643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ln w="12700">
                  <a:solidFill>
                    <a:srgbClr val="575F6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Titr" pitchFamily="2" charset="-78"/>
              </a:rPr>
              <a:t>اَلدَّرسُ الثّانی</a:t>
            </a:r>
            <a:endParaRPr lang="en-US" sz="3200" b="1" dirty="0">
              <a:ln w="12700">
                <a:solidFill>
                  <a:srgbClr val="575F6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830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2" grpId="0"/>
      <p:bldP spid="13" grpId="0"/>
      <p:bldP spid="18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7670" y="116632"/>
            <a:ext cx="29306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اسم اشاره مثنّی</a:t>
            </a:r>
            <a:endParaRPr lang="en-US" sz="4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062" y="952372"/>
            <a:ext cx="89258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« 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هذا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» و «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هذه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» یعنی «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این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» و هر دو مفرد هستند.</a:t>
            </a:r>
            <a:endParaRPr lang="en-US" sz="4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0072" y="4725144"/>
            <a:ext cx="22781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هذانِ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عالِم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انِ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3342" y="1844824"/>
            <a:ext cx="73404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ولی« 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هذانِ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» و «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هاتانِ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» یعنی «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این دو</a:t>
            </a:r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» و</a:t>
            </a:r>
          </a:p>
          <a:p>
            <a:pPr algn="ctr"/>
            <a:r>
              <a:rPr lang="fa-IR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هر دو مثنّی هستند.</a:t>
            </a:r>
            <a:endParaRPr lang="en-US" sz="4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7008" y="3164775"/>
            <a:ext cx="87414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« 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هذانِ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» برای مثنّی مذکر و «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هاتانِ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» برای مثنّی مؤنث </a:t>
            </a:r>
          </a:p>
          <a:p>
            <a:pPr algn="ctr"/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بکار می رود.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48064" y="6023029"/>
            <a:ext cx="23839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هذانِ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مسلم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انِ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76836" y="5299440"/>
            <a:ext cx="10390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مذکر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29" name="Right Brace 28"/>
          <p:cNvSpPr/>
          <p:nvPr/>
        </p:nvSpPr>
        <p:spPr>
          <a:xfrm>
            <a:off x="7493058" y="4983412"/>
            <a:ext cx="483778" cy="1403285"/>
          </a:xfrm>
          <a:prstGeom prst="rightBrace">
            <a:avLst>
              <a:gd name="adj1" fmla="val 37412"/>
              <a:gd name="adj2" fmla="val 4899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03425" y="4725144"/>
            <a:ext cx="24064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هاتانِ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عالِمت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انِ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1417" y="6023029"/>
            <a:ext cx="25122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هاتانِ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 مسلمت</a:t>
            </a:r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انِ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74490" y="5299440"/>
            <a:ext cx="10534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مؤنّث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33" name="Right Brace 32"/>
          <p:cNvSpPr/>
          <p:nvPr/>
        </p:nvSpPr>
        <p:spPr>
          <a:xfrm>
            <a:off x="2864086" y="4983412"/>
            <a:ext cx="483778" cy="1403285"/>
          </a:xfrm>
          <a:prstGeom prst="rightBrace">
            <a:avLst>
              <a:gd name="adj1" fmla="val 37412"/>
              <a:gd name="adj2" fmla="val 4899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24" grpId="0"/>
      <p:bldP spid="25" grpId="0"/>
      <p:bldP spid="26" grpId="0"/>
      <p:bldP spid="27" grpId="0"/>
      <p:bldP spid="29" grpId="0" animBg="1"/>
      <p:bldP spid="30" grpId="0"/>
      <p:bldP spid="31" grpId="0"/>
      <p:bldP spid="32" grpId="0"/>
      <p:bldP spid="33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قواعد درس اول عربی هفتم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آموزشی قواعد درس اول عربی هشتم</Template>
  <TotalTime>0</TotalTime>
  <Words>488</Words>
  <Application>Microsoft Office PowerPoint</Application>
  <PresentationFormat>On-screen Show (4:3)</PresentationFormat>
  <Paragraphs>112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2  Titr</vt:lpstr>
      <vt:lpstr>Afra Light</vt:lpstr>
      <vt:lpstr>Arabic Transparent</vt:lpstr>
      <vt:lpstr>Arial</vt:lpstr>
      <vt:lpstr>Arial Narrow</vt:lpstr>
      <vt:lpstr>Calibri</vt:lpstr>
      <vt:lpstr>Franklin Gothic Book</vt:lpstr>
      <vt:lpstr>Franklin Gothic Medium</vt:lpstr>
      <vt:lpstr>Tahoma</vt:lpstr>
      <vt:lpstr>Times New Roman</vt:lpstr>
      <vt:lpstr>Wingdings</vt:lpstr>
      <vt:lpstr>Wingdings 2</vt:lpstr>
      <vt:lpstr>قواعد درس اول عربی هفتم</vt:lpstr>
      <vt:lpstr>Horizon</vt:lpstr>
      <vt:lpstr>Trek</vt:lpstr>
      <vt:lpstr>PowerPoint Presentation</vt:lpstr>
      <vt:lpstr>PowerPoint Presentation</vt:lpstr>
      <vt:lpstr>مذکّر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 arzi</dc:creator>
  <cp:lastModifiedBy>omid arzi</cp:lastModifiedBy>
  <cp:revision>1</cp:revision>
  <dcterms:created xsi:type="dcterms:W3CDTF">2022-01-28T11:50:42Z</dcterms:created>
  <dcterms:modified xsi:type="dcterms:W3CDTF">2022-01-28T11:50:53Z</dcterms:modified>
</cp:coreProperties>
</file>