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64" r:id="rId2"/>
    <p:sldId id="256" r:id="rId3"/>
    <p:sldId id="257" r:id="rId4"/>
    <p:sldId id="259" r:id="rId5"/>
    <p:sldId id="260" r:id="rId6"/>
    <p:sldId id="258" r:id="rId7"/>
    <p:sldId id="261" r:id="rId8"/>
    <p:sldId id="262" r:id="rId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CD0"/>
    <a:srgbClr val="B6D498"/>
    <a:srgbClr val="FF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72" autoAdjust="0"/>
    <p:restoredTop sz="94624" autoAdjust="0"/>
  </p:normalViewPr>
  <p:slideViewPr>
    <p:cSldViewPr>
      <p:cViewPr varScale="1">
        <p:scale>
          <a:sx n="60" d="100"/>
          <a:sy n="60" d="100"/>
        </p:scale>
        <p:origin x="8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5FCB9CB-05D4-46A1-8DC4-DBBB2D4B178F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7548236-67F7-4905-B100-34725F945FF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58458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48236-67F7-4905-B100-34725F945FF7}" type="slidenum">
              <a:rPr lang="fa-IR" smtClean="0"/>
              <a:pPr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29187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CED9-49F4-42D8-8578-8D7D00BC1D58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6556-D755-4DA0-9A69-2BE5AAFC7A4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CED9-49F4-42D8-8578-8D7D00BC1D58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6556-D755-4DA0-9A69-2BE5AAFC7A4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CED9-49F4-42D8-8578-8D7D00BC1D58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6556-D755-4DA0-9A69-2BE5AAFC7A4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CED9-49F4-42D8-8578-8D7D00BC1D58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6556-D755-4DA0-9A69-2BE5AAFC7A4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CED9-49F4-42D8-8578-8D7D00BC1D58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6556-D755-4DA0-9A69-2BE5AAFC7A4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CED9-49F4-42D8-8578-8D7D00BC1D58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6556-D755-4DA0-9A69-2BE5AAFC7A4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CED9-49F4-42D8-8578-8D7D00BC1D58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6556-D755-4DA0-9A69-2BE5AAFC7A4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CED9-49F4-42D8-8578-8D7D00BC1D58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6556-D755-4DA0-9A69-2BE5AAFC7A4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CED9-49F4-42D8-8578-8D7D00BC1D58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6556-D755-4DA0-9A69-2BE5AAFC7A4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CED9-49F4-42D8-8578-8D7D00BC1D58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6556-D755-4DA0-9A69-2BE5AAFC7A4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CED9-49F4-42D8-8578-8D7D00BC1D58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6556-D755-4DA0-9A69-2BE5AAFC7A4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chemeClr val="accent1">
                <a:lumMod val="75000"/>
              </a:schemeClr>
            </a:gs>
            <a:gs pos="39999">
              <a:srgbClr val="FF00FF">
                <a:alpha val="11000"/>
              </a:srgbClr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0CED9-49F4-42D8-8578-8D7D00BC1D58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C6556-D755-4DA0-9A69-2BE5AAFC7A4B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8.bin"/><Relationship Id="rId4" Type="http://schemas.openxmlformats.org/officeDocument/2006/relationships/image" Target="../media/image5.wmf"/><Relationship Id="rId9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11" Type="http://schemas.openxmlformats.org/officeDocument/2006/relationships/image" Target="../media/image8.wmf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5.bin"/><Relationship Id="rId4" Type="http://schemas.openxmlformats.org/officeDocument/2006/relationships/image" Target="../media/image5.wmf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31.bin"/><Relationship Id="rId18" Type="http://schemas.openxmlformats.org/officeDocument/2006/relationships/image" Target="../media/image27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3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2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35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4.wmf"/><Relationship Id="rId20" Type="http://schemas.openxmlformats.org/officeDocument/2006/relationships/image" Target="../media/image36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31.wmf"/><Relationship Id="rId19" Type="http://schemas.openxmlformats.org/officeDocument/2006/relationships/oleObject" Target="../embeddings/oleObject43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3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E:\New folder (2)\reaze2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81000"/>
            <a:ext cx="7890642" cy="5867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371600" y="304800"/>
            <a:ext cx="6482865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600" b="1" dirty="0" err="1" smtClean="0">
                <a:solidFill>
                  <a:schemeClr val="accent1">
                    <a:lumMod val="75000"/>
                  </a:schemeClr>
                </a:solidFill>
              </a:rPr>
              <a:t>کاردرکلاس</a:t>
            </a:r>
            <a:r>
              <a:rPr lang="fa-IR" sz="3600" b="1" dirty="0" smtClean="0">
                <a:solidFill>
                  <a:schemeClr val="accent1">
                    <a:lumMod val="75000"/>
                  </a:schemeClr>
                </a:solidFill>
              </a:rPr>
              <a:t> صفحه 57 کتاب ریاضی ششم</a:t>
            </a:r>
            <a:endParaRPr lang="fa-IR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Tm="511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5181600" y="3124200"/>
            <a:ext cx="2514600" cy="158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2286000" y="3124200"/>
            <a:ext cx="2895600" cy="158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43200" y="1524000"/>
            <a:ext cx="4495800" cy="304800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5846763" y="2438400"/>
          <a:ext cx="588962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203040" imgH="190440" progId="Equation.DSMT4">
                  <p:embed/>
                </p:oleObj>
              </mc:Choice>
              <mc:Fallback>
                <p:oleObj name="Equation" r:id="rId3" imgW="203040" imgH="1904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6763" y="2438400"/>
                        <a:ext cx="588962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838200" y="609600"/>
          <a:ext cx="4038600" cy="180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5" imgW="1346040" imgH="634680" progId="Equation.DSMT4">
                  <p:embed/>
                </p:oleObj>
              </mc:Choice>
              <mc:Fallback>
                <p:oleObj name="Equation" r:id="rId5" imgW="1346040" imgH="6346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609600"/>
                        <a:ext cx="4038600" cy="1809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Arc 23"/>
          <p:cNvSpPr/>
          <p:nvPr/>
        </p:nvSpPr>
        <p:spPr>
          <a:xfrm rot="3161736">
            <a:off x="4115633" y="2272403"/>
            <a:ext cx="1600200" cy="1752600"/>
          </a:xfrm>
          <a:prstGeom prst="arc">
            <a:avLst>
              <a:gd name="adj1" fmla="val 16304746"/>
              <a:gd name="adj2" fmla="val 18434227"/>
            </a:avLst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" name="TextBox 24"/>
          <p:cNvSpPr txBox="1"/>
          <p:nvPr/>
        </p:nvSpPr>
        <p:spPr>
          <a:xfrm>
            <a:off x="5486400" y="3429000"/>
            <a:ext cx="381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dirty="0" smtClean="0"/>
              <a:t>?</a:t>
            </a:r>
            <a:endParaRPr lang="fa-IR" sz="4000" dirty="0"/>
          </a:p>
        </p:txBody>
      </p:sp>
      <p:cxnSp>
        <p:nvCxnSpPr>
          <p:cNvPr id="29" name="Straight Connector 28"/>
          <p:cNvCxnSpPr/>
          <p:nvPr/>
        </p:nvCxnSpPr>
        <p:spPr>
          <a:xfrm rot="5400000" flipH="1" flipV="1">
            <a:off x="3733800" y="1981200"/>
            <a:ext cx="2286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495800" y="2667000"/>
            <a:ext cx="381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4" name="TextBox 33"/>
          <p:cNvSpPr txBox="1"/>
          <p:nvPr/>
        </p:nvSpPr>
        <p:spPr>
          <a:xfrm>
            <a:off x="4724400" y="3276600"/>
            <a:ext cx="457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dirty="0" smtClean="0"/>
              <a:t>1</a:t>
            </a:r>
            <a:endParaRPr lang="fa-IR" sz="4000" dirty="0"/>
          </a:p>
        </p:txBody>
      </p:sp>
      <p:sp>
        <p:nvSpPr>
          <p:cNvPr id="35" name="TextBox 34"/>
          <p:cNvSpPr txBox="1"/>
          <p:nvPr/>
        </p:nvSpPr>
        <p:spPr>
          <a:xfrm>
            <a:off x="3657600" y="3163669"/>
            <a:ext cx="304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dirty="0" smtClean="0"/>
              <a:t>2</a:t>
            </a:r>
            <a:endParaRPr lang="fa-IR" sz="3600" dirty="0"/>
          </a:p>
        </p:txBody>
      </p:sp>
      <p:sp>
        <p:nvSpPr>
          <p:cNvPr id="36" name="TextBox 35"/>
          <p:cNvSpPr txBox="1"/>
          <p:nvPr/>
        </p:nvSpPr>
        <p:spPr>
          <a:xfrm>
            <a:off x="5029200" y="1959114"/>
            <a:ext cx="457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dirty="0" smtClean="0"/>
              <a:t>3</a:t>
            </a:r>
            <a:endParaRPr lang="fa-IR" sz="4000" dirty="0"/>
          </a:p>
        </p:txBody>
      </p:sp>
      <p:sp>
        <p:nvSpPr>
          <p:cNvPr id="38" name="Arc 37"/>
          <p:cNvSpPr/>
          <p:nvPr/>
        </p:nvSpPr>
        <p:spPr>
          <a:xfrm rot="13526498">
            <a:off x="4043274" y="2137443"/>
            <a:ext cx="1600200" cy="1752600"/>
          </a:xfrm>
          <a:prstGeom prst="arc">
            <a:avLst>
              <a:gd name="adj1" fmla="val 16304746"/>
              <a:gd name="adj2" fmla="val 18434227"/>
            </a:avLst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9" name="TextBox 38"/>
          <p:cNvSpPr txBox="1"/>
          <p:nvPr/>
        </p:nvSpPr>
        <p:spPr>
          <a:xfrm>
            <a:off x="5486400" y="1295400"/>
            <a:ext cx="381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dirty="0" smtClean="0"/>
              <a:t>?</a:t>
            </a:r>
            <a:endParaRPr lang="fa-IR" sz="4000" dirty="0"/>
          </a:p>
        </p:txBody>
      </p:sp>
      <p:sp>
        <p:nvSpPr>
          <p:cNvPr id="40" name="TextBox 39"/>
          <p:cNvSpPr txBox="1"/>
          <p:nvPr/>
        </p:nvSpPr>
        <p:spPr>
          <a:xfrm>
            <a:off x="2895600" y="3276600"/>
            <a:ext cx="381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dirty="0" smtClean="0"/>
              <a:t>?</a:t>
            </a:r>
            <a:endParaRPr lang="fa-IR" sz="4000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447800" y="4495800"/>
          <a:ext cx="3348038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7" imgW="1015920" imgH="266400" progId="Equation.DSMT4">
                  <p:embed/>
                </p:oleObj>
              </mc:Choice>
              <mc:Fallback>
                <p:oleObj name="Equation" r:id="rId7" imgW="101592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495800"/>
                        <a:ext cx="3348038" cy="83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5181600" y="4191000"/>
            <a:ext cx="28892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</a:rPr>
              <a:t>دو زاویه ی متقابل به </a:t>
            </a:r>
            <a:r>
              <a:rPr lang="fa-IR" sz="2400" b="1" dirty="0" err="1" smtClean="0">
                <a:solidFill>
                  <a:srgbClr val="FF0000"/>
                </a:solidFill>
              </a:rPr>
              <a:t>رأس</a:t>
            </a:r>
            <a:endParaRPr lang="fa-IR" sz="2400" b="1" dirty="0">
              <a:solidFill>
                <a:srgbClr val="FF0000"/>
              </a:solidFill>
            </a:endParaRPr>
          </a:p>
        </p:txBody>
      </p:sp>
      <p:sp>
        <p:nvSpPr>
          <p:cNvPr id="43" name="Arc 42"/>
          <p:cNvSpPr/>
          <p:nvPr/>
        </p:nvSpPr>
        <p:spPr>
          <a:xfrm>
            <a:off x="5410200" y="2667000"/>
            <a:ext cx="2133600" cy="1905000"/>
          </a:xfrm>
          <a:prstGeom prst="arc">
            <a:avLst>
              <a:gd name="adj1" fmla="val 16200000"/>
              <a:gd name="adj2" fmla="val 1584904"/>
            </a:avLst>
          </a:prstGeom>
          <a:ln w="38100">
            <a:solidFill>
              <a:srgbClr val="FF0000"/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4" name="Arc 43"/>
          <p:cNvSpPr/>
          <p:nvPr/>
        </p:nvSpPr>
        <p:spPr>
          <a:xfrm rot="17598109" flipH="1">
            <a:off x="4010813" y="2960058"/>
            <a:ext cx="1725922" cy="1905000"/>
          </a:xfrm>
          <a:prstGeom prst="arc">
            <a:avLst>
              <a:gd name="adj1" fmla="val 16200000"/>
              <a:gd name="adj2" fmla="val 3343944"/>
            </a:avLst>
          </a:prstGeom>
          <a:ln w="38100">
            <a:solidFill>
              <a:srgbClr val="FF0000"/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 advTm="2639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500"/>
                            </p:stCondLst>
                            <p:childTnLst>
                              <p:par>
                                <p:cTn id="53" presetID="24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24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500"/>
                            </p:stCondLst>
                            <p:childTnLst>
                              <p:par>
                                <p:cTn id="7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0"/>
                            </p:stCondLst>
                            <p:childTnLst>
                              <p:par>
                                <p:cTn id="7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500"/>
                            </p:stCondLst>
                            <p:childTnLst>
                              <p:par>
                                <p:cTn id="8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4" grpId="2" animBg="1"/>
      <p:bldP spid="25" grpId="0"/>
      <p:bldP spid="33" grpId="0" animBg="1"/>
      <p:bldP spid="34" grpId="0"/>
      <p:bldP spid="35" grpId="0"/>
      <p:bldP spid="36" grpId="0"/>
      <p:bldP spid="38" grpId="0" animBg="1"/>
      <p:bldP spid="38" grpId="1" animBg="1"/>
      <p:bldP spid="38" grpId="2" animBg="1"/>
      <p:bldP spid="39" grpId="0"/>
      <p:bldP spid="40" grpId="0"/>
      <p:bldP spid="42" grpId="0"/>
      <p:bldP spid="43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5181600" y="3124200"/>
            <a:ext cx="2514600" cy="158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2286000" y="3124200"/>
            <a:ext cx="2895600" cy="158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43200" y="1524000"/>
            <a:ext cx="4495800" cy="304800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5846763" y="2438400"/>
          <a:ext cx="588962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203040" imgH="190440" progId="Equation.DSMT4">
                  <p:embed/>
                </p:oleObj>
              </mc:Choice>
              <mc:Fallback>
                <p:oleObj name="Equation" r:id="rId3" imgW="203040" imgH="1904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6763" y="2438400"/>
                        <a:ext cx="588962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Arc 23"/>
          <p:cNvSpPr/>
          <p:nvPr/>
        </p:nvSpPr>
        <p:spPr>
          <a:xfrm rot="3161736">
            <a:off x="4115633" y="2272403"/>
            <a:ext cx="1600200" cy="1752600"/>
          </a:xfrm>
          <a:prstGeom prst="arc">
            <a:avLst>
              <a:gd name="adj1" fmla="val 16304746"/>
              <a:gd name="adj2" fmla="val 18434227"/>
            </a:avLst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29" name="Straight Connector 28"/>
          <p:cNvCxnSpPr/>
          <p:nvPr/>
        </p:nvCxnSpPr>
        <p:spPr>
          <a:xfrm rot="5400000" flipH="1" flipV="1">
            <a:off x="3733800" y="1981200"/>
            <a:ext cx="2286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495800" y="2667000"/>
            <a:ext cx="381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8" name="Arc 37"/>
          <p:cNvSpPr/>
          <p:nvPr/>
        </p:nvSpPr>
        <p:spPr>
          <a:xfrm rot="13526498">
            <a:off x="4043274" y="2137443"/>
            <a:ext cx="1600200" cy="1752600"/>
          </a:xfrm>
          <a:prstGeom prst="arc">
            <a:avLst>
              <a:gd name="adj1" fmla="val 16304746"/>
              <a:gd name="adj2" fmla="val 18434227"/>
            </a:avLst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2" name="TextBox 41"/>
          <p:cNvSpPr txBox="1"/>
          <p:nvPr/>
        </p:nvSpPr>
        <p:spPr>
          <a:xfrm>
            <a:off x="5181600" y="4191000"/>
            <a:ext cx="28892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</a:rPr>
              <a:t>دو زاویه ی متقابل به </a:t>
            </a:r>
            <a:r>
              <a:rPr lang="fa-IR" sz="2400" b="1" dirty="0" err="1" smtClean="0">
                <a:solidFill>
                  <a:srgbClr val="FF0000"/>
                </a:solidFill>
              </a:rPr>
              <a:t>رأس</a:t>
            </a:r>
            <a:endParaRPr lang="fa-IR" sz="2400" b="1" dirty="0">
              <a:solidFill>
                <a:srgbClr val="FF0000"/>
              </a:solidFill>
            </a:endParaRPr>
          </a:p>
        </p:txBody>
      </p:sp>
      <p:sp>
        <p:nvSpPr>
          <p:cNvPr id="43" name="Arc 42"/>
          <p:cNvSpPr/>
          <p:nvPr/>
        </p:nvSpPr>
        <p:spPr>
          <a:xfrm>
            <a:off x="5410200" y="2667000"/>
            <a:ext cx="2133600" cy="1905000"/>
          </a:xfrm>
          <a:prstGeom prst="arc">
            <a:avLst>
              <a:gd name="adj1" fmla="val 16200000"/>
              <a:gd name="adj2" fmla="val 1970549"/>
            </a:avLst>
          </a:prstGeom>
          <a:ln w="38100">
            <a:solidFill>
              <a:srgbClr val="FF0000"/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4" name="Arc 43"/>
          <p:cNvSpPr/>
          <p:nvPr/>
        </p:nvSpPr>
        <p:spPr>
          <a:xfrm rot="17598109" flipH="1">
            <a:off x="4010813" y="2960058"/>
            <a:ext cx="1725922" cy="1905000"/>
          </a:xfrm>
          <a:prstGeom prst="arc">
            <a:avLst>
              <a:gd name="adj1" fmla="val 16200000"/>
              <a:gd name="adj2" fmla="val 3343944"/>
            </a:avLst>
          </a:prstGeom>
          <a:ln w="38100">
            <a:solidFill>
              <a:srgbClr val="FF0000"/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aphicFrame>
        <p:nvGraphicFramePr>
          <p:cNvPr id="2053" name="Object 2"/>
          <p:cNvGraphicFramePr>
            <a:graphicFrameLocks noChangeAspect="1"/>
          </p:cNvGraphicFramePr>
          <p:nvPr/>
        </p:nvGraphicFramePr>
        <p:xfrm>
          <a:off x="4745038" y="3352800"/>
          <a:ext cx="700087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5" imgW="241200" imgH="190440" progId="Equation.DSMT4">
                  <p:embed/>
                </p:oleObj>
              </mc:Choice>
              <mc:Fallback>
                <p:oleObj name="Equation" r:id="rId5" imgW="241200" imgH="1904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5038" y="3352800"/>
                        <a:ext cx="700087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2"/>
          <p:cNvGraphicFramePr>
            <a:graphicFrameLocks noChangeAspect="1"/>
          </p:cNvGraphicFramePr>
          <p:nvPr/>
        </p:nvGraphicFramePr>
        <p:xfrm>
          <a:off x="3048000" y="3200400"/>
          <a:ext cx="588962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7" imgW="203040" imgH="190440" progId="Equation.DSMT4">
                  <p:embed/>
                </p:oleObj>
              </mc:Choice>
              <mc:Fallback>
                <p:oleObj name="Equation" r:id="rId7" imgW="203040" imgH="1904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200400"/>
                        <a:ext cx="588962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2"/>
          <p:cNvGraphicFramePr>
            <a:graphicFrameLocks noChangeAspect="1"/>
          </p:cNvGraphicFramePr>
          <p:nvPr/>
        </p:nvGraphicFramePr>
        <p:xfrm>
          <a:off x="5181600" y="1600200"/>
          <a:ext cx="588962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8" imgW="203040" imgH="190440" progId="Equation.DSMT4">
                  <p:embed/>
                </p:oleObj>
              </mc:Choice>
              <mc:Fallback>
                <p:oleObj name="Equation" r:id="rId8" imgW="203040" imgH="1904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600200"/>
                        <a:ext cx="588962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2"/>
          <p:cNvGraphicFramePr>
            <a:graphicFrameLocks noChangeAspect="1"/>
          </p:cNvGraphicFramePr>
          <p:nvPr/>
        </p:nvGraphicFramePr>
        <p:xfrm>
          <a:off x="3598863" y="1905000"/>
          <a:ext cx="55245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10" imgW="190440" imgH="190440" progId="Equation.DSMT4">
                  <p:embed/>
                </p:oleObj>
              </mc:Choice>
              <mc:Fallback>
                <p:oleObj name="Equation" r:id="rId10" imgW="190440" imgH="1904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8863" y="1905000"/>
                        <a:ext cx="552450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1227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3" grpId="0" animBg="1"/>
      <p:bldP spid="38" grpId="0" animBg="1"/>
      <p:bldP spid="42" grpId="0"/>
      <p:bldP spid="43" grpId="0" animBg="1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8867" y="533400"/>
            <a:ext cx="715773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b="1" dirty="0" smtClean="0"/>
              <a:t>به دو زاویه ای که مجموع آنها  ، </a:t>
            </a:r>
            <a:r>
              <a:rPr lang="fa-IR" sz="3200" b="1" dirty="0" smtClean="0">
                <a:solidFill>
                  <a:srgbClr val="FF0000"/>
                </a:solidFill>
              </a:rPr>
              <a:t>90</a:t>
            </a:r>
            <a:r>
              <a:rPr lang="fa-IR" sz="3200" b="1" dirty="0" smtClean="0"/>
              <a:t> درجه باشد ، </a:t>
            </a:r>
          </a:p>
          <a:p>
            <a:pPr algn="ctr"/>
            <a:r>
              <a:rPr lang="fa-IR" sz="3200" b="1" dirty="0" smtClean="0"/>
              <a:t>دو زاویه ی </a:t>
            </a:r>
            <a:r>
              <a:rPr lang="fa-IR" sz="3200" b="1" dirty="0" err="1" smtClean="0">
                <a:solidFill>
                  <a:srgbClr val="FF0000"/>
                </a:solidFill>
              </a:rPr>
              <a:t>متمم</a:t>
            </a:r>
            <a:r>
              <a:rPr lang="fa-IR" sz="3200" b="1" dirty="0" smtClean="0"/>
              <a:t> گفته می شود.</a:t>
            </a:r>
          </a:p>
          <a:p>
            <a:pPr algn="ctr"/>
            <a:endParaRPr lang="fa-IR" sz="3200" b="1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29394" y="2437606"/>
            <a:ext cx="1828006" cy="794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143000" y="3352006"/>
            <a:ext cx="1905000" cy="1588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143000" y="2361406"/>
            <a:ext cx="1752600" cy="99060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362200" y="2666206"/>
          <a:ext cx="588962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4" imgW="203040" imgH="190440" progId="Equation.DSMT4">
                  <p:embed/>
                </p:oleObj>
              </mc:Choice>
              <mc:Fallback>
                <p:oleObj name="Equation" r:id="rId4" imgW="203040" imgH="1904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666206"/>
                        <a:ext cx="588962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2"/>
          <p:cNvGraphicFramePr>
            <a:graphicFrameLocks noChangeAspect="1"/>
          </p:cNvGraphicFramePr>
          <p:nvPr/>
        </p:nvGraphicFramePr>
        <p:xfrm>
          <a:off x="1447800" y="2132806"/>
          <a:ext cx="588962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6" imgW="203040" imgH="190440" progId="Equation.DSMT4">
                  <p:embed/>
                </p:oleObj>
              </mc:Choice>
              <mc:Fallback>
                <p:oleObj name="Equation" r:id="rId6" imgW="203040" imgH="1904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132806"/>
                        <a:ext cx="588962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2"/>
          <p:cNvGraphicFramePr>
            <a:graphicFrameLocks noChangeAspect="1"/>
          </p:cNvGraphicFramePr>
          <p:nvPr/>
        </p:nvGraphicFramePr>
        <p:xfrm>
          <a:off x="4617720" y="2742406"/>
          <a:ext cx="235585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8" imgW="812520" imgH="190440" progId="Equation.DSMT4">
                  <p:embed/>
                </p:oleObj>
              </mc:Choice>
              <mc:Fallback>
                <p:oleObj name="Equation" r:id="rId8" imgW="812520" imgH="1904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7720" y="2742406"/>
                        <a:ext cx="2355850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 rot="16200000" flipH="1">
            <a:off x="762000" y="4267200"/>
            <a:ext cx="1143000" cy="83820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1562100" y="4229100"/>
            <a:ext cx="1219200" cy="83820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2331720" y="5257800"/>
            <a:ext cx="1554480" cy="76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2331720" y="4876800"/>
            <a:ext cx="1478280" cy="457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01" name="Object 2"/>
          <p:cNvGraphicFramePr>
            <a:graphicFrameLocks noChangeAspect="1"/>
          </p:cNvGraphicFramePr>
          <p:nvPr/>
        </p:nvGraphicFramePr>
        <p:xfrm>
          <a:off x="3733800" y="4724400"/>
          <a:ext cx="47783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10" imgW="164880" imgH="190440" progId="Equation.DSMT4">
                  <p:embed/>
                </p:oleObj>
              </mc:Choice>
              <mc:Fallback>
                <p:oleObj name="Equation" r:id="rId10" imgW="164880" imgH="1904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724400"/>
                        <a:ext cx="477837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2"/>
          <p:cNvGraphicFramePr>
            <a:graphicFrameLocks noChangeAspect="1"/>
          </p:cNvGraphicFramePr>
          <p:nvPr/>
        </p:nvGraphicFramePr>
        <p:xfrm>
          <a:off x="1524000" y="3962400"/>
          <a:ext cx="588962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12" imgW="203040" imgH="190440" progId="Equation.DSMT4">
                  <p:embed/>
                </p:oleObj>
              </mc:Choice>
              <mc:Fallback>
                <p:oleObj name="Equation" r:id="rId12" imgW="203040" imgH="1904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962400"/>
                        <a:ext cx="588962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2"/>
          <p:cNvGraphicFramePr>
            <a:graphicFrameLocks noChangeAspect="1"/>
          </p:cNvGraphicFramePr>
          <p:nvPr/>
        </p:nvGraphicFramePr>
        <p:xfrm>
          <a:off x="4760913" y="4724400"/>
          <a:ext cx="228282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14" imgW="787320" imgH="190440" progId="Equation.DSMT4">
                  <p:embed/>
                </p:oleObj>
              </mc:Choice>
              <mc:Fallback>
                <p:oleObj name="Equation" r:id="rId14" imgW="787320" imgH="1904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0913" y="4724400"/>
                        <a:ext cx="2282825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6964680" y="1676400"/>
            <a:ext cx="1048685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600" b="1" dirty="0" smtClean="0">
                <a:solidFill>
                  <a:srgbClr val="FF0000"/>
                </a:solidFill>
              </a:rPr>
              <a:t>مانند:</a:t>
            </a:r>
            <a:endParaRPr lang="fa-IR" sz="3600" b="1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143000" y="3048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 advTm="2146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5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2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25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250"/>
                            </p:stCondLst>
                            <p:childTnLst>
                              <p:par>
                                <p:cTn id="4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25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2250"/>
                            </p:stCondLst>
                            <p:childTnLst>
                              <p:par>
                                <p:cTn id="73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4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4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4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325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25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1" grpId="0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762000"/>
            <a:ext cx="7362080" cy="10772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b="1" dirty="0" smtClean="0"/>
              <a:t>به دو زاویه ای که مجموع آنها  ، </a:t>
            </a:r>
            <a:r>
              <a:rPr lang="fa-IR" sz="3200" b="1" dirty="0" smtClean="0">
                <a:solidFill>
                  <a:srgbClr val="FF0000"/>
                </a:solidFill>
              </a:rPr>
              <a:t>180</a:t>
            </a:r>
            <a:r>
              <a:rPr lang="fa-IR" sz="3200" b="1" dirty="0" smtClean="0"/>
              <a:t> درجه باشد ، </a:t>
            </a:r>
          </a:p>
          <a:p>
            <a:pPr algn="ctr"/>
            <a:r>
              <a:rPr lang="fa-IR" sz="3200" b="1" dirty="0" smtClean="0"/>
              <a:t>دو زاویه ی </a:t>
            </a:r>
            <a:r>
              <a:rPr lang="fa-IR" sz="3200" b="1" dirty="0" smtClean="0">
                <a:solidFill>
                  <a:srgbClr val="FF0000"/>
                </a:solidFill>
              </a:rPr>
              <a:t>مکمل</a:t>
            </a:r>
            <a:r>
              <a:rPr lang="fa-IR" sz="3200" b="1" dirty="0" smtClean="0"/>
              <a:t> گفته می شود.</a:t>
            </a:r>
            <a:endParaRPr lang="fa-IR" sz="32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990600" y="3276600"/>
            <a:ext cx="2895600" cy="158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286000" y="2286000"/>
            <a:ext cx="1447800" cy="9906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429000" y="2590800"/>
          <a:ext cx="588963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203040" imgH="190440" progId="Equation.DSMT4">
                  <p:embed/>
                </p:oleObj>
              </mc:Choice>
              <mc:Fallback>
                <p:oleObj name="Equation" r:id="rId3" imgW="203040" imgH="1904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590800"/>
                        <a:ext cx="588963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2"/>
          <p:cNvGraphicFramePr>
            <a:graphicFrameLocks noChangeAspect="1"/>
          </p:cNvGraphicFramePr>
          <p:nvPr/>
        </p:nvGraphicFramePr>
        <p:xfrm>
          <a:off x="1620838" y="2514600"/>
          <a:ext cx="700087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5" imgW="241200" imgH="190440" progId="Equation.DSMT4">
                  <p:embed/>
                </p:oleObj>
              </mc:Choice>
              <mc:Fallback>
                <p:oleObj name="Equation" r:id="rId5" imgW="241200" imgH="1904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0838" y="2514600"/>
                        <a:ext cx="700087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2"/>
          <p:cNvGraphicFramePr>
            <a:graphicFrameLocks noChangeAspect="1"/>
          </p:cNvGraphicFramePr>
          <p:nvPr/>
        </p:nvGraphicFramePr>
        <p:xfrm>
          <a:off x="4957763" y="2667000"/>
          <a:ext cx="265112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7" imgW="914400" imgH="190440" progId="Equation.DSMT4">
                  <p:embed/>
                </p:oleObj>
              </mc:Choice>
              <mc:Fallback>
                <p:oleObj name="Equation" r:id="rId7" imgW="914400" imgH="1904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7763" y="2667000"/>
                        <a:ext cx="2651125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rot="16200000" flipH="1">
            <a:off x="1524000" y="4419600"/>
            <a:ext cx="1524000" cy="457200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838200" y="5410200"/>
            <a:ext cx="1676400" cy="1588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H="1">
            <a:off x="1790700" y="4381500"/>
            <a:ext cx="1600200" cy="457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819400" y="5410200"/>
            <a:ext cx="144780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5" name="Object 2"/>
          <p:cNvGraphicFramePr>
            <a:graphicFrameLocks noChangeAspect="1"/>
          </p:cNvGraphicFramePr>
          <p:nvPr/>
        </p:nvGraphicFramePr>
        <p:xfrm>
          <a:off x="4995863" y="4876800"/>
          <a:ext cx="2576512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9" imgW="888840" imgH="190440" progId="Equation.DSMT4">
                  <p:embed/>
                </p:oleObj>
              </mc:Choice>
              <mc:Fallback>
                <p:oleObj name="Equation" r:id="rId9" imgW="888840" imgH="1904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5863" y="4876800"/>
                        <a:ext cx="2576512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2"/>
          <p:cNvGraphicFramePr>
            <a:graphicFrameLocks noChangeAspect="1"/>
          </p:cNvGraphicFramePr>
          <p:nvPr/>
        </p:nvGraphicFramePr>
        <p:xfrm>
          <a:off x="3030538" y="4495800"/>
          <a:ext cx="625475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11" imgW="215640" imgH="190440" progId="Equation.DSMT4">
                  <p:embed/>
                </p:oleObj>
              </mc:Choice>
              <mc:Fallback>
                <p:oleObj name="Equation" r:id="rId11" imgW="215640" imgH="1904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0538" y="4495800"/>
                        <a:ext cx="625475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2"/>
          <p:cNvGraphicFramePr>
            <a:graphicFrameLocks noChangeAspect="1"/>
          </p:cNvGraphicFramePr>
          <p:nvPr/>
        </p:nvGraphicFramePr>
        <p:xfrm>
          <a:off x="1371600" y="4572000"/>
          <a:ext cx="588963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13" imgW="203040" imgH="190440" progId="Equation.DSMT4">
                  <p:embed/>
                </p:oleObj>
              </mc:Choice>
              <mc:Fallback>
                <p:oleObj name="Equation" r:id="rId13" imgW="203040" imgH="1904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572000"/>
                        <a:ext cx="588963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7467600" y="1905000"/>
            <a:ext cx="1048685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600" b="1" dirty="0" smtClean="0">
                <a:solidFill>
                  <a:srgbClr val="FF0000"/>
                </a:solidFill>
              </a:rPr>
              <a:t>مانند:</a:t>
            </a:r>
            <a:endParaRPr lang="fa-I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1999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3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300"/>
                            </p:stCondLst>
                            <p:childTnLst>
                              <p:par>
                                <p:cTn id="1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3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3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1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13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3300"/>
                            </p:stCondLst>
                            <p:childTnLst>
                              <p:par>
                                <p:cTn id="88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1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1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1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1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43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8" grpId="0"/>
      <p:bldP spid="2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502175" y="3376284"/>
            <a:ext cx="2514600" cy="158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1606575" y="3376284"/>
            <a:ext cx="2895600" cy="158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063775" y="1776084"/>
            <a:ext cx="4495800" cy="304800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5167338" y="2690484"/>
          <a:ext cx="588962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203040" imgH="190440" progId="Equation.DSMT4">
                  <p:embed/>
                </p:oleObj>
              </mc:Choice>
              <mc:Fallback>
                <p:oleObj name="Equation" r:id="rId3" imgW="203040" imgH="1904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338" y="2690484"/>
                        <a:ext cx="588962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Arc 23"/>
          <p:cNvSpPr/>
          <p:nvPr/>
        </p:nvSpPr>
        <p:spPr>
          <a:xfrm rot="3161736">
            <a:off x="3436208" y="2524487"/>
            <a:ext cx="1600200" cy="1752600"/>
          </a:xfrm>
          <a:prstGeom prst="arc">
            <a:avLst>
              <a:gd name="adj1" fmla="val 16304746"/>
              <a:gd name="adj2" fmla="val 18434227"/>
            </a:avLst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29" name="Straight Connector 28"/>
          <p:cNvCxnSpPr/>
          <p:nvPr/>
        </p:nvCxnSpPr>
        <p:spPr>
          <a:xfrm rot="5400000" flipH="1" flipV="1">
            <a:off x="3054375" y="2233284"/>
            <a:ext cx="2286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816375" y="2919084"/>
            <a:ext cx="381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8" name="Arc 37"/>
          <p:cNvSpPr/>
          <p:nvPr/>
        </p:nvSpPr>
        <p:spPr>
          <a:xfrm rot="13526498">
            <a:off x="3363849" y="2389527"/>
            <a:ext cx="1600200" cy="1752600"/>
          </a:xfrm>
          <a:prstGeom prst="arc">
            <a:avLst>
              <a:gd name="adj1" fmla="val 16304746"/>
              <a:gd name="adj2" fmla="val 18434227"/>
            </a:avLst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2" name="TextBox 41"/>
          <p:cNvSpPr txBox="1"/>
          <p:nvPr/>
        </p:nvSpPr>
        <p:spPr>
          <a:xfrm>
            <a:off x="4502175" y="4443084"/>
            <a:ext cx="28892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</a:rPr>
              <a:t>دو زاویه ی متقابل به </a:t>
            </a:r>
            <a:r>
              <a:rPr lang="fa-IR" sz="2400" b="1" dirty="0" err="1" smtClean="0">
                <a:solidFill>
                  <a:srgbClr val="FF0000"/>
                </a:solidFill>
              </a:rPr>
              <a:t>رأس</a:t>
            </a:r>
            <a:endParaRPr lang="fa-IR" sz="2400" b="1" dirty="0">
              <a:solidFill>
                <a:srgbClr val="FF0000"/>
              </a:solidFill>
            </a:endParaRPr>
          </a:p>
        </p:txBody>
      </p:sp>
      <p:sp>
        <p:nvSpPr>
          <p:cNvPr id="43" name="Arc 42"/>
          <p:cNvSpPr/>
          <p:nvPr/>
        </p:nvSpPr>
        <p:spPr>
          <a:xfrm>
            <a:off x="4730775" y="2919084"/>
            <a:ext cx="2133600" cy="1905000"/>
          </a:xfrm>
          <a:prstGeom prst="arc">
            <a:avLst>
              <a:gd name="adj1" fmla="val 16200000"/>
              <a:gd name="adj2" fmla="val 1584904"/>
            </a:avLst>
          </a:prstGeom>
          <a:ln w="38100">
            <a:solidFill>
              <a:srgbClr val="FF0000"/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4" name="Arc 43"/>
          <p:cNvSpPr/>
          <p:nvPr/>
        </p:nvSpPr>
        <p:spPr>
          <a:xfrm rot="17598109" flipH="1">
            <a:off x="3331388" y="3212142"/>
            <a:ext cx="1725922" cy="1905000"/>
          </a:xfrm>
          <a:prstGeom prst="arc">
            <a:avLst>
              <a:gd name="adj1" fmla="val 16200000"/>
              <a:gd name="adj2" fmla="val 3343944"/>
            </a:avLst>
          </a:prstGeom>
          <a:ln w="38100">
            <a:solidFill>
              <a:srgbClr val="FF0000"/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aphicFrame>
        <p:nvGraphicFramePr>
          <p:cNvPr id="2053" name="Object 2"/>
          <p:cNvGraphicFramePr>
            <a:graphicFrameLocks noChangeAspect="1"/>
          </p:cNvGraphicFramePr>
          <p:nvPr/>
        </p:nvGraphicFramePr>
        <p:xfrm>
          <a:off x="4065613" y="3604884"/>
          <a:ext cx="700087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5" imgW="241200" imgH="190440" progId="Equation.DSMT4">
                  <p:embed/>
                </p:oleObj>
              </mc:Choice>
              <mc:Fallback>
                <p:oleObj name="Equation" r:id="rId5" imgW="241200" imgH="1904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5613" y="3604884"/>
                        <a:ext cx="700087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2"/>
          <p:cNvGraphicFramePr>
            <a:graphicFrameLocks noChangeAspect="1"/>
          </p:cNvGraphicFramePr>
          <p:nvPr/>
        </p:nvGraphicFramePr>
        <p:xfrm>
          <a:off x="2368575" y="3452484"/>
          <a:ext cx="588962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7" imgW="203040" imgH="190440" progId="Equation.DSMT4">
                  <p:embed/>
                </p:oleObj>
              </mc:Choice>
              <mc:Fallback>
                <p:oleObj name="Equation" r:id="rId7" imgW="203040" imgH="1904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8575" y="3452484"/>
                        <a:ext cx="588962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2"/>
          <p:cNvGraphicFramePr>
            <a:graphicFrameLocks noChangeAspect="1"/>
          </p:cNvGraphicFramePr>
          <p:nvPr/>
        </p:nvGraphicFramePr>
        <p:xfrm>
          <a:off x="4502175" y="1852284"/>
          <a:ext cx="588962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8" imgW="203040" imgH="190440" progId="Equation.DSMT4">
                  <p:embed/>
                </p:oleObj>
              </mc:Choice>
              <mc:Fallback>
                <p:oleObj name="Equation" r:id="rId8" imgW="203040" imgH="1904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2175" y="1852284"/>
                        <a:ext cx="588962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2"/>
          <p:cNvGraphicFramePr>
            <a:graphicFrameLocks noChangeAspect="1"/>
          </p:cNvGraphicFramePr>
          <p:nvPr/>
        </p:nvGraphicFramePr>
        <p:xfrm>
          <a:off x="2919438" y="2157084"/>
          <a:ext cx="55245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10" imgW="190440" imgH="190440" progId="Equation.DSMT4">
                  <p:embed/>
                </p:oleObj>
              </mc:Choice>
              <mc:Fallback>
                <p:oleObj name="Equation" r:id="rId10" imgW="190440" imgH="1904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9438" y="2157084"/>
                        <a:ext cx="552450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486400" y="914400"/>
            <a:ext cx="235582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solidFill>
                  <a:schemeClr val="accent1">
                    <a:lumMod val="75000"/>
                  </a:schemeClr>
                </a:solidFill>
              </a:rPr>
              <a:t>دو زاویه ی </a:t>
            </a:r>
            <a:r>
              <a:rPr lang="fa-IR" sz="2800" b="1" dirty="0" err="1" smtClean="0">
                <a:solidFill>
                  <a:schemeClr val="accent1">
                    <a:lumMod val="75000"/>
                  </a:schemeClr>
                </a:solidFill>
              </a:rPr>
              <a:t>متمم</a:t>
            </a:r>
            <a:endParaRPr lang="fa-I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9600" y="5257800"/>
            <a:ext cx="22034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solidFill>
                  <a:srgbClr val="FF00FF"/>
                </a:solidFill>
              </a:rPr>
              <a:t>دو زاویه ی مکمل</a:t>
            </a:r>
            <a:endParaRPr lang="fa-IR" sz="2400" b="1" dirty="0">
              <a:solidFill>
                <a:srgbClr val="FF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14600" y="228600"/>
            <a:ext cx="266062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solidFill>
                  <a:srgbClr val="00B050"/>
                </a:solidFill>
              </a:rPr>
              <a:t>دو زاویه ی مکمل</a:t>
            </a:r>
            <a:endParaRPr lang="fa-IR" sz="2800" b="1" dirty="0">
              <a:solidFill>
                <a:srgbClr val="00B05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10800000" flipV="1">
            <a:off x="5105400" y="1524000"/>
            <a:ext cx="990600" cy="76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5524500" y="1943100"/>
            <a:ext cx="990600" cy="152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3581400" y="914400"/>
            <a:ext cx="685800" cy="5334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6200000" flipH="1">
            <a:off x="4076700" y="952500"/>
            <a:ext cx="762000" cy="5334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8" idx="0"/>
          </p:cNvCxnSpPr>
          <p:nvPr/>
        </p:nvCxnSpPr>
        <p:spPr>
          <a:xfrm rot="5400000" flipH="1" flipV="1">
            <a:off x="1503356" y="4551357"/>
            <a:ext cx="914400" cy="498487"/>
          </a:xfrm>
          <a:prstGeom prst="straightConnector1">
            <a:avLst/>
          </a:prstGeom>
          <a:ln w="3810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1676400" y="4876800"/>
            <a:ext cx="1371600" cy="381000"/>
          </a:xfrm>
          <a:prstGeom prst="straightConnector1">
            <a:avLst/>
          </a:prstGeom>
          <a:ln w="3810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1486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3" grpId="0" animBg="1"/>
      <p:bldP spid="38" grpId="0" animBg="1"/>
      <p:bldP spid="42" grpId="0"/>
      <p:bldP spid="43" grpId="0" animBg="1"/>
      <p:bldP spid="44" grpId="0" animBg="1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67000">
              <a:srgbClr val="92D050"/>
            </a:gs>
            <a:gs pos="100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16200000" flipH="1">
            <a:off x="2133600" y="2362200"/>
            <a:ext cx="2667000" cy="685800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0" y="4038600"/>
            <a:ext cx="3657600" cy="1588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810000" y="2057400"/>
            <a:ext cx="3200400" cy="1981200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3124200" y="1981200"/>
            <a:ext cx="2743200" cy="137160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810000" y="3048000"/>
            <a:ext cx="3581400" cy="99060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8322096">
            <a:off x="4284908" y="1330432"/>
            <a:ext cx="116730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600" dirty="0" err="1" smtClean="0"/>
              <a:t>نیمساز</a:t>
            </a:r>
            <a:endParaRPr lang="fa-IR" sz="3600" dirty="0"/>
          </a:p>
        </p:txBody>
      </p:sp>
      <p:sp>
        <p:nvSpPr>
          <p:cNvPr id="18" name="TextBox 17"/>
          <p:cNvSpPr txBox="1"/>
          <p:nvPr/>
        </p:nvSpPr>
        <p:spPr>
          <a:xfrm rot="20566590">
            <a:off x="6100801" y="2852941"/>
            <a:ext cx="116730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600" dirty="0" err="1" smtClean="0"/>
              <a:t>نیمساز</a:t>
            </a:r>
            <a:endParaRPr lang="fa-IR" sz="3600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5199063" y="3276601"/>
          <a:ext cx="50578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4" name="Equation" r:id="rId3" imgW="190440" imgH="190440" progId="Equation.DSMT4">
                  <p:embed/>
                </p:oleObj>
              </mc:Choice>
              <mc:Fallback>
                <p:oleObj name="Equation" r:id="rId3" imgW="190440" imgH="1904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9063" y="3276601"/>
                        <a:ext cx="50578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2"/>
          <p:cNvGraphicFramePr>
            <a:graphicFrameLocks noChangeAspect="1"/>
          </p:cNvGraphicFramePr>
          <p:nvPr/>
        </p:nvGraphicFramePr>
        <p:xfrm>
          <a:off x="3962400" y="2819400"/>
          <a:ext cx="54496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Equation" r:id="rId5" imgW="203040" imgH="190440" progId="Equation.DSMT4">
                  <p:embed/>
                </p:oleObj>
              </mc:Choice>
              <mc:Fallback>
                <p:oleObj name="Equation" r:id="rId5" imgW="203040" imgH="1904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819400"/>
                        <a:ext cx="54496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Arc 22"/>
          <p:cNvSpPr/>
          <p:nvPr/>
        </p:nvSpPr>
        <p:spPr>
          <a:xfrm rot="20117754">
            <a:off x="3342590" y="3325630"/>
            <a:ext cx="1143000" cy="1295400"/>
          </a:xfrm>
          <a:prstGeom prst="arc">
            <a:avLst>
              <a:gd name="adj1" fmla="val 16200000"/>
              <a:gd name="adj2" fmla="val 21156836"/>
            </a:avLst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Arc 23"/>
          <p:cNvSpPr/>
          <p:nvPr/>
        </p:nvSpPr>
        <p:spPr>
          <a:xfrm rot="1660717">
            <a:off x="3740666" y="3391750"/>
            <a:ext cx="1143000" cy="1295400"/>
          </a:xfrm>
          <a:prstGeom prst="arc">
            <a:avLst>
              <a:gd name="adj1" fmla="val 16750402"/>
              <a:gd name="adj2" fmla="val 20153901"/>
            </a:avLst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" name="Arc 24"/>
          <p:cNvSpPr/>
          <p:nvPr/>
        </p:nvSpPr>
        <p:spPr>
          <a:xfrm rot="671929">
            <a:off x="4061341" y="2858391"/>
            <a:ext cx="1143000" cy="1295400"/>
          </a:xfrm>
          <a:prstGeom prst="arc">
            <a:avLst>
              <a:gd name="adj1" fmla="val 13752219"/>
              <a:gd name="adj2" fmla="val 351797"/>
            </a:avLst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TextBox 25"/>
          <p:cNvSpPr txBox="1"/>
          <p:nvPr/>
        </p:nvSpPr>
        <p:spPr>
          <a:xfrm>
            <a:off x="5029200" y="2416314"/>
            <a:ext cx="381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?</a:t>
            </a:r>
            <a:endParaRPr lang="fa-IR" sz="4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1295400" y="4038600"/>
          <a:ext cx="2133600" cy="576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Equation" r:id="rId7" imgW="685800" imgH="190440" progId="Equation.DSMT4">
                  <p:embed/>
                </p:oleObj>
              </mc:Choice>
              <mc:Fallback>
                <p:oleObj name="Equation" r:id="rId7" imgW="685800" imgH="1904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038600"/>
                        <a:ext cx="2133600" cy="5767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8" name="Object 2"/>
          <p:cNvGraphicFramePr>
            <a:graphicFrameLocks noChangeAspect="1"/>
          </p:cNvGraphicFramePr>
          <p:nvPr/>
        </p:nvGraphicFramePr>
        <p:xfrm>
          <a:off x="6873875" y="3352800"/>
          <a:ext cx="4730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7" name="Equation" r:id="rId9" imgW="177480" imgH="190440" progId="Equation.DSMT4">
                  <p:embed/>
                </p:oleObj>
              </mc:Choice>
              <mc:Fallback>
                <p:oleObj name="Equation" r:id="rId9" imgW="177480" imgH="1904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75" y="3352800"/>
                        <a:ext cx="47307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2"/>
          <p:cNvGraphicFramePr>
            <a:graphicFrameLocks noChangeAspect="1"/>
          </p:cNvGraphicFramePr>
          <p:nvPr/>
        </p:nvGraphicFramePr>
        <p:xfrm>
          <a:off x="6400800" y="2438400"/>
          <a:ext cx="4730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Equation" r:id="rId11" imgW="177480" imgH="190440" progId="Equation.DSMT4">
                  <p:embed/>
                </p:oleObj>
              </mc:Choice>
              <mc:Fallback>
                <p:oleObj name="Equation" r:id="rId11" imgW="177480" imgH="1904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438400"/>
                        <a:ext cx="47307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1219200" y="4953000"/>
          <a:ext cx="221297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Equation" r:id="rId13" imgW="711000" imgH="190440" progId="Equation.DSMT4">
                  <p:embed/>
                </p:oleObj>
              </mc:Choice>
              <mc:Fallback>
                <p:oleObj name="Equation" r:id="rId13" imgW="711000" imgH="1904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953000"/>
                        <a:ext cx="2212975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1" name="Object 2"/>
          <p:cNvGraphicFramePr>
            <a:graphicFrameLocks noChangeAspect="1"/>
          </p:cNvGraphicFramePr>
          <p:nvPr/>
        </p:nvGraphicFramePr>
        <p:xfrm>
          <a:off x="5257800" y="1905000"/>
          <a:ext cx="50641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Equation" r:id="rId15" imgW="190440" imgH="190440" progId="Equation.DSMT4">
                  <p:embed/>
                </p:oleObj>
              </mc:Choice>
              <mc:Fallback>
                <p:oleObj name="Equation" r:id="rId15" imgW="190440" imgH="1904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905000"/>
                        <a:ext cx="506412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2" name="Object 2"/>
          <p:cNvGraphicFramePr>
            <a:graphicFrameLocks noChangeAspect="1"/>
          </p:cNvGraphicFramePr>
          <p:nvPr/>
        </p:nvGraphicFramePr>
        <p:xfrm>
          <a:off x="3733800" y="1676400"/>
          <a:ext cx="5064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Equation" r:id="rId16" imgW="190440" imgH="190440" progId="Equation.DSMT4">
                  <p:embed/>
                </p:oleObj>
              </mc:Choice>
              <mc:Fallback>
                <p:oleObj name="Equation" r:id="rId16" imgW="190440" imgH="1904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676400"/>
                        <a:ext cx="5064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ight Arrow 43"/>
          <p:cNvSpPr/>
          <p:nvPr/>
        </p:nvSpPr>
        <p:spPr>
          <a:xfrm>
            <a:off x="3886200" y="4724400"/>
            <a:ext cx="914400" cy="3048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aphicFrame>
        <p:nvGraphicFramePr>
          <p:cNvPr id="20493" name="Object 2"/>
          <p:cNvGraphicFramePr>
            <a:graphicFrameLocks noChangeAspect="1"/>
          </p:cNvGraphicFramePr>
          <p:nvPr/>
        </p:nvGraphicFramePr>
        <p:xfrm>
          <a:off x="5105400" y="4572000"/>
          <a:ext cx="21272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Equation" r:id="rId17" imgW="799920" imgH="190440" progId="Equation.DSMT4">
                  <p:embed/>
                </p:oleObj>
              </mc:Choice>
              <mc:Fallback>
                <p:oleObj name="Equation" r:id="rId17" imgW="799920" imgH="1904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572000"/>
                        <a:ext cx="212725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4114800" y="4168914"/>
            <a:ext cx="381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?</a:t>
            </a:r>
            <a:endParaRPr lang="fa-IR" sz="4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advTm="285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3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500"/>
                            </p:stCondLst>
                            <p:childTnLst>
                              <p:par>
                                <p:cTn id="6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1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1" dur="1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2" dur="1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1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1" dur="1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15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5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1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1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1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1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1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3" dur="1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1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1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6500"/>
                            </p:stCondLst>
                            <p:childTnLst>
                              <p:par>
                                <p:cTn id="122" presetID="23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3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33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4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6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9" presetID="3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118 -0.15733  0.132 -0.15733  0.011 0  C 0.132 -0.15733  0.132 0.176  0.011 0.01467  C 0.132 0.176  -0.118 0.176  0 0.01467  C -0.118 0.176  -0.118 -0.15733  0 0  Z" pathEditMode="relative" ptsTypes="">
                                      <p:cBhvr>
                                        <p:cTn id="150" dur="2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3" grpId="0" animBg="1"/>
      <p:bldP spid="24" grpId="0" animBg="1"/>
      <p:bldP spid="25" grpId="0" animBg="1"/>
      <p:bldP spid="25" grpId="1" animBg="1"/>
      <p:bldP spid="25" grpId="2" animBg="1"/>
      <p:bldP spid="26" grpId="0"/>
      <p:bldP spid="26" grpId="1"/>
      <p:bldP spid="26" grpId="2"/>
      <p:bldP spid="44" grpId="0" animBg="1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0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1905000" y="2057400"/>
            <a:ext cx="2971800" cy="1752600"/>
          </a:xfrm>
          <a:prstGeom prst="rtTriangl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905000" y="3810000"/>
            <a:ext cx="5867400" cy="1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3886200" y="2362200"/>
            <a:ext cx="2362200" cy="53340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905000" y="34290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1981200" y="2286000"/>
          <a:ext cx="5397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Equation" r:id="rId3" imgW="203040" imgH="190440" progId="Equation.DSMT4">
                  <p:embed/>
                </p:oleObj>
              </mc:Choice>
              <mc:Fallback>
                <p:oleObj name="Equation" r:id="rId3" imgW="203040" imgH="1904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286000"/>
                        <a:ext cx="53975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Arc 21"/>
          <p:cNvSpPr/>
          <p:nvPr/>
        </p:nvSpPr>
        <p:spPr>
          <a:xfrm rot="18848564">
            <a:off x="3886419" y="2990117"/>
            <a:ext cx="1644173" cy="1757968"/>
          </a:xfrm>
          <a:prstGeom prst="arc">
            <a:avLst>
              <a:gd name="adj1" fmla="val 20159451"/>
              <a:gd name="adj2" fmla="val 2543600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0200" y="2743200"/>
            <a:ext cx="381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fa-IR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841385">
            <a:off x="4839184" y="647860"/>
            <a:ext cx="116730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600" dirty="0" err="1" smtClean="0"/>
              <a:t>نیمساز</a:t>
            </a:r>
            <a:endParaRPr lang="fa-IR" sz="3600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533400" y="4038600"/>
          <a:ext cx="38100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Equation" r:id="rId5" imgW="1282680" imgH="660240" progId="Equation.DSMT4">
                  <p:embed/>
                </p:oleObj>
              </mc:Choice>
              <mc:Fallback>
                <p:oleObj name="Equation" r:id="rId5" imgW="1282680" imgH="660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038600"/>
                        <a:ext cx="3810000" cy="198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3581400" y="3276600"/>
          <a:ext cx="5397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Equation" r:id="rId7" imgW="203040" imgH="190440" progId="Equation.DSMT4">
                  <p:embed/>
                </p:oleObj>
              </mc:Choice>
              <mc:Fallback>
                <p:oleObj name="Equation" r:id="rId7" imgW="203040" imgH="1904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276600"/>
                        <a:ext cx="53975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Arc 27"/>
          <p:cNvSpPr/>
          <p:nvPr/>
        </p:nvSpPr>
        <p:spPr>
          <a:xfrm rot="11169597">
            <a:off x="4051973" y="2978739"/>
            <a:ext cx="1644173" cy="1757968"/>
          </a:xfrm>
          <a:prstGeom prst="arc">
            <a:avLst>
              <a:gd name="adj1" fmla="val 21393570"/>
              <a:gd name="adj2" fmla="val 1773877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5562600" y="4114800"/>
          <a:ext cx="2716213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Equation" r:id="rId9" imgW="914400" imgH="190440" progId="Equation.DSMT4">
                  <p:embed/>
                </p:oleObj>
              </mc:Choice>
              <mc:Fallback>
                <p:oleObj name="Equation" r:id="rId9" imgW="914400" imgH="1904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114800"/>
                        <a:ext cx="2716213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Arc 29"/>
          <p:cNvSpPr/>
          <p:nvPr/>
        </p:nvSpPr>
        <p:spPr>
          <a:xfrm rot="20275736">
            <a:off x="3600495" y="2004946"/>
            <a:ext cx="2671203" cy="2650491"/>
          </a:xfrm>
          <a:prstGeom prst="arc">
            <a:avLst>
              <a:gd name="adj1" fmla="val 12797088"/>
              <a:gd name="adj2" fmla="val 2660793"/>
            </a:avLst>
          </a:prstGeom>
          <a:ln w="57150">
            <a:solidFill>
              <a:srgbClr val="00B05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5334000" y="1524000"/>
          <a:ext cx="6413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Equation" r:id="rId11" imgW="241200" imgH="190440" progId="Equation.DSMT4">
                  <p:embed/>
                </p:oleObj>
              </mc:Choice>
              <mc:Fallback>
                <p:oleObj name="Equation" r:id="rId11" imgW="241200" imgH="1904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524000"/>
                        <a:ext cx="64135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5562600" y="4876800"/>
          <a:ext cx="26670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Equation" r:id="rId13" imgW="787320" imgH="190440" progId="Equation.DSMT4">
                  <p:embed/>
                </p:oleObj>
              </mc:Choice>
              <mc:Fallback>
                <p:oleObj name="Equation" r:id="rId13" imgW="787320" imgH="1904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876800"/>
                        <a:ext cx="26670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6248400" y="2209800"/>
          <a:ext cx="100783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Equation" r:id="rId15" imgW="241200" imgH="190440" progId="Equation.DSMT4">
                  <p:embed/>
                </p:oleObj>
              </mc:Choice>
              <mc:Fallback>
                <p:oleObj name="Equation" r:id="rId15" imgW="241200" imgH="1904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209800"/>
                        <a:ext cx="100783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3581400" y="1676400"/>
          <a:ext cx="6413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name="Equation" r:id="rId17" imgW="241200" imgH="190440" progId="Equation.DSMT4">
                  <p:embed/>
                </p:oleObj>
              </mc:Choice>
              <mc:Fallback>
                <p:oleObj name="Equation" r:id="rId17" imgW="241200" imgH="1904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676400"/>
                        <a:ext cx="64135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Arc 35"/>
          <p:cNvSpPr/>
          <p:nvPr/>
        </p:nvSpPr>
        <p:spPr>
          <a:xfrm rot="20275736">
            <a:off x="3810936" y="2659233"/>
            <a:ext cx="1984109" cy="2067007"/>
          </a:xfrm>
          <a:prstGeom prst="arc">
            <a:avLst>
              <a:gd name="adj1" fmla="val 11679494"/>
              <a:gd name="adj2" fmla="val 1757514"/>
            </a:avLst>
          </a:prstGeom>
          <a:ln w="76200">
            <a:solidFill>
              <a:srgbClr val="FF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4724400" y="2133600"/>
          <a:ext cx="6746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name="Equation" r:id="rId19" imgW="253800" imgH="190440" progId="Equation.DSMT4">
                  <p:embed/>
                </p:oleObj>
              </mc:Choice>
              <mc:Fallback>
                <p:oleObj name="Equation" r:id="rId19" imgW="253800" imgH="1904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133600"/>
                        <a:ext cx="67468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384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4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000"/>
                            </p:stCondLst>
                            <p:childTnLst>
                              <p:par>
                                <p:cTn id="5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7000"/>
                            </p:stCondLst>
                            <p:childTnLst>
                              <p:par>
                                <p:cTn id="6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9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1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3000"/>
                            </p:stCondLst>
                            <p:childTnLst>
                              <p:par>
                                <p:cTn id="82" presetID="21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35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75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9500"/>
                            </p:stCondLst>
                            <p:childTnLst>
                              <p:par>
                                <p:cTn id="105" presetID="2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23 0.00133  0.042 0.012  0.052 0.028  L 0.075 0.06533  C 0.08 0.07333  0.088 0.07733  0.098 0.07733  C 0.112 0.07733  0.124 0.06667  0.125 0.05067  C 0.124 0.03733  0.112 0.02533  0.098 0.02533  C 0.088 0.02533  0.08 0.03067  0.075 0.03733  L 0.052 0.07467  C 0.042 0.09067  0.023 0.10133  0 0.10267  C -0.023 0.10133  -0.042 0.09067  -0.052 0.07467  L -0.075 0.03733  C -0.08 0.03067  -0.088 0.02533  -0.098 0.02533  C -0.112 0.02533  -0.124 0.03733  -0.125 0.05067  C -0.124 0.06667  -0.112 0.07733  -0.098 0.07733  C -0.088 0.07733  -0.08 0.07333  -0.075 0.06533  L -0.052 0.028  C -0.042 0.012  -0.023 0.00133  0 0  Z" pathEditMode="relative" ptsTypes="">
                                      <p:cBhvr>
                                        <p:cTn id="106" dur="2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" grpId="0" animBg="1"/>
      <p:bldP spid="22" grpId="0" animBg="1"/>
      <p:bldP spid="22" grpId="1" animBg="1"/>
      <p:bldP spid="22" grpId="2" animBg="1"/>
      <p:bldP spid="24" grpId="0"/>
      <p:bldP spid="24" grpId="1"/>
      <p:bldP spid="24" grpId="2"/>
      <p:bldP spid="25" grpId="0"/>
      <p:bldP spid="28" grpId="0" animBg="1"/>
      <p:bldP spid="30" grpId="0" animBg="1"/>
      <p:bldP spid="36" grpId="0" animBg="1"/>
      <p:bldP spid="36" grpId="1" animBg="1"/>
      <p:bldP spid="36" grpId="2" animBg="1"/>
    </p:bldLst>
  </p:timing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کار در کلاس ص57 ریاضی ششم ابتدایی</Template>
  <TotalTime>0</TotalTime>
  <Words>93</Words>
  <Application>Microsoft Office PowerPoint</Application>
  <PresentationFormat>On-screen Show (4:3)</PresentationFormat>
  <Paragraphs>26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2022-01-31T19:10:37Z</dcterms:created>
  <dcterms:modified xsi:type="dcterms:W3CDTF">2022-01-31T19:10:54Z</dcterms:modified>
</cp:coreProperties>
</file>