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8" autoAdjust="0"/>
    <p:restoredTop sz="94660"/>
  </p:normalViewPr>
  <p:slideViewPr>
    <p:cSldViewPr snapToGrid="0">
      <p:cViewPr varScale="1">
        <p:scale>
          <a:sx n="60" d="100"/>
          <a:sy n="60" d="100"/>
        </p:scale>
        <p:origin x="23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5.wmf"/><Relationship Id="rId1" Type="http://schemas.openxmlformats.org/officeDocument/2006/relationships/image" Target="../media/image38.wmf"/><Relationship Id="rId4" Type="http://schemas.openxmlformats.org/officeDocument/2006/relationships/image" Target="../media/image40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13" Type="http://schemas.openxmlformats.org/officeDocument/2006/relationships/image" Target="../media/image49.wmf"/><Relationship Id="rId3" Type="http://schemas.openxmlformats.org/officeDocument/2006/relationships/image" Target="../media/image43.wmf"/><Relationship Id="rId7" Type="http://schemas.openxmlformats.org/officeDocument/2006/relationships/image" Target="../media/image38.wmf"/><Relationship Id="rId12" Type="http://schemas.openxmlformats.org/officeDocument/2006/relationships/image" Target="../media/image48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6" Type="http://schemas.openxmlformats.org/officeDocument/2006/relationships/image" Target="../media/image46.wmf"/><Relationship Id="rId11" Type="http://schemas.openxmlformats.org/officeDocument/2006/relationships/image" Target="../media/image47.wmf"/><Relationship Id="rId5" Type="http://schemas.openxmlformats.org/officeDocument/2006/relationships/image" Target="../media/image45.wmf"/><Relationship Id="rId10" Type="http://schemas.openxmlformats.org/officeDocument/2006/relationships/image" Target="../media/image40.wmf"/><Relationship Id="rId4" Type="http://schemas.openxmlformats.org/officeDocument/2006/relationships/image" Target="../media/image44.wmf"/><Relationship Id="rId9" Type="http://schemas.openxmlformats.org/officeDocument/2006/relationships/image" Target="../media/image39.wmf"/><Relationship Id="rId14" Type="http://schemas.openxmlformats.org/officeDocument/2006/relationships/image" Target="../media/image50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6.wmf"/><Relationship Id="rId2" Type="http://schemas.openxmlformats.org/officeDocument/2006/relationships/image" Target="../media/image55.wmf"/><Relationship Id="rId1" Type="http://schemas.openxmlformats.org/officeDocument/2006/relationships/image" Target="../media/image54.wmf"/></Relationships>
</file>

<file path=ppt/drawings/_rels/vmlDrawing15.vml.rels><?xml version="1.0" encoding="UTF-8" standalone="yes"?>
<Relationships xmlns="http://schemas.openxmlformats.org/package/2006/relationships"><Relationship Id="rId8" Type="http://schemas.openxmlformats.org/officeDocument/2006/relationships/image" Target="../media/image64.wmf"/><Relationship Id="rId3" Type="http://schemas.openxmlformats.org/officeDocument/2006/relationships/image" Target="../media/image59.wmf"/><Relationship Id="rId7" Type="http://schemas.openxmlformats.org/officeDocument/2006/relationships/image" Target="../media/image63.wmf"/><Relationship Id="rId12" Type="http://schemas.openxmlformats.org/officeDocument/2006/relationships/image" Target="../media/image68.wmf"/><Relationship Id="rId2" Type="http://schemas.openxmlformats.org/officeDocument/2006/relationships/image" Target="../media/image58.wmf"/><Relationship Id="rId1" Type="http://schemas.openxmlformats.org/officeDocument/2006/relationships/image" Target="../media/image57.wmf"/><Relationship Id="rId6" Type="http://schemas.openxmlformats.org/officeDocument/2006/relationships/image" Target="../media/image62.wmf"/><Relationship Id="rId11" Type="http://schemas.openxmlformats.org/officeDocument/2006/relationships/image" Target="../media/image67.wmf"/><Relationship Id="rId5" Type="http://schemas.openxmlformats.org/officeDocument/2006/relationships/image" Target="../media/image61.wmf"/><Relationship Id="rId10" Type="http://schemas.openxmlformats.org/officeDocument/2006/relationships/image" Target="../media/image66.wmf"/><Relationship Id="rId4" Type="http://schemas.openxmlformats.org/officeDocument/2006/relationships/image" Target="../media/image60.wmf"/><Relationship Id="rId9" Type="http://schemas.openxmlformats.org/officeDocument/2006/relationships/image" Target="../media/image65.wmf"/></Relationships>
</file>

<file path=ppt/drawings/_rels/vmlDrawing16.vml.rels><?xml version="1.0" encoding="UTF-8" standalone="yes"?>
<Relationships xmlns="http://schemas.openxmlformats.org/package/2006/relationships"><Relationship Id="rId8" Type="http://schemas.openxmlformats.org/officeDocument/2006/relationships/image" Target="../media/image76.wmf"/><Relationship Id="rId3" Type="http://schemas.openxmlformats.org/officeDocument/2006/relationships/image" Target="../media/image71.wmf"/><Relationship Id="rId7" Type="http://schemas.openxmlformats.org/officeDocument/2006/relationships/image" Target="../media/image75.wmf"/><Relationship Id="rId2" Type="http://schemas.openxmlformats.org/officeDocument/2006/relationships/image" Target="../media/image70.wmf"/><Relationship Id="rId1" Type="http://schemas.openxmlformats.org/officeDocument/2006/relationships/image" Target="../media/image69.wmf"/><Relationship Id="rId6" Type="http://schemas.openxmlformats.org/officeDocument/2006/relationships/image" Target="../media/image74.wmf"/><Relationship Id="rId5" Type="http://schemas.openxmlformats.org/officeDocument/2006/relationships/image" Target="../media/image73.wmf"/><Relationship Id="rId10" Type="http://schemas.openxmlformats.org/officeDocument/2006/relationships/image" Target="../media/image78.wmf"/><Relationship Id="rId4" Type="http://schemas.openxmlformats.org/officeDocument/2006/relationships/image" Target="../media/image72.wmf"/><Relationship Id="rId9" Type="http://schemas.openxmlformats.org/officeDocument/2006/relationships/image" Target="../media/image77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81.wmf"/><Relationship Id="rId2" Type="http://schemas.openxmlformats.org/officeDocument/2006/relationships/image" Target="../media/image80.wmf"/><Relationship Id="rId1" Type="http://schemas.openxmlformats.org/officeDocument/2006/relationships/image" Target="../media/image79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84.wmf"/><Relationship Id="rId2" Type="http://schemas.openxmlformats.org/officeDocument/2006/relationships/image" Target="../media/image83.wmf"/><Relationship Id="rId1" Type="http://schemas.openxmlformats.org/officeDocument/2006/relationships/image" Target="../media/image82.wmf"/><Relationship Id="rId4" Type="http://schemas.openxmlformats.org/officeDocument/2006/relationships/image" Target="../media/image85.wmf"/></Relationships>
</file>

<file path=ppt/drawings/_rels/vmlDrawing19.vml.rels><?xml version="1.0" encoding="UTF-8" standalone="yes"?>
<Relationships xmlns="http://schemas.openxmlformats.org/package/2006/relationships"><Relationship Id="rId8" Type="http://schemas.openxmlformats.org/officeDocument/2006/relationships/image" Target="../media/image94.wmf"/><Relationship Id="rId3" Type="http://schemas.openxmlformats.org/officeDocument/2006/relationships/image" Target="../media/image89.wmf"/><Relationship Id="rId7" Type="http://schemas.openxmlformats.org/officeDocument/2006/relationships/image" Target="../media/image93.wmf"/><Relationship Id="rId2" Type="http://schemas.openxmlformats.org/officeDocument/2006/relationships/image" Target="../media/image88.wmf"/><Relationship Id="rId1" Type="http://schemas.openxmlformats.org/officeDocument/2006/relationships/image" Target="../media/image87.wmf"/><Relationship Id="rId6" Type="http://schemas.openxmlformats.org/officeDocument/2006/relationships/image" Target="../media/image92.wmf"/><Relationship Id="rId5" Type="http://schemas.openxmlformats.org/officeDocument/2006/relationships/image" Target="../media/image91.wmf"/><Relationship Id="rId4" Type="http://schemas.openxmlformats.org/officeDocument/2006/relationships/image" Target="../media/image9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97.wmf"/><Relationship Id="rId1" Type="http://schemas.openxmlformats.org/officeDocument/2006/relationships/image" Target="../media/image96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0.wmf"/><Relationship Id="rId2" Type="http://schemas.openxmlformats.org/officeDocument/2006/relationships/image" Target="../media/image99.wmf"/><Relationship Id="rId1" Type="http://schemas.openxmlformats.org/officeDocument/2006/relationships/image" Target="../media/image98.wmf"/><Relationship Id="rId5" Type="http://schemas.openxmlformats.org/officeDocument/2006/relationships/image" Target="../media/image102.wmf"/><Relationship Id="rId4" Type="http://schemas.openxmlformats.org/officeDocument/2006/relationships/image" Target="../media/image101.wmf"/></Relationships>
</file>

<file path=ppt/drawings/_rels/vmlDrawing2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0.wmf"/><Relationship Id="rId13" Type="http://schemas.openxmlformats.org/officeDocument/2006/relationships/image" Target="../media/image115.wmf"/><Relationship Id="rId3" Type="http://schemas.openxmlformats.org/officeDocument/2006/relationships/image" Target="../media/image105.wmf"/><Relationship Id="rId7" Type="http://schemas.openxmlformats.org/officeDocument/2006/relationships/image" Target="../media/image109.wmf"/><Relationship Id="rId12" Type="http://schemas.openxmlformats.org/officeDocument/2006/relationships/image" Target="../media/image114.wmf"/><Relationship Id="rId2" Type="http://schemas.openxmlformats.org/officeDocument/2006/relationships/image" Target="../media/image104.wmf"/><Relationship Id="rId1" Type="http://schemas.openxmlformats.org/officeDocument/2006/relationships/image" Target="../media/image103.wmf"/><Relationship Id="rId6" Type="http://schemas.openxmlformats.org/officeDocument/2006/relationships/image" Target="../media/image108.wmf"/><Relationship Id="rId11" Type="http://schemas.openxmlformats.org/officeDocument/2006/relationships/image" Target="../media/image113.wmf"/><Relationship Id="rId5" Type="http://schemas.openxmlformats.org/officeDocument/2006/relationships/image" Target="../media/image107.wmf"/><Relationship Id="rId15" Type="http://schemas.openxmlformats.org/officeDocument/2006/relationships/image" Target="../media/image117.wmf"/><Relationship Id="rId10" Type="http://schemas.openxmlformats.org/officeDocument/2006/relationships/image" Target="../media/image112.wmf"/><Relationship Id="rId4" Type="http://schemas.openxmlformats.org/officeDocument/2006/relationships/image" Target="../media/image106.wmf"/><Relationship Id="rId9" Type="http://schemas.openxmlformats.org/officeDocument/2006/relationships/image" Target="../media/image111.wmf"/><Relationship Id="rId14" Type="http://schemas.openxmlformats.org/officeDocument/2006/relationships/image" Target="../media/image116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0.wmf"/><Relationship Id="rId2" Type="http://schemas.openxmlformats.org/officeDocument/2006/relationships/image" Target="../media/image119.wmf"/><Relationship Id="rId1" Type="http://schemas.openxmlformats.org/officeDocument/2006/relationships/image" Target="../media/image118.wmf"/></Relationships>
</file>

<file path=ppt/drawings/_rels/vmlDrawing2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2.wmf"/><Relationship Id="rId1" Type="http://schemas.openxmlformats.org/officeDocument/2006/relationships/image" Target="../media/image121.wmf"/></Relationships>
</file>

<file path=ppt/drawings/_rels/vmlDrawing25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8.wmf"/><Relationship Id="rId3" Type="http://schemas.openxmlformats.org/officeDocument/2006/relationships/image" Target="../media/image125.wmf"/><Relationship Id="rId7" Type="http://schemas.openxmlformats.org/officeDocument/2006/relationships/image" Target="../media/image127.wmf"/><Relationship Id="rId2" Type="http://schemas.openxmlformats.org/officeDocument/2006/relationships/image" Target="../media/image124.wmf"/><Relationship Id="rId1" Type="http://schemas.openxmlformats.org/officeDocument/2006/relationships/image" Target="../media/image123.wmf"/><Relationship Id="rId6" Type="http://schemas.openxmlformats.org/officeDocument/2006/relationships/image" Target="../media/image126.wmf"/><Relationship Id="rId11" Type="http://schemas.openxmlformats.org/officeDocument/2006/relationships/image" Target="../media/image131.wmf"/><Relationship Id="rId5" Type="http://schemas.openxmlformats.org/officeDocument/2006/relationships/image" Target="../media/image122.wmf"/><Relationship Id="rId10" Type="http://schemas.openxmlformats.org/officeDocument/2006/relationships/image" Target="../media/image130.wmf"/><Relationship Id="rId4" Type="http://schemas.openxmlformats.org/officeDocument/2006/relationships/image" Target="../media/image121.wmf"/><Relationship Id="rId9" Type="http://schemas.openxmlformats.org/officeDocument/2006/relationships/image" Target="../media/image129.wmf"/></Relationships>
</file>

<file path=ppt/drawings/_rels/vmlDrawing26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9.wmf"/><Relationship Id="rId3" Type="http://schemas.openxmlformats.org/officeDocument/2006/relationships/image" Target="../media/image134.wmf"/><Relationship Id="rId7" Type="http://schemas.openxmlformats.org/officeDocument/2006/relationships/image" Target="../media/image138.wmf"/><Relationship Id="rId2" Type="http://schemas.openxmlformats.org/officeDocument/2006/relationships/image" Target="../media/image133.wmf"/><Relationship Id="rId1" Type="http://schemas.openxmlformats.org/officeDocument/2006/relationships/image" Target="../media/image132.wmf"/><Relationship Id="rId6" Type="http://schemas.openxmlformats.org/officeDocument/2006/relationships/image" Target="../media/image137.wmf"/><Relationship Id="rId5" Type="http://schemas.openxmlformats.org/officeDocument/2006/relationships/image" Target="../media/image136.wmf"/><Relationship Id="rId4" Type="http://schemas.openxmlformats.org/officeDocument/2006/relationships/image" Target="../media/image135.wmf"/></Relationships>
</file>

<file path=ppt/drawings/_rels/vmlDrawing2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2.wmf"/><Relationship Id="rId2" Type="http://schemas.openxmlformats.org/officeDocument/2006/relationships/image" Target="../media/image141.wmf"/><Relationship Id="rId1" Type="http://schemas.openxmlformats.org/officeDocument/2006/relationships/image" Target="../media/image140.wmf"/><Relationship Id="rId5" Type="http://schemas.openxmlformats.org/officeDocument/2006/relationships/image" Target="../media/image144.wmf"/><Relationship Id="rId4" Type="http://schemas.openxmlformats.org/officeDocument/2006/relationships/image" Target="../media/image143.wmf"/></Relationships>
</file>

<file path=ppt/drawings/_rels/vmlDrawing2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7.wmf"/><Relationship Id="rId2" Type="http://schemas.openxmlformats.org/officeDocument/2006/relationships/image" Target="../media/image146.wmf"/><Relationship Id="rId1" Type="http://schemas.openxmlformats.org/officeDocument/2006/relationships/image" Target="../media/image145.wmf"/><Relationship Id="rId6" Type="http://schemas.openxmlformats.org/officeDocument/2006/relationships/image" Target="../media/image150.wmf"/><Relationship Id="rId5" Type="http://schemas.openxmlformats.org/officeDocument/2006/relationships/image" Target="../media/image149.wmf"/><Relationship Id="rId4" Type="http://schemas.openxmlformats.org/officeDocument/2006/relationships/image" Target="../media/image148.wmf"/></Relationships>
</file>

<file path=ppt/drawings/_rels/vmlDrawing2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4.wmf"/><Relationship Id="rId2" Type="http://schemas.openxmlformats.org/officeDocument/2006/relationships/image" Target="../media/image153.wmf"/><Relationship Id="rId1" Type="http://schemas.openxmlformats.org/officeDocument/2006/relationships/image" Target="../media/image152.wmf"/><Relationship Id="rId6" Type="http://schemas.openxmlformats.org/officeDocument/2006/relationships/image" Target="../media/image157.wmf"/><Relationship Id="rId5" Type="http://schemas.openxmlformats.org/officeDocument/2006/relationships/image" Target="../media/image156.wmf"/><Relationship Id="rId4" Type="http://schemas.openxmlformats.org/officeDocument/2006/relationships/image" Target="../media/image15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3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1.wmf"/><Relationship Id="rId2" Type="http://schemas.openxmlformats.org/officeDocument/2006/relationships/image" Target="../media/image160.wmf"/><Relationship Id="rId1" Type="http://schemas.openxmlformats.org/officeDocument/2006/relationships/image" Target="../media/image159.wmf"/><Relationship Id="rId6" Type="http://schemas.openxmlformats.org/officeDocument/2006/relationships/image" Target="../media/image164.wmf"/><Relationship Id="rId5" Type="http://schemas.openxmlformats.org/officeDocument/2006/relationships/image" Target="../media/image163.wmf"/><Relationship Id="rId4" Type="http://schemas.openxmlformats.org/officeDocument/2006/relationships/image" Target="../media/image162.wmf"/></Relationships>
</file>

<file path=ppt/drawings/_rels/vmlDrawing3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7.wmf"/><Relationship Id="rId2" Type="http://schemas.openxmlformats.org/officeDocument/2006/relationships/image" Target="../media/image166.wmf"/><Relationship Id="rId1" Type="http://schemas.openxmlformats.org/officeDocument/2006/relationships/image" Target="../media/image165.wmf"/><Relationship Id="rId5" Type="http://schemas.openxmlformats.org/officeDocument/2006/relationships/image" Target="../media/image168.wmf"/><Relationship Id="rId4" Type="http://schemas.openxmlformats.org/officeDocument/2006/relationships/image" Target="NULL"/></Relationships>
</file>

<file path=ppt/drawings/_rels/vmlDrawing3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9.wmf"/></Relationships>
</file>

<file path=ppt/drawings/_rels/vmlDrawing3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2.emf"/><Relationship Id="rId2" Type="http://schemas.openxmlformats.org/officeDocument/2006/relationships/image" Target="../media/image171.emf"/><Relationship Id="rId1" Type="http://schemas.openxmlformats.org/officeDocument/2006/relationships/image" Target="../media/image170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4" Type="http://schemas.openxmlformats.org/officeDocument/2006/relationships/image" Target="../media/image2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image" Target="../media/image27.wmf"/><Relationship Id="rId7" Type="http://schemas.openxmlformats.org/officeDocument/2006/relationships/image" Target="../media/image31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6" Type="http://schemas.openxmlformats.org/officeDocument/2006/relationships/image" Target="../media/image30.wmf"/><Relationship Id="rId5" Type="http://schemas.openxmlformats.org/officeDocument/2006/relationships/image" Target="../media/image29.wmf"/><Relationship Id="rId4" Type="http://schemas.openxmlformats.org/officeDocument/2006/relationships/image" Target="../media/image28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0B761-924A-43D7-B7D5-3668A2399050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34AA3-CFFD-47E7-A03B-6F170AD4D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435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0B761-924A-43D7-B7D5-3668A2399050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34AA3-CFFD-47E7-A03B-6F170AD4D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615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0B761-924A-43D7-B7D5-3668A2399050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34AA3-CFFD-47E7-A03B-6F170AD4D9B4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443915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0B761-924A-43D7-B7D5-3668A2399050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34AA3-CFFD-47E7-A03B-6F170AD4D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037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0B761-924A-43D7-B7D5-3668A2399050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34AA3-CFFD-47E7-A03B-6F170AD4D9B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434552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0B761-924A-43D7-B7D5-3668A2399050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34AA3-CFFD-47E7-A03B-6F170AD4D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086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0B761-924A-43D7-B7D5-3668A2399050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34AA3-CFFD-47E7-A03B-6F170AD4D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0651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0B761-924A-43D7-B7D5-3668A2399050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34AA3-CFFD-47E7-A03B-6F170AD4D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3652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81000"/>
            <a:ext cx="106680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295400"/>
            <a:ext cx="5080000" cy="464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295400"/>
            <a:ext cx="5080000" cy="22479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695700"/>
            <a:ext cx="5080000" cy="22479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6DD10F-9462-4104-9305-7F125A2525E4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2752634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508000" y="381000"/>
            <a:ext cx="106680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295400"/>
            <a:ext cx="5080000" cy="22479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295400"/>
            <a:ext cx="5080000" cy="22479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914400" y="3695700"/>
            <a:ext cx="5080000" cy="22479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7600" y="3695700"/>
            <a:ext cx="5080000" cy="22479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FCB575-B283-4D9E-9699-8344B4812E1D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4948340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81000"/>
            <a:ext cx="106680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295400"/>
            <a:ext cx="5080000" cy="464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295400"/>
            <a:ext cx="5080000" cy="22479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695700"/>
            <a:ext cx="5080000" cy="22479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4FCAFD-0CC9-4347-9124-22DA22A6D6AB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566319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0B761-924A-43D7-B7D5-3668A2399050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34AA3-CFFD-47E7-A03B-6F170AD4D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5729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81000"/>
            <a:ext cx="106680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295400"/>
            <a:ext cx="5080000" cy="464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295400"/>
            <a:ext cx="5080000" cy="464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631B8E-2D11-4FAE-BEC5-19FFAB344825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661187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0B761-924A-43D7-B7D5-3668A2399050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34AA3-CFFD-47E7-A03B-6F170AD4D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045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0B761-924A-43D7-B7D5-3668A2399050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34AA3-CFFD-47E7-A03B-6F170AD4D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698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0B761-924A-43D7-B7D5-3668A2399050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34AA3-CFFD-47E7-A03B-6F170AD4D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956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0B761-924A-43D7-B7D5-3668A2399050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34AA3-CFFD-47E7-A03B-6F170AD4D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889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0B761-924A-43D7-B7D5-3668A2399050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34AA3-CFFD-47E7-A03B-6F170AD4D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247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0B761-924A-43D7-B7D5-3668A2399050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34AA3-CFFD-47E7-A03B-6F170AD4D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851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0B761-924A-43D7-B7D5-3668A2399050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34AA3-CFFD-47E7-A03B-6F170AD4D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570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20B761-924A-43D7-B7D5-3668A2399050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4F34AA3-CFFD-47E7-A03B-6F170AD4D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942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3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5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21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17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22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13" Type="http://schemas.openxmlformats.org/officeDocument/2006/relationships/oleObject" Target="../embeddings/oleObject26.bin"/><Relationship Id="rId18" Type="http://schemas.openxmlformats.org/officeDocument/2006/relationships/image" Target="../media/image32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12" Type="http://schemas.openxmlformats.org/officeDocument/2006/relationships/image" Target="../media/image29.wmf"/><Relationship Id="rId17" Type="http://schemas.openxmlformats.org/officeDocument/2006/relationships/oleObject" Target="../embeddings/oleObject28.bin"/><Relationship Id="rId2" Type="http://schemas.openxmlformats.org/officeDocument/2006/relationships/slideLayout" Target="../slideLayouts/slideLayout18.xml"/><Relationship Id="rId16" Type="http://schemas.openxmlformats.org/officeDocument/2006/relationships/image" Target="../media/image31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26.wmf"/><Relationship Id="rId11" Type="http://schemas.openxmlformats.org/officeDocument/2006/relationships/oleObject" Target="../embeddings/oleObject25.bin"/><Relationship Id="rId5" Type="http://schemas.openxmlformats.org/officeDocument/2006/relationships/oleObject" Target="../embeddings/oleObject22.bin"/><Relationship Id="rId15" Type="http://schemas.openxmlformats.org/officeDocument/2006/relationships/oleObject" Target="../embeddings/oleObject27.bin"/><Relationship Id="rId10" Type="http://schemas.openxmlformats.org/officeDocument/2006/relationships/image" Target="../media/image28.wmf"/><Relationship Id="rId4" Type="http://schemas.openxmlformats.org/officeDocument/2006/relationships/image" Target="../media/image25.wmf"/><Relationship Id="rId9" Type="http://schemas.openxmlformats.org/officeDocument/2006/relationships/oleObject" Target="../embeddings/oleObject24.bin"/><Relationship Id="rId14" Type="http://schemas.openxmlformats.org/officeDocument/2006/relationships/image" Target="../media/image30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30.bin"/><Relationship Id="rId4" Type="http://schemas.openxmlformats.org/officeDocument/2006/relationships/image" Target="../media/image33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32.bin"/><Relationship Id="rId4" Type="http://schemas.openxmlformats.org/officeDocument/2006/relationships/image" Target="../media/image35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5.wmf"/><Relationship Id="rId11" Type="http://schemas.openxmlformats.org/officeDocument/2006/relationships/oleObject" Target="../embeddings/oleObject38.bin"/><Relationship Id="rId5" Type="http://schemas.openxmlformats.org/officeDocument/2006/relationships/oleObject" Target="../embeddings/oleObject35.bin"/><Relationship Id="rId10" Type="http://schemas.openxmlformats.org/officeDocument/2006/relationships/image" Target="../media/image40.wmf"/><Relationship Id="rId4" Type="http://schemas.openxmlformats.org/officeDocument/2006/relationships/image" Target="../media/image38.wmf"/><Relationship Id="rId9" Type="http://schemas.openxmlformats.org/officeDocument/2006/relationships/oleObject" Target="../embeddings/oleObject37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13" Type="http://schemas.openxmlformats.org/officeDocument/2006/relationships/oleObject" Target="../embeddings/oleObject44.bin"/><Relationship Id="rId18" Type="http://schemas.openxmlformats.org/officeDocument/2006/relationships/image" Target="../media/image35.wmf"/><Relationship Id="rId26" Type="http://schemas.openxmlformats.org/officeDocument/2006/relationships/oleObject" Target="../embeddings/oleObject51.bin"/><Relationship Id="rId3" Type="http://schemas.openxmlformats.org/officeDocument/2006/relationships/oleObject" Target="../embeddings/oleObject39.bin"/><Relationship Id="rId21" Type="http://schemas.openxmlformats.org/officeDocument/2006/relationships/oleObject" Target="../embeddings/oleObject48.bin"/><Relationship Id="rId7" Type="http://schemas.openxmlformats.org/officeDocument/2006/relationships/oleObject" Target="../embeddings/oleObject41.bin"/><Relationship Id="rId12" Type="http://schemas.openxmlformats.org/officeDocument/2006/relationships/image" Target="../media/image45.wmf"/><Relationship Id="rId17" Type="http://schemas.openxmlformats.org/officeDocument/2006/relationships/oleObject" Target="../embeddings/oleObject46.bin"/><Relationship Id="rId25" Type="http://schemas.openxmlformats.org/officeDocument/2006/relationships/image" Target="../media/image47.wmf"/><Relationship Id="rId2" Type="http://schemas.openxmlformats.org/officeDocument/2006/relationships/slideLayout" Target="../slideLayouts/slideLayout18.xml"/><Relationship Id="rId16" Type="http://schemas.openxmlformats.org/officeDocument/2006/relationships/image" Target="../media/image38.wmf"/><Relationship Id="rId20" Type="http://schemas.openxmlformats.org/officeDocument/2006/relationships/image" Target="../media/image39.wmf"/><Relationship Id="rId29" Type="http://schemas.openxmlformats.org/officeDocument/2006/relationships/image" Target="../media/image49.wmf"/><Relationship Id="rId1" Type="http://schemas.openxmlformats.org/officeDocument/2006/relationships/vmlDrawing" Target="../drawings/vmlDrawing12.vml"/><Relationship Id="rId6" Type="http://schemas.openxmlformats.org/officeDocument/2006/relationships/image" Target="../media/image42.wmf"/><Relationship Id="rId11" Type="http://schemas.openxmlformats.org/officeDocument/2006/relationships/oleObject" Target="../embeddings/oleObject43.bin"/><Relationship Id="rId24" Type="http://schemas.openxmlformats.org/officeDocument/2006/relationships/oleObject" Target="../embeddings/oleObject50.bin"/><Relationship Id="rId5" Type="http://schemas.openxmlformats.org/officeDocument/2006/relationships/oleObject" Target="../embeddings/oleObject40.bin"/><Relationship Id="rId15" Type="http://schemas.openxmlformats.org/officeDocument/2006/relationships/oleObject" Target="../embeddings/oleObject45.bin"/><Relationship Id="rId23" Type="http://schemas.openxmlformats.org/officeDocument/2006/relationships/oleObject" Target="../embeddings/oleObject49.bin"/><Relationship Id="rId28" Type="http://schemas.openxmlformats.org/officeDocument/2006/relationships/oleObject" Target="../embeddings/oleObject52.bin"/><Relationship Id="rId10" Type="http://schemas.openxmlformats.org/officeDocument/2006/relationships/image" Target="../media/image44.wmf"/><Relationship Id="rId19" Type="http://schemas.openxmlformats.org/officeDocument/2006/relationships/oleObject" Target="../embeddings/oleObject47.bin"/><Relationship Id="rId31" Type="http://schemas.openxmlformats.org/officeDocument/2006/relationships/image" Target="../media/image50.wmf"/><Relationship Id="rId4" Type="http://schemas.openxmlformats.org/officeDocument/2006/relationships/image" Target="../media/image41.wmf"/><Relationship Id="rId9" Type="http://schemas.openxmlformats.org/officeDocument/2006/relationships/oleObject" Target="../embeddings/oleObject42.bin"/><Relationship Id="rId14" Type="http://schemas.openxmlformats.org/officeDocument/2006/relationships/image" Target="../media/image46.wmf"/><Relationship Id="rId22" Type="http://schemas.openxmlformats.org/officeDocument/2006/relationships/image" Target="../media/image40.wmf"/><Relationship Id="rId27" Type="http://schemas.openxmlformats.org/officeDocument/2006/relationships/image" Target="../media/image48.wmf"/><Relationship Id="rId30" Type="http://schemas.openxmlformats.org/officeDocument/2006/relationships/oleObject" Target="../embeddings/oleObject53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3" Type="http://schemas.openxmlformats.org/officeDocument/2006/relationships/oleObject" Target="../embeddings/oleObject54.bin"/><Relationship Id="rId7" Type="http://schemas.openxmlformats.org/officeDocument/2006/relationships/oleObject" Target="../embeddings/oleObject5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52.wmf"/><Relationship Id="rId5" Type="http://schemas.openxmlformats.org/officeDocument/2006/relationships/oleObject" Target="../embeddings/oleObject55.bin"/><Relationship Id="rId4" Type="http://schemas.openxmlformats.org/officeDocument/2006/relationships/image" Target="../media/image51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wmf"/><Relationship Id="rId3" Type="http://schemas.openxmlformats.org/officeDocument/2006/relationships/oleObject" Target="../embeddings/oleObject57.bin"/><Relationship Id="rId7" Type="http://schemas.openxmlformats.org/officeDocument/2006/relationships/oleObject" Target="../embeddings/oleObject5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55.wmf"/><Relationship Id="rId5" Type="http://schemas.openxmlformats.org/officeDocument/2006/relationships/oleObject" Target="../embeddings/oleObject58.bin"/><Relationship Id="rId4" Type="http://schemas.openxmlformats.org/officeDocument/2006/relationships/image" Target="../media/image54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wmf"/><Relationship Id="rId13" Type="http://schemas.openxmlformats.org/officeDocument/2006/relationships/oleObject" Target="../embeddings/oleObject65.bin"/><Relationship Id="rId18" Type="http://schemas.openxmlformats.org/officeDocument/2006/relationships/image" Target="../media/image64.wmf"/><Relationship Id="rId26" Type="http://schemas.openxmlformats.org/officeDocument/2006/relationships/oleObject" Target="../embeddings/oleObject72.bin"/><Relationship Id="rId3" Type="http://schemas.openxmlformats.org/officeDocument/2006/relationships/oleObject" Target="../embeddings/oleObject60.bin"/><Relationship Id="rId21" Type="http://schemas.openxmlformats.org/officeDocument/2006/relationships/oleObject" Target="../embeddings/oleObject69.bin"/><Relationship Id="rId7" Type="http://schemas.openxmlformats.org/officeDocument/2006/relationships/oleObject" Target="../embeddings/oleObject62.bin"/><Relationship Id="rId12" Type="http://schemas.openxmlformats.org/officeDocument/2006/relationships/image" Target="../media/image61.wmf"/><Relationship Id="rId17" Type="http://schemas.openxmlformats.org/officeDocument/2006/relationships/oleObject" Target="../embeddings/oleObject67.bin"/><Relationship Id="rId25" Type="http://schemas.openxmlformats.org/officeDocument/2006/relationships/image" Target="../media/image67.wmf"/><Relationship Id="rId2" Type="http://schemas.openxmlformats.org/officeDocument/2006/relationships/slideLayout" Target="../slideLayouts/slideLayout17.xml"/><Relationship Id="rId16" Type="http://schemas.openxmlformats.org/officeDocument/2006/relationships/image" Target="../media/image63.wmf"/><Relationship Id="rId20" Type="http://schemas.openxmlformats.org/officeDocument/2006/relationships/image" Target="../media/image65.wmf"/><Relationship Id="rId1" Type="http://schemas.openxmlformats.org/officeDocument/2006/relationships/vmlDrawing" Target="../drawings/vmlDrawing15.vml"/><Relationship Id="rId6" Type="http://schemas.openxmlformats.org/officeDocument/2006/relationships/image" Target="../media/image58.wmf"/><Relationship Id="rId11" Type="http://schemas.openxmlformats.org/officeDocument/2006/relationships/oleObject" Target="../embeddings/oleObject64.bin"/><Relationship Id="rId24" Type="http://schemas.openxmlformats.org/officeDocument/2006/relationships/oleObject" Target="../embeddings/oleObject71.bin"/><Relationship Id="rId5" Type="http://schemas.openxmlformats.org/officeDocument/2006/relationships/oleObject" Target="../embeddings/oleObject61.bin"/><Relationship Id="rId15" Type="http://schemas.openxmlformats.org/officeDocument/2006/relationships/oleObject" Target="../embeddings/oleObject66.bin"/><Relationship Id="rId23" Type="http://schemas.openxmlformats.org/officeDocument/2006/relationships/oleObject" Target="../embeddings/oleObject70.bin"/><Relationship Id="rId10" Type="http://schemas.openxmlformats.org/officeDocument/2006/relationships/image" Target="../media/image60.wmf"/><Relationship Id="rId19" Type="http://schemas.openxmlformats.org/officeDocument/2006/relationships/oleObject" Target="../embeddings/oleObject68.bin"/><Relationship Id="rId4" Type="http://schemas.openxmlformats.org/officeDocument/2006/relationships/image" Target="../media/image57.wmf"/><Relationship Id="rId9" Type="http://schemas.openxmlformats.org/officeDocument/2006/relationships/oleObject" Target="../embeddings/oleObject63.bin"/><Relationship Id="rId14" Type="http://schemas.openxmlformats.org/officeDocument/2006/relationships/image" Target="../media/image62.wmf"/><Relationship Id="rId22" Type="http://schemas.openxmlformats.org/officeDocument/2006/relationships/image" Target="../media/image66.wmf"/><Relationship Id="rId27" Type="http://schemas.openxmlformats.org/officeDocument/2006/relationships/image" Target="../media/image68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.wmf"/><Relationship Id="rId13" Type="http://schemas.openxmlformats.org/officeDocument/2006/relationships/oleObject" Target="../embeddings/oleObject78.bin"/><Relationship Id="rId18" Type="http://schemas.openxmlformats.org/officeDocument/2006/relationships/image" Target="../media/image76.wmf"/><Relationship Id="rId3" Type="http://schemas.openxmlformats.org/officeDocument/2006/relationships/oleObject" Target="../embeddings/oleObject73.bin"/><Relationship Id="rId21" Type="http://schemas.openxmlformats.org/officeDocument/2006/relationships/image" Target="../media/image77.wmf"/><Relationship Id="rId7" Type="http://schemas.openxmlformats.org/officeDocument/2006/relationships/oleObject" Target="../embeddings/oleObject75.bin"/><Relationship Id="rId12" Type="http://schemas.openxmlformats.org/officeDocument/2006/relationships/image" Target="../media/image73.wmf"/><Relationship Id="rId17" Type="http://schemas.openxmlformats.org/officeDocument/2006/relationships/oleObject" Target="../embeddings/oleObject80.bin"/><Relationship Id="rId2" Type="http://schemas.openxmlformats.org/officeDocument/2006/relationships/slideLayout" Target="../slideLayouts/slideLayout18.xml"/><Relationship Id="rId16" Type="http://schemas.openxmlformats.org/officeDocument/2006/relationships/image" Target="../media/image75.wmf"/><Relationship Id="rId20" Type="http://schemas.openxmlformats.org/officeDocument/2006/relationships/oleObject" Target="../embeddings/oleObject82.bin"/><Relationship Id="rId1" Type="http://schemas.openxmlformats.org/officeDocument/2006/relationships/vmlDrawing" Target="../drawings/vmlDrawing16.vml"/><Relationship Id="rId6" Type="http://schemas.openxmlformats.org/officeDocument/2006/relationships/image" Target="../media/image70.wmf"/><Relationship Id="rId11" Type="http://schemas.openxmlformats.org/officeDocument/2006/relationships/oleObject" Target="../embeddings/oleObject77.bin"/><Relationship Id="rId5" Type="http://schemas.openxmlformats.org/officeDocument/2006/relationships/oleObject" Target="../embeddings/oleObject74.bin"/><Relationship Id="rId15" Type="http://schemas.openxmlformats.org/officeDocument/2006/relationships/oleObject" Target="../embeddings/oleObject79.bin"/><Relationship Id="rId23" Type="http://schemas.openxmlformats.org/officeDocument/2006/relationships/image" Target="../media/image78.wmf"/><Relationship Id="rId10" Type="http://schemas.openxmlformats.org/officeDocument/2006/relationships/image" Target="../media/image72.wmf"/><Relationship Id="rId19" Type="http://schemas.openxmlformats.org/officeDocument/2006/relationships/oleObject" Target="../embeddings/oleObject81.bin"/><Relationship Id="rId4" Type="http://schemas.openxmlformats.org/officeDocument/2006/relationships/image" Target="../media/image69.wmf"/><Relationship Id="rId9" Type="http://schemas.openxmlformats.org/officeDocument/2006/relationships/oleObject" Target="../embeddings/oleObject76.bin"/><Relationship Id="rId14" Type="http://schemas.openxmlformats.org/officeDocument/2006/relationships/image" Target="../media/image74.wmf"/><Relationship Id="rId22" Type="http://schemas.openxmlformats.org/officeDocument/2006/relationships/oleObject" Target="../embeddings/oleObject83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1.wmf"/><Relationship Id="rId3" Type="http://schemas.openxmlformats.org/officeDocument/2006/relationships/oleObject" Target="../embeddings/oleObject84.bin"/><Relationship Id="rId7" Type="http://schemas.openxmlformats.org/officeDocument/2006/relationships/oleObject" Target="../embeddings/oleObject86.bin"/><Relationship Id="rId2" Type="http://schemas.openxmlformats.org/officeDocument/2006/relationships/slideLayout" Target="../slideLayouts/slideLayout19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80.wmf"/><Relationship Id="rId5" Type="http://schemas.openxmlformats.org/officeDocument/2006/relationships/oleObject" Target="../embeddings/oleObject85.bin"/><Relationship Id="rId4" Type="http://schemas.openxmlformats.org/officeDocument/2006/relationships/image" Target="../media/image79.w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4.wmf"/><Relationship Id="rId3" Type="http://schemas.openxmlformats.org/officeDocument/2006/relationships/oleObject" Target="../embeddings/oleObject87.bin"/><Relationship Id="rId7" Type="http://schemas.openxmlformats.org/officeDocument/2006/relationships/oleObject" Target="../embeddings/oleObject89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83.wmf"/><Relationship Id="rId5" Type="http://schemas.openxmlformats.org/officeDocument/2006/relationships/oleObject" Target="../embeddings/oleObject88.bin"/><Relationship Id="rId10" Type="http://schemas.openxmlformats.org/officeDocument/2006/relationships/image" Target="../media/image85.wmf"/><Relationship Id="rId4" Type="http://schemas.openxmlformats.org/officeDocument/2006/relationships/image" Target="../media/image82.wmf"/><Relationship Id="rId9" Type="http://schemas.openxmlformats.org/officeDocument/2006/relationships/oleObject" Target="../embeddings/oleObject90.bin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3.bin"/><Relationship Id="rId13" Type="http://schemas.openxmlformats.org/officeDocument/2006/relationships/image" Target="../media/image91.wmf"/><Relationship Id="rId18" Type="http://schemas.openxmlformats.org/officeDocument/2006/relationships/oleObject" Target="../embeddings/oleObject98.bin"/><Relationship Id="rId3" Type="http://schemas.openxmlformats.org/officeDocument/2006/relationships/image" Target="../media/image95.png"/><Relationship Id="rId7" Type="http://schemas.openxmlformats.org/officeDocument/2006/relationships/image" Target="../media/image88.wmf"/><Relationship Id="rId12" Type="http://schemas.openxmlformats.org/officeDocument/2006/relationships/oleObject" Target="../embeddings/oleObject95.bin"/><Relationship Id="rId17" Type="http://schemas.openxmlformats.org/officeDocument/2006/relationships/image" Target="../media/image93.wmf"/><Relationship Id="rId2" Type="http://schemas.openxmlformats.org/officeDocument/2006/relationships/slideLayout" Target="../slideLayouts/slideLayout18.xml"/><Relationship Id="rId16" Type="http://schemas.openxmlformats.org/officeDocument/2006/relationships/oleObject" Target="../embeddings/oleObject97.bin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92.bin"/><Relationship Id="rId11" Type="http://schemas.openxmlformats.org/officeDocument/2006/relationships/image" Target="../media/image90.wmf"/><Relationship Id="rId5" Type="http://schemas.openxmlformats.org/officeDocument/2006/relationships/image" Target="../media/image87.wmf"/><Relationship Id="rId15" Type="http://schemas.openxmlformats.org/officeDocument/2006/relationships/image" Target="../media/image92.wmf"/><Relationship Id="rId10" Type="http://schemas.openxmlformats.org/officeDocument/2006/relationships/oleObject" Target="../embeddings/oleObject94.bin"/><Relationship Id="rId19" Type="http://schemas.openxmlformats.org/officeDocument/2006/relationships/image" Target="../media/image94.wmf"/><Relationship Id="rId4" Type="http://schemas.openxmlformats.org/officeDocument/2006/relationships/oleObject" Target="../embeddings/oleObject91.bin"/><Relationship Id="rId9" Type="http://schemas.openxmlformats.org/officeDocument/2006/relationships/image" Target="../media/image89.wmf"/><Relationship Id="rId14" Type="http://schemas.openxmlformats.org/officeDocument/2006/relationships/oleObject" Target="../embeddings/oleObject96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9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97.wmf"/><Relationship Id="rId5" Type="http://schemas.openxmlformats.org/officeDocument/2006/relationships/oleObject" Target="../embeddings/oleObject100.bin"/><Relationship Id="rId4" Type="http://schemas.openxmlformats.org/officeDocument/2006/relationships/image" Target="../media/image96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0.wmf"/><Relationship Id="rId3" Type="http://schemas.openxmlformats.org/officeDocument/2006/relationships/oleObject" Target="../embeddings/oleObject101.bin"/><Relationship Id="rId7" Type="http://schemas.openxmlformats.org/officeDocument/2006/relationships/oleObject" Target="../embeddings/oleObject103.bin"/><Relationship Id="rId12" Type="http://schemas.openxmlformats.org/officeDocument/2006/relationships/image" Target="../media/image102.wmf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99.wmf"/><Relationship Id="rId11" Type="http://schemas.openxmlformats.org/officeDocument/2006/relationships/oleObject" Target="../embeddings/oleObject105.bin"/><Relationship Id="rId5" Type="http://schemas.openxmlformats.org/officeDocument/2006/relationships/oleObject" Target="../embeddings/oleObject102.bin"/><Relationship Id="rId10" Type="http://schemas.openxmlformats.org/officeDocument/2006/relationships/image" Target="../media/image101.wmf"/><Relationship Id="rId4" Type="http://schemas.openxmlformats.org/officeDocument/2006/relationships/image" Target="../media/image98.wmf"/><Relationship Id="rId9" Type="http://schemas.openxmlformats.org/officeDocument/2006/relationships/oleObject" Target="../embeddings/oleObject104.bin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5.wmf"/><Relationship Id="rId13" Type="http://schemas.openxmlformats.org/officeDocument/2006/relationships/oleObject" Target="../embeddings/oleObject111.bin"/><Relationship Id="rId18" Type="http://schemas.openxmlformats.org/officeDocument/2006/relationships/image" Target="../media/image110.wmf"/><Relationship Id="rId26" Type="http://schemas.openxmlformats.org/officeDocument/2006/relationships/image" Target="../media/image114.wmf"/><Relationship Id="rId3" Type="http://schemas.openxmlformats.org/officeDocument/2006/relationships/oleObject" Target="../embeddings/oleObject106.bin"/><Relationship Id="rId21" Type="http://schemas.openxmlformats.org/officeDocument/2006/relationships/oleObject" Target="../embeddings/oleObject115.bin"/><Relationship Id="rId7" Type="http://schemas.openxmlformats.org/officeDocument/2006/relationships/oleObject" Target="../embeddings/oleObject108.bin"/><Relationship Id="rId12" Type="http://schemas.openxmlformats.org/officeDocument/2006/relationships/image" Target="../media/image107.wmf"/><Relationship Id="rId17" Type="http://schemas.openxmlformats.org/officeDocument/2006/relationships/oleObject" Target="../embeddings/oleObject113.bin"/><Relationship Id="rId25" Type="http://schemas.openxmlformats.org/officeDocument/2006/relationships/oleObject" Target="../embeddings/oleObject117.bin"/><Relationship Id="rId2" Type="http://schemas.openxmlformats.org/officeDocument/2006/relationships/slideLayout" Target="../slideLayouts/slideLayout18.xml"/><Relationship Id="rId16" Type="http://schemas.openxmlformats.org/officeDocument/2006/relationships/image" Target="../media/image109.wmf"/><Relationship Id="rId20" Type="http://schemas.openxmlformats.org/officeDocument/2006/relationships/image" Target="../media/image111.wmf"/><Relationship Id="rId29" Type="http://schemas.openxmlformats.org/officeDocument/2006/relationships/oleObject" Target="../embeddings/oleObject119.bin"/><Relationship Id="rId1" Type="http://schemas.openxmlformats.org/officeDocument/2006/relationships/vmlDrawing" Target="../drawings/vmlDrawing22.vml"/><Relationship Id="rId6" Type="http://schemas.openxmlformats.org/officeDocument/2006/relationships/image" Target="../media/image104.wmf"/><Relationship Id="rId11" Type="http://schemas.openxmlformats.org/officeDocument/2006/relationships/oleObject" Target="../embeddings/oleObject110.bin"/><Relationship Id="rId24" Type="http://schemas.openxmlformats.org/officeDocument/2006/relationships/image" Target="../media/image113.wmf"/><Relationship Id="rId32" Type="http://schemas.openxmlformats.org/officeDocument/2006/relationships/image" Target="../media/image117.wmf"/><Relationship Id="rId5" Type="http://schemas.openxmlformats.org/officeDocument/2006/relationships/oleObject" Target="../embeddings/oleObject107.bin"/><Relationship Id="rId15" Type="http://schemas.openxmlformats.org/officeDocument/2006/relationships/oleObject" Target="../embeddings/oleObject112.bin"/><Relationship Id="rId23" Type="http://schemas.openxmlformats.org/officeDocument/2006/relationships/oleObject" Target="../embeddings/oleObject116.bin"/><Relationship Id="rId28" Type="http://schemas.openxmlformats.org/officeDocument/2006/relationships/image" Target="../media/image115.wmf"/><Relationship Id="rId10" Type="http://schemas.openxmlformats.org/officeDocument/2006/relationships/image" Target="../media/image106.wmf"/><Relationship Id="rId19" Type="http://schemas.openxmlformats.org/officeDocument/2006/relationships/oleObject" Target="../embeddings/oleObject114.bin"/><Relationship Id="rId31" Type="http://schemas.openxmlformats.org/officeDocument/2006/relationships/oleObject" Target="../embeddings/oleObject120.bin"/><Relationship Id="rId4" Type="http://schemas.openxmlformats.org/officeDocument/2006/relationships/image" Target="../media/image103.wmf"/><Relationship Id="rId9" Type="http://schemas.openxmlformats.org/officeDocument/2006/relationships/oleObject" Target="../embeddings/oleObject109.bin"/><Relationship Id="rId14" Type="http://schemas.openxmlformats.org/officeDocument/2006/relationships/image" Target="../media/image108.wmf"/><Relationship Id="rId22" Type="http://schemas.openxmlformats.org/officeDocument/2006/relationships/image" Target="../media/image112.wmf"/><Relationship Id="rId27" Type="http://schemas.openxmlformats.org/officeDocument/2006/relationships/oleObject" Target="../embeddings/oleObject118.bin"/><Relationship Id="rId30" Type="http://schemas.openxmlformats.org/officeDocument/2006/relationships/image" Target="../media/image116.wmf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0.wmf"/><Relationship Id="rId3" Type="http://schemas.openxmlformats.org/officeDocument/2006/relationships/oleObject" Target="../embeddings/oleObject121.bin"/><Relationship Id="rId7" Type="http://schemas.openxmlformats.org/officeDocument/2006/relationships/oleObject" Target="../embeddings/oleObject1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119.wmf"/><Relationship Id="rId5" Type="http://schemas.openxmlformats.org/officeDocument/2006/relationships/oleObject" Target="../embeddings/oleObject122.bin"/><Relationship Id="rId4" Type="http://schemas.openxmlformats.org/officeDocument/2006/relationships/image" Target="../media/image118.w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6" Type="http://schemas.openxmlformats.org/officeDocument/2006/relationships/image" Target="../media/image122.wmf"/><Relationship Id="rId5" Type="http://schemas.openxmlformats.org/officeDocument/2006/relationships/oleObject" Target="../embeddings/oleObject125.bin"/><Relationship Id="rId4" Type="http://schemas.openxmlformats.org/officeDocument/2006/relationships/image" Target="../media/image121.wmf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5.wmf"/><Relationship Id="rId13" Type="http://schemas.openxmlformats.org/officeDocument/2006/relationships/oleObject" Target="../embeddings/oleObject131.bin"/><Relationship Id="rId18" Type="http://schemas.openxmlformats.org/officeDocument/2006/relationships/image" Target="../media/image128.wmf"/><Relationship Id="rId3" Type="http://schemas.openxmlformats.org/officeDocument/2006/relationships/oleObject" Target="../embeddings/oleObject126.bin"/><Relationship Id="rId21" Type="http://schemas.openxmlformats.org/officeDocument/2006/relationships/oleObject" Target="../embeddings/oleObject135.bin"/><Relationship Id="rId7" Type="http://schemas.openxmlformats.org/officeDocument/2006/relationships/oleObject" Target="../embeddings/oleObject128.bin"/><Relationship Id="rId12" Type="http://schemas.openxmlformats.org/officeDocument/2006/relationships/image" Target="../media/image122.wmf"/><Relationship Id="rId17" Type="http://schemas.openxmlformats.org/officeDocument/2006/relationships/oleObject" Target="../embeddings/oleObject133.bin"/><Relationship Id="rId2" Type="http://schemas.openxmlformats.org/officeDocument/2006/relationships/slideLayout" Target="../slideLayouts/slideLayout18.xml"/><Relationship Id="rId16" Type="http://schemas.openxmlformats.org/officeDocument/2006/relationships/image" Target="../media/image127.wmf"/><Relationship Id="rId20" Type="http://schemas.openxmlformats.org/officeDocument/2006/relationships/image" Target="../media/image129.wmf"/><Relationship Id="rId1" Type="http://schemas.openxmlformats.org/officeDocument/2006/relationships/vmlDrawing" Target="../drawings/vmlDrawing25.vml"/><Relationship Id="rId6" Type="http://schemas.openxmlformats.org/officeDocument/2006/relationships/image" Target="../media/image124.wmf"/><Relationship Id="rId11" Type="http://schemas.openxmlformats.org/officeDocument/2006/relationships/oleObject" Target="../embeddings/oleObject130.bin"/><Relationship Id="rId24" Type="http://schemas.openxmlformats.org/officeDocument/2006/relationships/image" Target="../media/image131.wmf"/><Relationship Id="rId5" Type="http://schemas.openxmlformats.org/officeDocument/2006/relationships/oleObject" Target="../embeddings/oleObject127.bin"/><Relationship Id="rId15" Type="http://schemas.openxmlformats.org/officeDocument/2006/relationships/oleObject" Target="../embeddings/oleObject132.bin"/><Relationship Id="rId23" Type="http://schemas.openxmlformats.org/officeDocument/2006/relationships/oleObject" Target="../embeddings/oleObject136.bin"/><Relationship Id="rId10" Type="http://schemas.openxmlformats.org/officeDocument/2006/relationships/image" Target="../media/image121.wmf"/><Relationship Id="rId19" Type="http://schemas.openxmlformats.org/officeDocument/2006/relationships/oleObject" Target="../embeddings/oleObject134.bin"/><Relationship Id="rId4" Type="http://schemas.openxmlformats.org/officeDocument/2006/relationships/image" Target="../media/image123.wmf"/><Relationship Id="rId9" Type="http://schemas.openxmlformats.org/officeDocument/2006/relationships/oleObject" Target="../embeddings/oleObject129.bin"/><Relationship Id="rId14" Type="http://schemas.openxmlformats.org/officeDocument/2006/relationships/image" Target="../media/image126.wmf"/><Relationship Id="rId22" Type="http://schemas.openxmlformats.org/officeDocument/2006/relationships/image" Target="../media/image130.wmf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4.wmf"/><Relationship Id="rId13" Type="http://schemas.openxmlformats.org/officeDocument/2006/relationships/oleObject" Target="../embeddings/oleObject142.bin"/><Relationship Id="rId18" Type="http://schemas.openxmlformats.org/officeDocument/2006/relationships/image" Target="../media/image139.wmf"/><Relationship Id="rId3" Type="http://schemas.openxmlformats.org/officeDocument/2006/relationships/oleObject" Target="../embeddings/oleObject137.bin"/><Relationship Id="rId7" Type="http://schemas.openxmlformats.org/officeDocument/2006/relationships/oleObject" Target="../embeddings/oleObject139.bin"/><Relationship Id="rId12" Type="http://schemas.openxmlformats.org/officeDocument/2006/relationships/image" Target="../media/image136.wmf"/><Relationship Id="rId17" Type="http://schemas.openxmlformats.org/officeDocument/2006/relationships/oleObject" Target="../embeddings/oleObject144.bin"/><Relationship Id="rId2" Type="http://schemas.openxmlformats.org/officeDocument/2006/relationships/slideLayout" Target="../slideLayouts/slideLayout18.xml"/><Relationship Id="rId16" Type="http://schemas.openxmlformats.org/officeDocument/2006/relationships/image" Target="../media/image138.wmf"/><Relationship Id="rId1" Type="http://schemas.openxmlformats.org/officeDocument/2006/relationships/vmlDrawing" Target="../drawings/vmlDrawing26.vml"/><Relationship Id="rId6" Type="http://schemas.openxmlformats.org/officeDocument/2006/relationships/image" Target="../media/image133.wmf"/><Relationship Id="rId11" Type="http://schemas.openxmlformats.org/officeDocument/2006/relationships/oleObject" Target="../embeddings/oleObject141.bin"/><Relationship Id="rId5" Type="http://schemas.openxmlformats.org/officeDocument/2006/relationships/oleObject" Target="../embeddings/oleObject138.bin"/><Relationship Id="rId15" Type="http://schemas.openxmlformats.org/officeDocument/2006/relationships/oleObject" Target="../embeddings/oleObject143.bin"/><Relationship Id="rId10" Type="http://schemas.openxmlformats.org/officeDocument/2006/relationships/image" Target="../media/image135.wmf"/><Relationship Id="rId19" Type="http://schemas.openxmlformats.org/officeDocument/2006/relationships/oleObject" Target="../embeddings/oleObject145.bin"/><Relationship Id="rId4" Type="http://schemas.openxmlformats.org/officeDocument/2006/relationships/image" Target="../media/image132.wmf"/><Relationship Id="rId9" Type="http://schemas.openxmlformats.org/officeDocument/2006/relationships/oleObject" Target="../embeddings/oleObject140.bin"/><Relationship Id="rId14" Type="http://schemas.openxmlformats.org/officeDocument/2006/relationships/image" Target="../media/image137.wmf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2.wmf"/><Relationship Id="rId3" Type="http://schemas.openxmlformats.org/officeDocument/2006/relationships/oleObject" Target="../embeddings/oleObject146.bin"/><Relationship Id="rId7" Type="http://schemas.openxmlformats.org/officeDocument/2006/relationships/oleObject" Target="../embeddings/oleObject148.bin"/><Relationship Id="rId12" Type="http://schemas.openxmlformats.org/officeDocument/2006/relationships/image" Target="../media/image144.wmf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27.vml"/><Relationship Id="rId6" Type="http://schemas.openxmlformats.org/officeDocument/2006/relationships/image" Target="../media/image141.wmf"/><Relationship Id="rId11" Type="http://schemas.openxmlformats.org/officeDocument/2006/relationships/oleObject" Target="../embeddings/oleObject150.bin"/><Relationship Id="rId5" Type="http://schemas.openxmlformats.org/officeDocument/2006/relationships/oleObject" Target="../embeddings/oleObject147.bin"/><Relationship Id="rId10" Type="http://schemas.openxmlformats.org/officeDocument/2006/relationships/image" Target="../media/image143.wmf"/><Relationship Id="rId4" Type="http://schemas.openxmlformats.org/officeDocument/2006/relationships/image" Target="../media/image140.wmf"/><Relationship Id="rId9" Type="http://schemas.openxmlformats.org/officeDocument/2006/relationships/oleObject" Target="../embeddings/oleObject149.bin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7.wmf"/><Relationship Id="rId13" Type="http://schemas.openxmlformats.org/officeDocument/2006/relationships/oleObject" Target="../embeddings/oleObject156.bin"/><Relationship Id="rId3" Type="http://schemas.openxmlformats.org/officeDocument/2006/relationships/oleObject" Target="../embeddings/oleObject151.bin"/><Relationship Id="rId7" Type="http://schemas.openxmlformats.org/officeDocument/2006/relationships/oleObject" Target="../embeddings/oleObject153.bin"/><Relationship Id="rId12" Type="http://schemas.openxmlformats.org/officeDocument/2006/relationships/image" Target="../media/image149.wmf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28.vml"/><Relationship Id="rId6" Type="http://schemas.openxmlformats.org/officeDocument/2006/relationships/image" Target="../media/image146.wmf"/><Relationship Id="rId11" Type="http://schemas.openxmlformats.org/officeDocument/2006/relationships/oleObject" Target="../embeddings/oleObject155.bin"/><Relationship Id="rId5" Type="http://schemas.openxmlformats.org/officeDocument/2006/relationships/oleObject" Target="../embeddings/oleObject152.bin"/><Relationship Id="rId10" Type="http://schemas.openxmlformats.org/officeDocument/2006/relationships/image" Target="../media/image148.wmf"/><Relationship Id="rId4" Type="http://schemas.openxmlformats.org/officeDocument/2006/relationships/image" Target="../media/image145.wmf"/><Relationship Id="rId9" Type="http://schemas.openxmlformats.org/officeDocument/2006/relationships/oleObject" Target="../embeddings/oleObject154.bin"/><Relationship Id="rId14" Type="http://schemas.openxmlformats.org/officeDocument/2006/relationships/image" Target="../media/image150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9.bin"/><Relationship Id="rId13" Type="http://schemas.openxmlformats.org/officeDocument/2006/relationships/image" Target="../media/image156.wmf"/><Relationship Id="rId3" Type="http://schemas.openxmlformats.org/officeDocument/2006/relationships/oleObject" Target="../embeddings/oleObject157.bin"/><Relationship Id="rId7" Type="http://schemas.openxmlformats.org/officeDocument/2006/relationships/image" Target="../media/image158.png"/><Relationship Id="rId12" Type="http://schemas.openxmlformats.org/officeDocument/2006/relationships/oleObject" Target="../embeddings/oleObject161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29.vml"/><Relationship Id="rId6" Type="http://schemas.openxmlformats.org/officeDocument/2006/relationships/image" Target="../media/image153.wmf"/><Relationship Id="rId11" Type="http://schemas.openxmlformats.org/officeDocument/2006/relationships/image" Target="../media/image155.wmf"/><Relationship Id="rId5" Type="http://schemas.openxmlformats.org/officeDocument/2006/relationships/oleObject" Target="../embeddings/oleObject158.bin"/><Relationship Id="rId15" Type="http://schemas.openxmlformats.org/officeDocument/2006/relationships/image" Target="../media/image157.wmf"/><Relationship Id="rId10" Type="http://schemas.openxmlformats.org/officeDocument/2006/relationships/oleObject" Target="../embeddings/oleObject160.bin"/><Relationship Id="rId4" Type="http://schemas.openxmlformats.org/officeDocument/2006/relationships/image" Target="../media/image152.wmf"/><Relationship Id="rId9" Type="http://schemas.openxmlformats.org/officeDocument/2006/relationships/image" Target="../media/image154.wmf"/><Relationship Id="rId14" Type="http://schemas.openxmlformats.org/officeDocument/2006/relationships/oleObject" Target="../embeddings/oleObject162.bin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1.wmf"/><Relationship Id="rId13" Type="http://schemas.openxmlformats.org/officeDocument/2006/relationships/oleObject" Target="../embeddings/oleObject168.bin"/><Relationship Id="rId3" Type="http://schemas.openxmlformats.org/officeDocument/2006/relationships/oleObject" Target="../embeddings/oleObject163.bin"/><Relationship Id="rId7" Type="http://schemas.openxmlformats.org/officeDocument/2006/relationships/oleObject" Target="../embeddings/oleObject165.bin"/><Relationship Id="rId12" Type="http://schemas.openxmlformats.org/officeDocument/2006/relationships/image" Target="../media/image163.wmf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30.vml"/><Relationship Id="rId6" Type="http://schemas.openxmlformats.org/officeDocument/2006/relationships/image" Target="../media/image160.wmf"/><Relationship Id="rId11" Type="http://schemas.openxmlformats.org/officeDocument/2006/relationships/oleObject" Target="../embeddings/oleObject167.bin"/><Relationship Id="rId5" Type="http://schemas.openxmlformats.org/officeDocument/2006/relationships/oleObject" Target="../embeddings/oleObject164.bin"/><Relationship Id="rId10" Type="http://schemas.openxmlformats.org/officeDocument/2006/relationships/image" Target="../media/image162.wmf"/><Relationship Id="rId4" Type="http://schemas.openxmlformats.org/officeDocument/2006/relationships/image" Target="../media/image159.wmf"/><Relationship Id="rId9" Type="http://schemas.openxmlformats.org/officeDocument/2006/relationships/oleObject" Target="../embeddings/oleObject166.bin"/><Relationship Id="rId14" Type="http://schemas.openxmlformats.org/officeDocument/2006/relationships/image" Target="../media/image164.wmf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7.wmf"/><Relationship Id="rId3" Type="http://schemas.openxmlformats.org/officeDocument/2006/relationships/oleObject" Target="../embeddings/oleObject169.bin"/><Relationship Id="rId7" Type="http://schemas.openxmlformats.org/officeDocument/2006/relationships/oleObject" Target="../embeddings/oleObject171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31.vml"/><Relationship Id="rId6" Type="http://schemas.openxmlformats.org/officeDocument/2006/relationships/image" Target="../media/image166.wmf"/><Relationship Id="rId11" Type="http://schemas.openxmlformats.org/officeDocument/2006/relationships/image" Target="../media/image168.wmf"/><Relationship Id="rId5" Type="http://schemas.openxmlformats.org/officeDocument/2006/relationships/oleObject" Target="../embeddings/oleObject170.bin"/><Relationship Id="rId10" Type="http://schemas.openxmlformats.org/officeDocument/2006/relationships/oleObject" Target="../embeddings/oleObject173.bin"/><Relationship Id="rId4" Type="http://schemas.openxmlformats.org/officeDocument/2006/relationships/image" Target="../media/image165.wmf"/><Relationship Id="rId9" Type="http://schemas.openxmlformats.org/officeDocument/2006/relationships/oleObject" Target="../embeddings/oleObject172.bin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4.bin"/><Relationship Id="rId2" Type="http://schemas.openxmlformats.org/officeDocument/2006/relationships/slideLayout" Target="../slideLayouts/slideLayout20.xml"/><Relationship Id="rId1" Type="http://schemas.openxmlformats.org/officeDocument/2006/relationships/vmlDrawing" Target="../drawings/vmlDrawing32.vml"/><Relationship Id="rId4" Type="http://schemas.openxmlformats.org/officeDocument/2006/relationships/image" Target="../media/image169.wmf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2.emf"/><Relationship Id="rId3" Type="http://schemas.openxmlformats.org/officeDocument/2006/relationships/oleObject" Target="../embeddings/oleObject175.bin"/><Relationship Id="rId7" Type="http://schemas.openxmlformats.org/officeDocument/2006/relationships/oleObject" Target="../embeddings/oleObject177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33.vml"/><Relationship Id="rId6" Type="http://schemas.openxmlformats.org/officeDocument/2006/relationships/image" Target="../media/image171.emf"/><Relationship Id="rId5" Type="http://schemas.openxmlformats.org/officeDocument/2006/relationships/oleObject" Target="../embeddings/oleObject176.bin"/><Relationship Id="rId4" Type="http://schemas.openxmlformats.org/officeDocument/2006/relationships/image" Target="../media/image170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704" name="WordArt 8"/>
          <p:cNvSpPr>
            <a:spLocks noChangeArrowheads="1" noChangeShapeType="1" noTextEdit="1"/>
          </p:cNvSpPr>
          <p:nvPr/>
        </p:nvSpPr>
        <p:spPr bwMode="auto">
          <a:xfrm>
            <a:off x="3792539" y="2492376"/>
            <a:ext cx="4537075" cy="13684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648"/>
              </a:avLst>
            </a:prstTxWarp>
          </a:bodyPr>
          <a:lstStyle/>
          <a:p>
            <a:pPr algn="ctr" rtl="1"/>
            <a:r>
              <a:rPr lang="fa-IR" sz="3600" b="1" kern="10" dirty="0">
                <a:ln w="12700" cap="sq">
                  <a:solidFill>
                    <a:schemeClr val="accent2"/>
                  </a:solidFill>
                  <a:round/>
                  <a:headEnd type="none" w="sm" len="sm"/>
                  <a:tailEnd type="none" w="lg" len="lg"/>
                </a:ln>
                <a:solidFill>
                  <a:srgbClr val="05FF05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cs typeface="B Nazanin" panose="00000400000000000000"/>
              </a:rPr>
              <a:t>ميدان الکتريکی</a:t>
            </a:r>
            <a:endParaRPr lang="en-US" sz="3600" b="1" kern="10" dirty="0">
              <a:ln w="12700" cap="sq">
                <a:solidFill>
                  <a:schemeClr val="accent2"/>
                </a:solidFill>
                <a:round/>
                <a:headEnd type="none" w="sm" len="sm"/>
                <a:tailEnd type="none" w="lg" len="lg"/>
              </a:ln>
              <a:solidFill>
                <a:srgbClr val="05FF05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cs typeface="B Nazanin" panose="00000400000000000000"/>
            </a:endParaRPr>
          </a:p>
        </p:txBody>
      </p:sp>
      <p:sp>
        <p:nvSpPr>
          <p:cNvPr id="541705" name="WordArt 9"/>
          <p:cNvSpPr>
            <a:spLocks noChangeArrowheads="1" noChangeShapeType="1" noTextEdit="1"/>
          </p:cNvSpPr>
          <p:nvPr/>
        </p:nvSpPr>
        <p:spPr bwMode="auto">
          <a:xfrm>
            <a:off x="7967663" y="692150"/>
            <a:ext cx="1789112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6227"/>
              </a:avLst>
            </a:prstTxWarp>
          </a:bodyPr>
          <a:lstStyle/>
          <a:p>
            <a:pPr algn="ctr" rtl="1"/>
            <a:r>
              <a:rPr lang="fa-IR" sz="3600" b="1" kern="10">
                <a:ln w="12700" cap="sq">
                  <a:solidFill>
                    <a:srgbClr val="3333CC"/>
                  </a:solidFill>
                  <a:round/>
                  <a:headEnd type="none" w="sm" len="sm"/>
                  <a:tailEnd type="none" w="lg" len="lg"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cs typeface="B Nazanin" panose="00000400000000000000"/>
              </a:rPr>
              <a:t>فصل دوم</a:t>
            </a:r>
            <a:endParaRPr lang="en-US" sz="3600" b="1" kern="10">
              <a:ln w="12700" cap="sq">
                <a:solidFill>
                  <a:srgbClr val="3333CC"/>
                </a:solidFill>
                <a:round/>
                <a:headEnd type="none" w="sm" len="sm"/>
                <a:tailEnd type="none" w="lg" len="lg"/>
              </a:ln>
              <a:solidFill>
                <a:srgbClr val="B2B2B2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cs typeface="B Nazanin" panose="00000400000000000000"/>
            </a:endParaRPr>
          </a:p>
        </p:txBody>
      </p:sp>
    </p:spTree>
    <p:extLst>
      <p:ext uri="{BB962C8B-B14F-4D97-AF65-F5344CB8AC3E}">
        <p14:creationId xmlns:p14="http://schemas.microsoft.com/office/powerpoint/2010/main" val="25411961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417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417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417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41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417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41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417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417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417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41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1704" grpId="0" animBg="1"/>
      <p:bldP spid="54170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058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692150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پاسخ پرسش 1</a:t>
            </a:r>
            <a:endParaRPr lang="en-US" altLang="en-US" smtClean="0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09800" y="1295400"/>
            <a:ext cx="3810000" cy="1341438"/>
          </a:xfrm>
        </p:spPr>
        <p:txBody>
          <a:bodyPr/>
          <a:lstStyle/>
          <a:p>
            <a:pPr eaLnBrk="1" hangingPunct="1">
              <a:buFontTx/>
              <a:buNone/>
            </a:pPr>
            <a:endParaRPr lang="fa-IR" altLang="en-US" sz="2000"/>
          </a:p>
          <a:p>
            <a:pPr eaLnBrk="1" hangingPunct="1">
              <a:buFontTx/>
              <a:buNone/>
            </a:pPr>
            <a:endParaRPr lang="en-US" altLang="en-US" sz="2000"/>
          </a:p>
        </p:txBody>
      </p:sp>
      <p:graphicFrame>
        <p:nvGraphicFramePr>
          <p:cNvPr id="557060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2208214" y="4652963"/>
          <a:ext cx="4321175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3" imgW="1193800" imgH="393700" progId="Equation.3">
                  <p:embed/>
                </p:oleObj>
              </mc:Choice>
              <mc:Fallback>
                <p:oleObj name="Equation" r:id="rId3" imgW="11938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8214" y="4652963"/>
                        <a:ext cx="4321175" cy="1041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7062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2279651" y="2492375"/>
          <a:ext cx="4392613" cy="1112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Equation" r:id="rId5" imgW="1270000" imgH="419100" progId="Equation.3">
                  <p:embed/>
                </p:oleObj>
              </mc:Choice>
              <mc:Fallback>
                <p:oleObj name="Equation" r:id="rId5" imgW="12700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9651" y="2492375"/>
                        <a:ext cx="4392613" cy="1112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7064" name="Rectangle 8"/>
          <p:cNvSpPr>
            <a:spLocks noChangeArrowheads="1"/>
          </p:cNvSpPr>
          <p:nvPr/>
        </p:nvSpPr>
        <p:spPr bwMode="auto">
          <a:xfrm>
            <a:off x="8112125" y="4868863"/>
            <a:ext cx="175400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miter lim="800000"/>
                <a:headEnd type="none" w="sm" len="sm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9pPr>
          </a:lstStyle>
          <a:p>
            <a:pPr algn="l" rtl="0">
              <a:spcBef>
                <a:spcPct val="0"/>
              </a:spcBef>
              <a:buClrTx/>
              <a:buFontTx/>
              <a:buNone/>
            </a:pPr>
            <a:r>
              <a:rPr lang="fa-IR" altLang="en-US"/>
              <a:t>برای استوانه:</a:t>
            </a:r>
            <a:endParaRPr lang="en-US" altLang="en-US"/>
          </a:p>
        </p:txBody>
      </p:sp>
      <p:sp>
        <p:nvSpPr>
          <p:cNvPr id="557065" name="Rectangle 9"/>
          <p:cNvSpPr>
            <a:spLocks noChangeArrowheads="1"/>
          </p:cNvSpPr>
          <p:nvPr/>
        </p:nvSpPr>
        <p:spPr bwMode="auto">
          <a:xfrm>
            <a:off x="7896226" y="2781300"/>
            <a:ext cx="218040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miter lim="800000"/>
                <a:headEnd type="none" w="sm" len="sm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9pPr>
          </a:lstStyle>
          <a:p>
            <a:pPr algn="l" rtl="0">
              <a:spcBef>
                <a:spcPct val="0"/>
              </a:spcBef>
              <a:buClrTx/>
              <a:buFontTx/>
              <a:buNone/>
            </a:pPr>
            <a:r>
              <a:rPr lang="fa-IR" altLang="en-US"/>
              <a:t>برای کرۀ باردار: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24752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570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570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57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57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57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57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557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570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570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570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57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557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57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57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570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57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7058" grpId="0"/>
      <p:bldP spid="557064" grpId="0"/>
      <p:bldP spid="55706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082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288" y="908050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پرسش2</a:t>
            </a:r>
            <a:endParaRPr lang="en-US" altLang="en-US" smtClean="0"/>
          </a:p>
        </p:txBody>
      </p:sp>
      <p:sp>
        <p:nvSpPr>
          <p:cNvPr id="558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79650" y="2447926"/>
            <a:ext cx="7772400" cy="16287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a-IR" altLang="en-US" smtClean="0"/>
              <a:t>به الکترونی در نقطه ای از یک میدان الکتریکی نیرویی برابر وزنش وارد مي‌شود ، شدت میدان الکتریکی چقدر است؟</a:t>
            </a:r>
            <a:endParaRPr lang="en-US" altLang="en-US" smtClean="0"/>
          </a:p>
        </p:txBody>
      </p:sp>
      <p:graphicFrame>
        <p:nvGraphicFramePr>
          <p:cNvPr id="558084" name="Object 4"/>
          <p:cNvGraphicFramePr>
            <a:graphicFrameLocks noChangeAspect="1"/>
          </p:cNvGraphicFramePr>
          <p:nvPr>
            <p:ph sz="quarter" idx="4294967295"/>
          </p:nvPr>
        </p:nvGraphicFramePr>
        <p:xfrm>
          <a:off x="2063750" y="3573464"/>
          <a:ext cx="2160588" cy="573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Equation" r:id="rId3" imgW="1054100" imgH="279400" progId="Equation.3">
                  <p:embed/>
                </p:oleObj>
              </mc:Choice>
              <mc:Fallback>
                <p:oleObj name="Equation" r:id="rId3" imgW="1054100" imgH="279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3750" y="3573464"/>
                        <a:ext cx="2160588" cy="573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8086" name="Object 6"/>
          <p:cNvGraphicFramePr>
            <a:graphicFrameLocks noChangeAspect="1"/>
          </p:cNvGraphicFramePr>
          <p:nvPr>
            <p:ph sz="quarter" idx="4294967295"/>
          </p:nvPr>
        </p:nvGraphicFramePr>
        <p:xfrm>
          <a:off x="2063751" y="4365625"/>
          <a:ext cx="1655763" cy="598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Equation" r:id="rId5" imgW="736280" imgH="266584" progId="Equation.3">
                  <p:embed/>
                </p:oleObj>
              </mc:Choice>
              <mc:Fallback>
                <p:oleObj name="Equation" r:id="rId5" imgW="736280" imgH="26658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3751" y="4365625"/>
                        <a:ext cx="1655763" cy="598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8088" name="Object 8"/>
          <p:cNvGraphicFramePr>
            <a:graphicFrameLocks noChangeAspect="1"/>
          </p:cNvGraphicFramePr>
          <p:nvPr/>
        </p:nvGraphicFramePr>
        <p:xfrm>
          <a:off x="2063751" y="4941888"/>
          <a:ext cx="1800225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Equation" r:id="rId7" imgW="761669" imgH="241195" progId="Equation.3">
                  <p:embed/>
                </p:oleObj>
              </mc:Choice>
              <mc:Fallback>
                <p:oleObj name="Equation" r:id="rId7" imgW="761669" imgH="2411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3751" y="4941888"/>
                        <a:ext cx="1800225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745593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580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580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58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58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58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58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5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558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00D600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558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558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3432"/>
                            </p:stCondLst>
                            <p:childTnLst>
                              <p:par>
                                <p:cTn id="20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580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58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00" decel="100000" fill="hold"/>
                                        <p:tgtEl>
                                          <p:spTgt spid="558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58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4432"/>
                            </p:stCondLst>
                            <p:childTnLst>
                              <p:par>
                                <p:cTn id="27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580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580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5580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580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432"/>
                            </p:stCondLst>
                            <p:childTnLst>
                              <p:par>
                                <p:cTn id="34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580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580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900" decel="100000" fill="hold"/>
                                        <p:tgtEl>
                                          <p:spTgt spid="558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58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8082" grpId="0"/>
      <p:bldP spid="55808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106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eaLnBrk="1" hangingPunct="1"/>
            <a:r>
              <a:rPr lang="fa-IR" altLang="en-US" smtClean="0"/>
              <a:t>پاسخ پرسش 2</a:t>
            </a:r>
            <a:endParaRPr lang="en-US" altLang="en-US" smtClean="0"/>
          </a:p>
        </p:txBody>
      </p:sp>
      <p:graphicFrame>
        <p:nvGraphicFramePr>
          <p:cNvPr id="559108" name="Object 4"/>
          <p:cNvGraphicFramePr>
            <a:graphicFrameLocks noChangeAspect="1"/>
          </p:cNvGraphicFramePr>
          <p:nvPr>
            <p:ph sz="quarter" idx="1"/>
          </p:nvPr>
        </p:nvGraphicFramePr>
        <p:xfrm>
          <a:off x="2351088" y="1341438"/>
          <a:ext cx="1123950" cy="106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Equation" r:id="rId3" imgW="444307" imgH="418918" progId="Equation.3">
                  <p:embed/>
                </p:oleObj>
              </mc:Choice>
              <mc:Fallback>
                <p:oleObj name="Equation" r:id="rId3" imgW="444307" imgH="41891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1088" y="1341438"/>
                        <a:ext cx="1123950" cy="1060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9110" name="Object 6"/>
          <p:cNvGraphicFramePr>
            <a:graphicFrameLocks noChangeAspect="1"/>
          </p:cNvGraphicFramePr>
          <p:nvPr>
            <p:ph sz="quarter" idx="2"/>
          </p:nvPr>
        </p:nvGraphicFramePr>
        <p:xfrm>
          <a:off x="2208213" y="3068639"/>
          <a:ext cx="1439862" cy="1131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Equation" r:id="rId5" imgW="533169" imgH="418918" progId="Equation.3">
                  <p:embed/>
                </p:oleObj>
              </mc:Choice>
              <mc:Fallback>
                <p:oleObj name="Equation" r:id="rId5" imgW="533169" imgH="41891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8213" y="3068639"/>
                        <a:ext cx="1439862" cy="1131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9112" name="Object 8"/>
          <p:cNvGraphicFramePr>
            <a:graphicFrameLocks noChangeAspect="1"/>
          </p:cNvGraphicFramePr>
          <p:nvPr>
            <p:ph sz="quarter" idx="3"/>
          </p:nvPr>
        </p:nvGraphicFramePr>
        <p:xfrm>
          <a:off x="4583113" y="2852739"/>
          <a:ext cx="3884612" cy="1343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Equation" r:id="rId7" imgW="1358900" imgH="469900" progId="Equation.3">
                  <p:embed/>
                </p:oleObj>
              </mc:Choice>
              <mc:Fallback>
                <p:oleObj name="Equation" r:id="rId7" imgW="1358900" imgH="469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3113" y="2852739"/>
                        <a:ext cx="3884612" cy="1343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9114" name="Object 10"/>
          <p:cNvGraphicFramePr>
            <a:graphicFrameLocks noChangeAspect="1"/>
          </p:cNvGraphicFramePr>
          <p:nvPr>
            <p:ph sz="quarter" idx="4"/>
          </p:nvPr>
        </p:nvGraphicFramePr>
        <p:xfrm>
          <a:off x="4079876" y="4972051"/>
          <a:ext cx="4176713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Equation" r:id="rId9" imgW="1473200" imgH="292100" progId="Equation.3">
                  <p:embed/>
                </p:oleObj>
              </mc:Choice>
              <mc:Fallback>
                <p:oleObj name="Equation" r:id="rId9" imgW="1473200" imgH="292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9876" y="4972051"/>
                        <a:ext cx="4176713" cy="828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0703512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59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591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59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59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59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59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59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59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591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59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59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59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591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59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591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5911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59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591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5911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59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910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0130" name="Rectangle 2"/>
          <p:cNvSpPr>
            <a:spLocks noGrp="1" noChangeArrowheads="1"/>
          </p:cNvSpPr>
          <p:nvPr>
            <p:ph type="title"/>
          </p:nvPr>
        </p:nvSpPr>
        <p:spPr>
          <a:xfrm>
            <a:off x="2063750" y="692151"/>
            <a:ext cx="8001000" cy="11525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a-IR" altLang="en-US" smtClean="0"/>
              <a:t>شدت میدان در محل بار </a:t>
            </a:r>
            <a:r>
              <a:rPr lang="en-US" altLang="en-US" smtClean="0">
                <a:cs typeface="Times New Roman" panose="02020603050405020304" pitchFamily="18" charset="0"/>
              </a:rPr>
              <a:t>q</a:t>
            </a:r>
            <a:r>
              <a:rPr lang="en-US" altLang="en-US" baseline="-25000" smtClean="0">
                <a:latin typeface="B Nazanin" panose="00000400000000000000" pitchFamily="2" charset="-78"/>
              </a:rPr>
              <a:t>0</a:t>
            </a:r>
            <a:r>
              <a:rPr lang="fa-IR" altLang="en-US" smtClean="0"/>
              <a:t> در میدان الکتریکی ناشی از بار </a:t>
            </a:r>
            <a:r>
              <a:rPr lang="en-US" altLang="en-US" smtClean="0">
                <a:cs typeface="Times New Roman" panose="02020603050405020304" pitchFamily="18" charset="0"/>
              </a:rPr>
              <a:t>q</a:t>
            </a:r>
            <a:r>
              <a:rPr lang="fa-IR" altLang="en-US" smtClean="0"/>
              <a:t> :</a:t>
            </a:r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560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79650" y="2205038"/>
            <a:ext cx="77724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بار </a:t>
            </a:r>
            <a:r>
              <a:rPr lang="en-US" altLang="en-US" smtClean="0">
                <a:solidFill>
                  <a:srgbClr val="000000"/>
                </a:solidFill>
                <a:cs typeface="Times New Roman" panose="02020603050405020304" pitchFamily="18" charset="0"/>
              </a:rPr>
              <a:t>q</a:t>
            </a:r>
            <a:r>
              <a:rPr lang="en-US" altLang="en-US" baseline="-25000" smtClean="0">
                <a:solidFill>
                  <a:srgbClr val="000000"/>
                </a:solidFill>
                <a:latin typeface="B Nazanin" panose="00000400000000000000" pitchFamily="2" charset="-78"/>
              </a:rPr>
              <a:t>0</a:t>
            </a:r>
            <a:r>
              <a:rPr lang="fa-IR" altLang="en-US" smtClean="0"/>
              <a:t> را در میدان بار </a:t>
            </a:r>
            <a:r>
              <a:rPr lang="en-US" altLang="en-US" smtClean="0">
                <a:solidFill>
                  <a:srgbClr val="000000"/>
                </a:solidFill>
                <a:cs typeface="Times New Roman" panose="02020603050405020304" pitchFamily="18" charset="0"/>
              </a:rPr>
              <a:t>q</a:t>
            </a:r>
            <a:r>
              <a:rPr lang="fa-IR" altLang="en-US" smtClean="0"/>
              <a:t> قرار می دهیم ، نیروی وارد بر آن :</a:t>
            </a:r>
            <a:endParaRPr lang="en-US" altLang="en-US" smtClean="0"/>
          </a:p>
        </p:txBody>
      </p:sp>
      <p:graphicFrame>
        <p:nvGraphicFramePr>
          <p:cNvPr id="560132" name="Object 4"/>
          <p:cNvGraphicFramePr>
            <a:graphicFrameLocks noChangeAspect="1"/>
          </p:cNvGraphicFramePr>
          <p:nvPr>
            <p:ph sz="quarter" idx="4294967295"/>
          </p:nvPr>
        </p:nvGraphicFramePr>
        <p:xfrm>
          <a:off x="2463800" y="3429000"/>
          <a:ext cx="1760538" cy="954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Equation" r:id="rId3" imgW="660400" imgH="419100" progId="Equation.3">
                  <p:embed/>
                </p:oleObj>
              </mc:Choice>
              <mc:Fallback>
                <p:oleObj name="Equation" r:id="rId3" imgW="6604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3800" y="3429000"/>
                        <a:ext cx="1760538" cy="954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0134" name="Object 6"/>
          <p:cNvGraphicFramePr>
            <a:graphicFrameLocks noChangeAspect="1"/>
          </p:cNvGraphicFramePr>
          <p:nvPr>
            <p:ph sz="quarter" idx="4294967295"/>
          </p:nvPr>
        </p:nvGraphicFramePr>
        <p:xfrm>
          <a:off x="2208214" y="4724400"/>
          <a:ext cx="1800225" cy="1085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Equation" r:id="rId5" imgW="457200" imgH="431800" progId="Equation.3">
                  <p:embed/>
                </p:oleObj>
              </mc:Choice>
              <mc:Fallback>
                <p:oleObj name="Equation" r:id="rId5" imgW="4572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8214" y="4724400"/>
                        <a:ext cx="1800225" cy="1085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0136" name="Object 8"/>
          <p:cNvGraphicFramePr>
            <a:graphicFrameLocks noChangeAspect="1"/>
          </p:cNvGraphicFramePr>
          <p:nvPr/>
        </p:nvGraphicFramePr>
        <p:xfrm>
          <a:off x="5951538" y="4005263"/>
          <a:ext cx="2303462" cy="115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Equation" r:id="rId7" imgW="749300" imgH="419100" progId="Equation.3">
                  <p:embed/>
                </p:oleObj>
              </mc:Choice>
              <mc:Fallback>
                <p:oleObj name="Equation" r:id="rId7" imgW="7493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51538" y="4005263"/>
                        <a:ext cx="2303462" cy="1155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755823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60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601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60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60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60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60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5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560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00D600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560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560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256"/>
                            </p:stCondLst>
                            <p:childTnLst>
                              <p:par>
                                <p:cTn id="2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60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60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601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60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3256"/>
                            </p:stCondLst>
                            <p:childTnLst>
                              <p:par>
                                <p:cTn id="27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60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60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601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60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6013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6013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60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0130" grpId="0"/>
      <p:bldP spid="560131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1154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1992313" y="620713"/>
            <a:ext cx="8001000" cy="838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a-IR" altLang="en-US" smtClean="0"/>
              <a:t>شدت میدان ناشی از چند بار نقطه ای منفرد در یک نقطه:</a:t>
            </a:r>
            <a:endParaRPr lang="en-US" altLang="en-US" smtClean="0"/>
          </a:p>
        </p:txBody>
      </p:sp>
      <p:grpSp>
        <p:nvGrpSpPr>
          <p:cNvPr id="561177" name="Group 25"/>
          <p:cNvGrpSpPr>
            <a:grpSpLocks/>
          </p:cNvGrpSpPr>
          <p:nvPr/>
        </p:nvGrpSpPr>
        <p:grpSpPr bwMode="auto">
          <a:xfrm>
            <a:off x="2208213" y="1484314"/>
            <a:ext cx="3841750" cy="4429125"/>
            <a:chOff x="204" y="1344"/>
            <a:chExt cx="2420" cy="2790"/>
          </a:xfrm>
        </p:grpSpPr>
        <p:graphicFrame>
          <p:nvGraphicFramePr>
            <p:cNvPr id="82950" name="Object 15"/>
            <p:cNvGraphicFramePr>
              <a:graphicFrameLocks noChangeAspect="1"/>
            </p:cNvGraphicFramePr>
            <p:nvPr/>
          </p:nvGraphicFramePr>
          <p:xfrm>
            <a:off x="204" y="3158"/>
            <a:ext cx="256" cy="34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194" name="Equation" r:id="rId3" imgW="190417" imgH="253890" progId="Equation.3">
                    <p:embed/>
                  </p:oleObj>
                </mc:Choice>
                <mc:Fallback>
                  <p:oleObj name="Equation" r:id="rId3" imgW="190417" imgH="25389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4" y="3158"/>
                          <a:ext cx="256" cy="34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2951" name="Object 17"/>
            <p:cNvGraphicFramePr>
              <a:graphicFrameLocks noChangeAspect="1"/>
            </p:cNvGraphicFramePr>
            <p:nvPr/>
          </p:nvGraphicFramePr>
          <p:xfrm>
            <a:off x="1066" y="3793"/>
            <a:ext cx="239" cy="34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195" name="Equation" r:id="rId5" imgW="177569" imgH="253670" progId="Equation.3">
                    <p:embed/>
                  </p:oleObj>
                </mc:Choice>
                <mc:Fallback>
                  <p:oleObj name="Equation" r:id="rId5" imgW="177569" imgH="25367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66" y="3793"/>
                          <a:ext cx="239" cy="34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2952" name="Object 19"/>
            <p:cNvGraphicFramePr>
              <a:graphicFrameLocks noChangeAspect="1"/>
            </p:cNvGraphicFramePr>
            <p:nvPr/>
          </p:nvGraphicFramePr>
          <p:xfrm>
            <a:off x="476" y="3521"/>
            <a:ext cx="239" cy="34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196" name="Equation" r:id="rId7" imgW="177569" imgH="253670" progId="Equation.3">
                    <p:embed/>
                  </p:oleObj>
                </mc:Choice>
                <mc:Fallback>
                  <p:oleObj name="Equation" r:id="rId7" imgW="177569" imgH="25367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6" y="3521"/>
                          <a:ext cx="239" cy="34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82953" name="Group 14"/>
            <p:cNvGrpSpPr>
              <a:grpSpLocks/>
            </p:cNvGrpSpPr>
            <p:nvPr/>
          </p:nvGrpSpPr>
          <p:grpSpPr bwMode="auto">
            <a:xfrm>
              <a:off x="295" y="1480"/>
              <a:ext cx="1995" cy="2450"/>
              <a:chOff x="295" y="1434"/>
              <a:chExt cx="1995" cy="2450"/>
            </a:xfrm>
          </p:grpSpPr>
          <p:sp>
            <p:nvSpPr>
              <p:cNvPr id="82957" name="Oval 7"/>
              <p:cNvSpPr>
                <a:spLocks noChangeArrowheads="1"/>
              </p:cNvSpPr>
              <p:nvPr/>
            </p:nvSpPr>
            <p:spPr bwMode="auto">
              <a:xfrm>
                <a:off x="2154" y="2296"/>
                <a:ext cx="136" cy="136"/>
              </a:xfrm>
              <a:prstGeom prst="ellipse">
                <a:avLst/>
              </a:prstGeom>
              <a:solidFill>
                <a:schemeClr val="accent1"/>
              </a:solidFill>
              <a:ln w="28575" cap="sq">
                <a:solidFill>
                  <a:schemeClr val="tx1"/>
                </a:solidFill>
                <a:round/>
                <a:headEnd type="none" w="sm" len="sm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grpSp>
            <p:nvGrpSpPr>
              <p:cNvPr id="82958" name="Group 13"/>
              <p:cNvGrpSpPr>
                <a:grpSpLocks/>
              </p:cNvGrpSpPr>
              <p:nvPr/>
            </p:nvGrpSpPr>
            <p:grpSpPr bwMode="auto">
              <a:xfrm>
                <a:off x="295" y="1434"/>
                <a:ext cx="1859" cy="2450"/>
                <a:chOff x="295" y="1434"/>
                <a:chExt cx="1859" cy="2450"/>
              </a:xfrm>
            </p:grpSpPr>
            <p:sp>
              <p:nvSpPr>
                <p:cNvPr id="82959" name="Oval 5"/>
                <p:cNvSpPr>
                  <a:spLocks noChangeArrowheads="1"/>
                </p:cNvSpPr>
                <p:nvPr/>
              </p:nvSpPr>
              <p:spPr bwMode="auto">
                <a:xfrm>
                  <a:off x="884" y="1616"/>
                  <a:ext cx="136" cy="136"/>
                </a:xfrm>
                <a:prstGeom prst="ellipse">
                  <a:avLst/>
                </a:prstGeom>
                <a:solidFill>
                  <a:schemeClr val="accent1"/>
                </a:solidFill>
                <a:ln w="28575" cap="sq">
                  <a:solidFill>
                    <a:schemeClr val="tx1"/>
                  </a:solidFill>
                  <a:round/>
                  <a:headEnd type="none" w="sm" len="sm"/>
                  <a:tailEnd type="none" w="lg" len="lg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82960" name="Oval 6"/>
                <p:cNvSpPr>
                  <a:spLocks noChangeArrowheads="1"/>
                </p:cNvSpPr>
                <p:nvPr/>
              </p:nvSpPr>
              <p:spPr bwMode="auto">
                <a:xfrm>
                  <a:off x="1837" y="1434"/>
                  <a:ext cx="136" cy="136"/>
                </a:xfrm>
                <a:prstGeom prst="ellipse">
                  <a:avLst/>
                </a:prstGeom>
                <a:solidFill>
                  <a:schemeClr val="accent1"/>
                </a:solidFill>
                <a:ln w="28575" cap="sq">
                  <a:solidFill>
                    <a:schemeClr val="tx1"/>
                  </a:solidFill>
                  <a:round/>
                  <a:headEnd type="none" w="sm" len="sm"/>
                  <a:tailEnd type="none" w="lg" len="lg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82961" name="Line 8"/>
                <p:cNvSpPr>
                  <a:spLocks noChangeShapeType="1"/>
                </p:cNvSpPr>
                <p:nvPr/>
              </p:nvSpPr>
              <p:spPr bwMode="auto">
                <a:xfrm flipH="1">
                  <a:off x="703" y="1570"/>
                  <a:ext cx="1179" cy="2042"/>
                </a:xfrm>
                <a:prstGeom prst="line">
                  <a:avLst/>
                </a:prstGeom>
                <a:noFill/>
                <a:ln w="28575">
                  <a:solidFill>
                    <a:srgbClr val="FF7D7D"/>
                  </a:solidFill>
                  <a:prstDash val="sysDot"/>
                  <a:round/>
                  <a:headEnd type="none" w="sm" len="sm"/>
                  <a:tailEnd type="triangl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962" name="Line 10"/>
                <p:cNvSpPr>
                  <a:spLocks noChangeShapeType="1"/>
                </p:cNvSpPr>
                <p:nvPr/>
              </p:nvSpPr>
              <p:spPr bwMode="auto">
                <a:xfrm flipH="1">
                  <a:off x="295" y="2387"/>
                  <a:ext cx="1859" cy="1088"/>
                </a:xfrm>
                <a:prstGeom prst="line">
                  <a:avLst/>
                </a:prstGeom>
                <a:noFill/>
                <a:ln w="28575">
                  <a:solidFill>
                    <a:srgbClr val="DD19A5"/>
                  </a:solidFill>
                  <a:prstDash val="sysDot"/>
                  <a:round/>
                  <a:headEnd type="none" w="sm" len="sm"/>
                  <a:tailEnd type="triangl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963" name="Line 11"/>
                <p:cNvSpPr>
                  <a:spLocks noChangeShapeType="1"/>
                </p:cNvSpPr>
                <p:nvPr/>
              </p:nvSpPr>
              <p:spPr bwMode="auto">
                <a:xfrm>
                  <a:off x="975" y="1752"/>
                  <a:ext cx="91" cy="2132"/>
                </a:xfrm>
                <a:prstGeom prst="line">
                  <a:avLst/>
                </a:prstGeom>
                <a:noFill/>
                <a:ln w="28575">
                  <a:solidFill>
                    <a:srgbClr val="007A00"/>
                  </a:solidFill>
                  <a:prstDash val="sysDot"/>
                  <a:round/>
                  <a:headEnd type="none" w="sm" len="sm"/>
                  <a:tailEnd type="triangl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964" name="Oval 12"/>
                <p:cNvSpPr>
                  <a:spLocks noChangeArrowheads="1"/>
                </p:cNvSpPr>
                <p:nvPr/>
              </p:nvSpPr>
              <p:spPr bwMode="auto">
                <a:xfrm>
                  <a:off x="1020" y="3022"/>
                  <a:ext cx="45" cy="45"/>
                </a:xfrm>
                <a:prstGeom prst="ellipse">
                  <a:avLst/>
                </a:prstGeom>
                <a:solidFill>
                  <a:srgbClr val="93116E"/>
                </a:solidFill>
                <a:ln w="3175" cap="sq">
                  <a:solidFill>
                    <a:schemeClr val="tx2"/>
                  </a:solidFill>
                  <a:round/>
                  <a:headEnd type="none" w="sm" len="sm"/>
                  <a:tailEnd type="none" w="lg" len="lg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</p:grpSp>
        </p:grpSp>
        <p:graphicFrame>
          <p:nvGraphicFramePr>
            <p:cNvPr id="82954" name="Object 21"/>
            <p:cNvGraphicFramePr>
              <a:graphicFrameLocks noChangeAspect="1"/>
            </p:cNvGraphicFramePr>
            <p:nvPr/>
          </p:nvGraphicFramePr>
          <p:xfrm>
            <a:off x="975" y="1344"/>
            <a:ext cx="239" cy="3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197" name="Equation" r:id="rId9" imgW="152334" imgH="228501" progId="Equation.3">
                    <p:embed/>
                  </p:oleObj>
                </mc:Choice>
                <mc:Fallback>
                  <p:oleObj name="Equation" r:id="rId9" imgW="152334" imgH="228501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75" y="1344"/>
                          <a:ext cx="239" cy="35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2955" name="Object 23"/>
            <p:cNvGraphicFramePr>
              <a:graphicFrameLocks noChangeAspect="1"/>
            </p:cNvGraphicFramePr>
            <p:nvPr/>
          </p:nvGraphicFramePr>
          <p:xfrm>
            <a:off x="2336" y="2160"/>
            <a:ext cx="288" cy="37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198" name="Equation" r:id="rId11" imgW="177646" imgH="228402" progId="Equation.3">
                    <p:embed/>
                  </p:oleObj>
                </mc:Choice>
                <mc:Fallback>
                  <p:oleObj name="Equation" r:id="rId11" imgW="177646" imgH="228402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36" y="2160"/>
                          <a:ext cx="288" cy="37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2956" name="Object 24"/>
            <p:cNvGraphicFramePr>
              <a:graphicFrameLocks noChangeAspect="1"/>
            </p:cNvGraphicFramePr>
            <p:nvPr/>
          </p:nvGraphicFramePr>
          <p:xfrm>
            <a:off x="1973" y="1480"/>
            <a:ext cx="268" cy="3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199" name="Equation" r:id="rId13" imgW="165028" imgH="228501" progId="Equation.3">
                    <p:embed/>
                  </p:oleObj>
                </mc:Choice>
                <mc:Fallback>
                  <p:oleObj name="Equation" r:id="rId13" imgW="165028" imgH="228501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73" y="1480"/>
                          <a:ext cx="268" cy="37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561178" name="Object 26"/>
          <p:cNvGraphicFramePr>
            <a:graphicFrameLocks noChangeAspect="1"/>
          </p:cNvGraphicFramePr>
          <p:nvPr/>
        </p:nvGraphicFramePr>
        <p:xfrm>
          <a:off x="5951538" y="4005264"/>
          <a:ext cx="3600450" cy="712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" name="Equation" r:id="rId15" imgW="1282700" imgH="254000" progId="Equation.3">
                  <p:embed/>
                </p:oleObj>
              </mc:Choice>
              <mc:Fallback>
                <p:oleObj name="Equation" r:id="rId15" imgW="1282700" imgH="254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51538" y="4005264"/>
                        <a:ext cx="3600450" cy="712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1179" name="Object 27"/>
          <p:cNvGraphicFramePr>
            <a:graphicFrameLocks noChangeAspect="1"/>
          </p:cNvGraphicFramePr>
          <p:nvPr/>
        </p:nvGraphicFramePr>
        <p:xfrm>
          <a:off x="6311901" y="4868864"/>
          <a:ext cx="2879725" cy="1506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1" name="Equation" r:id="rId17" imgW="825500" imgH="508000" progId="Equation.3">
                  <p:embed/>
                </p:oleObj>
              </mc:Choice>
              <mc:Fallback>
                <p:oleObj name="Equation" r:id="rId17" imgW="825500" imgH="508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11901" y="4868864"/>
                        <a:ext cx="2879725" cy="1506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845920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611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00D600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611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611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172"/>
                            </p:stCondLst>
                            <p:childTnLst>
                              <p:par>
                                <p:cTn id="11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61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61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611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61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500"/>
                                        <p:tgtEl>
                                          <p:spTgt spid="561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6117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6117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61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115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178" name="Rectangle 2"/>
          <p:cNvSpPr>
            <a:spLocks noGrp="1" noChangeArrowheads="1"/>
          </p:cNvSpPr>
          <p:nvPr>
            <p:ph type="title"/>
          </p:nvPr>
        </p:nvSpPr>
        <p:spPr>
          <a:xfrm>
            <a:off x="2063750" y="692150"/>
            <a:ext cx="8001000" cy="1176338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fa-IR" altLang="en-US" smtClean="0"/>
              <a:t>شدت میدان الکتریکی ناشی از توضیع بار الکتریکی</a:t>
            </a:r>
            <a:br>
              <a:rPr lang="fa-IR" altLang="en-US" smtClean="0"/>
            </a:br>
            <a:r>
              <a:rPr lang="fa-IR" altLang="en-US" smtClean="0"/>
              <a:t> (خطی ، سطحی ، حجمی)</a:t>
            </a:r>
            <a:endParaRPr lang="en-US" altLang="en-US" smtClean="0"/>
          </a:p>
        </p:txBody>
      </p:sp>
      <p:sp>
        <p:nvSpPr>
          <p:cNvPr id="562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24113" y="2420939"/>
            <a:ext cx="7772400" cy="1557337"/>
          </a:xfrm>
        </p:spPr>
        <p:txBody>
          <a:bodyPr/>
          <a:lstStyle/>
          <a:p>
            <a:pPr algn="just" eaLnBrk="1" hangingPunct="1"/>
            <a:r>
              <a:rPr lang="fa-IR" altLang="en-US" smtClean="0"/>
              <a:t>هرگاه یک توزیع بار الکتریکی داشته باشیم متناسب با شکل توضیع بار ، میدان ناشی از جزئی از آن را در نقطۀ مورد نظر تعیین کرده و از آن انتگرال می گیریم.</a:t>
            </a:r>
            <a:endParaRPr lang="en-US" altLang="en-US" smtClean="0"/>
          </a:p>
        </p:txBody>
      </p:sp>
      <p:graphicFrame>
        <p:nvGraphicFramePr>
          <p:cNvPr id="562180" name="Object 4"/>
          <p:cNvGraphicFramePr>
            <a:graphicFrameLocks noChangeAspect="1"/>
          </p:cNvGraphicFramePr>
          <p:nvPr>
            <p:ph sz="quarter" idx="4294967295"/>
          </p:nvPr>
        </p:nvGraphicFramePr>
        <p:xfrm>
          <a:off x="2566989" y="3933825"/>
          <a:ext cx="2592387" cy="1296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" name="Equation" r:id="rId3" imgW="736600" imgH="368300" progId="Equation.3">
                  <p:embed/>
                </p:oleObj>
              </mc:Choice>
              <mc:Fallback>
                <p:oleObj name="Equation" r:id="rId3" imgW="736600" imgH="368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6989" y="3933825"/>
                        <a:ext cx="2592387" cy="1296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2182" name="Object 6"/>
          <p:cNvGraphicFramePr>
            <a:graphicFrameLocks noChangeAspect="1"/>
          </p:cNvGraphicFramePr>
          <p:nvPr>
            <p:ph sz="quarter" idx="4294967295"/>
          </p:nvPr>
        </p:nvGraphicFramePr>
        <p:xfrm>
          <a:off x="2566989" y="5229225"/>
          <a:ext cx="2016125" cy="985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9" name="Equation" r:id="rId5" imgW="571252" imgH="279279" progId="Equation.3">
                  <p:embed/>
                </p:oleObj>
              </mc:Choice>
              <mc:Fallback>
                <p:oleObj name="Equation" r:id="rId5" imgW="571252" imgH="27927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6989" y="5229225"/>
                        <a:ext cx="2016125" cy="985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395982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621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621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62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62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62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62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5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562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00D600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562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562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4300"/>
                            </p:stCondLst>
                            <p:childTnLst>
                              <p:par>
                                <p:cTn id="2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62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62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621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62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300"/>
                            </p:stCondLst>
                            <p:childTnLst>
                              <p:par>
                                <p:cTn id="27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62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62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621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62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2178" grpId="0"/>
      <p:bldP spid="562179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288" y="620713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دیپل الکتریکی</a:t>
            </a:r>
            <a:endParaRPr lang="en-US" altLang="en-US" smtClean="0"/>
          </a:p>
        </p:txBody>
      </p:sp>
      <p:sp>
        <p:nvSpPr>
          <p:cNvPr id="563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1088" y="2420938"/>
            <a:ext cx="7772400" cy="1655762"/>
          </a:xfrm>
        </p:spPr>
        <p:txBody>
          <a:bodyPr/>
          <a:lstStyle/>
          <a:p>
            <a:pPr algn="just" eaLnBrk="1" hangingPunct="1"/>
            <a:r>
              <a:rPr lang="fa-IR" altLang="en-US" smtClean="0"/>
              <a:t>دو بار نقطه ای با بارهای مخالف </a:t>
            </a:r>
            <a:r>
              <a:rPr lang="en-US" altLang="en-US" smtClean="0">
                <a:solidFill>
                  <a:srgbClr val="000000"/>
                </a:solidFill>
                <a:cs typeface="Times New Roman" panose="02020603050405020304" pitchFamily="18" charset="0"/>
              </a:rPr>
              <a:t>q</a:t>
            </a:r>
            <a:r>
              <a:rPr lang="fa-IR" altLang="en-US" smtClean="0"/>
              <a:t> و </a:t>
            </a:r>
            <a:r>
              <a:rPr lang="en-US" altLang="en-US" smtClean="0">
                <a:solidFill>
                  <a:srgbClr val="000000"/>
                </a:solidFill>
                <a:cs typeface="Times New Roman" panose="02020603050405020304" pitchFamily="18" charset="0"/>
              </a:rPr>
              <a:t>q</a:t>
            </a:r>
            <a:r>
              <a:rPr lang="fa-IR" altLang="en-US" smtClean="0">
                <a:solidFill>
                  <a:srgbClr val="000000"/>
                </a:solidFill>
              </a:rPr>
              <a:t>ـ</a:t>
            </a:r>
            <a:r>
              <a:rPr lang="fa-IR" altLang="en-US" smtClean="0"/>
              <a:t> که در فاصلۀ کوچکی از یکدیگر قرار دارند </a:t>
            </a:r>
            <a:r>
              <a:rPr lang="fa-IR" altLang="en-US" smtClean="0">
                <a:solidFill>
                  <a:srgbClr val="000000"/>
                </a:solidFill>
              </a:rPr>
              <a:t>(</a:t>
            </a:r>
            <a:r>
              <a:rPr lang="en-US" altLang="en-US" smtClean="0">
                <a:solidFill>
                  <a:srgbClr val="000000"/>
                </a:solidFill>
                <a:cs typeface="Times New Roman" panose="02020603050405020304" pitchFamily="18" charset="0"/>
              </a:rPr>
              <a:t>a</a:t>
            </a:r>
            <a:r>
              <a:rPr lang="fa-IR" altLang="en-US" smtClean="0">
                <a:solidFill>
                  <a:srgbClr val="000000"/>
                </a:solidFill>
              </a:rPr>
              <a:t>2)</a:t>
            </a:r>
            <a:r>
              <a:rPr lang="fa-IR" altLang="en-US" smtClean="0"/>
              <a:t> دیپل الکتریکی نامیده می شوند.که </a:t>
            </a:r>
            <a:r>
              <a:rPr lang="en-US" altLang="en-US" smtClean="0">
                <a:solidFill>
                  <a:srgbClr val="000000"/>
                </a:solidFill>
                <a:cs typeface="Times New Roman" panose="02020603050405020304" pitchFamily="18" charset="0"/>
              </a:rPr>
              <a:t>a</a:t>
            </a:r>
            <a:r>
              <a:rPr lang="fa-IR" altLang="en-US" smtClean="0"/>
              <a:t> نصف فاصلۀ دو بار است:</a:t>
            </a:r>
            <a:endParaRPr lang="en-US" altLang="en-US" smtClean="0"/>
          </a:p>
        </p:txBody>
      </p:sp>
      <p:grpSp>
        <p:nvGrpSpPr>
          <p:cNvPr id="563217" name="Group 17"/>
          <p:cNvGrpSpPr>
            <a:grpSpLocks/>
          </p:cNvGrpSpPr>
          <p:nvPr/>
        </p:nvGrpSpPr>
        <p:grpSpPr bwMode="auto">
          <a:xfrm>
            <a:off x="2279651" y="4149725"/>
            <a:ext cx="3313113" cy="1252538"/>
            <a:chOff x="612" y="2659"/>
            <a:chExt cx="2087" cy="789"/>
          </a:xfrm>
        </p:grpSpPr>
        <p:grpSp>
          <p:nvGrpSpPr>
            <p:cNvPr id="84997" name="Group 13"/>
            <p:cNvGrpSpPr>
              <a:grpSpLocks/>
            </p:cNvGrpSpPr>
            <p:nvPr/>
          </p:nvGrpSpPr>
          <p:grpSpPr bwMode="auto">
            <a:xfrm>
              <a:off x="612" y="2840"/>
              <a:ext cx="2087" cy="608"/>
              <a:chOff x="612" y="3054"/>
              <a:chExt cx="1724" cy="485"/>
            </a:xfrm>
          </p:grpSpPr>
          <p:graphicFrame>
            <p:nvGraphicFramePr>
              <p:cNvPr id="84999" name="Object 6"/>
              <p:cNvGraphicFramePr>
                <a:graphicFrameLocks noChangeAspect="1"/>
              </p:cNvGraphicFramePr>
              <p:nvPr/>
            </p:nvGraphicFramePr>
            <p:xfrm>
              <a:off x="612" y="3313"/>
              <a:ext cx="314" cy="22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242" name="Equation" r:id="rId3" imgW="228501" imgH="165028" progId="Equation.3">
                      <p:embed/>
                    </p:oleObj>
                  </mc:Choice>
                  <mc:Fallback>
                    <p:oleObj name="Equation" r:id="rId3" imgW="228501" imgH="165028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12" y="3313"/>
                            <a:ext cx="314" cy="22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85000" name="Oval 7"/>
              <p:cNvSpPr>
                <a:spLocks noChangeArrowheads="1"/>
              </p:cNvSpPr>
              <p:nvPr/>
            </p:nvSpPr>
            <p:spPr bwMode="auto">
              <a:xfrm>
                <a:off x="2107" y="3060"/>
                <a:ext cx="162" cy="191"/>
              </a:xfrm>
              <a:prstGeom prst="ellipse">
                <a:avLst/>
              </a:prstGeom>
              <a:solidFill>
                <a:srgbClr val="FD0707"/>
              </a:solidFill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85001" name="Oval 8"/>
              <p:cNvSpPr>
                <a:spLocks noChangeArrowheads="1"/>
              </p:cNvSpPr>
              <p:nvPr/>
            </p:nvSpPr>
            <p:spPr bwMode="auto">
              <a:xfrm>
                <a:off x="748" y="3054"/>
                <a:ext cx="161" cy="190"/>
              </a:xfrm>
              <a:prstGeom prst="ellipse">
                <a:avLst/>
              </a:prstGeom>
              <a:solidFill>
                <a:schemeClr val="accent1"/>
              </a:solidFill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85002" name="Line 9"/>
              <p:cNvSpPr>
                <a:spLocks noChangeShapeType="1"/>
              </p:cNvSpPr>
              <p:nvPr/>
            </p:nvSpPr>
            <p:spPr bwMode="auto">
              <a:xfrm>
                <a:off x="930" y="3145"/>
                <a:ext cx="1177" cy="10"/>
              </a:xfrm>
              <a:prstGeom prst="line">
                <a:avLst/>
              </a:prstGeom>
              <a:noFill/>
              <a:ln w="12700">
                <a:solidFill>
                  <a:srgbClr val="FF0066"/>
                </a:solidFill>
                <a:prstDash val="dashDot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aphicFrame>
            <p:nvGraphicFramePr>
              <p:cNvPr id="85003" name="Object 11"/>
              <p:cNvGraphicFramePr>
                <a:graphicFrameLocks noChangeAspect="1"/>
              </p:cNvGraphicFramePr>
              <p:nvPr/>
            </p:nvGraphicFramePr>
            <p:xfrm>
              <a:off x="2064" y="3279"/>
              <a:ext cx="272" cy="23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243" name="Equation" r:id="rId5" imgW="228501" imgH="165028" progId="Equation.3">
                      <p:embed/>
                    </p:oleObj>
                  </mc:Choice>
                  <mc:Fallback>
                    <p:oleObj name="Equation" r:id="rId5" imgW="228501" imgH="165028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064" y="3279"/>
                            <a:ext cx="272" cy="23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84998" name="Object 14"/>
            <p:cNvGraphicFramePr>
              <a:graphicFrameLocks noChangeAspect="1"/>
            </p:cNvGraphicFramePr>
            <p:nvPr/>
          </p:nvGraphicFramePr>
          <p:xfrm>
            <a:off x="1519" y="2659"/>
            <a:ext cx="296" cy="2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44" name="Equation" r:id="rId7" imgW="190417" imgH="152334" progId="Equation.3">
                    <p:embed/>
                  </p:oleObj>
                </mc:Choice>
                <mc:Fallback>
                  <p:oleObj name="Equation" r:id="rId7" imgW="190417" imgH="152334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19" y="2659"/>
                          <a:ext cx="296" cy="23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0926156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632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632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63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63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63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63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5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563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00D600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563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563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4076"/>
                            </p:stCondLst>
                            <p:childTnLst>
                              <p:par>
                                <p:cTn id="2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63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63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63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632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632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632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632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632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632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632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632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02" grpId="0"/>
      <p:bldP spid="56320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226" name="Rectangle 2"/>
          <p:cNvSpPr>
            <a:spLocks noGrp="1" noChangeArrowheads="1"/>
          </p:cNvSpPr>
          <p:nvPr>
            <p:ph type="title"/>
          </p:nvPr>
        </p:nvSpPr>
        <p:spPr>
          <a:xfrm>
            <a:off x="2208213" y="692150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بردار دیپل یا دو قطبی الکتریکی</a:t>
            </a:r>
            <a:endParaRPr lang="en-US" altLang="en-US" smtClean="0"/>
          </a:p>
        </p:txBody>
      </p:sp>
      <p:sp>
        <p:nvSpPr>
          <p:cNvPr id="564228" name="Rectangle 4"/>
          <p:cNvSpPr>
            <a:spLocks noChangeArrowheads="1"/>
          </p:cNvSpPr>
          <p:nvPr/>
        </p:nvSpPr>
        <p:spPr bwMode="auto">
          <a:xfrm>
            <a:off x="2279650" y="2420939"/>
            <a:ext cx="7772400" cy="155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9pPr>
          </a:lstStyle>
          <a:p>
            <a:pPr algn="just" eaLnBrk="1" hangingPunct="1"/>
            <a:r>
              <a:rPr lang="fa-IR" altLang="en-US"/>
              <a:t>برداری است که اندازۀ آن </a:t>
            </a:r>
            <a:r>
              <a:rPr lang="en-US" altLang="en-US">
                <a:solidFill>
                  <a:srgbClr val="000000"/>
                </a:solidFill>
                <a:cs typeface="Times New Roman" panose="02020603050405020304" pitchFamily="18" charset="0"/>
              </a:rPr>
              <a:t>aq</a:t>
            </a:r>
            <a:r>
              <a:rPr lang="fa-IR" altLang="en-US">
                <a:solidFill>
                  <a:srgbClr val="000000"/>
                </a:solidFill>
              </a:rPr>
              <a:t>2</a:t>
            </a:r>
            <a:r>
              <a:rPr lang="en-US" altLang="en-US">
                <a:solidFill>
                  <a:srgbClr val="000000"/>
                </a:solidFill>
                <a:cs typeface="Times New Roman" panose="02020603050405020304" pitchFamily="18" charset="0"/>
              </a:rPr>
              <a:t>p=</a:t>
            </a:r>
            <a:r>
              <a:rPr lang="fa-IR" altLang="en-US"/>
              <a:t> و جهت آن از بار منفی به طرف بار مثبت است و این امکان را میدهد که عبارتهای شامل دیپلهای الکتریکی را به اختصار بیان کنیم.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44144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642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642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64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64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64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64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5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564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00D600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564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564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4226" grpId="0"/>
      <p:bldP spid="564228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50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288" y="765175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تمرین 1</a:t>
            </a:r>
            <a:endParaRPr lang="en-US" altLang="en-US" smtClean="0"/>
          </a:p>
        </p:txBody>
      </p:sp>
      <p:sp>
        <p:nvSpPr>
          <p:cNvPr id="565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79650" y="2205038"/>
            <a:ext cx="7772400" cy="1485900"/>
          </a:xfrm>
        </p:spPr>
        <p:txBody>
          <a:bodyPr/>
          <a:lstStyle/>
          <a:p>
            <a:pPr eaLnBrk="1" hangingPunct="1"/>
            <a:r>
              <a:rPr lang="fa-IR" altLang="en-US" smtClean="0"/>
              <a:t>شدت میدان الکتریکی در فاصله </a:t>
            </a:r>
            <a:r>
              <a:rPr lang="en-US" altLang="en-US" smtClean="0">
                <a:solidFill>
                  <a:srgbClr val="000000"/>
                </a:solidFill>
                <a:cs typeface="Times New Roman" panose="02020603050405020304" pitchFamily="18" charset="0"/>
              </a:rPr>
              <a:t>r</a:t>
            </a:r>
            <a:r>
              <a:rPr lang="fa-IR" altLang="en-US" smtClean="0"/>
              <a:t> روی عمود منصف خط واصل بین دو بار یک دیپل الکتریکی را به دست آورید.</a:t>
            </a:r>
            <a:endParaRPr lang="en-US" altLang="en-US" smtClean="0"/>
          </a:p>
        </p:txBody>
      </p:sp>
      <p:grpSp>
        <p:nvGrpSpPr>
          <p:cNvPr id="565267" name="Group 19"/>
          <p:cNvGrpSpPr>
            <a:grpSpLocks/>
          </p:cNvGrpSpPr>
          <p:nvPr/>
        </p:nvGrpSpPr>
        <p:grpSpPr bwMode="auto">
          <a:xfrm>
            <a:off x="2279650" y="3789363"/>
            <a:ext cx="5399088" cy="2106612"/>
            <a:chOff x="612" y="1888"/>
            <a:chExt cx="3401" cy="1644"/>
          </a:xfrm>
        </p:grpSpPr>
        <p:graphicFrame>
          <p:nvGraphicFramePr>
            <p:cNvPr id="87045" name="Object 14"/>
            <p:cNvGraphicFramePr>
              <a:graphicFrameLocks noChangeAspect="1"/>
            </p:cNvGraphicFramePr>
            <p:nvPr/>
          </p:nvGraphicFramePr>
          <p:xfrm>
            <a:off x="884" y="2341"/>
            <a:ext cx="204" cy="22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66" name="Equation" r:id="rId3" imgW="126835" imgH="139518" progId="Equation.3">
                    <p:embed/>
                  </p:oleObj>
                </mc:Choice>
                <mc:Fallback>
                  <p:oleObj name="Equation" r:id="rId3" imgW="126835" imgH="139518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84" y="2341"/>
                          <a:ext cx="204" cy="22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7046" name="Object 6"/>
            <p:cNvGraphicFramePr>
              <a:graphicFrameLocks noChangeAspect="1"/>
            </p:cNvGraphicFramePr>
            <p:nvPr/>
          </p:nvGraphicFramePr>
          <p:xfrm>
            <a:off x="612" y="3249"/>
            <a:ext cx="380" cy="28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67" name="Equation" r:id="rId5" imgW="228501" imgH="165028" progId="Equation.3">
                    <p:embed/>
                  </p:oleObj>
                </mc:Choice>
                <mc:Fallback>
                  <p:oleObj name="Equation" r:id="rId5" imgW="228501" imgH="165028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12" y="3249"/>
                          <a:ext cx="380" cy="28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7047" name="Oval 7"/>
            <p:cNvSpPr>
              <a:spLocks noChangeArrowheads="1"/>
            </p:cNvSpPr>
            <p:nvPr/>
          </p:nvSpPr>
          <p:spPr bwMode="auto">
            <a:xfrm>
              <a:off x="1066" y="3249"/>
              <a:ext cx="196" cy="239"/>
            </a:xfrm>
            <a:prstGeom prst="ellipse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87048" name="Oval 8"/>
            <p:cNvSpPr>
              <a:spLocks noChangeArrowheads="1"/>
            </p:cNvSpPr>
            <p:nvPr/>
          </p:nvSpPr>
          <p:spPr bwMode="auto">
            <a:xfrm>
              <a:off x="1066" y="1933"/>
              <a:ext cx="195" cy="238"/>
            </a:xfrm>
            <a:prstGeom prst="ellipse">
              <a:avLst/>
            </a:prstGeom>
            <a:solidFill>
              <a:srgbClr val="FD0707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87049" name="Line 9"/>
            <p:cNvSpPr>
              <a:spLocks noChangeShapeType="1"/>
            </p:cNvSpPr>
            <p:nvPr/>
          </p:nvSpPr>
          <p:spPr bwMode="auto">
            <a:xfrm>
              <a:off x="1156" y="2160"/>
              <a:ext cx="0" cy="1089"/>
            </a:xfrm>
            <a:prstGeom prst="line">
              <a:avLst/>
            </a:prstGeom>
            <a:noFill/>
            <a:ln w="12700">
              <a:solidFill>
                <a:srgbClr val="FF0066"/>
              </a:solidFill>
              <a:prstDash val="dashDot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87050" name="Object 10"/>
            <p:cNvGraphicFramePr>
              <a:graphicFrameLocks noChangeAspect="1"/>
            </p:cNvGraphicFramePr>
            <p:nvPr/>
          </p:nvGraphicFramePr>
          <p:xfrm>
            <a:off x="657" y="1888"/>
            <a:ext cx="329" cy="29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68" name="Equation" r:id="rId7" imgW="228501" imgH="165028" progId="Equation.3">
                    <p:embed/>
                  </p:oleObj>
                </mc:Choice>
                <mc:Fallback>
                  <p:oleObj name="Equation" r:id="rId7" imgW="228501" imgH="165028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57" y="1888"/>
                          <a:ext cx="329" cy="29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7051" name="Line 12"/>
            <p:cNvSpPr>
              <a:spLocks noChangeShapeType="1"/>
            </p:cNvSpPr>
            <p:nvPr/>
          </p:nvSpPr>
          <p:spPr bwMode="auto">
            <a:xfrm>
              <a:off x="1156" y="2704"/>
              <a:ext cx="2767" cy="0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prstDash val="dashDot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052" name="Oval 13"/>
            <p:cNvSpPr>
              <a:spLocks noChangeArrowheads="1"/>
            </p:cNvSpPr>
            <p:nvPr/>
          </p:nvSpPr>
          <p:spPr bwMode="auto">
            <a:xfrm>
              <a:off x="3923" y="2659"/>
              <a:ext cx="90" cy="91"/>
            </a:xfrm>
            <a:prstGeom prst="ellipse">
              <a:avLst/>
            </a:prstGeom>
            <a:solidFill>
              <a:srgbClr val="B30101"/>
            </a:solidFill>
            <a:ln w="9525" cap="sq">
              <a:solidFill>
                <a:schemeClr val="tx1"/>
              </a:solidFill>
              <a:round/>
              <a:headEnd type="none" w="sm" len="sm"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graphicFrame>
          <p:nvGraphicFramePr>
            <p:cNvPr id="87053" name="Object 16"/>
            <p:cNvGraphicFramePr>
              <a:graphicFrameLocks noChangeAspect="1"/>
            </p:cNvGraphicFramePr>
            <p:nvPr/>
          </p:nvGraphicFramePr>
          <p:xfrm>
            <a:off x="2472" y="2432"/>
            <a:ext cx="201" cy="22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69" name="Equation" r:id="rId9" imgW="114102" imgH="126780" progId="Equation.3">
                    <p:embed/>
                  </p:oleObj>
                </mc:Choice>
                <mc:Fallback>
                  <p:oleObj name="Equation" r:id="rId9" imgW="114102" imgH="1267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72" y="2432"/>
                          <a:ext cx="201" cy="22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7054" name="Object 18"/>
            <p:cNvGraphicFramePr>
              <a:graphicFrameLocks noChangeAspect="1"/>
            </p:cNvGraphicFramePr>
            <p:nvPr/>
          </p:nvGraphicFramePr>
          <p:xfrm>
            <a:off x="884" y="2886"/>
            <a:ext cx="204" cy="22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70" name="Equation" r:id="rId11" imgW="126835" imgH="139518" progId="Equation.3">
                    <p:embed/>
                  </p:oleObj>
                </mc:Choice>
                <mc:Fallback>
                  <p:oleObj name="Equation" r:id="rId11" imgW="126835" imgH="139518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84" y="2886"/>
                          <a:ext cx="204" cy="22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5951944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652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652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65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65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65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65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5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565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00D600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565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565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3180"/>
                            </p:stCondLst>
                            <p:childTnLst>
                              <p:par>
                                <p:cTn id="2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652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652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652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65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5250" grpId="0"/>
      <p:bldP spid="565251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42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1919288" y="549275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حل تمرین 1</a:t>
            </a:r>
            <a:endParaRPr lang="en-US" altLang="en-US" smtClean="0"/>
          </a:p>
        </p:txBody>
      </p:sp>
      <p:graphicFrame>
        <p:nvGraphicFramePr>
          <p:cNvPr id="573487" name="Object 47"/>
          <p:cNvGraphicFramePr>
            <a:graphicFrameLocks noChangeAspect="1"/>
          </p:cNvGraphicFramePr>
          <p:nvPr>
            <p:ph sz="quarter" idx="3"/>
          </p:nvPr>
        </p:nvGraphicFramePr>
        <p:xfrm>
          <a:off x="7967664" y="1628776"/>
          <a:ext cx="1728787" cy="919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0" name="Equation" r:id="rId3" imgW="787400" imgH="419100" progId="Equation.3">
                  <p:embed/>
                </p:oleObj>
              </mc:Choice>
              <mc:Fallback>
                <p:oleObj name="Equation" r:id="rId3" imgW="7874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67664" y="1628776"/>
                        <a:ext cx="1728787" cy="919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489" name="Object 49"/>
          <p:cNvGraphicFramePr>
            <a:graphicFrameLocks noChangeAspect="1"/>
          </p:cNvGraphicFramePr>
          <p:nvPr>
            <p:ph sz="quarter" idx="4"/>
          </p:nvPr>
        </p:nvGraphicFramePr>
        <p:xfrm>
          <a:off x="7896226" y="2708275"/>
          <a:ext cx="1865313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1" name="Equation" r:id="rId5" imgW="800100" imgH="419100" progId="Equation.3">
                  <p:embed/>
                </p:oleObj>
              </mc:Choice>
              <mc:Fallback>
                <p:oleObj name="Equation" r:id="rId5" imgW="8001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96226" y="2708275"/>
                        <a:ext cx="1865313" cy="977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491" name="Object 51"/>
          <p:cNvGraphicFramePr>
            <a:graphicFrameLocks noChangeAspect="1"/>
          </p:cNvGraphicFramePr>
          <p:nvPr/>
        </p:nvGraphicFramePr>
        <p:xfrm>
          <a:off x="2208213" y="4292601"/>
          <a:ext cx="1657350" cy="703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2" name="Equation" r:id="rId7" imgW="596641" imgH="253890" progId="Equation.3">
                  <p:embed/>
                </p:oleObj>
              </mc:Choice>
              <mc:Fallback>
                <p:oleObj name="Equation" r:id="rId7" imgW="596641" imgH="25389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8213" y="4292601"/>
                        <a:ext cx="1657350" cy="703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492" name="Object 52"/>
          <p:cNvGraphicFramePr>
            <a:graphicFrameLocks noChangeAspect="1"/>
          </p:cNvGraphicFramePr>
          <p:nvPr/>
        </p:nvGraphicFramePr>
        <p:xfrm>
          <a:off x="4224339" y="4292600"/>
          <a:ext cx="2808287" cy="69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3" name="Equation" r:id="rId9" imgW="1079032" imgH="266584" progId="Equation.3">
                  <p:embed/>
                </p:oleObj>
              </mc:Choice>
              <mc:Fallback>
                <p:oleObj name="Equation" r:id="rId9" imgW="1079032" imgH="26658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4339" y="4292600"/>
                        <a:ext cx="2808287" cy="693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493" name="Object 53"/>
          <p:cNvGraphicFramePr>
            <a:graphicFrameLocks noChangeAspect="1"/>
          </p:cNvGraphicFramePr>
          <p:nvPr/>
        </p:nvGraphicFramePr>
        <p:xfrm>
          <a:off x="7391401" y="4076701"/>
          <a:ext cx="2665413" cy="105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4" name="Equation" r:id="rId11" imgW="927100" imgH="368300" progId="Equation.3">
                  <p:embed/>
                </p:oleObj>
              </mc:Choice>
              <mc:Fallback>
                <p:oleObj name="Equation" r:id="rId11" imgW="927100" imgH="368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1" y="4076701"/>
                        <a:ext cx="2665413" cy="1057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494" name="Object 54"/>
          <p:cNvGraphicFramePr>
            <a:graphicFrameLocks noChangeAspect="1"/>
          </p:cNvGraphicFramePr>
          <p:nvPr/>
        </p:nvGraphicFramePr>
        <p:xfrm>
          <a:off x="3719514" y="5157788"/>
          <a:ext cx="4175125" cy="122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5" name="Equation" r:id="rId13" imgW="1333500" imgH="381000" progId="Equation.3">
                  <p:embed/>
                </p:oleObj>
              </mc:Choice>
              <mc:Fallback>
                <p:oleObj name="Equation" r:id="rId13" imgW="1333500" imgH="38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9514" y="5157788"/>
                        <a:ext cx="4175125" cy="1225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73498" name="Group 58"/>
          <p:cNvGrpSpPr>
            <a:grpSpLocks/>
          </p:cNvGrpSpPr>
          <p:nvPr/>
        </p:nvGrpSpPr>
        <p:grpSpPr bwMode="auto">
          <a:xfrm>
            <a:off x="1919288" y="1268414"/>
            <a:ext cx="5688012" cy="2663825"/>
            <a:chOff x="249" y="799"/>
            <a:chExt cx="3583" cy="1678"/>
          </a:xfrm>
        </p:grpSpPr>
        <p:grpSp>
          <p:nvGrpSpPr>
            <p:cNvPr id="88074" name="Group 46"/>
            <p:cNvGrpSpPr>
              <a:grpSpLocks/>
            </p:cNvGrpSpPr>
            <p:nvPr/>
          </p:nvGrpSpPr>
          <p:grpSpPr bwMode="auto">
            <a:xfrm>
              <a:off x="249" y="799"/>
              <a:ext cx="3583" cy="1678"/>
              <a:chOff x="431" y="1253"/>
              <a:chExt cx="3428" cy="1768"/>
            </a:xfrm>
          </p:grpSpPr>
          <p:grpSp>
            <p:nvGrpSpPr>
              <p:cNvPr id="88077" name="Group 41"/>
              <p:cNvGrpSpPr>
                <a:grpSpLocks/>
              </p:cNvGrpSpPr>
              <p:nvPr/>
            </p:nvGrpSpPr>
            <p:grpSpPr bwMode="auto">
              <a:xfrm>
                <a:off x="431" y="1434"/>
                <a:ext cx="3311" cy="1587"/>
                <a:chOff x="340" y="1389"/>
                <a:chExt cx="3311" cy="1587"/>
              </a:xfrm>
            </p:grpSpPr>
            <p:sp>
              <p:nvSpPr>
                <p:cNvPr id="88080" name="Arc 23"/>
                <p:cNvSpPr>
                  <a:spLocks/>
                </p:cNvSpPr>
                <p:nvPr/>
              </p:nvSpPr>
              <p:spPr bwMode="auto">
                <a:xfrm flipV="1">
                  <a:off x="884" y="1661"/>
                  <a:ext cx="179" cy="181"/>
                </a:xfrm>
                <a:custGeom>
                  <a:avLst/>
                  <a:gdLst>
                    <a:gd name="T0" fmla="*/ 0 w 21256"/>
                    <a:gd name="T1" fmla="*/ 0 h 21571"/>
                    <a:gd name="T2" fmla="*/ 0 w 21256"/>
                    <a:gd name="T3" fmla="*/ 0 h 21571"/>
                    <a:gd name="T4" fmla="*/ 0 w 21256"/>
                    <a:gd name="T5" fmla="*/ 0 h 21571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1256" h="21571" fill="none" extrusionOk="0">
                      <a:moveTo>
                        <a:pt x="1116" y="-1"/>
                      </a:moveTo>
                      <a:cubicBezTo>
                        <a:pt x="11132" y="518"/>
                        <a:pt x="19474" y="7863"/>
                        <a:pt x="21256" y="17733"/>
                      </a:cubicBezTo>
                    </a:path>
                    <a:path w="21256" h="21571" stroke="0" extrusionOk="0">
                      <a:moveTo>
                        <a:pt x="1116" y="-1"/>
                      </a:moveTo>
                      <a:cubicBezTo>
                        <a:pt x="11132" y="518"/>
                        <a:pt x="19474" y="7863"/>
                        <a:pt x="21256" y="17733"/>
                      </a:cubicBezTo>
                      <a:lnTo>
                        <a:pt x="0" y="21571"/>
                      </a:lnTo>
                      <a:lnTo>
                        <a:pt x="1116" y="-1"/>
                      </a:lnTo>
                      <a:close/>
                    </a:path>
                  </a:pathLst>
                </a:custGeom>
                <a:noFill/>
                <a:ln w="38100" cap="sq" cmpd="dbl">
                  <a:solidFill>
                    <a:schemeClr val="tx1"/>
                  </a:solidFill>
                  <a:round/>
                  <a:headEnd type="none" w="sm" len="sm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88081" name="Group 40"/>
                <p:cNvGrpSpPr>
                  <a:grpSpLocks/>
                </p:cNvGrpSpPr>
                <p:nvPr/>
              </p:nvGrpSpPr>
              <p:grpSpPr bwMode="auto">
                <a:xfrm>
                  <a:off x="340" y="1389"/>
                  <a:ext cx="3311" cy="1587"/>
                  <a:chOff x="340" y="1389"/>
                  <a:chExt cx="3311" cy="1587"/>
                </a:xfrm>
              </p:grpSpPr>
              <p:sp>
                <p:nvSpPr>
                  <p:cNvPr id="88082" name="Line 9"/>
                  <p:cNvSpPr>
                    <a:spLocks noChangeShapeType="1"/>
                  </p:cNvSpPr>
                  <p:nvPr/>
                </p:nvSpPr>
                <p:spPr bwMode="auto">
                  <a:xfrm>
                    <a:off x="884" y="1700"/>
                    <a:ext cx="0" cy="879"/>
                  </a:xfrm>
                  <a:prstGeom prst="line">
                    <a:avLst/>
                  </a:prstGeom>
                  <a:noFill/>
                  <a:ln w="12700">
                    <a:solidFill>
                      <a:srgbClr val="FF0066"/>
                    </a:solidFill>
                    <a:prstDash val="dashDot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88083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340" y="1389"/>
                    <a:ext cx="3311" cy="1587"/>
                    <a:chOff x="340" y="1389"/>
                    <a:chExt cx="3311" cy="1587"/>
                  </a:xfrm>
                </p:grpSpPr>
                <p:grpSp>
                  <p:nvGrpSpPr>
                    <p:cNvPr id="88084" name="Group 1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973" y="1389"/>
                      <a:ext cx="1633" cy="1587"/>
                      <a:chOff x="2018" y="1389"/>
                      <a:chExt cx="1633" cy="1587"/>
                    </a:xfrm>
                  </p:grpSpPr>
                  <p:sp>
                    <p:nvSpPr>
                      <p:cNvPr id="88099" name="Line 15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2835" y="1389"/>
                        <a:ext cx="0" cy="1587"/>
                      </a:xfrm>
                      <a:prstGeom prst="line">
                        <a:avLst/>
                      </a:prstGeom>
                      <a:noFill/>
                      <a:ln w="28575" cap="sq">
                        <a:solidFill>
                          <a:srgbClr val="007A00"/>
                        </a:solidFill>
                        <a:round/>
                        <a:headEnd type="none" w="sm" len="sm"/>
                        <a:tailEnd type="stealth" w="lg" len="lg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88100" name="Line 1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018" y="2160"/>
                        <a:ext cx="1633" cy="1"/>
                      </a:xfrm>
                      <a:prstGeom prst="line">
                        <a:avLst/>
                      </a:prstGeom>
                      <a:noFill/>
                      <a:ln w="28575" cap="sq">
                        <a:solidFill>
                          <a:srgbClr val="007A00"/>
                        </a:solidFill>
                        <a:round/>
                        <a:headEnd type="none" w="sm" len="sm"/>
                        <a:tailEnd type="stealth" w="lg" len="lg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88085" name="Line 2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975" y="1661"/>
                      <a:ext cx="2495" cy="68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hlink"/>
                      </a:solidFill>
                      <a:prstDash val="sysDot"/>
                      <a:round/>
                      <a:headEnd type="none" w="sm" len="sm"/>
                      <a:tailEnd type="none" w="lg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8086" name="Line 26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975" y="2024"/>
                      <a:ext cx="2313" cy="635"/>
                    </a:xfrm>
                    <a:prstGeom prst="line">
                      <a:avLst/>
                    </a:prstGeom>
                    <a:noFill/>
                    <a:ln w="28575">
                      <a:solidFill>
                        <a:srgbClr val="FF4343"/>
                      </a:solidFill>
                      <a:prstDash val="sysDot"/>
                      <a:round/>
                      <a:headEnd type="none" w="sm" len="sm"/>
                      <a:tailEnd type="none" w="lg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graphicFrame>
                  <p:nvGraphicFramePr>
                    <p:cNvPr id="88087" name="Object 27"/>
                    <p:cNvGraphicFramePr>
                      <a:graphicFrameLocks noChangeAspect="1"/>
                    </p:cNvGraphicFramePr>
                    <p:nvPr/>
                  </p:nvGraphicFramePr>
                  <p:xfrm>
                    <a:off x="612" y="1846"/>
                    <a:ext cx="204" cy="180"/>
                  </p:xfrm>
                  <a:graphic>
                    <a:graphicData uri="http://schemas.openxmlformats.org/presentationml/2006/ole">
                      <mc:AlternateContent xmlns:mc="http://schemas.openxmlformats.org/markup-compatibility/2006">
                        <mc:Choice xmlns:v="urn:schemas-microsoft-com:vml" Requires="v">
                          <p:oleObj spid="_x0000_s12296" name="Equation" r:id="rId15" imgW="126835" imgH="139518" progId="Equation.3">
                            <p:embed/>
                          </p:oleObj>
                        </mc:Choice>
                        <mc:Fallback>
                          <p:oleObj name="Equation" r:id="rId15" imgW="126835" imgH="139518" progId="Equation.3">
                            <p:embed/>
                            <p:pic>
                              <p:nvPicPr>
                                <p:cNvPr id="0" name=""/>
                                <p:cNvPicPr>
                                  <a:picLocks noChangeAspect="1" noChangeArrowheads="1"/>
                                </p:cNvPicPr>
                                <p:nvPr/>
                              </p:nvPicPr>
                              <p:blipFill>
                                <a:blip r:embed="rId16">
                                  <a:extLst>
                                    <a:ext uri="{28A0092B-C50C-407E-A947-70E740481C1C}">
                                      <a14:useLocalDpi xmlns:a14="http://schemas.microsoft.com/office/drawing/2010/main" val="0"/>
                                    </a:ext>
                                  </a:extLst>
                                </a:blip>
                                <a:srcRect/>
                                <a:stretch>
                                  <a:fillRect/>
                                </a:stretch>
                              </p:blipFill>
                              <p:spPr bwMode="auto">
                                <a:xfrm>
                                  <a:off x="612" y="1846"/>
                                  <a:ext cx="204" cy="18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rgbClr val="FFFFFF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rgbClr val="000000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rgbClr val="808080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</p:pic>
                          </p:oleObj>
                        </mc:Fallback>
                      </mc:AlternateContent>
                    </a:graphicData>
                  </a:graphic>
                </p:graphicFrame>
                <p:graphicFrame>
                  <p:nvGraphicFramePr>
                    <p:cNvPr id="88088" name="Object 28"/>
                    <p:cNvGraphicFramePr>
                      <a:graphicFrameLocks noChangeAspect="1"/>
                    </p:cNvGraphicFramePr>
                    <p:nvPr/>
                  </p:nvGraphicFramePr>
                  <p:xfrm>
                    <a:off x="340" y="1480"/>
                    <a:ext cx="380" cy="228"/>
                  </p:xfrm>
                  <a:graphic>
                    <a:graphicData uri="http://schemas.openxmlformats.org/presentationml/2006/ole">
                      <mc:AlternateContent xmlns:mc="http://schemas.openxmlformats.org/markup-compatibility/2006">
                        <mc:Choice xmlns:v="urn:schemas-microsoft-com:vml" Requires="v">
                          <p:oleObj spid="_x0000_s12297" name="Equation" r:id="rId17" imgW="228501" imgH="165028" progId="Equation.3">
                            <p:embed/>
                          </p:oleObj>
                        </mc:Choice>
                        <mc:Fallback>
                          <p:oleObj name="Equation" r:id="rId17" imgW="228501" imgH="165028" progId="Equation.3">
                            <p:embed/>
                            <p:pic>
                              <p:nvPicPr>
                                <p:cNvPr id="0" name=""/>
                                <p:cNvPicPr>
                                  <a:picLocks noChangeAspect="1" noChangeArrowheads="1"/>
                                </p:cNvPicPr>
                                <p:nvPr/>
                              </p:nvPicPr>
                              <p:blipFill>
                                <a:blip r:embed="rId18">
                                  <a:extLst>
                                    <a:ext uri="{28A0092B-C50C-407E-A947-70E740481C1C}">
                                      <a14:useLocalDpi xmlns:a14="http://schemas.microsoft.com/office/drawing/2010/main" val="0"/>
                                    </a:ext>
                                  </a:extLst>
                                </a:blip>
                                <a:srcRect/>
                                <a:stretch>
                                  <a:fillRect/>
                                </a:stretch>
                              </p:blipFill>
                              <p:spPr bwMode="auto">
                                <a:xfrm>
                                  <a:off x="340" y="1480"/>
                                  <a:ext cx="380" cy="228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rgbClr val="FFFFFF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rgbClr val="000000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rgbClr val="808080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</p:pic>
                          </p:oleObj>
                        </mc:Fallback>
                      </mc:AlternateContent>
                    </a:graphicData>
                  </a:graphic>
                </p:graphicFrame>
                <p:sp>
                  <p:nvSpPr>
                    <p:cNvPr id="88089" name="Oval 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94" y="2579"/>
                      <a:ext cx="196" cy="192"/>
                    </a:xfrm>
                    <a:prstGeom prst="ellipse">
                      <a:avLst/>
                    </a:pr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Char char="•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B Nazanin" panose="00000400000000000000" pitchFamily="2" charset="-78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hlink"/>
                        </a:buClr>
                        <a:buChar char="–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B Nazanin" panose="00000400000000000000" pitchFamily="2" charset="-78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Char char="•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B Nazanin" panose="00000400000000000000" pitchFamily="2" charset="-78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Char char="–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B Nazanin" panose="00000400000000000000" pitchFamily="2" charset="-78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Char char="»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B Nazanin" panose="00000400000000000000" pitchFamily="2" charset="-78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Char char="»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B Nazanin" panose="00000400000000000000" pitchFamily="2" charset="-78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Char char="»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B Nazanin" panose="00000400000000000000" pitchFamily="2" charset="-78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Char char="»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B Nazanin" panose="00000400000000000000" pitchFamily="2" charset="-78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Char char="»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B Nazanin" panose="00000400000000000000" pitchFamily="2" charset="-78"/>
                        </a:defRPr>
                      </a:lvl9pPr>
                    </a:lstStyle>
                    <a:p>
                      <a:pPr algn="ctr" rtl="0">
                        <a:spcBef>
                          <a:spcPct val="0"/>
                        </a:spcBef>
                        <a:buClrTx/>
                        <a:buFontTx/>
                        <a:buNone/>
                      </a:pPr>
                      <a:endParaRPr lang="fa-IR" altLang="fa-IR"/>
                    </a:p>
                  </p:txBody>
                </p:sp>
                <p:sp>
                  <p:nvSpPr>
                    <p:cNvPr id="88090" name="Oval 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94" y="1516"/>
                      <a:ext cx="195" cy="192"/>
                    </a:xfrm>
                    <a:prstGeom prst="ellipse">
                      <a:avLst/>
                    </a:prstGeom>
                    <a:solidFill>
                      <a:srgbClr val="FD0707"/>
                    </a:solidFill>
                    <a:ln w="12700" cap="sq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Char char="•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B Nazanin" panose="00000400000000000000" pitchFamily="2" charset="-78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hlink"/>
                        </a:buClr>
                        <a:buChar char="–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B Nazanin" panose="00000400000000000000" pitchFamily="2" charset="-78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Char char="•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B Nazanin" panose="00000400000000000000" pitchFamily="2" charset="-78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Char char="–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B Nazanin" panose="00000400000000000000" pitchFamily="2" charset="-78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Char char="»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B Nazanin" panose="00000400000000000000" pitchFamily="2" charset="-78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Char char="»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B Nazanin" panose="00000400000000000000" pitchFamily="2" charset="-78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Char char="»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B Nazanin" panose="00000400000000000000" pitchFamily="2" charset="-78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Char char="»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B Nazanin" panose="00000400000000000000" pitchFamily="2" charset="-78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Char char="»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B Nazanin" panose="00000400000000000000" pitchFamily="2" charset="-78"/>
                        </a:defRPr>
                      </a:lvl9pPr>
                    </a:lstStyle>
                    <a:p>
                      <a:pPr algn="ctr" rtl="0">
                        <a:spcBef>
                          <a:spcPct val="0"/>
                        </a:spcBef>
                        <a:buClrTx/>
                        <a:buFontTx/>
                        <a:buNone/>
                      </a:pPr>
                      <a:endParaRPr lang="fa-IR" altLang="fa-IR"/>
                    </a:p>
                  </p:txBody>
                </p:sp>
                <p:graphicFrame>
                  <p:nvGraphicFramePr>
                    <p:cNvPr id="88091" name="Object 31"/>
                    <p:cNvGraphicFramePr>
                      <a:graphicFrameLocks noChangeAspect="1"/>
                    </p:cNvGraphicFramePr>
                    <p:nvPr/>
                  </p:nvGraphicFramePr>
                  <p:xfrm>
                    <a:off x="385" y="2568"/>
                    <a:ext cx="329" cy="238"/>
                  </p:xfrm>
                  <a:graphic>
                    <a:graphicData uri="http://schemas.openxmlformats.org/presentationml/2006/ole">
                      <mc:AlternateContent xmlns:mc="http://schemas.openxmlformats.org/markup-compatibility/2006">
                        <mc:Choice xmlns:v="urn:schemas-microsoft-com:vml" Requires="v">
                          <p:oleObj spid="_x0000_s12298" name="Equation" r:id="rId19" imgW="228501" imgH="165028" progId="Equation.3">
                            <p:embed/>
                          </p:oleObj>
                        </mc:Choice>
                        <mc:Fallback>
                          <p:oleObj name="Equation" r:id="rId19" imgW="228501" imgH="165028" progId="Equation.3">
                            <p:embed/>
                            <p:pic>
                              <p:nvPicPr>
                                <p:cNvPr id="0" name=""/>
                                <p:cNvPicPr>
                                  <a:picLocks noChangeAspect="1" noChangeArrowheads="1"/>
                                </p:cNvPicPr>
                                <p:nvPr/>
                              </p:nvPicPr>
                              <p:blipFill>
                                <a:blip r:embed="rId20">
                                  <a:extLst>
                                    <a:ext uri="{28A0092B-C50C-407E-A947-70E740481C1C}">
                                      <a14:useLocalDpi xmlns:a14="http://schemas.microsoft.com/office/drawing/2010/main" val="0"/>
                                    </a:ext>
                                  </a:extLst>
                                </a:blip>
                                <a:srcRect/>
                                <a:stretch>
                                  <a:fillRect/>
                                </a:stretch>
                              </p:blipFill>
                              <p:spPr bwMode="auto">
                                <a:xfrm>
                                  <a:off x="385" y="2568"/>
                                  <a:ext cx="329" cy="238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rgbClr val="FFFFFF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rgbClr val="000000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rgbClr val="808080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</p:pic>
                          </p:oleObj>
                        </mc:Fallback>
                      </mc:AlternateContent>
                    </a:graphicData>
                  </a:graphic>
                </p:graphicFrame>
                <p:sp>
                  <p:nvSpPr>
                    <p:cNvPr id="88092" name="Line 3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884" y="2160"/>
                      <a:ext cx="2767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FF"/>
                      </a:solidFill>
                      <a:prstDash val="dashDot"/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8093" name="Oval 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44" y="2115"/>
                      <a:ext cx="90" cy="74"/>
                    </a:xfrm>
                    <a:prstGeom prst="ellipse">
                      <a:avLst/>
                    </a:prstGeom>
                    <a:solidFill>
                      <a:srgbClr val="B30101"/>
                    </a:solidFill>
                    <a:ln w="9525" cap="sq">
                      <a:solidFill>
                        <a:schemeClr val="accent2"/>
                      </a:solidFill>
                      <a:round/>
                      <a:headEnd type="none" w="sm" len="sm"/>
                      <a:tailEnd type="none" w="lg" len="lg"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Char char="•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B Nazanin" panose="00000400000000000000" pitchFamily="2" charset="-78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hlink"/>
                        </a:buClr>
                        <a:buChar char="–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B Nazanin" panose="00000400000000000000" pitchFamily="2" charset="-78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Char char="•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B Nazanin" panose="00000400000000000000" pitchFamily="2" charset="-78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Char char="–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B Nazanin" panose="00000400000000000000" pitchFamily="2" charset="-78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Char char="»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B Nazanin" panose="00000400000000000000" pitchFamily="2" charset="-78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Char char="»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B Nazanin" panose="00000400000000000000" pitchFamily="2" charset="-78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Char char="»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B Nazanin" panose="00000400000000000000" pitchFamily="2" charset="-78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Char char="»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B Nazanin" panose="00000400000000000000" pitchFamily="2" charset="-78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Char char="»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B Nazanin" panose="00000400000000000000" pitchFamily="2" charset="-78"/>
                        </a:defRPr>
                      </a:lvl9pPr>
                    </a:lstStyle>
                    <a:p>
                      <a:pPr algn="ctr" rtl="0">
                        <a:spcBef>
                          <a:spcPct val="0"/>
                        </a:spcBef>
                        <a:buClrTx/>
                        <a:buFontTx/>
                        <a:buNone/>
                      </a:pPr>
                      <a:endParaRPr lang="fa-IR" altLang="fa-IR"/>
                    </a:p>
                  </p:txBody>
                </p:sp>
                <p:graphicFrame>
                  <p:nvGraphicFramePr>
                    <p:cNvPr id="88094" name="Object 34"/>
                    <p:cNvGraphicFramePr>
                      <a:graphicFrameLocks noChangeAspect="1"/>
                    </p:cNvGraphicFramePr>
                    <p:nvPr/>
                  </p:nvGraphicFramePr>
                  <p:xfrm>
                    <a:off x="1338" y="2205"/>
                    <a:ext cx="201" cy="180"/>
                  </p:xfrm>
                  <a:graphic>
                    <a:graphicData uri="http://schemas.openxmlformats.org/presentationml/2006/ole">
                      <mc:AlternateContent xmlns:mc="http://schemas.openxmlformats.org/markup-compatibility/2006">
                        <mc:Choice xmlns:v="urn:schemas-microsoft-com:vml" Requires="v">
                          <p:oleObj spid="_x0000_s12299" name="Equation" r:id="rId21" imgW="114102" imgH="126780" progId="Equation.3">
                            <p:embed/>
                          </p:oleObj>
                        </mc:Choice>
                        <mc:Fallback>
                          <p:oleObj name="Equation" r:id="rId21" imgW="114102" imgH="126780" progId="Equation.3">
                            <p:embed/>
                            <p:pic>
                              <p:nvPicPr>
                                <p:cNvPr id="0" name=""/>
                                <p:cNvPicPr>
                                  <a:picLocks noChangeAspect="1" noChangeArrowheads="1"/>
                                </p:cNvPicPr>
                                <p:nvPr/>
                              </p:nvPicPr>
                              <p:blipFill>
                                <a:blip r:embed="rId22">
                                  <a:extLst>
                                    <a:ext uri="{28A0092B-C50C-407E-A947-70E740481C1C}">
                                      <a14:useLocalDpi xmlns:a14="http://schemas.microsoft.com/office/drawing/2010/main" val="0"/>
                                    </a:ext>
                                  </a:extLst>
                                </a:blip>
                                <a:srcRect/>
                                <a:stretch>
                                  <a:fillRect/>
                                </a:stretch>
                              </p:blipFill>
                              <p:spPr bwMode="auto">
                                <a:xfrm>
                                  <a:off x="1338" y="2205"/>
                                  <a:ext cx="201" cy="18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rgbClr val="FFFFFF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rgbClr val="000000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rgbClr val="808080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</p:pic>
                          </p:oleObj>
                        </mc:Fallback>
                      </mc:AlternateContent>
                    </a:graphicData>
                  </a:graphic>
                </p:graphicFrame>
                <p:graphicFrame>
                  <p:nvGraphicFramePr>
                    <p:cNvPr id="88095" name="Object 35"/>
                    <p:cNvGraphicFramePr>
                      <a:graphicFrameLocks noChangeAspect="1"/>
                    </p:cNvGraphicFramePr>
                    <p:nvPr/>
                  </p:nvGraphicFramePr>
                  <p:xfrm>
                    <a:off x="612" y="2286"/>
                    <a:ext cx="204" cy="180"/>
                  </p:xfrm>
                  <a:graphic>
                    <a:graphicData uri="http://schemas.openxmlformats.org/presentationml/2006/ole">
                      <mc:AlternateContent xmlns:mc="http://schemas.openxmlformats.org/markup-compatibility/2006">
                        <mc:Choice xmlns:v="urn:schemas-microsoft-com:vml" Requires="v">
                          <p:oleObj spid="_x0000_s12300" name="Equation" r:id="rId23" imgW="126835" imgH="139518" progId="Equation.3">
                            <p:embed/>
                          </p:oleObj>
                        </mc:Choice>
                        <mc:Fallback>
                          <p:oleObj name="Equation" r:id="rId23" imgW="126835" imgH="139518" progId="Equation.3">
                            <p:embed/>
                            <p:pic>
                              <p:nvPicPr>
                                <p:cNvPr id="0" name=""/>
                                <p:cNvPicPr>
                                  <a:picLocks noChangeAspect="1" noChangeArrowheads="1"/>
                                </p:cNvPicPr>
                                <p:nvPr/>
                              </p:nvPicPr>
                              <p:blipFill>
                                <a:blip r:embed="rId16">
                                  <a:extLst>
                                    <a:ext uri="{28A0092B-C50C-407E-A947-70E740481C1C}">
                                      <a14:useLocalDpi xmlns:a14="http://schemas.microsoft.com/office/drawing/2010/main" val="0"/>
                                    </a:ext>
                                  </a:extLst>
                                </a:blip>
                                <a:srcRect/>
                                <a:stretch>
                                  <a:fillRect/>
                                </a:stretch>
                              </p:blipFill>
                              <p:spPr bwMode="auto">
                                <a:xfrm>
                                  <a:off x="612" y="2286"/>
                                  <a:ext cx="204" cy="18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rgbClr val="FFFFFF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rgbClr val="000000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rgbClr val="808080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</p:pic>
                          </p:oleObj>
                        </mc:Fallback>
                      </mc:AlternateContent>
                    </a:graphicData>
                  </a:graphic>
                </p:graphicFrame>
                <p:sp>
                  <p:nvSpPr>
                    <p:cNvPr id="88096" name="Line 36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973" y="2160"/>
                      <a:ext cx="817" cy="227"/>
                    </a:xfrm>
                    <a:prstGeom prst="line">
                      <a:avLst/>
                    </a:prstGeom>
                    <a:noFill/>
                    <a:ln w="28575" cap="sq">
                      <a:solidFill>
                        <a:schemeClr val="accent1"/>
                      </a:solidFill>
                      <a:round/>
                      <a:headEnd type="none" w="sm" len="sm"/>
                      <a:tailEnd type="triangle" w="lg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8097" name="Line 3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89" y="2160"/>
                      <a:ext cx="862" cy="227"/>
                    </a:xfrm>
                    <a:prstGeom prst="line">
                      <a:avLst/>
                    </a:prstGeom>
                    <a:noFill/>
                    <a:ln w="28575" cap="sq">
                      <a:solidFill>
                        <a:srgbClr val="FD0707"/>
                      </a:solidFill>
                      <a:round/>
                      <a:headEnd type="none" w="sm" len="sm"/>
                      <a:tailEnd type="triangle" w="lg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8098" name="Arc 38"/>
                    <p:cNvSpPr>
                      <a:spLocks/>
                    </p:cNvSpPr>
                    <p:nvPr/>
                  </p:nvSpPr>
                  <p:spPr bwMode="auto">
                    <a:xfrm flipV="1">
                      <a:off x="2789" y="2207"/>
                      <a:ext cx="182" cy="180"/>
                    </a:xfrm>
                    <a:custGeom>
                      <a:avLst/>
                      <a:gdLst>
                        <a:gd name="T0" fmla="*/ 0 w 21591"/>
                        <a:gd name="T1" fmla="*/ 0 h 21543"/>
                        <a:gd name="T2" fmla="*/ 0 w 21591"/>
                        <a:gd name="T3" fmla="*/ 0 h 21543"/>
                        <a:gd name="T4" fmla="*/ 0 w 21591"/>
                        <a:gd name="T5" fmla="*/ 0 h 21543"/>
                        <a:gd name="T6" fmla="*/ 0 60000 65536"/>
                        <a:gd name="T7" fmla="*/ 0 60000 65536"/>
                        <a:gd name="T8" fmla="*/ 0 60000 655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0" t="0" r="r" b="b"/>
                      <a:pathLst>
                        <a:path w="21591" h="21543" fill="none" extrusionOk="0">
                          <a:moveTo>
                            <a:pt x="1562" y="-1"/>
                          </a:moveTo>
                          <a:cubicBezTo>
                            <a:pt x="12623" y="801"/>
                            <a:pt x="21279" y="9850"/>
                            <a:pt x="21591" y="20935"/>
                          </a:cubicBezTo>
                        </a:path>
                        <a:path w="21591" h="21543" stroke="0" extrusionOk="0">
                          <a:moveTo>
                            <a:pt x="1562" y="-1"/>
                          </a:moveTo>
                          <a:cubicBezTo>
                            <a:pt x="12623" y="801"/>
                            <a:pt x="21279" y="9850"/>
                            <a:pt x="21591" y="20935"/>
                          </a:cubicBezTo>
                          <a:lnTo>
                            <a:pt x="0" y="21543"/>
                          </a:lnTo>
                          <a:lnTo>
                            <a:pt x="1562" y="-1"/>
                          </a:lnTo>
                          <a:close/>
                        </a:path>
                      </a:pathLst>
                    </a:custGeom>
                    <a:noFill/>
                    <a:ln w="38100" cap="sq" cmpd="dbl">
                      <a:solidFill>
                        <a:schemeClr val="tx1"/>
                      </a:solidFill>
                      <a:round/>
                      <a:headEnd type="none" w="sm" len="sm"/>
                      <a:tailEnd type="none" w="lg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</p:grpSp>
          </p:grpSp>
          <p:graphicFrame>
            <p:nvGraphicFramePr>
              <p:cNvPr id="88078" name="Object 42"/>
              <p:cNvGraphicFramePr>
                <a:graphicFrameLocks noChangeAspect="1"/>
              </p:cNvGraphicFramePr>
              <p:nvPr/>
            </p:nvGraphicFramePr>
            <p:xfrm>
              <a:off x="3696" y="2069"/>
              <a:ext cx="163" cy="17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2301" name="Equation" r:id="rId24" imgW="126835" imgH="139518" progId="Equation.3">
                      <p:embed/>
                    </p:oleObj>
                  </mc:Choice>
                  <mc:Fallback>
                    <p:oleObj name="Equation" r:id="rId24" imgW="126835" imgH="139518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696" y="2069"/>
                            <a:ext cx="163" cy="179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88079" name="Object 44"/>
              <p:cNvGraphicFramePr>
                <a:graphicFrameLocks noChangeAspect="1"/>
              </p:cNvGraphicFramePr>
              <p:nvPr/>
            </p:nvGraphicFramePr>
            <p:xfrm>
              <a:off x="2744" y="1253"/>
              <a:ext cx="203" cy="24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2302" name="Equation" r:id="rId26" imgW="139579" imgH="164957" progId="Equation.3">
                      <p:embed/>
                    </p:oleObj>
                  </mc:Choice>
                  <mc:Fallback>
                    <p:oleObj name="Equation" r:id="rId26" imgW="139579" imgH="164957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744" y="1253"/>
                            <a:ext cx="203" cy="24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88075" name="Object 56"/>
            <p:cNvGraphicFramePr>
              <a:graphicFrameLocks noChangeAspect="1"/>
            </p:cNvGraphicFramePr>
            <p:nvPr/>
          </p:nvGraphicFramePr>
          <p:xfrm>
            <a:off x="3424" y="1888"/>
            <a:ext cx="218" cy="2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03" name="Equation" r:id="rId28" imgW="177646" imgH="228402" progId="Equation.3">
                    <p:embed/>
                  </p:oleObj>
                </mc:Choice>
                <mc:Fallback>
                  <p:oleObj name="Equation" r:id="rId28" imgW="177646" imgH="228402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24" y="1888"/>
                          <a:ext cx="218" cy="2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8076" name="Object 57"/>
            <p:cNvGraphicFramePr>
              <a:graphicFrameLocks noChangeAspect="1"/>
            </p:cNvGraphicFramePr>
            <p:nvPr/>
          </p:nvGraphicFramePr>
          <p:xfrm>
            <a:off x="1927" y="1933"/>
            <a:ext cx="233" cy="2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04" name="Equation" r:id="rId30" imgW="190500" imgH="228600" progId="Equation.3">
                    <p:embed/>
                  </p:oleObj>
                </mc:Choice>
                <mc:Fallback>
                  <p:oleObj name="Equation" r:id="rId30" imgW="19050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27" y="1933"/>
                          <a:ext cx="233" cy="2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82974496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734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734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73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73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73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73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734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734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734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73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734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734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5734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734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8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734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734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900" decel="100000" fill="hold"/>
                                        <p:tgtEl>
                                          <p:spTgt spid="5734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734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734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734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900" decel="100000" fill="hold"/>
                                        <p:tgtEl>
                                          <p:spTgt spid="5734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734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734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734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900" decel="100000" fill="hold"/>
                                        <p:tgtEl>
                                          <p:spTgt spid="573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73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5734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734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900" decel="100000" fill="hold"/>
                                        <p:tgtEl>
                                          <p:spTgt spid="5734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734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7349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7349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73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4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altLang="en-US" smtClean="0"/>
              <a:t>تعريف ميدان الکتریکی</a:t>
            </a:r>
            <a:endParaRPr lang="en-US" altLang="en-US" smtClean="0"/>
          </a:p>
        </p:txBody>
      </p:sp>
      <p:sp>
        <p:nvSpPr>
          <p:cNvPr id="544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1089" y="2349501"/>
            <a:ext cx="7558087" cy="2016125"/>
          </a:xfrm>
        </p:spPr>
        <p:txBody>
          <a:bodyPr/>
          <a:lstStyle/>
          <a:p>
            <a:pPr marL="0" indent="0" algn="just">
              <a:buNone/>
            </a:pPr>
            <a:r>
              <a:rPr lang="fa-IR" altLang="en-US" smtClean="0"/>
              <a:t>میدان الکتریکی میدانی برداری است و مشابۀ میدان جاذبۀ گرانشی و یا میدان جاذبه و دافعه مغناطیسی تعریف مي‌شود؛ فضای اطراف یک بار الکتریکی است که اگر بار الکتریکی دیگری به آن وارد شود به آن نیرو وارد مي‌شود.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800887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447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447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44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44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44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44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5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544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00CC00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544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544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4770" grpId="0"/>
      <p:bldP spid="544771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79650" y="1412875"/>
            <a:ext cx="7772400" cy="1341438"/>
          </a:xfrm>
        </p:spPr>
        <p:txBody>
          <a:bodyPr/>
          <a:lstStyle/>
          <a:p>
            <a:pPr eaLnBrk="1" hangingPunct="1"/>
            <a:r>
              <a:rPr lang="fa-IR" altLang="en-US" smtClean="0"/>
              <a:t>در تمرین قبل اگر </a:t>
            </a:r>
            <a:r>
              <a:rPr lang="en-US" altLang="en-US" smtClean="0">
                <a:solidFill>
                  <a:srgbClr val="000000"/>
                </a:solidFill>
                <a:cs typeface="Times New Roman" panose="02020603050405020304" pitchFamily="18" charset="0"/>
              </a:rPr>
              <a:t>r&gt;&gt;a</a:t>
            </a:r>
            <a:r>
              <a:rPr lang="fa-IR" altLang="en-US" smtClean="0"/>
              <a:t> باشند و</a:t>
            </a:r>
            <a:r>
              <a:rPr lang="fa-IR" altLang="en-US" smtClean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mtClean="0">
                <a:solidFill>
                  <a:srgbClr val="000000"/>
                </a:solidFill>
                <a:cs typeface="Times New Roman" panose="02020603050405020304" pitchFamily="18" charset="0"/>
              </a:rPr>
              <a:t>aq</a:t>
            </a:r>
            <a:r>
              <a:rPr lang="fa-IR" altLang="en-US" smtClean="0">
                <a:solidFill>
                  <a:srgbClr val="000000"/>
                </a:solidFill>
              </a:rPr>
              <a:t>2</a:t>
            </a:r>
            <a:r>
              <a:rPr lang="en-US" altLang="en-US" smtClean="0">
                <a:solidFill>
                  <a:srgbClr val="000000"/>
                </a:solidFill>
                <a:cs typeface="Times New Roman" panose="02020603050405020304" pitchFamily="18" charset="0"/>
              </a:rPr>
              <a:t>p = </a:t>
            </a:r>
            <a:r>
              <a:rPr lang="fa-IR" altLang="en-US" smtClean="0"/>
              <a:t> را گشتاور دیپل بنامیم میدان الکتریکی به صورت زیر در می آید:</a:t>
            </a:r>
            <a:endParaRPr lang="en-US" altLang="en-US" smtClean="0"/>
          </a:p>
        </p:txBody>
      </p:sp>
      <p:graphicFrame>
        <p:nvGraphicFramePr>
          <p:cNvPr id="574469" name="Object 5"/>
          <p:cNvGraphicFramePr>
            <a:graphicFrameLocks noChangeAspect="1"/>
          </p:cNvGraphicFramePr>
          <p:nvPr>
            <p:ph sz="quarter" idx="4294967295"/>
          </p:nvPr>
        </p:nvGraphicFramePr>
        <p:xfrm>
          <a:off x="2566989" y="2924176"/>
          <a:ext cx="1584325" cy="1090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4" name="Equation" r:id="rId3" imgW="609600" imgH="419100" progId="Equation.3">
                  <p:embed/>
                </p:oleObj>
              </mc:Choice>
              <mc:Fallback>
                <p:oleObj name="Equation" r:id="rId3" imgW="6096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6989" y="2924176"/>
                        <a:ext cx="1584325" cy="1090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4472" name="Object 8"/>
          <p:cNvGraphicFramePr>
            <a:graphicFrameLocks noChangeAspect="1"/>
          </p:cNvGraphicFramePr>
          <p:nvPr>
            <p:ph sz="quarter" idx="4294967295"/>
          </p:nvPr>
        </p:nvGraphicFramePr>
        <p:xfrm>
          <a:off x="2495551" y="4581525"/>
          <a:ext cx="1584325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5" name="Equation" r:id="rId5" imgW="507780" imgH="177723" progId="Equation.3">
                  <p:embed/>
                </p:oleObj>
              </mc:Choice>
              <mc:Fallback>
                <p:oleObj name="Equation" r:id="rId5" imgW="507780" imgH="17772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5551" y="4581525"/>
                        <a:ext cx="1584325" cy="554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4475" name="Object 11"/>
          <p:cNvGraphicFramePr>
            <a:graphicFrameLocks noChangeAspect="1"/>
          </p:cNvGraphicFramePr>
          <p:nvPr/>
        </p:nvGraphicFramePr>
        <p:xfrm>
          <a:off x="5664201" y="3500438"/>
          <a:ext cx="2016125" cy="120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6" name="Equation" r:id="rId7" imgW="660400" imgH="419100" progId="Equation.3">
                  <p:embed/>
                </p:oleObj>
              </mc:Choice>
              <mc:Fallback>
                <p:oleObj name="Equation" r:id="rId7" imgW="6604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4201" y="3500438"/>
                        <a:ext cx="2016125" cy="120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172897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74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00D600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74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74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180"/>
                            </p:stCondLst>
                            <p:childTnLst>
                              <p:par>
                                <p:cTn id="11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744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744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744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74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180"/>
                            </p:stCondLst>
                            <p:childTnLst>
                              <p:par>
                                <p:cTn id="1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744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744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744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74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7447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7447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744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4467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490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288" y="692150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تمرین 2</a:t>
            </a:r>
            <a:endParaRPr lang="en-US" altLang="en-US" smtClean="0"/>
          </a:p>
        </p:txBody>
      </p:sp>
      <p:sp>
        <p:nvSpPr>
          <p:cNvPr id="575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79650" y="2565400"/>
            <a:ext cx="7772400" cy="1485900"/>
          </a:xfrm>
        </p:spPr>
        <p:txBody>
          <a:bodyPr/>
          <a:lstStyle/>
          <a:p>
            <a:pPr algn="just" eaLnBrk="1" hangingPunct="1"/>
            <a:r>
              <a:rPr lang="fa-IR" altLang="en-US" smtClean="0"/>
              <a:t>در چه نقطه ای روی خط واصل دو بار به فاصلۀ </a:t>
            </a:r>
            <a:r>
              <a:rPr lang="en-US" altLang="en-US" smtClean="0">
                <a:solidFill>
                  <a:srgbClr val="000000"/>
                </a:solidFill>
                <a:cs typeface="Times New Roman" panose="02020603050405020304" pitchFamily="18" charset="0"/>
              </a:rPr>
              <a:t>cm</a:t>
            </a:r>
            <a:r>
              <a:rPr lang="fa-IR" altLang="en-US" smtClean="0">
                <a:solidFill>
                  <a:srgbClr val="000000"/>
                </a:solidFill>
              </a:rPr>
              <a:t>10</a:t>
            </a:r>
            <a:r>
              <a:rPr lang="fa-IR" altLang="en-US" smtClean="0"/>
              <a:t>، میدان الکتریکی صفر است. در صورتی که </a:t>
            </a:r>
            <a:r>
              <a:rPr lang="en-US" altLang="en-US" smtClean="0">
                <a:solidFill>
                  <a:srgbClr val="000000"/>
                </a:solidFill>
                <a:cs typeface="Times New Roman" panose="02020603050405020304" pitchFamily="18" charset="0"/>
              </a:rPr>
              <a:t>q</a:t>
            </a:r>
            <a:r>
              <a:rPr lang="en-US" altLang="en-US" baseline="-25000" smtClean="0">
                <a:solidFill>
                  <a:srgbClr val="000000"/>
                </a:solidFill>
                <a:latin typeface="B Nazanin" panose="00000400000000000000" pitchFamily="2" charset="-78"/>
              </a:rPr>
              <a:t>2</a:t>
            </a:r>
            <a:r>
              <a:rPr lang="en-US" altLang="en-US" smtClean="0">
                <a:solidFill>
                  <a:srgbClr val="000000"/>
                </a:solidFill>
                <a:cs typeface="Times New Roman" panose="02020603050405020304" pitchFamily="18" charset="0"/>
              </a:rPr>
              <a:t>=</a:t>
            </a:r>
            <a:r>
              <a:rPr lang="en-US" altLang="en-US" smtClean="0">
                <a:solidFill>
                  <a:srgbClr val="000000"/>
                </a:solidFill>
                <a:latin typeface="B Nazanin" panose="00000400000000000000" pitchFamily="2" charset="-78"/>
              </a:rPr>
              <a:t>2×10-6</a:t>
            </a:r>
            <a:r>
              <a:rPr lang="en-US" altLang="en-US" smtClean="0">
                <a:solidFill>
                  <a:srgbClr val="000000"/>
                </a:solidFill>
                <a:cs typeface="Times New Roman" panose="02020603050405020304" pitchFamily="18" charset="0"/>
              </a:rPr>
              <a:t>C </a:t>
            </a:r>
            <a:r>
              <a:rPr lang="en-US" altLang="en-US" smtClean="0">
                <a:latin typeface="B Nazanin" panose="00000400000000000000" pitchFamily="2" charset="-78"/>
              </a:rPr>
              <a:t>,</a:t>
            </a:r>
            <a:r>
              <a:rPr lang="en-US" altLang="en-US" smtClean="0">
                <a:solidFill>
                  <a:srgbClr val="000000"/>
                </a:solidFill>
                <a:latin typeface="B Nazanin" panose="00000400000000000000" pitchFamily="2" charset="-78"/>
              </a:rPr>
              <a:t> </a:t>
            </a:r>
            <a:r>
              <a:rPr lang="en-US" altLang="en-US" smtClean="0">
                <a:solidFill>
                  <a:srgbClr val="000000"/>
                </a:solidFill>
                <a:cs typeface="Times New Roman" panose="02020603050405020304" pitchFamily="18" charset="0"/>
              </a:rPr>
              <a:t>q</a:t>
            </a:r>
            <a:r>
              <a:rPr lang="en-US" altLang="en-US" baseline="-25000" smtClean="0">
                <a:solidFill>
                  <a:srgbClr val="000000"/>
                </a:solidFill>
                <a:latin typeface="B Nazanin" panose="00000400000000000000" pitchFamily="2" charset="-78"/>
              </a:rPr>
              <a:t>1</a:t>
            </a:r>
            <a:r>
              <a:rPr lang="en-US" altLang="en-US" smtClean="0">
                <a:solidFill>
                  <a:srgbClr val="000000"/>
                </a:solidFill>
                <a:cs typeface="Times New Roman" panose="02020603050405020304" pitchFamily="18" charset="0"/>
              </a:rPr>
              <a:t>=</a:t>
            </a:r>
            <a:r>
              <a:rPr lang="en-US" altLang="en-US" smtClean="0">
                <a:solidFill>
                  <a:srgbClr val="000000"/>
                </a:solidFill>
                <a:latin typeface="B Nazanin" panose="00000400000000000000" pitchFamily="2" charset="-78"/>
              </a:rPr>
              <a:t>10</a:t>
            </a:r>
            <a:r>
              <a:rPr lang="en-US" altLang="en-US" baseline="30000" smtClean="0">
                <a:solidFill>
                  <a:srgbClr val="000000"/>
                </a:solidFill>
                <a:latin typeface="B Nazanin" panose="00000400000000000000" pitchFamily="2" charset="-78"/>
              </a:rPr>
              <a:t>-6</a:t>
            </a:r>
            <a:r>
              <a:rPr lang="en-US" altLang="en-US" smtClean="0">
                <a:solidFill>
                  <a:srgbClr val="000000"/>
                </a:solidFill>
                <a:cs typeface="Times New Roman" panose="02020603050405020304" pitchFamily="18" charset="0"/>
              </a:rPr>
              <a:t>C</a:t>
            </a:r>
            <a:r>
              <a:rPr lang="fa-IR" altLang="en-US" smtClean="0"/>
              <a:t> باشد.</a:t>
            </a:r>
            <a:endParaRPr lang="en-US" altLang="en-US" smtClean="0"/>
          </a:p>
        </p:txBody>
      </p:sp>
      <p:grpSp>
        <p:nvGrpSpPr>
          <p:cNvPr id="575506" name="Group 18"/>
          <p:cNvGrpSpPr>
            <a:grpSpLocks/>
          </p:cNvGrpSpPr>
          <p:nvPr/>
        </p:nvGrpSpPr>
        <p:grpSpPr bwMode="auto">
          <a:xfrm>
            <a:off x="2279650" y="4508501"/>
            <a:ext cx="4465638" cy="982663"/>
            <a:chOff x="657" y="2840"/>
            <a:chExt cx="2767" cy="565"/>
          </a:xfrm>
        </p:grpSpPr>
        <p:graphicFrame>
          <p:nvGraphicFramePr>
            <p:cNvPr id="90120" name="Object 6"/>
            <p:cNvGraphicFramePr>
              <a:graphicFrameLocks noChangeAspect="1"/>
            </p:cNvGraphicFramePr>
            <p:nvPr/>
          </p:nvGraphicFramePr>
          <p:xfrm>
            <a:off x="657" y="2840"/>
            <a:ext cx="635" cy="34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338" name="Equation" r:id="rId3" imgW="508000" imgH="279400" progId="Equation.3">
                    <p:embed/>
                  </p:oleObj>
                </mc:Choice>
                <mc:Fallback>
                  <p:oleObj name="Equation" r:id="rId3" imgW="508000" imgH="2794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57" y="2840"/>
                          <a:ext cx="635" cy="34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0121" name="Oval 7"/>
            <p:cNvSpPr>
              <a:spLocks noChangeArrowheads="1"/>
            </p:cNvSpPr>
            <p:nvPr/>
          </p:nvSpPr>
          <p:spPr bwMode="auto">
            <a:xfrm>
              <a:off x="2892" y="3209"/>
              <a:ext cx="247" cy="196"/>
            </a:xfrm>
            <a:prstGeom prst="ellipse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90122" name="Oval 8"/>
            <p:cNvSpPr>
              <a:spLocks noChangeArrowheads="1"/>
            </p:cNvSpPr>
            <p:nvPr/>
          </p:nvSpPr>
          <p:spPr bwMode="auto">
            <a:xfrm>
              <a:off x="817" y="3203"/>
              <a:ext cx="246" cy="195"/>
            </a:xfrm>
            <a:prstGeom prst="ellipse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90123" name="Line 9"/>
            <p:cNvSpPr>
              <a:spLocks noChangeShapeType="1"/>
            </p:cNvSpPr>
            <p:nvPr/>
          </p:nvSpPr>
          <p:spPr bwMode="auto">
            <a:xfrm>
              <a:off x="1095" y="3297"/>
              <a:ext cx="1797" cy="10"/>
            </a:xfrm>
            <a:prstGeom prst="line">
              <a:avLst/>
            </a:prstGeom>
            <a:noFill/>
            <a:ln w="12700">
              <a:solidFill>
                <a:srgbClr val="FF0066"/>
              </a:solidFill>
              <a:prstDash val="dashDot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90124" name="Object 11"/>
            <p:cNvGraphicFramePr>
              <a:graphicFrameLocks noChangeAspect="1"/>
            </p:cNvGraphicFramePr>
            <p:nvPr/>
          </p:nvGraphicFramePr>
          <p:xfrm>
            <a:off x="2562" y="2840"/>
            <a:ext cx="862" cy="34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339" name="Equation" r:id="rId5" imgW="698500" imgH="279400" progId="Equation.3">
                    <p:embed/>
                  </p:oleObj>
                </mc:Choice>
                <mc:Fallback>
                  <p:oleObj name="Equation" r:id="rId5" imgW="698500" imgH="2794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62" y="2840"/>
                          <a:ext cx="862" cy="34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75505" name="Group 17"/>
          <p:cNvGrpSpPr>
            <a:grpSpLocks/>
          </p:cNvGrpSpPr>
          <p:nvPr/>
        </p:nvGrpSpPr>
        <p:grpSpPr bwMode="auto">
          <a:xfrm>
            <a:off x="2566988" y="5661025"/>
            <a:ext cx="3744912" cy="350838"/>
            <a:chOff x="839" y="3385"/>
            <a:chExt cx="2313" cy="227"/>
          </a:xfrm>
        </p:grpSpPr>
        <p:sp>
          <p:nvSpPr>
            <p:cNvPr id="90118" name="Line 14"/>
            <p:cNvSpPr>
              <a:spLocks noChangeShapeType="1"/>
            </p:cNvSpPr>
            <p:nvPr/>
          </p:nvSpPr>
          <p:spPr bwMode="auto">
            <a:xfrm>
              <a:off x="839" y="3612"/>
              <a:ext cx="2313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stealth" w="lg" len="lg"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90119" name="Object 15"/>
            <p:cNvGraphicFramePr>
              <a:graphicFrameLocks noChangeAspect="1"/>
            </p:cNvGraphicFramePr>
            <p:nvPr/>
          </p:nvGraphicFramePr>
          <p:xfrm>
            <a:off x="1701" y="3385"/>
            <a:ext cx="907" cy="22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340" name="Equation" r:id="rId7" imgW="279400" imgH="139700" progId="Equation.3">
                    <p:embed/>
                  </p:oleObj>
                </mc:Choice>
                <mc:Fallback>
                  <p:oleObj name="Equation" r:id="rId7" imgW="279400" imgH="1397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01" y="3385"/>
                          <a:ext cx="907" cy="22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3566570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754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754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75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75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75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75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5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575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00D600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575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575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3544"/>
                            </p:stCondLst>
                            <p:childTnLst>
                              <p:par>
                                <p:cTn id="2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75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755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755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75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4544"/>
                            </p:stCondLst>
                            <p:childTnLst>
                              <p:par>
                                <p:cTn id="27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7550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7550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755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5490" grpId="0"/>
      <p:bldP spid="575491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altLang="en-US" smtClean="0"/>
              <a:t>حل تمرین 2</a:t>
            </a:r>
            <a:endParaRPr lang="en-US" altLang="en-US" smtClean="0"/>
          </a:p>
        </p:txBody>
      </p:sp>
      <p:graphicFrame>
        <p:nvGraphicFramePr>
          <p:cNvPr id="576539" name="Object 27"/>
          <p:cNvGraphicFramePr>
            <a:graphicFrameLocks noChangeAspect="1"/>
          </p:cNvGraphicFramePr>
          <p:nvPr>
            <p:ph sz="quarter" idx="2"/>
          </p:nvPr>
        </p:nvGraphicFramePr>
        <p:xfrm>
          <a:off x="2063750" y="2924176"/>
          <a:ext cx="10795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2" name="Equation" r:id="rId3" imgW="482391" imgH="228501" progId="Equation.3">
                  <p:embed/>
                </p:oleObj>
              </mc:Choice>
              <mc:Fallback>
                <p:oleObj name="Equation" r:id="rId3" imgW="482391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3750" y="2924176"/>
                        <a:ext cx="10795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76538" name="Group 26"/>
          <p:cNvGrpSpPr>
            <a:grpSpLocks/>
          </p:cNvGrpSpPr>
          <p:nvPr/>
        </p:nvGrpSpPr>
        <p:grpSpPr bwMode="auto">
          <a:xfrm>
            <a:off x="1919288" y="908050"/>
            <a:ext cx="5854700" cy="1524000"/>
            <a:chOff x="277" y="2387"/>
            <a:chExt cx="3688" cy="960"/>
          </a:xfrm>
        </p:grpSpPr>
        <p:graphicFrame>
          <p:nvGraphicFramePr>
            <p:cNvPr id="91148" name="Object 11"/>
            <p:cNvGraphicFramePr>
              <a:graphicFrameLocks noChangeAspect="1"/>
            </p:cNvGraphicFramePr>
            <p:nvPr/>
          </p:nvGraphicFramePr>
          <p:xfrm>
            <a:off x="2169" y="2387"/>
            <a:ext cx="224" cy="2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363" name="Equation" r:id="rId5" imgW="177646" imgH="228402" progId="Equation.3">
                    <p:embed/>
                  </p:oleObj>
                </mc:Choice>
                <mc:Fallback>
                  <p:oleObj name="Equation" r:id="rId5" imgW="177646" imgH="228402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69" y="2387"/>
                          <a:ext cx="224" cy="2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1149" name="Object 12"/>
            <p:cNvGraphicFramePr>
              <a:graphicFrameLocks noChangeAspect="1"/>
            </p:cNvGraphicFramePr>
            <p:nvPr/>
          </p:nvGraphicFramePr>
          <p:xfrm>
            <a:off x="1035" y="2387"/>
            <a:ext cx="239" cy="2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364" name="Equation" r:id="rId7" imgW="190500" imgH="228600" progId="Equation.3">
                    <p:embed/>
                  </p:oleObj>
                </mc:Choice>
                <mc:Fallback>
                  <p:oleObj name="Equation" r:id="rId7" imgW="19050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35" y="2387"/>
                          <a:ext cx="239" cy="2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1150" name="Object 13"/>
            <p:cNvGraphicFramePr>
              <a:graphicFrameLocks noChangeAspect="1"/>
            </p:cNvGraphicFramePr>
            <p:nvPr/>
          </p:nvGraphicFramePr>
          <p:xfrm>
            <a:off x="277" y="2486"/>
            <a:ext cx="222" cy="3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365" name="Equation" r:id="rId9" imgW="152334" imgH="228501" progId="Equation.3">
                    <p:embed/>
                  </p:oleObj>
                </mc:Choice>
                <mc:Fallback>
                  <p:oleObj name="Equation" r:id="rId9" imgW="152334" imgH="228501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7" y="2486"/>
                          <a:ext cx="222" cy="3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1151" name="Object 14"/>
            <p:cNvGraphicFramePr>
              <a:graphicFrameLocks noChangeAspect="1"/>
            </p:cNvGraphicFramePr>
            <p:nvPr/>
          </p:nvGraphicFramePr>
          <p:xfrm>
            <a:off x="1658" y="2387"/>
            <a:ext cx="149" cy="28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366" name="Equation" r:id="rId11" imgW="114151" imgH="215619" progId="Equation.3">
                    <p:embed/>
                  </p:oleObj>
                </mc:Choice>
                <mc:Fallback>
                  <p:oleObj name="Equation" r:id="rId11" imgW="114151" imgH="21561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58" y="2387"/>
                          <a:ext cx="149" cy="28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1152" name="Object 15"/>
            <p:cNvGraphicFramePr>
              <a:graphicFrameLocks noChangeAspect="1"/>
            </p:cNvGraphicFramePr>
            <p:nvPr/>
          </p:nvGraphicFramePr>
          <p:xfrm>
            <a:off x="3727" y="2507"/>
            <a:ext cx="238" cy="30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367" name="Equation" r:id="rId13" imgW="177646" imgH="228402" progId="Equation.3">
                    <p:embed/>
                  </p:oleObj>
                </mc:Choice>
                <mc:Fallback>
                  <p:oleObj name="Equation" r:id="rId13" imgW="177646" imgH="228402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27" y="2507"/>
                          <a:ext cx="238" cy="30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1153" name="Object 16"/>
            <p:cNvGraphicFramePr>
              <a:graphicFrameLocks noChangeAspect="1"/>
            </p:cNvGraphicFramePr>
            <p:nvPr/>
          </p:nvGraphicFramePr>
          <p:xfrm>
            <a:off x="1080" y="3076"/>
            <a:ext cx="246" cy="2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368" name="Equation" r:id="rId15" imgW="126835" imgH="139518" progId="Equation.3">
                    <p:embed/>
                  </p:oleObj>
                </mc:Choice>
                <mc:Fallback>
                  <p:oleObj name="Equation" r:id="rId15" imgW="126835" imgH="139518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80" y="3076"/>
                          <a:ext cx="246" cy="27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1154" name="Object 17"/>
            <p:cNvGraphicFramePr>
              <a:graphicFrameLocks noChangeAspect="1"/>
            </p:cNvGraphicFramePr>
            <p:nvPr/>
          </p:nvGraphicFramePr>
          <p:xfrm>
            <a:off x="2064" y="3031"/>
            <a:ext cx="816" cy="2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369" name="Equation" r:id="rId17" imgW="507780" imgH="177723" progId="Equation.3">
                    <p:embed/>
                  </p:oleObj>
                </mc:Choice>
                <mc:Fallback>
                  <p:oleObj name="Equation" r:id="rId17" imgW="507780" imgH="177723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64" y="3031"/>
                          <a:ext cx="816" cy="2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1155" name="Oval 18"/>
            <p:cNvSpPr>
              <a:spLocks noChangeArrowheads="1"/>
            </p:cNvSpPr>
            <p:nvPr/>
          </p:nvSpPr>
          <p:spPr bwMode="auto">
            <a:xfrm>
              <a:off x="581" y="2622"/>
              <a:ext cx="182" cy="182"/>
            </a:xfrm>
            <a:prstGeom prst="ellipse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91156" name="Oval 19"/>
            <p:cNvSpPr>
              <a:spLocks noChangeArrowheads="1"/>
            </p:cNvSpPr>
            <p:nvPr/>
          </p:nvSpPr>
          <p:spPr bwMode="auto">
            <a:xfrm>
              <a:off x="3438" y="2623"/>
              <a:ext cx="182" cy="182"/>
            </a:xfrm>
            <a:prstGeom prst="ellipse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91157" name="Line 20"/>
            <p:cNvSpPr>
              <a:spLocks noChangeShapeType="1"/>
            </p:cNvSpPr>
            <p:nvPr/>
          </p:nvSpPr>
          <p:spPr bwMode="auto">
            <a:xfrm>
              <a:off x="763" y="2713"/>
              <a:ext cx="2675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prstDash val="sysDot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158" name="Oval 21"/>
            <p:cNvSpPr>
              <a:spLocks noChangeArrowheads="1"/>
            </p:cNvSpPr>
            <p:nvPr/>
          </p:nvSpPr>
          <p:spPr bwMode="auto">
            <a:xfrm>
              <a:off x="1670" y="2667"/>
              <a:ext cx="91" cy="91"/>
            </a:xfrm>
            <a:prstGeom prst="ellipse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91159" name="Line 22"/>
            <p:cNvSpPr>
              <a:spLocks noChangeShapeType="1"/>
            </p:cNvSpPr>
            <p:nvPr/>
          </p:nvSpPr>
          <p:spPr bwMode="auto">
            <a:xfrm flipH="1">
              <a:off x="1171" y="2713"/>
              <a:ext cx="500" cy="0"/>
            </a:xfrm>
            <a:prstGeom prst="line">
              <a:avLst/>
            </a:prstGeom>
            <a:noFill/>
            <a:ln w="38100" cap="sq">
              <a:solidFill>
                <a:srgbClr val="00CC00"/>
              </a:solidFill>
              <a:round/>
              <a:headEnd type="none" w="sm" len="sm"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160" name="Line 23"/>
            <p:cNvSpPr>
              <a:spLocks noChangeShapeType="1"/>
            </p:cNvSpPr>
            <p:nvPr/>
          </p:nvSpPr>
          <p:spPr bwMode="auto">
            <a:xfrm>
              <a:off x="1761" y="2713"/>
              <a:ext cx="499" cy="0"/>
            </a:xfrm>
            <a:prstGeom prst="line">
              <a:avLst/>
            </a:prstGeom>
            <a:noFill/>
            <a:ln w="38100" cap="sq">
              <a:solidFill>
                <a:srgbClr val="00CCFF"/>
              </a:solidFill>
              <a:round/>
              <a:headEnd type="none" w="sm" len="sm"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161" name="AutoShape 24"/>
            <p:cNvSpPr>
              <a:spLocks/>
            </p:cNvSpPr>
            <p:nvPr/>
          </p:nvSpPr>
          <p:spPr bwMode="auto">
            <a:xfrm rot="-5400000">
              <a:off x="1092" y="2429"/>
              <a:ext cx="204" cy="1043"/>
            </a:xfrm>
            <a:prstGeom prst="leftBrace">
              <a:avLst>
                <a:gd name="adj1" fmla="val 42606"/>
                <a:gd name="adj2" fmla="val 50000"/>
              </a:avLst>
            </a:prstGeom>
            <a:noFill/>
            <a:ln w="3175">
              <a:solidFill>
                <a:srgbClr val="FF0066"/>
              </a:solidFill>
              <a:round/>
              <a:headEnd type="none" w="sm" len="sm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91162" name="AutoShape 25"/>
            <p:cNvSpPr>
              <a:spLocks/>
            </p:cNvSpPr>
            <p:nvPr/>
          </p:nvSpPr>
          <p:spPr bwMode="auto">
            <a:xfrm rot="-5400000">
              <a:off x="2509" y="2055"/>
              <a:ext cx="227" cy="1815"/>
            </a:xfrm>
            <a:prstGeom prst="leftBrace">
              <a:avLst>
                <a:gd name="adj1" fmla="val 66630"/>
                <a:gd name="adj2" fmla="val 50000"/>
              </a:avLst>
            </a:prstGeom>
            <a:noFill/>
            <a:ln w="6350" cap="sq">
              <a:solidFill>
                <a:srgbClr val="DD7FD9"/>
              </a:solidFill>
              <a:round/>
              <a:headEnd type="none" w="sm" len="sm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</p:grpSp>
      <p:graphicFrame>
        <p:nvGraphicFramePr>
          <p:cNvPr id="576541" name="Object 29"/>
          <p:cNvGraphicFramePr>
            <a:graphicFrameLocks noChangeAspect="1"/>
          </p:cNvGraphicFramePr>
          <p:nvPr>
            <p:ph sz="quarter" idx="3"/>
          </p:nvPr>
        </p:nvGraphicFramePr>
        <p:xfrm>
          <a:off x="3719514" y="2708276"/>
          <a:ext cx="2592387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0" name="Equation" r:id="rId19" imgW="1028700" imgH="457200" progId="Equation.3">
                  <p:embed/>
                </p:oleObj>
              </mc:Choice>
              <mc:Fallback>
                <p:oleObj name="Equation" r:id="rId19" imgW="10287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9514" y="2708276"/>
                        <a:ext cx="2592387" cy="1152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6543" name="Object 31"/>
          <p:cNvGraphicFramePr>
            <a:graphicFrameLocks noChangeAspect="1"/>
          </p:cNvGraphicFramePr>
          <p:nvPr/>
        </p:nvGraphicFramePr>
        <p:xfrm>
          <a:off x="2208213" y="4365626"/>
          <a:ext cx="273685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1" name="Equation" r:id="rId21" imgW="838200" imgH="228600" progId="Equation.3">
                  <p:embed/>
                </p:oleObj>
              </mc:Choice>
              <mc:Fallback>
                <p:oleObj name="Equation" r:id="rId21" imgW="8382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8213" y="4365626"/>
                        <a:ext cx="2736850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1143" name="Object 32"/>
          <p:cNvGraphicFramePr>
            <a:graphicFrameLocks noChangeAspect="1"/>
          </p:cNvGraphicFramePr>
          <p:nvPr/>
        </p:nvGraphicFramePr>
        <p:xfrm>
          <a:off x="6038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2" name="Equation" r:id="rId23" imgW="114151" imgH="215619" progId="Equation.3">
                  <p:embed/>
                </p:oleObj>
              </mc:Choice>
              <mc:Fallback>
                <p:oleObj name="Equation" r:id="rId23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8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6545" name="Object 33"/>
          <p:cNvGraphicFramePr>
            <a:graphicFrameLocks noChangeAspect="1"/>
          </p:cNvGraphicFramePr>
          <p:nvPr/>
        </p:nvGraphicFramePr>
        <p:xfrm>
          <a:off x="5519739" y="4437063"/>
          <a:ext cx="1108075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3" name="Equation" r:id="rId24" imgW="406048" imgH="164957" progId="Equation.3">
                  <p:embed/>
                </p:oleObj>
              </mc:Choice>
              <mc:Fallback>
                <p:oleObj name="Equation" r:id="rId24" imgW="406048" imgH="16495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9739" y="4437063"/>
                        <a:ext cx="1108075" cy="360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6546" name="Object 34"/>
          <p:cNvGraphicFramePr>
            <a:graphicFrameLocks noChangeAspect="1"/>
          </p:cNvGraphicFramePr>
          <p:nvPr/>
        </p:nvGraphicFramePr>
        <p:xfrm>
          <a:off x="2855913" y="4941888"/>
          <a:ext cx="2159000" cy="46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4" name="Equation" r:id="rId26" imgW="774364" imgH="228501" progId="Equation.3">
                  <p:embed/>
                </p:oleObj>
              </mc:Choice>
              <mc:Fallback>
                <p:oleObj name="Equation" r:id="rId26" imgW="774364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5913" y="4941888"/>
                        <a:ext cx="2159000" cy="468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6547" name="Rectangle 35"/>
          <p:cNvSpPr>
            <a:spLocks noChangeArrowheads="1"/>
          </p:cNvSpPr>
          <p:nvPr/>
        </p:nvSpPr>
        <p:spPr bwMode="auto">
          <a:xfrm>
            <a:off x="5016501" y="4365626"/>
            <a:ext cx="3603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9pPr>
          </a:lstStyle>
          <a:p>
            <a:pPr algn="l" rtl="0">
              <a:spcBef>
                <a:spcPct val="0"/>
              </a:spcBef>
              <a:buClrTx/>
              <a:buFontTx/>
              <a:buNone/>
            </a:pPr>
            <a:r>
              <a:rPr lang="fa-IR" altLang="en-US"/>
              <a:t>یا</a:t>
            </a:r>
            <a:endParaRPr lang="en-US" altLang="en-US"/>
          </a:p>
        </p:txBody>
      </p:sp>
      <p:sp>
        <p:nvSpPr>
          <p:cNvPr id="576548" name="Rectangle 36"/>
          <p:cNvSpPr>
            <a:spLocks noChangeArrowheads="1"/>
          </p:cNvSpPr>
          <p:nvPr/>
        </p:nvSpPr>
        <p:spPr bwMode="auto">
          <a:xfrm>
            <a:off x="4511675" y="5445125"/>
            <a:ext cx="5399088" cy="693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0000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baseline="-25000">
                <a:solidFill>
                  <a:srgbClr val="000000"/>
                </a:solidFill>
                <a:latin typeface="B Nazanin" panose="00000400000000000000" pitchFamily="2" charset="-78"/>
              </a:rPr>
              <a:t>2</a:t>
            </a:r>
            <a:r>
              <a:rPr lang="fa-IR" altLang="en-US" baseline="-25000">
                <a:solidFill>
                  <a:srgbClr val="000000"/>
                </a:solidFill>
                <a:latin typeface="B Nazanin" panose="00000400000000000000" pitchFamily="2" charset="-78"/>
              </a:rPr>
              <a:t> </a:t>
            </a:r>
            <a:r>
              <a:rPr lang="fa-IR" altLang="en-US">
                <a:solidFill>
                  <a:srgbClr val="00A800"/>
                </a:solidFill>
              </a:rPr>
              <a:t>خارج دو بار و غیرقابل قبول است.</a:t>
            </a:r>
            <a:endParaRPr lang="en-US" altLang="en-US">
              <a:solidFill>
                <a:srgbClr val="00A8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604250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765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765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76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76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76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76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765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765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765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76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765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765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765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76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7654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7654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76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7654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7654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765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4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765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765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765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76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1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765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765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765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76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8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7654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7654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765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5765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5765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576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76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6514" grpId="0"/>
      <p:bldP spid="576547" grpId="0"/>
      <p:bldP spid="57654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3618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1919288" y="692150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تمرین 3</a:t>
            </a:r>
            <a:endParaRPr lang="en-US" altLang="en-US" smtClean="0"/>
          </a:p>
        </p:txBody>
      </p:sp>
      <p:grpSp>
        <p:nvGrpSpPr>
          <p:cNvPr id="623681" name="Group 65"/>
          <p:cNvGrpSpPr>
            <a:grpSpLocks/>
          </p:cNvGrpSpPr>
          <p:nvPr/>
        </p:nvGrpSpPr>
        <p:grpSpPr bwMode="auto">
          <a:xfrm>
            <a:off x="2063750" y="3068638"/>
            <a:ext cx="3384550" cy="3187700"/>
            <a:chOff x="567" y="1525"/>
            <a:chExt cx="2132" cy="2008"/>
          </a:xfrm>
        </p:grpSpPr>
        <p:grpSp>
          <p:nvGrpSpPr>
            <p:cNvPr id="92168" name="Group 61"/>
            <p:cNvGrpSpPr>
              <a:grpSpLocks/>
            </p:cNvGrpSpPr>
            <p:nvPr/>
          </p:nvGrpSpPr>
          <p:grpSpPr bwMode="auto">
            <a:xfrm>
              <a:off x="567" y="1525"/>
              <a:ext cx="2132" cy="2008"/>
              <a:chOff x="476" y="1661"/>
              <a:chExt cx="1814" cy="1938"/>
            </a:xfrm>
          </p:grpSpPr>
          <p:grpSp>
            <p:nvGrpSpPr>
              <p:cNvPr id="92170" name="Group 40"/>
              <p:cNvGrpSpPr>
                <a:grpSpLocks/>
              </p:cNvGrpSpPr>
              <p:nvPr/>
            </p:nvGrpSpPr>
            <p:grpSpPr bwMode="auto">
              <a:xfrm>
                <a:off x="657" y="1661"/>
                <a:ext cx="1587" cy="1669"/>
                <a:chOff x="295" y="1661"/>
                <a:chExt cx="1587" cy="1669"/>
              </a:xfrm>
            </p:grpSpPr>
            <p:sp>
              <p:nvSpPr>
                <p:cNvPr id="92180" name="Line 34"/>
                <p:cNvSpPr>
                  <a:spLocks noChangeShapeType="1"/>
                </p:cNvSpPr>
                <p:nvPr/>
              </p:nvSpPr>
              <p:spPr bwMode="auto">
                <a:xfrm flipV="1">
                  <a:off x="465" y="1661"/>
                  <a:ext cx="233" cy="256"/>
                </a:xfrm>
                <a:prstGeom prst="line">
                  <a:avLst/>
                </a:prstGeom>
                <a:noFill/>
                <a:ln w="28575" cap="rnd">
                  <a:solidFill>
                    <a:srgbClr val="00D600"/>
                  </a:solidFill>
                  <a:prstDash val="sysDot"/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181" name="Line 32"/>
                <p:cNvSpPr>
                  <a:spLocks noChangeShapeType="1"/>
                </p:cNvSpPr>
                <p:nvPr/>
              </p:nvSpPr>
              <p:spPr bwMode="auto">
                <a:xfrm flipV="1">
                  <a:off x="465" y="2227"/>
                  <a:ext cx="879" cy="949"/>
                </a:xfrm>
                <a:prstGeom prst="line">
                  <a:avLst/>
                </a:prstGeom>
                <a:noFill/>
                <a:ln w="28575" cap="rnd">
                  <a:solidFill>
                    <a:srgbClr val="00D600"/>
                  </a:solidFill>
                  <a:prstDash val="sysDot"/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92182" name="Group 39"/>
                <p:cNvGrpSpPr>
                  <a:grpSpLocks/>
                </p:cNvGrpSpPr>
                <p:nvPr/>
              </p:nvGrpSpPr>
              <p:grpSpPr bwMode="auto">
                <a:xfrm>
                  <a:off x="295" y="1888"/>
                  <a:ext cx="1587" cy="1442"/>
                  <a:chOff x="295" y="1888"/>
                  <a:chExt cx="1587" cy="1442"/>
                </a:xfrm>
              </p:grpSpPr>
              <p:grpSp>
                <p:nvGrpSpPr>
                  <p:cNvPr id="92188" name="Group 38"/>
                  <p:cNvGrpSpPr>
                    <a:grpSpLocks/>
                  </p:cNvGrpSpPr>
                  <p:nvPr/>
                </p:nvGrpSpPr>
                <p:grpSpPr bwMode="auto">
                  <a:xfrm>
                    <a:off x="295" y="1888"/>
                    <a:ext cx="1587" cy="1442"/>
                    <a:chOff x="295" y="1888"/>
                    <a:chExt cx="1587" cy="1442"/>
                  </a:xfrm>
                </p:grpSpPr>
                <p:sp>
                  <p:nvSpPr>
                    <p:cNvPr id="92190" name="Line 1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01" y="2087"/>
                      <a:ext cx="0" cy="1044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hlink"/>
                      </a:solidFill>
                      <a:prstDash val="sysDot"/>
                      <a:round/>
                      <a:headEnd type="none" w="lg" len="lg"/>
                      <a:tailEnd type="none" w="lg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2191" name="Line 1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07" y="3230"/>
                      <a:ext cx="1163" cy="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hlink"/>
                      </a:solidFill>
                      <a:prstDash val="sysDot"/>
                      <a:round/>
                      <a:headEnd type="none" w="lg" len="lg"/>
                      <a:tailEnd type="none" w="lg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grpSp>
                  <p:nvGrpSpPr>
                    <p:cNvPr id="92192" name="Group 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95" y="1888"/>
                      <a:ext cx="1587" cy="1442"/>
                      <a:chOff x="657" y="2205"/>
                      <a:chExt cx="1362" cy="1316"/>
                    </a:xfrm>
                  </p:grpSpPr>
                  <p:sp>
                    <p:nvSpPr>
                      <p:cNvPr id="92193" name="Oval 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657" y="2205"/>
                        <a:ext cx="182" cy="182"/>
                      </a:xfrm>
                      <a:prstGeom prst="ellipse">
                        <a:avLst/>
                      </a:prstGeom>
                      <a:solidFill>
                        <a:schemeClr val="accent1"/>
                      </a:solidFill>
                      <a:ln w="28575" cap="sq">
                        <a:solidFill>
                          <a:schemeClr val="tx1"/>
                        </a:solidFill>
                        <a:round/>
                        <a:headEnd type="none" w="lg" len="lg"/>
                        <a:tailEnd type="none" w="lg" len="lg"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algn="r" rtl="1">
                          <a:spcBef>
                            <a:spcPct val="20000"/>
                          </a:spcBef>
                          <a:buClr>
                            <a:schemeClr val="accent1"/>
                          </a:buClr>
                          <a:buChar char="•"/>
                          <a:defRPr sz="280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B Nazanin" panose="00000400000000000000" pitchFamily="2" charset="-78"/>
                          </a:defRPr>
                        </a:lvl1pPr>
                        <a:lvl2pPr marL="742950" indent="-285750" algn="r" rtl="1">
                          <a:spcBef>
                            <a:spcPct val="20000"/>
                          </a:spcBef>
                          <a:buClr>
                            <a:schemeClr val="hlink"/>
                          </a:buClr>
                          <a:buChar char="–"/>
                          <a:defRPr sz="240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B Nazanin" panose="00000400000000000000" pitchFamily="2" charset="-78"/>
                          </a:defRPr>
                        </a:lvl2pPr>
                        <a:lvl3pPr marL="1143000" indent="-228600" algn="r" rtl="1">
                          <a:spcBef>
                            <a:spcPct val="20000"/>
                          </a:spcBef>
                          <a:buClr>
                            <a:schemeClr val="accent1"/>
                          </a:buClr>
                          <a:buChar char="•"/>
                          <a:defRPr sz="200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B Nazanin" panose="00000400000000000000" pitchFamily="2" charset="-78"/>
                          </a:defRPr>
                        </a:lvl3pPr>
                        <a:lvl4pPr marL="1600200" indent="-228600" algn="r" rtl="1">
                          <a:spcBef>
                            <a:spcPct val="20000"/>
                          </a:spcBef>
                          <a:buClr>
                            <a:schemeClr val="folHlink"/>
                          </a:buClr>
                          <a:buChar char="–"/>
                          <a:defRPr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B Nazanin" panose="00000400000000000000" pitchFamily="2" charset="-78"/>
                          </a:defRPr>
                        </a:lvl4pPr>
                        <a:lvl5pPr marL="2057400" indent="-228600" algn="r" rtl="1">
                          <a:spcBef>
                            <a:spcPct val="20000"/>
                          </a:spcBef>
                          <a:buClr>
                            <a:schemeClr val="accent1"/>
                          </a:buClr>
                          <a:buChar char="»"/>
                          <a:defRPr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B Nazanin" panose="00000400000000000000" pitchFamily="2" charset="-78"/>
                          </a:defRPr>
                        </a:lvl5pPr>
                        <a:lvl6pPr marL="2514600" indent="-228600" algn="r" rtl="1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Char char="»"/>
                          <a:defRPr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B Nazanin" panose="00000400000000000000" pitchFamily="2" charset="-78"/>
                          </a:defRPr>
                        </a:lvl6pPr>
                        <a:lvl7pPr marL="2971800" indent="-228600" algn="r" rtl="1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Char char="»"/>
                          <a:defRPr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B Nazanin" panose="00000400000000000000" pitchFamily="2" charset="-78"/>
                          </a:defRPr>
                        </a:lvl7pPr>
                        <a:lvl8pPr marL="3429000" indent="-228600" algn="r" rtl="1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Char char="»"/>
                          <a:defRPr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B Nazanin" panose="00000400000000000000" pitchFamily="2" charset="-78"/>
                          </a:defRPr>
                        </a:lvl8pPr>
                        <a:lvl9pPr marL="3886200" indent="-228600" algn="r" rtl="1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Char char="»"/>
                          <a:defRPr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B Nazanin" panose="00000400000000000000" pitchFamily="2" charset="-78"/>
                          </a:defRPr>
                        </a:lvl9pPr>
                      </a:lstStyle>
                      <a:p>
                        <a:pPr algn="ctr" rtl="0">
                          <a:spcBef>
                            <a:spcPct val="0"/>
                          </a:spcBef>
                          <a:buClrTx/>
                          <a:buFontTx/>
                          <a:buNone/>
                        </a:pPr>
                        <a:endParaRPr lang="fa-IR" altLang="fa-IR"/>
                      </a:p>
                    </p:txBody>
                  </p:sp>
                  <p:sp>
                    <p:nvSpPr>
                      <p:cNvPr id="92194" name="Oval 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657" y="3339"/>
                        <a:ext cx="182" cy="182"/>
                      </a:xfrm>
                      <a:prstGeom prst="ellipse">
                        <a:avLst/>
                      </a:prstGeom>
                      <a:solidFill>
                        <a:schemeClr val="accent1"/>
                      </a:solidFill>
                      <a:ln w="28575" cap="sq">
                        <a:solidFill>
                          <a:schemeClr val="tx1"/>
                        </a:solidFill>
                        <a:round/>
                        <a:headEnd type="none" w="lg" len="lg"/>
                        <a:tailEnd type="none" w="lg" len="lg"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algn="r" rtl="1">
                          <a:spcBef>
                            <a:spcPct val="20000"/>
                          </a:spcBef>
                          <a:buClr>
                            <a:schemeClr val="accent1"/>
                          </a:buClr>
                          <a:buChar char="•"/>
                          <a:defRPr sz="280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B Nazanin" panose="00000400000000000000" pitchFamily="2" charset="-78"/>
                          </a:defRPr>
                        </a:lvl1pPr>
                        <a:lvl2pPr marL="742950" indent="-285750" algn="r" rtl="1">
                          <a:spcBef>
                            <a:spcPct val="20000"/>
                          </a:spcBef>
                          <a:buClr>
                            <a:schemeClr val="hlink"/>
                          </a:buClr>
                          <a:buChar char="–"/>
                          <a:defRPr sz="240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B Nazanin" panose="00000400000000000000" pitchFamily="2" charset="-78"/>
                          </a:defRPr>
                        </a:lvl2pPr>
                        <a:lvl3pPr marL="1143000" indent="-228600" algn="r" rtl="1">
                          <a:spcBef>
                            <a:spcPct val="20000"/>
                          </a:spcBef>
                          <a:buClr>
                            <a:schemeClr val="accent1"/>
                          </a:buClr>
                          <a:buChar char="•"/>
                          <a:defRPr sz="200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B Nazanin" panose="00000400000000000000" pitchFamily="2" charset="-78"/>
                          </a:defRPr>
                        </a:lvl3pPr>
                        <a:lvl4pPr marL="1600200" indent="-228600" algn="r" rtl="1">
                          <a:spcBef>
                            <a:spcPct val="20000"/>
                          </a:spcBef>
                          <a:buClr>
                            <a:schemeClr val="folHlink"/>
                          </a:buClr>
                          <a:buChar char="–"/>
                          <a:defRPr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B Nazanin" panose="00000400000000000000" pitchFamily="2" charset="-78"/>
                          </a:defRPr>
                        </a:lvl4pPr>
                        <a:lvl5pPr marL="2057400" indent="-228600" algn="r" rtl="1">
                          <a:spcBef>
                            <a:spcPct val="20000"/>
                          </a:spcBef>
                          <a:buClr>
                            <a:schemeClr val="accent1"/>
                          </a:buClr>
                          <a:buChar char="»"/>
                          <a:defRPr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B Nazanin" panose="00000400000000000000" pitchFamily="2" charset="-78"/>
                          </a:defRPr>
                        </a:lvl5pPr>
                        <a:lvl6pPr marL="2514600" indent="-228600" algn="r" rtl="1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Char char="»"/>
                          <a:defRPr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B Nazanin" panose="00000400000000000000" pitchFamily="2" charset="-78"/>
                          </a:defRPr>
                        </a:lvl6pPr>
                        <a:lvl7pPr marL="2971800" indent="-228600" algn="r" rtl="1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Char char="»"/>
                          <a:defRPr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B Nazanin" panose="00000400000000000000" pitchFamily="2" charset="-78"/>
                          </a:defRPr>
                        </a:lvl7pPr>
                        <a:lvl8pPr marL="3429000" indent="-228600" algn="r" rtl="1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Char char="»"/>
                          <a:defRPr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B Nazanin" panose="00000400000000000000" pitchFamily="2" charset="-78"/>
                          </a:defRPr>
                        </a:lvl8pPr>
                        <a:lvl9pPr marL="3886200" indent="-228600" algn="r" rtl="1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Char char="»"/>
                          <a:defRPr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B Nazanin" panose="00000400000000000000" pitchFamily="2" charset="-78"/>
                          </a:defRPr>
                        </a:lvl9pPr>
                      </a:lstStyle>
                      <a:p>
                        <a:pPr algn="ctr" rtl="0">
                          <a:spcBef>
                            <a:spcPct val="0"/>
                          </a:spcBef>
                          <a:buClrTx/>
                          <a:buFontTx/>
                          <a:buNone/>
                        </a:pPr>
                        <a:endParaRPr lang="fa-IR" altLang="fa-IR"/>
                      </a:p>
                    </p:txBody>
                  </p:sp>
                  <p:sp>
                    <p:nvSpPr>
                      <p:cNvPr id="92195" name="Oval 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837" y="3339"/>
                        <a:ext cx="182" cy="182"/>
                      </a:xfrm>
                      <a:prstGeom prst="ellipse">
                        <a:avLst/>
                      </a:prstGeom>
                      <a:solidFill>
                        <a:schemeClr val="accent1"/>
                      </a:solidFill>
                      <a:ln w="28575" cap="sq">
                        <a:solidFill>
                          <a:schemeClr val="tx1"/>
                        </a:solidFill>
                        <a:round/>
                        <a:headEnd type="none" w="lg" len="lg"/>
                        <a:tailEnd type="none" w="lg" len="lg"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algn="r" rtl="1">
                          <a:spcBef>
                            <a:spcPct val="20000"/>
                          </a:spcBef>
                          <a:buClr>
                            <a:schemeClr val="accent1"/>
                          </a:buClr>
                          <a:buChar char="•"/>
                          <a:defRPr sz="280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B Nazanin" panose="00000400000000000000" pitchFamily="2" charset="-78"/>
                          </a:defRPr>
                        </a:lvl1pPr>
                        <a:lvl2pPr marL="742950" indent="-285750" algn="r" rtl="1">
                          <a:spcBef>
                            <a:spcPct val="20000"/>
                          </a:spcBef>
                          <a:buClr>
                            <a:schemeClr val="hlink"/>
                          </a:buClr>
                          <a:buChar char="–"/>
                          <a:defRPr sz="240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B Nazanin" panose="00000400000000000000" pitchFamily="2" charset="-78"/>
                          </a:defRPr>
                        </a:lvl2pPr>
                        <a:lvl3pPr marL="1143000" indent="-228600" algn="r" rtl="1">
                          <a:spcBef>
                            <a:spcPct val="20000"/>
                          </a:spcBef>
                          <a:buClr>
                            <a:schemeClr val="accent1"/>
                          </a:buClr>
                          <a:buChar char="•"/>
                          <a:defRPr sz="200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B Nazanin" panose="00000400000000000000" pitchFamily="2" charset="-78"/>
                          </a:defRPr>
                        </a:lvl3pPr>
                        <a:lvl4pPr marL="1600200" indent="-228600" algn="r" rtl="1">
                          <a:spcBef>
                            <a:spcPct val="20000"/>
                          </a:spcBef>
                          <a:buClr>
                            <a:schemeClr val="folHlink"/>
                          </a:buClr>
                          <a:buChar char="–"/>
                          <a:defRPr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B Nazanin" panose="00000400000000000000" pitchFamily="2" charset="-78"/>
                          </a:defRPr>
                        </a:lvl4pPr>
                        <a:lvl5pPr marL="2057400" indent="-228600" algn="r" rtl="1">
                          <a:spcBef>
                            <a:spcPct val="20000"/>
                          </a:spcBef>
                          <a:buClr>
                            <a:schemeClr val="accent1"/>
                          </a:buClr>
                          <a:buChar char="»"/>
                          <a:defRPr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B Nazanin" panose="00000400000000000000" pitchFamily="2" charset="-78"/>
                          </a:defRPr>
                        </a:lvl5pPr>
                        <a:lvl6pPr marL="2514600" indent="-228600" algn="r" rtl="1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Char char="»"/>
                          <a:defRPr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B Nazanin" panose="00000400000000000000" pitchFamily="2" charset="-78"/>
                          </a:defRPr>
                        </a:lvl6pPr>
                        <a:lvl7pPr marL="2971800" indent="-228600" algn="r" rtl="1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Char char="»"/>
                          <a:defRPr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B Nazanin" panose="00000400000000000000" pitchFamily="2" charset="-78"/>
                          </a:defRPr>
                        </a:lvl7pPr>
                        <a:lvl8pPr marL="3429000" indent="-228600" algn="r" rtl="1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Char char="»"/>
                          <a:defRPr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B Nazanin" panose="00000400000000000000" pitchFamily="2" charset="-78"/>
                          </a:defRPr>
                        </a:lvl8pPr>
                        <a:lvl9pPr marL="3886200" indent="-228600" algn="r" rtl="1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Char char="»"/>
                          <a:defRPr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B Nazanin" panose="00000400000000000000" pitchFamily="2" charset="-78"/>
                          </a:defRPr>
                        </a:lvl9pPr>
                      </a:lstStyle>
                      <a:p>
                        <a:pPr algn="ctr" rtl="0">
                          <a:spcBef>
                            <a:spcPct val="0"/>
                          </a:spcBef>
                          <a:buClrTx/>
                          <a:buFontTx/>
                          <a:buNone/>
                        </a:pPr>
                        <a:endParaRPr lang="fa-IR" altLang="fa-IR"/>
                      </a:p>
                    </p:txBody>
                  </p:sp>
                </p:grpSp>
              </p:grpSp>
              <p:sp>
                <p:nvSpPr>
                  <p:cNvPr id="92189" name="Line 14"/>
                  <p:cNvSpPr>
                    <a:spLocks noChangeShapeType="1"/>
                  </p:cNvSpPr>
                  <p:nvPr/>
                </p:nvSpPr>
                <p:spPr bwMode="auto">
                  <a:xfrm>
                    <a:off x="507" y="2037"/>
                    <a:ext cx="1215" cy="1094"/>
                  </a:xfrm>
                  <a:prstGeom prst="line">
                    <a:avLst/>
                  </a:prstGeom>
                  <a:noFill/>
                  <a:ln w="28575">
                    <a:solidFill>
                      <a:schemeClr val="hlink"/>
                    </a:solidFill>
                    <a:prstDash val="sysDot"/>
                    <a:round/>
                    <a:headEnd type="none" w="lg" len="lg"/>
                    <a:tailEnd type="none" w="lg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92183" name="Oval 16"/>
                <p:cNvSpPr>
                  <a:spLocks noChangeArrowheads="1"/>
                </p:cNvSpPr>
                <p:nvPr/>
              </p:nvSpPr>
              <p:spPr bwMode="auto">
                <a:xfrm>
                  <a:off x="1039" y="2519"/>
                  <a:ext cx="36" cy="37"/>
                </a:xfrm>
                <a:prstGeom prst="ellipse">
                  <a:avLst/>
                </a:prstGeom>
                <a:solidFill>
                  <a:srgbClr val="FD0707"/>
                </a:solidFill>
                <a:ln w="12700" cap="sq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92184" name="Line 22"/>
                <p:cNvSpPr>
                  <a:spLocks noChangeShapeType="1"/>
                </p:cNvSpPr>
                <p:nvPr/>
              </p:nvSpPr>
              <p:spPr bwMode="auto">
                <a:xfrm>
                  <a:off x="1075" y="2556"/>
                  <a:ext cx="323" cy="292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stealth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185" name="Line 29"/>
                <p:cNvSpPr>
                  <a:spLocks noChangeShapeType="1"/>
                </p:cNvSpPr>
                <p:nvPr/>
              </p:nvSpPr>
              <p:spPr bwMode="auto">
                <a:xfrm>
                  <a:off x="717" y="2227"/>
                  <a:ext cx="322" cy="292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stealth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186" name="Line 30"/>
                <p:cNvSpPr>
                  <a:spLocks noChangeShapeType="1"/>
                </p:cNvSpPr>
                <p:nvPr/>
              </p:nvSpPr>
              <p:spPr bwMode="auto">
                <a:xfrm flipV="1">
                  <a:off x="483" y="2556"/>
                  <a:ext cx="556" cy="602"/>
                </a:xfrm>
                <a:prstGeom prst="line">
                  <a:avLst/>
                </a:prstGeom>
                <a:noFill/>
                <a:ln w="28575" cap="sq">
                  <a:solidFill>
                    <a:srgbClr val="FD0707"/>
                  </a:solidFill>
                  <a:round/>
                  <a:headEnd type="stealth" w="lg" len="lg"/>
                  <a:tailEnd type="stealth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187" name="Line 35"/>
                <p:cNvSpPr>
                  <a:spLocks noChangeShapeType="1"/>
                </p:cNvSpPr>
                <p:nvPr/>
              </p:nvSpPr>
              <p:spPr bwMode="auto">
                <a:xfrm>
                  <a:off x="645" y="1716"/>
                  <a:ext cx="645" cy="566"/>
                </a:xfrm>
                <a:prstGeom prst="line">
                  <a:avLst/>
                </a:prstGeom>
                <a:noFill/>
                <a:ln w="28575" cap="sq">
                  <a:solidFill>
                    <a:srgbClr val="EB35C8"/>
                  </a:solidFill>
                  <a:round/>
                  <a:headEnd type="stealth" w="lg" len="lg"/>
                  <a:tailEnd type="stealth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aphicFrame>
            <p:nvGraphicFramePr>
              <p:cNvPr id="92171" name="Object 43"/>
              <p:cNvGraphicFramePr>
                <a:graphicFrameLocks noChangeAspect="1"/>
              </p:cNvGraphicFramePr>
              <p:nvPr/>
            </p:nvGraphicFramePr>
            <p:xfrm>
              <a:off x="521" y="1661"/>
              <a:ext cx="321" cy="23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6386" name="Equation" r:id="rId3" imgW="228501" imgH="165028" progId="Equation.3">
                      <p:embed/>
                    </p:oleObj>
                  </mc:Choice>
                  <mc:Fallback>
                    <p:oleObj name="Equation" r:id="rId3" imgW="228501" imgH="165028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21" y="1661"/>
                            <a:ext cx="321" cy="23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92172" name="Object 45"/>
              <p:cNvGraphicFramePr>
                <a:graphicFrameLocks noChangeAspect="1"/>
              </p:cNvGraphicFramePr>
              <p:nvPr/>
            </p:nvGraphicFramePr>
            <p:xfrm>
              <a:off x="476" y="3339"/>
              <a:ext cx="408" cy="26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6387" name="Equation" r:id="rId5" imgW="279158" imgH="177646" progId="Equation.3">
                      <p:embed/>
                    </p:oleObj>
                  </mc:Choice>
                  <mc:Fallback>
                    <p:oleObj name="Equation" r:id="rId5" imgW="279158" imgH="177646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76" y="3339"/>
                            <a:ext cx="408" cy="26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92173" name="Object 46"/>
              <p:cNvGraphicFramePr>
                <a:graphicFrameLocks noChangeAspect="1"/>
              </p:cNvGraphicFramePr>
              <p:nvPr/>
            </p:nvGraphicFramePr>
            <p:xfrm>
              <a:off x="567" y="2568"/>
              <a:ext cx="162" cy="17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6388" name="Equation" r:id="rId7" imgW="126835" imgH="139518" progId="Equation.3">
                      <p:embed/>
                    </p:oleObj>
                  </mc:Choice>
                  <mc:Fallback>
                    <p:oleObj name="Equation" r:id="rId7" imgW="126835" imgH="139518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67" y="2568"/>
                            <a:ext cx="162" cy="17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92174" name="Object 47"/>
              <p:cNvGraphicFramePr>
                <a:graphicFrameLocks noChangeAspect="1"/>
              </p:cNvGraphicFramePr>
              <p:nvPr/>
            </p:nvGraphicFramePr>
            <p:xfrm>
              <a:off x="930" y="2704"/>
              <a:ext cx="154" cy="17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6389" name="Equation" r:id="rId9" imgW="114102" imgH="126780" progId="Equation.3">
                      <p:embed/>
                    </p:oleObj>
                  </mc:Choice>
                  <mc:Fallback>
                    <p:oleObj name="Equation" r:id="rId9" imgW="114102" imgH="12678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930" y="2704"/>
                            <a:ext cx="154" cy="171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92175" name="Object 48"/>
              <p:cNvGraphicFramePr>
                <a:graphicFrameLocks noChangeAspect="1"/>
              </p:cNvGraphicFramePr>
              <p:nvPr/>
            </p:nvGraphicFramePr>
            <p:xfrm>
              <a:off x="975" y="2296"/>
              <a:ext cx="218" cy="28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6390" name="Equation" r:id="rId11" imgW="177646" imgH="228402" progId="Equation.3">
                      <p:embed/>
                    </p:oleObj>
                  </mc:Choice>
                  <mc:Fallback>
                    <p:oleObj name="Equation" r:id="rId11" imgW="177646" imgH="228402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975" y="2296"/>
                            <a:ext cx="218" cy="28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92176" name="Object 49"/>
              <p:cNvGraphicFramePr>
                <a:graphicFrameLocks noChangeAspect="1"/>
              </p:cNvGraphicFramePr>
              <p:nvPr/>
            </p:nvGraphicFramePr>
            <p:xfrm>
              <a:off x="1474" y="2704"/>
              <a:ext cx="233" cy="28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6391" name="Equation" r:id="rId13" imgW="190500" imgH="228600" progId="Equation.3">
                      <p:embed/>
                    </p:oleObj>
                  </mc:Choice>
                  <mc:Fallback>
                    <p:oleObj name="Equation" r:id="rId13" imgW="190500" imgH="2286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474" y="2704"/>
                            <a:ext cx="233" cy="28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92177" name="Object 50"/>
              <p:cNvGraphicFramePr>
                <a:graphicFrameLocks noChangeAspect="1"/>
              </p:cNvGraphicFramePr>
              <p:nvPr/>
            </p:nvGraphicFramePr>
            <p:xfrm>
              <a:off x="1519" y="2387"/>
              <a:ext cx="222" cy="24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6392" name="Equation" r:id="rId15" imgW="152268" imgH="164957" progId="Equation.3">
                      <p:embed/>
                    </p:oleObj>
                  </mc:Choice>
                  <mc:Fallback>
                    <p:oleObj name="Equation" r:id="rId15" imgW="152268" imgH="164957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519" y="2387"/>
                            <a:ext cx="222" cy="241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92178" name="Object 51"/>
              <p:cNvGraphicFramePr>
                <a:graphicFrameLocks noChangeAspect="1"/>
              </p:cNvGraphicFramePr>
              <p:nvPr/>
            </p:nvGraphicFramePr>
            <p:xfrm>
              <a:off x="1292" y="1706"/>
              <a:ext cx="499" cy="30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6393" name="Equation" r:id="rId17" imgW="304668" imgH="228501" progId="Equation.3">
                      <p:embed/>
                    </p:oleObj>
                  </mc:Choice>
                  <mc:Fallback>
                    <p:oleObj name="Equation" r:id="rId17" imgW="304668" imgH="228501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292" y="1706"/>
                            <a:ext cx="499" cy="30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92179" name="Object 58"/>
              <p:cNvGraphicFramePr>
                <a:graphicFrameLocks noChangeAspect="1"/>
              </p:cNvGraphicFramePr>
              <p:nvPr/>
            </p:nvGraphicFramePr>
            <p:xfrm>
              <a:off x="1973" y="3339"/>
              <a:ext cx="317" cy="22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6394" name="Equation" r:id="rId19" imgW="228501" imgH="165028" progId="Equation.3">
                      <p:embed/>
                    </p:oleObj>
                  </mc:Choice>
                  <mc:Fallback>
                    <p:oleObj name="Equation" r:id="rId19" imgW="228501" imgH="165028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973" y="3339"/>
                            <a:ext cx="317" cy="22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92169" name="Object 62"/>
            <p:cNvGraphicFramePr>
              <a:graphicFrameLocks noChangeAspect="1"/>
            </p:cNvGraphicFramePr>
            <p:nvPr/>
          </p:nvGraphicFramePr>
          <p:xfrm>
            <a:off x="1610" y="3203"/>
            <a:ext cx="162" cy="1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395" name="Equation" r:id="rId20" imgW="126835" imgH="139518" progId="Equation.3">
                    <p:embed/>
                  </p:oleObj>
                </mc:Choice>
                <mc:Fallback>
                  <p:oleObj name="Equation" r:id="rId20" imgW="126835" imgH="139518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10" y="3203"/>
                          <a:ext cx="162" cy="17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92164" name="Object 66"/>
          <p:cNvGraphicFramePr>
            <a:graphicFrameLocks noChangeAspect="1"/>
          </p:cNvGraphicFramePr>
          <p:nvPr>
            <p:ph sz="quarter" idx="2"/>
          </p:nvPr>
        </p:nvGraphicFramePr>
        <p:xfrm>
          <a:off x="7032625" y="4868864"/>
          <a:ext cx="355600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6" name="Equation" r:id="rId22" imgW="152268" imgH="203024" progId="Equation.3">
                  <p:embed/>
                </p:oleObj>
              </mc:Choice>
              <mc:Fallback>
                <p:oleObj name="Equation" r:id="rId22" imgW="152268" imgH="2030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32625" y="4868864"/>
                        <a:ext cx="355600" cy="47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23686" name="Group 70"/>
          <p:cNvGrpSpPr>
            <a:grpSpLocks/>
          </p:cNvGrpSpPr>
          <p:nvPr/>
        </p:nvGrpSpPr>
        <p:grpSpPr bwMode="auto">
          <a:xfrm>
            <a:off x="2208214" y="1874838"/>
            <a:ext cx="7775575" cy="946150"/>
            <a:chOff x="431" y="1181"/>
            <a:chExt cx="4898" cy="596"/>
          </a:xfrm>
        </p:grpSpPr>
        <p:sp>
          <p:nvSpPr>
            <p:cNvPr id="92166" name="Rectangle 52"/>
            <p:cNvSpPr>
              <a:spLocks noChangeArrowheads="1"/>
            </p:cNvSpPr>
            <p:nvPr/>
          </p:nvSpPr>
          <p:spPr bwMode="auto">
            <a:xfrm>
              <a:off x="431" y="1181"/>
              <a:ext cx="4898" cy="5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just" eaLnBrk="1" hangingPunct="1">
                <a:buFontTx/>
                <a:buNone/>
              </a:pPr>
              <a:r>
                <a:rPr lang="fa-IR" altLang="en-US"/>
                <a:t>   اندازه و جهت میدان الکتریکی </a:t>
              </a:r>
              <a:r>
                <a:rPr lang="en-US" altLang="en-US">
                  <a:solidFill>
                    <a:srgbClr val="000000"/>
                  </a:solidFill>
                </a:rPr>
                <a:t>E</a:t>
              </a:r>
              <a:r>
                <a:rPr lang="fa-IR" altLang="en-US"/>
                <a:t> در نقطۀ </a:t>
              </a:r>
              <a:r>
                <a:rPr lang="en-US" altLang="en-US">
                  <a:solidFill>
                    <a:srgbClr val="000000"/>
                  </a:solidFill>
                  <a:cs typeface="Times New Roman" panose="02020603050405020304" pitchFamily="18" charset="0"/>
                </a:rPr>
                <a:t>p</a:t>
              </a:r>
              <a:r>
                <a:rPr lang="fa-IR" altLang="en-US"/>
                <a:t> ناشی از سه بار نقطه ای شکل زیر تعیین کنید.</a:t>
              </a:r>
              <a:endParaRPr lang="en-US" altLang="en-US"/>
            </a:p>
          </p:txBody>
        </p:sp>
        <p:sp>
          <p:nvSpPr>
            <p:cNvPr id="92167" name="Line 69"/>
            <p:cNvSpPr>
              <a:spLocks noChangeShapeType="1"/>
            </p:cNvSpPr>
            <p:nvPr/>
          </p:nvSpPr>
          <p:spPr bwMode="auto">
            <a:xfrm>
              <a:off x="2907" y="1189"/>
              <a:ext cx="136" cy="0"/>
            </a:xfrm>
            <a:prstGeom prst="line">
              <a:avLst/>
            </a:prstGeom>
            <a:noFill/>
            <a:ln w="28575" cap="sq">
              <a:solidFill>
                <a:srgbClr val="000000"/>
              </a:solidFill>
              <a:round/>
              <a:headEnd type="none" w="lg" len="lg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62714375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236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236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236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236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236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236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6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2368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2368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236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236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236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236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23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361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42" name="Rectangle 2"/>
          <p:cNvSpPr>
            <a:spLocks noGrp="1" noChangeArrowheads="1"/>
          </p:cNvSpPr>
          <p:nvPr>
            <p:ph type="title"/>
          </p:nvPr>
        </p:nvSpPr>
        <p:spPr>
          <a:xfrm>
            <a:off x="2063750" y="836613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حل تمرين 3</a:t>
            </a:r>
            <a:endParaRPr lang="en-US" altLang="en-US" smtClean="0"/>
          </a:p>
        </p:txBody>
      </p:sp>
      <p:graphicFrame>
        <p:nvGraphicFramePr>
          <p:cNvPr id="624644" name="Object 4"/>
          <p:cNvGraphicFramePr>
            <a:graphicFrameLocks noChangeAspect="1"/>
          </p:cNvGraphicFramePr>
          <p:nvPr>
            <p:ph sz="half" idx="1"/>
          </p:nvPr>
        </p:nvGraphicFramePr>
        <p:xfrm>
          <a:off x="2063750" y="2060576"/>
          <a:ext cx="1295400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0" name="Equation" r:id="rId3" imgW="571252" imgH="253890" progId="Equation.3">
                  <p:embed/>
                </p:oleObj>
              </mc:Choice>
              <mc:Fallback>
                <p:oleObj name="Equation" r:id="rId3" imgW="571252" imgH="25389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3750" y="2060576"/>
                        <a:ext cx="1295400" cy="576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4646" name="Object 6"/>
          <p:cNvGraphicFramePr>
            <a:graphicFrameLocks noChangeAspect="1"/>
          </p:cNvGraphicFramePr>
          <p:nvPr>
            <p:ph sz="quarter" idx="2"/>
          </p:nvPr>
        </p:nvGraphicFramePr>
        <p:xfrm>
          <a:off x="3287713" y="2997200"/>
          <a:ext cx="1871662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1" name="Equation" r:id="rId5" imgW="850531" imgH="253890" progId="Equation.3">
                  <p:embed/>
                </p:oleObj>
              </mc:Choice>
              <mc:Fallback>
                <p:oleObj name="Equation" r:id="rId5" imgW="850531" imgH="25389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7713" y="2997200"/>
                        <a:ext cx="1871662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4648" name="Object 8"/>
          <p:cNvGraphicFramePr>
            <a:graphicFrameLocks noChangeAspect="1"/>
          </p:cNvGraphicFramePr>
          <p:nvPr>
            <p:ph sz="quarter" idx="3"/>
          </p:nvPr>
        </p:nvGraphicFramePr>
        <p:xfrm>
          <a:off x="4295776" y="4005263"/>
          <a:ext cx="5184775" cy="207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2" name="Equation" r:id="rId7" imgW="1638300" imgH="889000" progId="Equation.3">
                  <p:embed/>
                </p:oleObj>
              </mc:Choice>
              <mc:Fallback>
                <p:oleObj name="Equation" r:id="rId7" imgW="1638300" imgH="889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95776" y="4005263"/>
                        <a:ext cx="5184775" cy="2070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8473125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246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246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246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246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246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246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246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246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246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24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2464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2464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246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246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246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6246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246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4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666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288" y="1006475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تمرين 4</a:t>
            </a:r>
            <a:endParaRPr lang="en-US" altLang="en-US" smtClean="0"/>
          </a:p>
        </p:txBody>
      </p:sp>
      <p:sp>
        <p:nvSpPr>
          <p:cNvPr id="625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3" y="2230439"/>
            <a:ext cx="8204200" cy="3070225"/>
          </a:xfrm>
        </p:spPr>
        <p:txBody>
          <a:bodyPr/>
          <a:lstStyle/>
          <a:p>
            <a:pPr marL="182563" indent="-182563">
              <a:buNone/>
            </a:pPr>
            <a:r>
              <a:rPr lang="fa-IR" altLang="en-US" smtClean="0"/>
              <a:t>  در حركت بار نقطه‌اي </a:t>
            </a:r>
            <a:r>
              <a:rPr lang="en-US" altLang="en-US" smtClean="0">
                <a:solidFill>
                  <a:srgbClr val="000000"/>
                </a:solidFill>
                <a:cs typeface="Times New Roman" panose="02020603050405020304" pitchFamily="18" charset="0"/>
              </a:rPr>
              <a:t>q</a:t>
            </a:r>
            <a:r>
              <a:rPr lang="fa-IR" altLang="en-US" smtClean="0"/>
              <a:t> در ميدان يكنواخت </a:t>
            </a:r>
            <a:r>
              <a:rPr lang="en-US" altLang="en-US" smtClean="0">
                <a:solidFill>
                  <a:srgbClr val="000000"/>
                </a:solidFill>
                <a:cs typeface="Times New Roman" panose="02020603050405020304" pitchFamily="18" charset="0"/>
              </a:rPr>
              <a:t>E</a:t>
            </a:r>
            <a:r>
              <a:rPr lang="fa-IR" altLang="en-US" smtClean="0"/>
              <a:t> اگر سرعت اوليۀ بار صفر شود، مطلوب است:</a:t>
            </a:r>
          </a:p>
          <a:p>
            <a:pPr marL="541338" lvl="2" indent="0">
              <a:buNone/>
            </a:pPr>
            <a:r>
              <a:rPr lang="fa-IR" altLang="en-US" sz="2400"/>
              <a:t>الف) شتاب حركت</a:t>
            </a:r>
          </a:p>
          <a:p>
            <a:pPr marL="541338" lvl="2" indent="0">
              <a:buNone/>
            </a:pPr>
            <a:r>
              <a:rPr lang="fa-IR" altLang="en-US" sz="2400"/>
              <a:t>ب) روابط سرعت _ زمان و مسافت _ زمان پس از طي مسافت </a:t>
            </a:r>
            <a:r>
              <a:rPr lang="en-US" altLang="en-US" sz="2400">
                <a:cs typeface="Times New Roman" panose="02020603050405020304" pitchFamily="18" charset="0"/>
              </a:rPr>
              <a:t>x</a:t>
            </a:r>
            <a:r>
              <a:rPr lang="fa-IR" altLang="en-US" sz="2400"/>
              <a:t> </a:t>
            </a:r>
          </a:p>
          <a:p>
            <a:pPr marL="541338" lvl="2" indent="0">
              <a:buNone/>
            </a:pPr>
            <a:r>
              <a:rPr lang="fa-IR" altLang="en-US" sz="2400"/>
              <a:t>ج) انرژي جنبشي</a:t>
            </a:r>
            <a:r>
              <a:rPr lang="fa-IR" altLang="en-US" smtClean="0"/>
              <a:t> 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33523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256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256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256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256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256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256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5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625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00D600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625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625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5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625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00D600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625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625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5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625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00D600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625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625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625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00D600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625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625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5666" grpId="0"/>
      <p:bldP spid="625667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altLang="en-US" smtClean="0"/>
              <a:t>حل تمرين4</a:t>
            </a:r>
            <a:endParaRPr lang="en-US" altLang="en-US" smtClean="0"/>
          </a:p>
        </p:txBody>
      </p:sp>
      <p:graphicFrame>
        <p:nvGraphicFramePr>
          <p:cNvPr id="626692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2279650" y="1412875"/>
          <a:ext cx="4103688" cy="1201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4" name="Equation" r:id="rId3" imgW="1231900" imgH="457200" progId="Equation.3">
                  <p:embed/>
                </p:oleObj>
              </mc:Choice>
              <mc:Fallback>
                <p:oleObj name="Equation" r:id="rId3" imgW="12319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9650" y="1412875"/>
                        <a:ext cx="4103688" cy="1201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6694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2424114" y="3068638"/>
          <a:ext cx="3024187" cy="874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5" name="Equation" r:id="rId5" imgW="1167893" imgH="393529" progId="Equation.3">
                  <p:embed/>
                </p:oleObj>
              </mc:Choice>
              <mc:Fallback>
                <p:oleObj name="Equation" r:id="rId5" imgW="1167893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4114" y="3068638"/>
                        <a:ext cx="3024187" cy="874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6696" name="Object 8"/>
          <p:cNvGraphicFramePr>
            <a:graphicFrameLocks noChangeAspect="1"/>
          </p:cNvGraphicFramePr>
          <p:nvPr/>
        </p:nvGraphicFramePr>
        <p:xfrm>
          <a:off x="2351089" y="4005264"/>
          <a:ext cx="3455987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6" name="Equation" r:id="rId7" imgW="1345616" imgH="393529" progId="Equation.3">
                  <p:embed/>
                </p:oleObj>
              </mc:Choice>
              <mc:Fallback>
                <p:oleObj name="Equation" r:id="rId7" imgW="1345616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1089" y="4005264"/>
                        <a:ext cx="3455987" cy="866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6697" name="Object 9"/>
          <p:cNvGraphicFramePr>
            <a:graphicFrameLocks noChangeAspect="1"/>
          </p:cNvGraphicFramePr>
          <p:nvPr/>
        </p:nvGraphicFramePr>
        <p:xfrm>
          <a:off x="2279651" y="5373689"/>
          <a:ext cx="4537075" cy="890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7" name="Equation" r:id="rId9" imgW="1726451" imgH="393529" progId="Equation.3">
                  <p:embed/>
                </p:oleObj>
              </mc:Choice>
              <mc:Fallback>
                <p:oleObj name="Equation" r:id="rId9" imgW="1726451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9651" y="5373689"/>
                        <a:ext cx="4537075" cy="890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6698" name="Rectangle 10"/>
          <p:cNvSpPr>
            <a:spLocks noChangeArrowheads="1"/>
          </p:cNvSpPr>
          <p:nvPr/>
        </p:nvSpPr>
        <p:spPr bwMode="auto">
          <a:xfrm>
            <a:off x="8759826" y="1700213"/>
            <a:ext cx="73609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9pPr>
          </a:lstStyle>
          <a:p>
            <a:pPr algn="l" eaLnBrk="1" hangingPunct="1">
              <a:buFontTx/>
              <a:buNone/>
            </a:pPr>
            <a:r>
              <a:rPr lang="fa-IR" altLang="en-US"/>
              <a:t>الف)</a:t>
            </a:r>
          </a:p>
        </p:txBody>
      </p:sp>
      <p:sp>
        <p:nvSpPr>
          <p:cNvPr id="626699" name="Rectangle 11"/>
          <p:cNvSpPr>
            <a:spLocks noChangeArrowheads="1"/>
          </p:cNvSpPr>
          <p:nvPr/>
        </p:nvSpPr>
        <p:spPr bwMode="auto">
          <a:xfrm>
            <a:off x="8832850" y="3789363"/>
            <a:ext cx="5613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9pPr>
          </a:lstStyle>
          <a:p>
            <a:pPr algn="l" eaLnBrk="1" hangingPunct="1">
              <a:buFontTx/>
              <a:buNone/>
            </a:pPr>
            <a:r>
              <a:rPr lang="fa-IR" altLang="en-US"/>
              <a:t>ب)</a:t>
            </a:r>
          </a:p>
        </p:txBody>
      </p:sp>
      <p:sp>
        <p:nvSpPr>
          <p:cNvPr id="626700" name="Rectangle 12"/>
          <p:cNvSpPr>
            <a:spLocks noChangeArrowheads="1"/>
          </p:cNvSpPr>
          <p:nvPr/>
        </p:nvSpPr>
        <p:spPr bwMode="auto">
          <a:xfrm>
            <a:off x="8904288" y="5589588"/>
            <a:ext cx="50687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9pPr>
          </a:lstStyle>
          <a:p>
            <a:pPr algn="l" eaLnBrk="1" hangingPunct="1">
              <a:buFontTx/>
              <a:buNone/>
            </a:pPr>
            <a:r>
              <a:rPr lang="fa-IR" altLang="en-US"/>
              <a:t>ج)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381301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266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266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266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266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26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1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266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266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266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26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266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266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266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26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266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266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900" decel="100000" fill="hold"/>
                                        <p:tgtEl>
                                          <p:spTgt spid="6266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266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6266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266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900" decel="100000" fill="hold"/>
                                        <p:tgtEl>
                                          <p:spTgt spid="6266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266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267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267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267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26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9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2669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2669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266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0" grpId="0"/>
      <p:bldP spid="626698" grpId="0"/>
      <p:bldP spid="626699" grpId="0"/>
      <p:bldP spid="626700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288" y="549275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تمرين 5</a:t>
            </a:r>
            <a:endParaRPr lang="en-US" altLang="en-US" smtClean="0"/>
          </a:p>
        </p:txBody>
      </p:sp>
      <p:pic>
        <p:nvPicPr>
          <p:cNvPr id="702490" name="Picture 2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189" y="3357563"/>
            <a:ext cx="4103687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02491" name="Rectangle 27"/>
          <p:cNvSpPr>
            <a:spLocks noGrp="1" noChangeArrowheads="1"/>
          </p:cNvSpPr>
          <p:nvPr>
            <p:ph type="body" idx="1"/>
          </p:nvPr>
        </p:nvSpPr>
        <p:spPr>
          <a:xfrm>
            <a:off x="2208213" y="1628776"/>
            <a:ext cx="7772400" cy="37893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a-IR" altLang="en-US" smtClean="0"/>
              <a:t>در يك لامپ كاتديك الكترونها مطابق شكل زير منحرف مي‌شوند. مطلوب است: </a:t>
            </a:r>
          </a:p>
          <a:p>
            <a:pPr lvl="1" eaLnBrk="1" hangingPunct="1">
              <a:buFontTx/>
              <a:buNone/>
            </a:pPr>
            <a:r>
              <a:rPr lang="fa-IR" altLang="en-US" sz="2800"/>
              <a:t>الف) شتاب</a:t>
            </a:r>
          </a:p>
          <a:p>
            <a:pPr lvl="1" eaLnBrk="1" hangingPunct="1">
              <a:buFontTx/>
              <a:buNone/>
            </a:pPr>
            <a:r>
              <a:rPr lang="fa-IR" altLang="en-US" sz="2800"/>
              <a:t>ب) ميزان انحراف(</a:t>
            </a:r>
            <a:r>
              <a:rPr lang="en-US" altLang="en-US" sz="2800">
                <a:cs typeface="Times New Roman" panose="02020603050405020304" pitchFamily="18" charset="0"/>
              </a:rPr>
              <a:t>Y</a:t>
            </a:r>
            <a:r>
              <a:rPr lang="en-US" altLang="en-US" sz="2800" baseline="-25000">
                <a:cs typeface="Times New Roman" panose="02020603050405020304" pitchFamily="18" charset="0"/>
              </a:rPr>
              <a:t>F</a:t>
            </a:r>
            <a:r>
              <a:rPr lang="fa-IR" altLang="en-US" sz="2800"/>
              <a:t>)</a:t>
            </a:r>
          </a:p>
          <a:p>
            <a:pPr lvl="1" eaLnBrk="1" hangingPunct="1">
              <a:buFontTx/>
              <a:buNone/>
            </a:pPr>
            <a:r>
              <a:rPr lang="fa-IR" altLang="en-US" sz="2800"/>
              <a:t>ج) زاويۀ انحراف(</a:t>
            </a:r>
            <a:r>
              <a:rPr lang="el-GR" altLang="en-US" sz="2800">
                <a:cs typeface="Times New Roman" panose="02020603050405020304" pitchFamily="18" charset="0"/>
              </a:rPr>
              <a:t>θ</a:t>
            </a:r>
            <a:r>
              <a:rPr lang="fa-IR" altLang="en-US" sz="2800"/>
              <a:t>)</a:t>
            </a:r>
          </a:p>
          <a:p>
            <a:pPr lvl="1" eaLnBrk="1" hangingPunct="1">
              <a:buFontTx/>
              <a:buNone/>
            </a:pPr>
            <a:r>
              <a:rPr lang="fa-IR" altLang="en-US" sz="2800"/>
              <a:t>د) محل برخورد پرتو به</a:t>
            </a:r>
          </a:p>
          <a:p>
            <a:pPr lvl="1" eaLnBrk="1" hangingPunct="1">
              <a:buFontTx/>
              <a:buNone/>
            </a:pPr>
            <a:r>
              <a:rPr lang="fa-IR" altLang="en-US" sz="2800"/>
              <a:t> صفحه تا محور لامپ (</a:t>
            </a:r>
            <a:r>
              <a:rPr lang="en-US" altLang="en-US" sz="2800">
                <a:cs typeface="Times New Roman" panose="02020603050405020304" pitchFamily="18" charset="0"/>
              </a:rPr>
              <a:t>D</a:t>
            </a:r>
            <a:r>
              <a:rPr lang="fa-IR" altLang="en-US" sz="2800"/>
              <a:t>)</a:t>
            </a:r>
            <a:endParaRPr lang="en-US" altLang="en-US" sz="2800"/>
          </a:p>
        </p:txBody>
      </p:sp>
    </p:spTree>
    <p:extLst>
      <p:ext uri="{BB962C8B-B14F-4D97-AF65-F5344CB8AC3E}">
        <p14:creationId xmlns:p14="http://schemas.microsoft.com/office/powerpoint/2010/main" val="29736668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2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7024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7024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702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702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02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02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5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2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702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00D600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702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702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620"/>
                            </p:stCondLst>
                            <p:childTnLst>
                              <p:par>
                                <p:cTn id="2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5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2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702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00D600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702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702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896"/>
                            </p:stCondLst>
                            <p:childTnLst>
                              <p:par>
                                <p:cTn id="2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5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2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702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00D600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702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702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3424"/>
                            </p:stCondLst>
                            <p:childTnLst>
                              <p:par>
                                <p:cTn id="3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5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2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702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00D600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702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702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3924"/>
                            </p:stCondLst>
                            <p:childTnLst>
                              <p:par>
                                <p:cTn id="3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5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2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702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00D600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702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702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4452"/>
                            </p:stCondLst>
                            <p:childTnLst>
                              <p:par>
                                <p:cTn id="4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5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2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6" dur="80"/>
                                        <p:tgtEl>
                                          <p:spTgt spid="702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00D600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7" dur="80"/>
                                        <p:tgtEl>
                                          <p:spTgt spid="702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80"/>
                                        <p:tgtEl>
                                          <p:spTgt spid="702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4980"/>
                            </p:stCondLst>
                            <p:childTnLst>
                              <p:par>
                                <p:cTn id="50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2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024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024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02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02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2466" grpId="0"/>
      <p:bldP spid="702491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8787" name="Group 51"/>
          <p:cNvGrpSpPr>
            <a:grpSpLocks/>
          </p:cNvGrpSpPr>
          <p:nvPr/>
        </p:nvGrpSpPr>
        <p:grpSpPr bwMode="auto">
          <a:xfrm>
            <a:off x="1919289" y="908050"/>
            <a:ext cx="8353425" cy="4897438"/>
            <a:chOff x="-976" y="-244"/>
            <a:chExt cx="6487" cy="4564"/>
          </a:xfrm>
        </p:grpSpPr>
        <p:grpSp>
          <p:nvGrpSpPr>
            <p:cNvPr id="97283" name="Group 34"/>
            <p:cNvGrpSpPr>
              <a:grpSpLocks/>
            </p:cNvGrpSpPr>
            <p:nvPr/>
          </p:nvGrpSpPr>
          <p:grpSpPr bwMode="auto">
            <a:xfrm>
              <a:off x="-976" y="-244"/>
              <a:ext cx="6418" cy="4564"/>
              <a:chOff x="-658" y="-108"/>
              <a:chExt cx="6418" cy="4564"/>
            </a:xfrm>
          </p:grpSpPr>
          <p:grpSp>
            <p:nvGrpSpPr>
              <p:cNvPr id="97293" name="Group 32"/>
              <p:cNvGrpSpPr>
                <a:grpSpLocks/>
              </p:cNvGrpSpPr>
              <p:nvPr/>
            </p:nvGrpSpPr>
            <p:grpSpPr bwMode="auto">
              <a:xfrm>
                <a:off x="-658" y="-108"/>
                <a:ext cx="6418" cy="4564"/>
                <a:chOff x="-567" y="255"/>
                <a:chExt cx="5942" cy="3716"/>
              </a:xfrm>
            </p:grpSpPr>
            <p:grpSp>
              <p:nvGrpSpPr>
                <p:cNvPr id="97295" name="Group 26"/>
                <p:cNvGrpSpPr>
                  <a:grpSpLocks/>
                </p:cNvGrpSpPr>
                <p:nvPr/>
              </p:nvGrpSpPr>
              <p:grpSpPr bwMode="auto">
                <a:xfrm>
                  <a:off x="-567" y="255"/>
                  <a:ext cx="5942" cy="3716"/>
                  <a:chOff x="-567" y="255"/>
                  <a:chExt cx="5942" cy="3716"/>
                </a:xfrm>
              </p:grpSpPr>
              <p:pic>
                <p:nvPicPr>
                  <p:cNvPr id="97298" name="Picture 18"/>
                  <p:cNvPicPr>
                    <a:picLocks noChangeAspect="1" noChangeArrowheads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-567" y="255"/>
                    <a:ext cx="5942" cy="3716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97299" name="AutoShape 20"/>
                  <p:cNvSpPr>
                    <a:spLocks/>
                  </p:cNvSpPr>
                  <p:nvPr/>
                </p:nvSpPr>
                <p:spPr bwMode="auto">
                  <a:xfrm>
                    <a:off x="5012" y="1071"/>
                    <a:ext cx="136" cy="1044"/>
                  </a:xfrm>
                  <a:prstGeom prst="rightBrace">
                    <a:avLst>
                      <a:gd name="adj1" fmla="val 63971"/>
                      <a:gd name="adj2" fmla="val 50000"/>
                    </a:avLst>
                  </a:prstGeom>
                  <a:noFill/>
                  <a:ln w="28575" cap="sq">
                    <a:solidFill>
                      <a:srgbClr val="008000"/>
                    </a:solidFill>
                    <a:round/>
                    <a:headEnd type="none" w="lg" len="lg"/>
                    <a:tailEnd type="none" w="lg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anose="00000400000000000000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anose="00000400000000000000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anose="00000400000000000000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anose="00000400000000000000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anose="00000400000000000000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anose="00000400000000000000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anose="00000400000000000000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anose="00000400000000000000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anose="00000400000000000000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  <p:sp>
                <p:nvSpPr>
                  <p:cNvPr id="97300" name="Line 2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787" y="1752"/>
                    <a:ext cx="408" cy="363"/>
                  </a:xfrm>
                  <a:prstGeom prst="line">
                    <a:avLst/>
                  </a:prstGeom>
                  <a:noFill/>
                  <a:ln w="28575">
                    <a:solidFill>
                      <a:srgbClr val="EF8257"/>
                    </a:solidFill>
                    <a:prstDash val="sysDot"/>
                    <a:round/>
                    <a:headEnd type="none" w="lg" len="lg"/>
                    <a:tailEnd type="none" w="lg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01" name="Arc 24"/>
                  <p:cNvSpPr>
                    <a:spLocks/>
                  </p:cNvSpPr>
                  <p:nvPr/>
                </p:nvSpPr>
                <p:spPr bwMode="auto">
                  <a:xfrm>
                    <a:off x="3969" y="1979"/>
                    <a:ext cx="45" cy="136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noFill/>
                  <a:ln w="38100" cap="sq" cmpd="dbl">
                    <a:solidFill>
                      <a:schemeClr val="tx1"/>
                    </a:solidFill>
                    <a:round/>
                    <a:headEnd type="none" w="lg" len="lg"/>
                    <a:tailEnd type="none" w="lg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02" name="Arc 25"/>
                  <p:cNvSpPr>
                    <a:spLocks/>
                  </p:cNvSpPr>
                  <p:nvPr/>
                </p:nvSpPr>
                <p:spPr bwMode="auto">
                  <a:xfrm>
                    <a:off x="4422" y="1616"/>
                    <a:ext cx="45" cy="136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0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noFill/>
                  <a:ln w="38100" cap="sq" cmpd="dbl">
                    <a:solidFill>
                      <a:schemeClr val="tx1"/>
                    </a:solidFill>
                    <a:round/>
                    <a:headEnd type="none" w="lg" len="lg"/>
                    <a:tailEnd type="none" w="lg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97296" name="AutoShape 27"/>
                <p:cNvSpPr>
                  <a:spLocks/>
                </p:cNvSpPr>
                <p:nvPr/>
              </p:nvSpPr>
              <p:spPr bwMode="auto">
                <a:xfrm rot="5400000">
                  <a:off x="3152" y="1888"/>
                  <a:ext cx="272" cy="1814"/>
                </a:xfrm>
                <a:prstGeom prst="rightBrace">
                  <a:avLst>
                    <a:gd name="adj1" fmla="val 55576"/>
                    <a:gd name="adj2" fmla="val 48620"/>
                  </a:avLst>
                </a:prstGeom>
                <a:noFill/>
                <a:ln w="28575" cap="sq">
                  <a:solidFill>
                    <a:schemeClr val="folHlink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ot="10800000" vert="eaVert"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3600">
                    <a:solidFill>
                      <a:schemeClr val="hlink"/>
                    </a:solidFill>
                  </a:endParaRPr>
                </a:p>
              </p:txBody>
            </p:sp>
            <p:sp>
              <p:nvSpPr>
                <p:cNvPr id="97297" name="AutoShape 28"/>
                <p:cNvSpPr>
                  <a:spLocks/>
                </p:cNvSpPr>
                <p:nvPr/>
              </p:nvSpPr>
              <p:spPr bwMode="auto">
                <a:xfrm rot="5400000">
                  <a:off x="4445" y="2409"/>
                  <a:ext cx="181" cy="681"/>
                </a:xfrm>
                <a:prstGeom prst="rightBrace">
                  <a:avLst>
                    <a:gd name="adj1" fmla="val 31354"/>
                    <a:gd name="adj2" fmla="val 50000"/>
                  </a:avLst>
                </a:prstGeom>
                <a:noFill/>
                <a:ln w="28575" cap="sq">
                  <a:solidFill>
                    <a:srgbClr val="800080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</p:grpSp>
          <p:sp>
            <p:nvSpPr>
              <p:cNvPr id="97294" name="Line 33"/>
              <p:cNvSpPr>
                <a:spLocks noChangeShapeType="1"/>
              </p:cNvSpPr>
              <p:nvPr/>
            </p:nvSpPr>
            <p:spPr bwMode="auto">
              <a:xfrm>
                <a:off x="2426" y="2205"/>
                <a:ext cx="680" cy="0"/>
              </a:xfrm>
              <a:prstGeom prst="line">
                <a:avLst/>
              </a:prstGeom>
              <a:noFill/>
              <a:ln w="28575" cap="sq">
                <a:solidFill>
                  <a:srgbClr val="EB35C8"/>
                </a:solidFill>
                <a:round/>
                <a:headEnd type="none" w="lg" len="lg"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7284" name="Group 50"/>
            <p:cNvGrpSpPr>
              <a:grpSpLocks/>
            </p:cNvGrpSpPr>
            <p:nvPr/>
          </p:nvGrpSpPr>
          <p:grpSpPr bwMode="auto">
            <a:xfrm>
              <a:off x="1927" y="1253"/>
              <a:ext cx="3584" cy="2107"/>
              <a:chOff x="1927" y="1253"/>
              <a:chExt cx="3584" cy="2107"/>
            </a:xfrm>
          </p:grpSpPr>
          <p:graphicFrame>
            <p:nvGraphicFramePr>
              <p:cNvPr id="97285" name="Object 35"/>
              <p:cNvGraphicFramePr>
                <a:graphicFrameLocks noChangeAspect="1"/>
              </p:cNvGraphicFramePr>
              <p:nvPr/>
            </p:nvGraphicFramePr>
            <p:xfrm>
              <a:off x="4468" y="1344"/>
              <a:ext cx="177" cy="24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9458" name="Equation" r:id="rId4" imgW="126725" imgH="177415" progId="Equation.3">
                      <p:embed/>
                    </p:oleObj>
                  </mc:Choice>
                  <mc:Fallback>
                    <p:oleObj name="Equation" r:id="rId4" imgW="126725" imgH="177415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468" y="1344"/>
                            <a:ext cx="177" cy="24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97286" name="Object 37"/>
              <p:cNvGraphicFramePr>
                <a:graphicFrameLocks noChangeAspect="1"/>
              </p:cNvGraphicFramePr>
              <p:nvPr/>
            </p:nvGraphicFramePr>
            <p:xfrm>
              <a:off x="3969" y="1752"/>
              <a:ext cx="177" cy="24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9459" name="Equation" r:id="rId6" imgW="126725" imgH="177415" progId="Equation.3">
                      <p:embed/>
                    </p:oleObj>
                  </mc:Choice>
                  <mc:Fallback>
                    <p:oleObj name="Equation" r:id="rId6" imgW="126725" imgH="177415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969" y="1752"/>
                            <a:ext cx="177" cy="24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97287" name="Object 40"/>
              <p:cNvGraphicFramePr>
                <a:graphicFrameLocks noChangeAspect="1"/>
              </p:cNvGraphicFramePr>
              <p:nvPr/>
            </p:nvGraphicFramePr>
            <p:xfrm>
              <a:off x="1927" y="1752"/>
              <a:ext cx="234" cy="28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9460" name="Equation" r:id="rId8" imgW="114201" imgH="139579" progId="Equation.3">
                      <p:embed/>
                    </p:oleObj>
                  </mc:Choice>
                  <mc:Fallback>
                    <p:oleObj name="Equation" r:id="rId8" imgW="114201" imgH="139579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927" y="1752"/>
                            <a:ext cx="234" cy="28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97288" name="Object 43"/>
              <p:cNvGraphicFramePr>
                <a:graphicFrameLocks noChangeAspect="1"/>
              </p:cNvGraphicFramePr>
              <p:nvPr/>
            </p:nvGraphicFramePr>
            <p:xfrm>
              <a:off x="4196" y="1675"/>
              <a:ext cx="265" cy="31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9461" name="Equation" r:id="rId10" imgW="215619" imgH="215619" progId="Equation.3">
                      <p:embed/>
                    </p:oleObj>
                  </mc:Choice>
                  <mc:Fallback>
                    <p:oleObj name="Equation" r:id="rId10" imgW="215619" imgH="215619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1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196" y="1675"/>
                            <a:ext cx="265" cy="31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97289" name="Object 46"/>
              <p:cNvGraphicFramePr>
                <a:graphicFrameLocks noChangeAspect="1"/>
              </p:cNvGraphicFramePr>
              <p:nvPr/>
            </p:nvGraphicFramePr>
            <p:xfrm>
              <a:off x="2447" y="2068"/>
              <a:ext cx="268" cy="37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9462" name="Equation" r:id="rId12" imgW="165028" imgH="228501" progId="Equation.3">
                      <p:embed/>
                    </p:oleObj>
                  </mc:Choice>
                  <mc:Fallback>
                    <p:oleObj name="Equation" r:id="rId12" imgW="165028" imgH="228501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3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447" y="2068"/>
                            <a:ext cx="268" cy="37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97290" name="Object 47"/>
              <p:cNvGraphicFramePr>
                <a:graphicFrameLocks noChangeAspect="1"/>
              </p:cNvGraphicFramePr>
              <p:nvPr/>
            </p:nvGraphicFramePr>
            <p:xfrm>
              <a:off x="3334" y="2931"/>
              <a:ext cx="215" cy="42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9463" name="Equation" r:id="rId14" imgW="88669" imgH="177338" progId="Equation.3">
                      <p:embed/>
                    </p:oleObj>
                  </mc:Choice>
                  <mc:Fallback>
                    <p:oleObj name="Equation" r:id="rId14" imgW="88669" imgH="177338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334" y="2931"/>
                            <a:ext cx="215" cy="429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97291" name="Object 48"/>
              <p:cNvGraphicFramePr>
                <a:graphicFrameLocks noChangeAspect="1"/>
              </p:cNvGraphicFramePr>
              <p:nvPr/>
            </p:nvGraphicFramePr>
            <p:xfrm>
              <a:off x="4468" y="3022"/>
              <a:ext cx="227" cy="28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9464" name="Equation" r:id="rId16" imgW="139579" imgH="164957" progId="Equation.3">
                      <p:embed/>
                    </p:oleObj>
                  </mc:Choice>
                  <mc:Fallback>
                    <p:oleObj name="Equation" r:id="rId16" imgW="139579" imgH="164957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468" y="3022"/>
                            <a:ext cx="227" cy="28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97292" name="Object 49"/>
              <p:cNvGraphicFramePr>
                <a:graphicFrameLocks noChangeAspect="1"/>
              </p:cNvGraphicFramePr>
              <p:nvPr/>
            </p:nvGraphicFramePr>
            <p:xfrm>
              <a:off x="5239" y="1253"/>
              <a:ext cx="272" cy="27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9465" name="Equation" r:id="rId18" imgW="164885" imgH="164885" progId="Equation.3">
                      <p:embed/>
                    </p:oleObj>
                  </mc:Choice>
                  <mc:Fallback>
                    <p:oleObj name="Equation" r:id="rId18" imgW="164885" imgH="164885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239" y="1253"/>
                            <a:ext cx="272" cy="27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</p:spTree>
    <p:extLst>
      <p:ext uri="{BB962C8B-B14F-4D97-AF65-F5344CB8AC3E}">
        <p14:creationId xmlns:p14="http://schemas.microsoft.com/office/powerpoint/2010/main" val="415748126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628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9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altLang="en-US" smtClean="0"/>
              <a:t>حل تمرين 5</a:t>
            </a:r>
            <a:endParaRPr lang="en-US" altLang="en-US" smtClean="0"/>
          </a:p>
        </p:txBody>
      </p:sp>
      <p:graphicFrame>
        <p:nvGraphicFramePr>
          <p:cNvPr id="629764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2351089" y="1557339"/>
          <a:ext cx="1512887" cy="903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2" name="Equation" r:id="rId3" imgW="469696" imgH="393529" progId="Equation.3">
                  <p:embed/>
                </p:oleObj>
              </mc:Choice>
              <mc:Fallback>
                <p:oleObj name="Equation" r:id="rId3" imgW="469696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1089" y="1557339"/>
                        <a:ext cx="1512887" cy="903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9766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2208213" y="3500438"/>
          <a:ext cx="5040312" cy="2182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3" name="Equation" r:id="rId5" imgW="1993900" imgH="863600" progId="Equation.3">
                  <p:embed/>
                </p:oleObj>
              </mc:Choice>
              <mc:Fallback>
                <p:oleObj name="Equation" r:id="rId5" imgW="1993900" imgH="863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8213" y="3500438"/>
                        <a:ext cx="5040312" cy="2182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9770" name="Rectangle 10"/>
          <p:cNvSpPr>
            <a:spLocks noChangeArrowheads="1"/>
          </p:cNvSpPr>
          <p:nvPr/>
        </p:nvSpPr>
        <p:spPr bwMode="auto">
          <a:xfrm>
            <a:off x="8543926" y="1628775"/>
            <a:ext cx="73609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9pPr>
          </a:lstStyle>
          <a:p>
            <a:pPr algn="l" rtl="0">
              <a:spcBef>
                <a:spcPct val="0"/>
              </a:spcBef>
              <a:buClrTx/>
              <a:buFontTx/>
              <a:buNone/>
            </a:pPr>
            <a:r>
              <a:rPr lang="fa-IR" altLang="en-US"/>
              <a:t>الف)</a:t>
            </a:r>
            <a:endParaRPr lang="en-US" altLang="en-US"/>
          </a:p>
        </p:txBody>
      </p:sp>
      <p:sp>
        <p:nvSpPr>
          <p:cNvPr id="629771" name="Rectangle 11"/>
          <p:cNvSpPr>
            <a:spLocks noChangeArrowheads="1"/>
          </p:cNvSpPr>
          <p:nvPr/>
        </p:nvSpPr>
        <p:spPr bwMode="auto">
          <a:xfrm>
            <a:off x="8543925" y="4365625"/>
            <a:ext cx="5613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9pPr>
          </a:lstStyle>
          <a:p>
            <a:pPr algn="l" rtl="0">
              <a:spcBef>
                <a:spcPct val="0"/>
              </a:spcBef>
              <a:buClrTx/>
              <a:buFontTx/>
              <a:buNone/>
            </a:pPr>
            <a:r>
              <a:rPr lang="fa-IR" altLang="en-US"/>
              <a:t>ب)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647953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297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297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297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29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297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29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297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297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297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29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1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2976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2976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297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297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297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297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29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8" dur="1000"/>
                                        <p:tgtEl>
                                          <p:spTgt spid="629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9762" grpId="0"/>
      <p:bldP spid="629770" grpId="0"/>
      <p:bldP spid="62977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289" y="692150"/>
            <a:ext cx="8078787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هدف این فصل</a:t>
            </a:r>
            <a:endParaRPr lang="en-US" altLang="en-US" smtClean="0"/>
          </a:p>
        </p:txBody>
      </p:sp>
      <p:sp>
        <p:nvSpPr>
          <p:cNvPr id="545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8213" y="2133600"/>
            <a:ext cx="7772400" cy="1917700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fa-IR" altLang="en-US" smtClean="0"/>
              <a:t>الف)محاسبۀ میدانهای ناشی از توزیعهای بار معین</a:t>
            </a:r>
          </a:p>
          <a:p>
            <a:pPr algn="just" eaLnBrk="1" hangingPunct="1">
              <a:buFontTx/>
              <a:buNone/>
            </a:pPr>
            <a:r>
              <a:rPr lang="fa-IR" altLang="en-US" smtClean="0"/>
              <a:t>ب) محاسبۀ نیروهای وارد از طرف میدانهای معین بر بارهای واقع در آن میدان.</a:t>
            </a:r>
          </a:p>
        </p:txBody>
      </p:sp>
      <p:sp>
        <p:nvSpPr>
          <p:cNvPr id="545796" name="Rectangle 4"/>
          <p:cNvSpPr>
            <a:spLocks noChangeArrowheads="1"/>
          </p:cNvSpPr>
          <p:nvPr/>
        </p:nvSpPr>
        <p:spPr bwMode="auto">
          <a:xfrm>
            <a:off x="2279650" y="4292601"/>
            <a:ext cx="77978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miter lim="800000"/>
                <a:headEnd type="none" w="sm" len="sm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9pPr>
          </a:lstStyle>
          <a:p>
            <a:pPr algn="just" eaLnBrk="1" hangingPunct="1">
              <a:buFontTx/>
              <a:buNone/>
            </a:pPr>
            <a:r>
              <a:rPr lang="fa-IR" altLang="en-US">
                <a:solidFill>
                  <a:srgbClr val="DD19A5"/>
                </a:solidFill>
              </a:rPr>
              <a:t>توجه:</a:t>
            </a:r>
            <a:r>
              <a:rPr lang="fa-IR" altLang="en-US"/>
              <a:t> </a:t>
            </a:r>
            <a:r>
              <a:rPr lang="fa-IR" altLang="en-US">
                <a:solidFill>
                  <a:srgbClr val="007A00"/>
                </a:solidFill>
              </a:rPr>
              <a:t>در این فصل میدانهای الکتریکی مربوط به بارهایی را بررسی   می کنیم که نسبت به یک چارچوب مرجع در حال سکونند.</a:t>
            </a:r>
            <a:endParaRPr lang="en-US" altLang="en-US">
              <a:solidFill>
                <a:srgbClr val="007A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58295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457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457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45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45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45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45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45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45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45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45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45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45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8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457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457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457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457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5794" grpId="0"/>
      <p:bldP spid="545795" grpId="0" build="p"/>
      <p:bldP spid="54579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0798" name="Rectangle 14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eaLnBrk="1" hangingPunct="1"/>
            <a:r>
              <a:rPr lang="fa-IR" altLang="en-US" smtClean="0"/>
              <a:t>ادامۀ حل تمرين 5</a:t>
            </a:r>
            <a:endParaRPr lang="en-US" altLang="en-US" smtClean="0"/>
          </a:p>
        </p:txBody>
      </p:sp>
      <p:graphicFrame>
        <p:nvGraphicFramePr>
          <p:cNvPr id="630788" name="Object 4"/>
          <p:cNvGraphicFramePr>
            <a:graphicFrameLocks noChangeAspect="1"/>
          </p:cNvGraphicFramePr>
          <p:nvPr>
            <p:ph sz="quarter" idx="1"/>
          </p:nvPr>
        </p:nvGraphicFramePr>
        <p:xfrm>
          <a:off x="2351089" y="2484439"/>
          <a:ext cx="2160587" cy="1171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6" name="Equation" r:id="rId3" imgW="711200" imgH="457200" progId="Equation.3">
                  <p:embed/>
                </p:oleObj>
              </mc:Choice>
              <mc:Fallback>
                <p:oleObj name="Equation" r:id="rId3" imgW="7112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1089" y="2484439"/>
                        <a:ext cx="2160587" cy="1171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0791" name="Object 7"/>
          <p:cNvGraphicFramePr>
            <a:graphicFrameLocks noChangeAspect="1"/>
          </p:cNvGraphicFramePr>
          <p:nvPr>
            <p:ph sz="quarter" idx="2"/>
          </p:nvPr>
        </p:nvGraphicFramePr>
        <p:xfrm>
          <a:off x="4778376" y="2492375"/>
          <a:ext cx="874713" cy="122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7" name="Equation" r:id="rId5" imgW="317225" imgH="444114" progId="Equation.3">
                  <p:embed/>
                </p:oleObj>
              </mc:Choice>
              <mc:Fallback>
                <p:oleObj name="Equation" r:id="rId5" imgW="317225" imgH="44411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8376" y="2492375"/>
                        <a:ext cx="874713" cy="1225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0794" name="Object 10"/>
          <p:cNvGraphicFramePr>
            <a:graphicFrameLocks noChangeAspect="1"/>
          </p:cNvGraphicFramePr>
          <p:nvPr>
            <p:ph sz="quarter" idx="3"/>
          </p:nvPr>
        </p:nvGraphicFramePr>
        <p:xfrm>
          <a:off x="6092826" y="2565401"/>
          <a:ext cx="1228725" cy="122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8" name="Equation" r:id="rId7" imgW="482391" imgH="482391" progId="Equation.3">
                  <p:embed/>
                </p:oleObj>
              </mc:Choice>
              <mc:Fallback>
                <p:oleObj name="Equation" r:id="rId7" imgW="482391" imgH="48239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2826" y="2565401"/>
                        <a:ext cx="1228725" cy="1228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0797" name="Object 13"/>
          <p:cNvGraphicFramePr>
            <a:graphicFrameLocks noChangeAspect="1"/>
          </p:cNvGraphicFramePr>
          <p:nvPr>
            <p:ph sz="quarter" idx="4"/>
          </p:nvPr>
        </p:nvGraphicFramePr>
        <p:xfrm>
          <a:off x="5519738" y="5084764"/>
          <a:ext cx="3529012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9" name="Equation" r:id="rId9" imgW="1205977" imgH="215806" progId="Equation.3">
                  <p:embed/>
                </p:oleObj>
              </mc:Choice>
              <mc:Fallback>
                <p:oleObj name="Equation" r:id="rId9" imgW="1205977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9738" y="5084764"/>
                        <a:ext cx="3529012" cy="657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0800" name="Object 16"/>
          <p:cNvGraphicFramePr>
            <a:graphicFrameLocks noChangeAspect="1"/>
          </p:cNvGraphicFramePr>
          <p:nvPr/>
        </p:nvGraphicFramePr>
        <p:xfrm>
          <a:off x="2279650" y="4868863"/>
          <a:ext cx="3024188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0" name="Equation" r:id="rId11" imgW="952087" imgH="393529" progId="Equation.3">
                  <p:embed/>
                </p:oleObj>
              </mc:Choice>
              <mc:Fallback>
                <p:oleObj name="Equation" r:id="rId11" imgW="952087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9650" y="4868863"/>
                        <a:ext cx="3024188" cy="1028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0801" name="Rectangle 17"/>
          <p:cNvSpPr>
            <a:spLocks noChangeArrowheads="1"/>
          </p:cNvSpPr>
          <p:nvPr/>
        </p:nvSpPr>
        <p:spPr bwMode="auto">
          <a:xfrm>
            <a:off x="9191625" y="1989138"/>
            <a:ext cx="50687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9pPr>
          </a:lstStyle>
          <a:p>
            <a:pPr algn="l" rtl="0">
              <a:spcBef>
                <a:spcPct val="0"/>
              </a:spcBef>
              <a:buClrTx/>
              <a:buFontTx/>
              <a:buNone/>
            </a:pPr>
            <a:r>
              <a:rPr lang="fa-IR" altLang="en-US"/>
              <a:t>ج)</a:t>
            </a:r>
            <a:endParaRPr lang="en-US" altLang="en-US"/>
          </a:p>
        </p:txBody>
      </p:sp>
      <p:sp>
        <p:nvSpPr>
          <p:cNvPr id="630802" name="Rectangle 18"/>
          <p:cNvSpPr>
            <a:spLocks noChangeArrowheads="1"/>
          </p:cNvSpPr>
          <p:nvPr/>
        </p:nvSpPr>
        <p:spPr bwMode="auto">
          <a:xfrm>
            <a:off x="9336088" y="4437063"/>
            <a:ext cx="42672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9pPr>
          </a:lstStyle>
          <a:p>
            <a:pPr algn="l" rtl="0">
              <a:spcBef>
                <a:spcPct val="0"/>
              </a:spcBef>
              <a:buClrTx/>
              <a:buFontTx/>
              <a:buNone/>
            </a:pPr>
            <a:r>
              <a:rPr lang="fa-IR" altLang="en-US"/>
              <a:t>د)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872584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307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307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307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307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307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307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308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308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308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30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1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7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3078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3078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307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307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307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307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30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307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307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307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30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308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308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308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30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2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308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308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308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308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7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3079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3079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307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0798" grpId="0"/>
      <p:bldP spid="630801" grpId="0"/>
      <p:bldP spid="63080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8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836613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تمرين 6</a:t>
            </a:r>
            <a:endParaRPr lang="en-US" altLang="en-US" smtClean="0"/>
          </a:p>
        </p:txBody>
      </p:sp>
      <p:sp>
        <p:nvSpPr>
          <p:cNvPr id="63181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08213" y="2205038"/>
            <a:ext cx="7772400" cy="1485900"/>
          </a:xfrm>
        </p:spPr>
        <p:txBody>
          <a:bodyPr/>
          <a:lstStyle/>
          <a:p>
            <a:pPr marL="0" indent="0" algn="just">
              <a:buNone/>
            </a:pPr>
            <a:r>
              <a:rPr lang="fa-IR" altLang="en-US" smtClean="0"/>
              <a:t>يك حلقۀ باردار به شعاع </a:t>
            </a:r>
            <a:r>
              <a:rPr lang="en-US" altLang="en-US" smtClean="0">
                <a:solidFill>
                  <a:srgbClr val="000000"/>
                </a:solidFill>
                <a:cs typeface="Times New Roman" panose="02020603050405020304" pitchFamily="18" charset="0"/>
              </a:rPr>
              <a:t>a</a:t>
            </a:r>
            <a:r>
              <a:rPr lang="fa-IR" altLang="en-US" smtClean="0"/>
              <a:t> داريم كه مقدار بار آن </a:t>
            </a:r>
            <a:r>
              <a:rPr lang="en-US" altLang="en-US" smtClean="0">
                <a:solidFill>
                  <a:srgbClr val="000000"/>
                </a:solidFill>
                <a:cs typeface="Times New Roman" panose="02020603050405020304" pitchFamily="18" charset="0"/>
              </a:rPr>
              <a:t>q</a:t>
            </a:r>
            <a:r>
              <a:rPr lang="fa-IR" altLang="en-US" smtClean="0"/>
              <a:t> است. شدت ميدان در نقطه‌اي به فاصلۀ </a:t>
            </a:r>
            <a:r>
              <a:rPr lang="en-US" altLang="en-US" smtClean="0">
                <a:solidFill>
                  <a:srgbClr val="000000"/>
                </a:solidFill>
                <a:cs typeface="Times New Roman" panose="02020603050405020304" pitchFamily="18" charset="0"/>
              </a:rPr>
              <a:t>x</a:t>
            </a:r>
            <a:r>
              <a:rPr lang="fa-IR" altLang="en-US" smtClean="0"/>
              <a:t> از محور آن چقدر است؟</a:t>
            </a:r>
            <a:endParaRPr lang="en-US" altLang="en-US" smtClean="0"/>
          </a:p>
        </p:txBody>
      </p:sp>
      <p:grpSp>
        <p:nvGrpSpPr>
          <p:cNvPr id="631845" name="Group 37"/>
          <p:cNvGrpSpPr>
            <a:grpSpLocks/>
          </p:cNvGrpSpPr>
          <p:nvPr/>
        </p:nvGrpSpPr>
        <p:grpSpPr bwMode="auto">
          <a:xfrm>
            <a:off x="2566988" y="3860800"/>
            <a:ext cx="3600450" cy="1657350"/>
            <a:chOff x="748" y="2205"/>
            <a:chExt cx="2223" cy="1044"/>
          </a:xfrm>
        </p:grpSpPr>
        <p:grpSp>
          <p:nvGrpSpPr>
            <p:cNvPr id="100357" name="Group 31"/>
            <p:cNvGrpSpPr>
              <a:grpSpLocks/>
            </p:cNvGrpSpPr>
            <p:nvPr/>
          </p:nvGrpSpPr>
          <p:grpSpPr bwMode="auto">
            <a:xfrm>
              <a:off x="748" y="2205"/>
              <a:ext cx="2223" cy="1044"/>
              <a:chOff x="748" y="2205"/>
              <a:chExt cx="2223" cy="1044"/>
            </a:xfrm>
          </p:grpSpPr>
          <p:sp>
            <p:nvSpPr>
              <p:cNvPr id="100360" name="Oval 27"/>
              <p:cNvSpPr>
                <a:spLocks noChangeArrowheads="1"/>
              </p:cNvSpPr>
              <p:nvPr/>
            </p:nvSpPr>
            <p:spPr bwMode="auto">
              <a:xfrm>
                <a:off x="748" y="2205"/>
                <a:ext cx="544" cy="1044"/>
              </a:xfrm>
              <a:prstGeom prst="ellipse">
                <a:avLst/>
              </a:prstGeom>
              <a:solidFill>
                <a:schemeClr val="bg1"/>
              </a:solidFill>
              <a:ln w="28575" cap="sq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100361" name="Line 29"/>
              <p:cNvSpPr>
                <a:spLocks noChangeShapeType="1"/>
              </p:cNvSpPr>
              <p:nvPr/>
            </p:nvSpPr>
            <p:spPr bwMode="auto">
              <a:xfrm flipV="1">
                <a:off x="1020" y="2296"/>
                <a:ext cx="136" cy="454"/>
              </a:xfrm>
              <a:prstGeom prst="line">
                <a:avLst/>
              </a:prstGeom>
              <a:noFill/>
              <a:ln w="28575" cap="sq">
                <a:solidFill>
                  <a:srgbClr val="EB35C8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362" name="Line 28"/>
              <p:cNvSpPr>
                <a:spLocks noChangeShapeType="1"/>
              </p:cNvSpPr>
              <p:nvPr/>
            </p:nvSpPr>
            <p:spPr bwMode="auto">
              <a:xfrm>
                <a:off x="1020" y="2750"/>
                <a:ext cx="1951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prstDash val="sysDot"/>
                <a:round/>
                <a:headEnd type="oval" w="med" len="med"/>
                <a:tailEnd type="oval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0358" name="Rectangle 35"/>
            <p:cNvSpPr>
              <a:spLocks noChangeArrowheads="1"/>
            </p:cNvSpPr>
            <p:nvPr/>
          </p:nvSpPr>
          <p:spPr bwMode="auto">
            <a:xfrm>
              <a:off x="884" y="2341"/>
              <a:ext cx="24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100359" name="Rectangle 36"/>
            <p:cNvSpPr>
              <a:spLocks noChangeArrowheads="1"/>
            </p:cNvSpPr>
            <p:nvPr/>
          </p:nvSpPr>
          <p:spPr bwMode="auto">
            <a:xfrm>
              <a:off x="1927" y="2704"/>
              <a:ext cx="26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x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420064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318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318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318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318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318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318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5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6318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00D600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6318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6318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3348"/>
                            </p:stCondLst>
                            <p:childTnLst>
                              <p:par>
                                <p:cTn id="2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318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318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318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31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1810" grpId="0"/>
      <p:bldP spid="63181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834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eaLnBrk="1" hangingPunct="1"/>
            <a:r>
              <a:rPr lang="fa-IR" altLang="en-US" smtClean="0"/>
              <a:t>حل تمرين 6</a:t>
            </a:r>
            <a:endParaRPr lang="en-US" altLang="en-US" smtClean="0"/>
          </a:p>
        </p:txBody>
      </p:sp>
      <p:grpSp>
        <p:nvGrpSpPr>
          <p:cNvPr id="632915" name="Group 83"/>
          <p:cNvGrpSpPr>
            <a:grpSpLocks/>
          </p:cNvGrpSpPr>
          <p:nvPr/>
        </p:nvGrpSpPr>
        <p:grpSpPr bwMode="auto">
          <a:xfrm>
            <a:off x="2135189" y="476250"/>
            <a:ext cx="4867275" cy="2305050"/>
            <a:chOff x="703" y="2340"/>
            <a:chExt cx="3066" cy="1452"/>
          </a:xfrm>
        </p:grpSpPr>
        <p:grpSp>
          <p:nvGrpSpPr>
            <p:cNvPr id="101388" name="Group 81"/>
            <p:cNvGrpSpPr>
              <a:grpSpLocks/>
            </p:cNvGrpSpPr>
            <p:nvPr/>
          </p:nvGrpSpPr>
          <p:grpSpPr bwMode="auto">
            <a:xfrm>
              <a:off x="703" y="2340"/>
              <a:ext cx="2903" cy="1452"/>
              <a:chOff x="703" y="2340"/>
              <a:chExt cx="2903" cy="1452"/>
            </a:xfrm>
          </p:grpSpPr>
          <p:grpSp>
            <p:nvGrpSpPr>
              <p:cNvPr id="101390" name="Group 70"/>
              <p:cNvGrpSpPr>
                <a:grpSpLocks/>
              </p:cNvGrpSpPr>
              <p:nvPr/>
            </p:nvGrpSpPr>
            <p:grpSpPr bwMode="auto">
              <a:xfrm>
                <a:off x="703" y="2568"/>
                <a:ext cx="2903" cy="1224"/>
                <a:chOff x="-567" y="0"/>
                <a:chExt cx="5760" cy="4473"/>
              </a:xfrm>
            </p:grpSpPr>
            <p:sp>
              <p:nvSpPr>
                <p:cNvPr id="101397" name="Line 69"/>
                <p:cNvSpPr>
                  <a:spLocks noChangeShapeType="1"/>
                </p:cNvSpPr>
                <p:nvPr/>
              </p:nvSpPr>
              <p:spPr bwMode="auto">
                <a:xfrm>
                  <a:off x="-159" y="2341"/>
                  <a:ext cx="5352" cy="0"/>
                </a:xfrm>
                <a:prstGeom prst="line">
                  <a:avLst/>
                </a:prstGeom>
                <a:noFill/>
                <a:ln w="19050" cap="rnd">
                  <a:solidFill>
                    <a:srgbClr val="00D600"/>
                  </a:solidFill>
                  <a:prstDash val="sysDot"/>
                  <a:round/>
                  <a:headEnd type="none" w="lg" len="lg"/>
                  <a:tailEnd type="stealth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01398" name="Group 64"/>
                <p:cNvGrpSpPr>
                  <a:grpSpLocks/>
                </p:cNvGrpSpPr>
                <p:nvPr/>
              </p:nvGrpSpPr>
              <p:grpSpPr bwMode="auto">
                <a:xfrm>
                  <a:off x="-567" y="0"/>
                  <a:ext cx="4853" cy="4473"/>
                  <a:chOff x="-794" y="0"/>
                  <a:chExt cx="6804" cy="5199"/>
                </a:xfrm>
              </p:grpSpPr>
              <p:grpSp>
                <p:nvGrpSpPr>
                  <p:cNvPr id="101399" name="Group 63"/>
                  <p:cNvGrpSpPr>
                    <a:grpSpLocks/>
                  </p:cNvGrpSpPr>
                  <p:nvPr/>
                </p:nvGrpSpPr>
                <p:grpSpPr bwMode="auto">
                  <a:xfrm>
                    <a:off x="-794" y="0"/>
                    <a:ext cx="6804" cy="5199"/>
                    <a:chOff x="-794" y="0"/>
                    <a:chExt cx="6804" cy="5199"/>
                  </a:xfrm>
                </p:grpSpPr>
                <p:grpSp>
                  <p:nvGrpSpPr>
                    <p:cNvPr id="101401" name="Group 5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-794" y="0"/>
                      <a:ext cx="6804" cy="5199"/>
                      <a:chOff x="-794" y="663"/>
                      <a:chExt cx="6441" cy="2767"/>
                    </a:xfrm>
                  </p:grpSpPr>
                  <p:grpSp>
                    <p:nvGrpSpPr>
                      <p:cNvPr id="101403" name="Group 56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-794" y="663"/>
                        <a:ext cx="6441" cy="2767"/>
                        <a:chOff x="-1112" y="618"/>
                        <a:chExt cx="6441" cy="2767"/>
                      </a:xfrm>
                    </p:grpSpPr>
                    <p:grpSp>
                      <p:nvGrpSpPr>
                        <p:cNvPr id="101405" name="Group 53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-1112" y="618"/>
                          <a:ext cx="4718" cy="2767"/>
                          <a:chOff x="-2518" y="-153"/>
                          <a:chExt cx="7666" cy="4173"/>
                        </a:xfrm>
                      </p:grpSpPr>
                      <p:sp>
                        <p:nvSpPr>
                          <p:cNvPr id="101407" name="Oval 4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-2518" y="-153"/>
                            <a:ext cx="1876" cy="4173"/>
                          </a:xfrm>
                          <a:prstGeom prst="ellipse">
                            <a:avLst/>
                          </a:prstGeom>
                          <a:solidFill>
                            <a:schemeClr val="bg1"/>
                          </a:solidFill>
                          <a:ln w="28575" cap="sq">
                            <a:solidFill>
                              <a:schemeClr val="tx2"/>
                            </a:solidFill>
                            <a:round/>
                            <a:headEnd type="none" w="lg" len="lg"/>
                            <a:tailEnd type="none" w="lg" len="lg"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algn="r" rtl="1">
                              <a:spcBef>
                                <a:spcPct val="20000"/>
                              </a:spcBef>
                              <a:buClr>
                                <a:schemeClr val="accent1"/>
                              </a:buClr>
                              <a:buChar char="•"/>
                              <a:defRPr sz="2800">
                                <a:solidFill>
                                  <a:schemeClr val="tx1"/>
                                </a:solidFill>
                                <a:latin typeface="Times New Roman" panose="02020603050405020304" pitchFamily="18" charset="0"/>
                                <a:cs typeface="B Nazanin" panose="00000400000000000000" pitchFamily="2" charset="-78"/>
                              </a:defRPr>
                            </a:lvl1pPr>
                            <a:lvl2pPr marL="742950" indent="-285750" algn="r" rtl="1">
                              <a:spcBef>
                                <a:spcPct val="20000"/>
                              </a:spcBef>
                              <a:buClr>
                                <a:schemeClr val="hlink"/>
                              </a:buClr>
                              <a:buChar char="–"/>
                              <a:defRPr sz="2400">
                                <a:solidFill>
                                  <a:schemeClr val="tx1"/>
                                </a:solidFill>
                                <a:latin typeface="Times New Roman" panose="02020603050405020304" pitchFamily="18" charset="0"/>
                                <a:cs typeface="B Nazanin" panose="00000400000000000000" pitchFamily="2" charset="-78"/>
                              </a:defRPr>
                            </a:lvl2pPr>
                            <a:lvl3pPr marL="1143000" indent="-228600" algn="r" rtl="1">
                              <a:spcBef>
                                <a:spcPct val="20000"/>
                              </a:spcBef>
                              <a:buClr>
                                <a:schemeClr val="accent1"/>
                              </a:buClr>
                              <a:buChar char="•"/>
                              <a:defRPr sz="2000">
                                <a:solidFill>
                                  <a:schemeClr val="tx1"/>
                                </a:solidFill>
                                <a:latin typeface="Times New Roman" panose="02020603050405020304" pitchFamily="18" charset="0"/>
                                <a:cs typeface="B Nazanin" panose="00000400000000000000" pitchFamily="2" charset="-78"/>
                              </a:defRPr>
                            </a:lvl3pPr>
                            <a:lvl4pPr marL="1600200" indent="-228600" algn="r" rtl="1">
                              <a:spcBef>
                                <a:spcPct val="20000"/>
                              </a:spcBef>
                              <a:buClr>
                                <a:schemeClr val="folHlink"/>
                              </a:buClr>
                              <a:buChar char="–"/>
                              <a:defRPr>
                                <a:solidFill>
                                  <a:schemeClr val="tx1"/>
                                </a:solidFill>
                                <a:latin typeface="Times New Roman" panose="02020603050405020304" pitchFamily="18" charset="0"/>
                                <a:cs typeface="B Nazanin" panose="00000400000000000000" pitchFamily="2" charset="-78"/>
                              </a:defRPr>
                            </a:lvl4pPr>
                            <a:lvl5pPr marL="2057400" indent="-228600" algn="r" rtl="1">
                              <a:spcBef>
                                <a:spcPct val="20000"/>
                              </a:spcBef>
                              <a:buClr>
                                <a:schemeClr val="accent1"/>
                              </a:buClr>
                              <a:buChar char="»"/>
                              <a:defRPr>
                                <a:solidFill>
                                  <a:schemeClr val="tx1"/>
                                </a:solidFill>
                                <a:latin typeface="Times New Roman" panose="02020603050405020304" pitchFamily="18" charset="0"/>
                                <a:cs typeface="B Nazanin" panose="00000400000000000000" pitchFamily="2" charset="-78"/>
                              </a:defRPr>
                            </a:lvl5pPr>
                            <a:lvl6pPr marL="2514600" indent="-228600" algn="r" rtl="1" eaLnBrk="0" fontAlgn="base" hangingPunct="0">
                              <a:spcBef>
                                <a:spcPct val="20000"/>
                              </a:spcBef>
                              <a:spcAft>
                                <a:spcPct val="0"/>
                              </a:spcAft>
                              <a:buClr>
                                <a:schemeClr val="accent1"/>
                              </a:buClr>
                              <a:buChar char="»"/>
                              <a:defRPr>
                                <a:solidFill>
                                  <a:schemeClr val="tx1"/>
                                </a:solidFill>
                                <a:latin typeface="Times New Roman" panose="02020603050405020304" pitchFamily="18" charset="0"/>
                                <a:cs typeface="B Nazanin" panose="00000400000000000000" pitchFamily="2" charset="-78"/>
                              </a:defRPr>
                            </a:lvl6pPr>
                            <a:lvl7pPr marL="2971800" indent="-228600" algn="r" rtl="1" eaLnBrk="0" fontAlgn="base" hangingPunct="0">
                              <a:spcBef>
                                <a:spcPct val="20000"/>
                              </a:spcBef>
                              <a:spcAft>
                                <a:spcPct val="0"/>
                              </a:spcAft>
                              <a:buClr>
                                <a:schemeClr val="accent1"/>
                              </a:buClr>
                              <a:buChar char="»"/>
                              <a:defRPr>
                                <a:solidFill>
                                  <a:schemeClr val="tx1"/>
                                </a:solidFill>
                                <a:latin typeface="Times New Roman" panose="02020603050405020304" pitchFamily="18" charset="0"/>
                                <a:cs typeface="B Nazanin" panose="00000400000000000000" pitchFamily="2" charset="-78"/>
                              </a:defRPr>
                            </a:lvl7pPr>
                            <a:lvl8pPr marL="3429000" indent="-228600" algn="r" rtl="1" eaLnBrk="0" fontAlgn="base" hangingPunct="0">
                              <a:spcBef>
                                <a:spcPct val="20000"/>
                              </a:spcBef>
                              <a:spcAft>
                                <a:spcPct val="0"/>
                              </a:spcAft>
                              <a:buClr>
                                <a:schemeClr val="accent1"/>
                              </a:buClr>
                              <a:buChar char="»"/>
                              <a:defRPr>
                                <a:solidFill>
                                  <a:schemeClr val="tx1"/>
                                </a:solidFill>
                                <a:latin typeface="Times New Roman" panose="02020603050405020304" pitchFamily="18" charset="0"/>
                                <a:cs typeface="B Nazanin" panose="00000400000000000000" pitchFamily="2" charset="-78"/>
                              </a:defRPr>
                            </a:lvl8pPr>
                            <a:lvl9pPr marL="3886200" indent="-228600" algn="r" rtl="1" eaLnBrk="0" fontAlgn="base" hangingPunct="0">
                              <a:spcBef>
                                <a:spcPct val="20000"/>
                              </a:spcBef>
                              <a:spcAft>
                                <a:spcPct val="0"/>
                              </a:spcAft>
                              <a:buClr>
                                <a:schemeClr val="accent1"/>
                              </a:buClr>
                              <a:buChar char="»"/>
                              <a:defRPr>
                                <a:solidFill>
                                  <a:schemeClr val="tx1"/>
                                </a:solidFill>
                                <a:latin typeface="Times New Roman" panose="02020603050405020304" pitchFamily="18" charset="0"/>
                                <a:cs typeface="B Nazanin" panose="00000400000000000000" pitchFamily="2" charset="-78"/>
                              </a:defRPr>
                            </a:lvl9pPr>
                          </a:lstStyle>
                          <a:p>
                            <a:pPr algn="ctr" rtl="0">
                              <a:spcBef>
                                <a:spcPct val="0"/>
                              </a:spcBef>
                              <a:buClrTx/>
                              <a:buFontTx/>
                              <a:buNone/>
                            </a:pPr>
                            <a:endParaRPr lang="fa-IR" altLang="fa-IR"/>
                          </a:p>
                        </p:txBody>
                      </p:sp>
                      <p:sp>
                        <p:nvSpPr>
                          <p:cNvPr id="101408" name="Line 49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 flipV="1">
                            <a:off x="-1580" y="210"/>
                            <a:ext cx="514" cy="1815"/>
                          </a:xfrm>
                          <a:prstGeom prst="line">
                            <a:avLst/>
                          </a:prstGeom>
                          <a:noFill/>
                          <a:ln w="28575" cap="sq">
                            <a:solidFill>
                              <a:srgbClr val="EB35C8"/>
                            </a:solidFill>
                            <a:round/>
                            <a:headEnd type="none" w="lg" len="lg"/>
                            <a:tailEnd type="none" w="lg" len="lg"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01409" name="Line 50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-1580" y="2025"/>
                            <a:ext cx="6728" cy="0"/>
                          </a:xfrm>
                          <a:prstGeom prst="line">
                            <a:avLst/>
                          </a:prstGeom>
                          <a:noFill/>
                          <a:ln w="28575">
                            <a:solidFill>
                              <a:srgbClr val="000000"/>
                            </a:solidFill>
                            <a:prstDash val="sysDot"/>
                            <a:round/>
                            <a:headEnd type="oval" w="med" len="med"/>
                            <a:tailEnd type="oval" w="med" len="med"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sp>
                      <p:nvSpPr>
                        <p:cNvPr id="101406" name="Line 5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-204" y="845"/>
                          <a:ext cx="5533" cy="1769"/>
                        </a:xfrm>
                        <a:prstGeom prst="line">
                          <a:avLst/>
                        </a:prstGeom>
                        <a:noFill/>
                        <a:ln w="28575" cap="sq">
                          <a:solidFill>
                            <a:schemeClr val="accent1"/>
                          </a:solidFill>
                          <a:round/>
                          <a:headEnd type="none" w="lg" len="lg"/>
                          <a:tailEnd type="stealth" w="lg" len="lg"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en-US"/>
                        </a:p>
                      </p:txBody>
                    </p:sp>
                  </p:grpSp>
                  <p:sp>
                    <p:nvSpPr>
                      <p:cNvPr id="101404" name="Line 5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-204" y="2115"/>
                        <a:ext cx="5851" cy="0"/>
                      </a:xfrm>
                      <a:prstGeom prst="line">
                        <a:avLst/>
                      </a:prstGeom>
                      <a:noFill/>
                      <a:ln w="28575" cap="sq">
                        <a:solidFill>
                          <a:srgbClr val="9900CC"/>
                        </a:solidFill>
                        <a:round/>
                        <a:headEnd type="none" w="lg" len="lg"/>
                        <a:tailEnd type="stealth" w="lg" len="lg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101402" name="Arc 61"/>
                    <p:cNvSpPr>
                      <a:spLocks/>
                    </p:cNvSpPr>
                    <p:nvPr/>
                  </p:nvSpPr>
                  <p:spPr bwMode="auto">
                    <a:xfrm flipV="1">
                      <a:off x="4558" y="2750"/>
                      <a:ext cx="136" cy="187"/>
                    </a:xfrm>
                    <a:custGeom>
                      <a:avLst/>
                      <a:gdLst>
                        <a:gd name="T0" fmla="*/ 0 w 21600"/>
                        <a:gd name="T1" fmla="*/ 0 h 29734"/>
                        <a:gd name="T2" fmla="*/ 0 w 21600"/>
                        <a:gd name="T3" fmla="*/ 0 h 29734"/>
                        <a:gd name="T4" fmla="*/ 0 w 21600"/>
                        <a:gd name="T5" fmla="*/ 0 h 29734"/>
                        <a:gd name="T6" fmla="*/ 0 60000 65536"/>
                        <a:gd name="T7" fmla="*/ 0 60000 65536"/>
                        <a:gd name="T8" fmla="*/ 0 60000 655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0" t="0" r="r" b="b"/>
                      <a:pathLst>
                        <a:path w="21600" h="29734" fill="none" extrusionOk="0">
                          <a:moveTo>
                            <a:pt x="4689" y="0"/>
                          </a:moveTo>
                          <a:cubicBezTo>
                            <a:pt x="14570" y="2198"/>
                            <a:pt x="21600" y="10962"/>
                            <a:pt x="21600" y="21085"/>
                          </a:cubicBezTo>
                          <a:cubicBezTo>
                            <a:pt x="21600" y="24061"/>
                            <a:pt x="20984" y="27006"/>
                            <a:pt x="19792" y="29733"/>
                          </a:cubicBezTo>
                        </a:path>
                        <a:path w="21600" h="29734" stroke="0" extrusionOk="0">
                          <a:moveTo>
                            <a:pt x="4689" y="0"/>
                          </a:moveTo>
                          <a:cubicBezTo>
                            <a:pt x="14570" y="2198"/>
                            <a:pt x="21600" y="10962"/>
                            <a:pt x="21600" y="21085"/>
                          </a:cubicBezTo>
                          <a:cubicBezTo>
                            <a:pt x="21600" y="24061"/>
                            <a:pt x="20984" y="27006"/>
                            <a:pt x="19792" y="29733"/>
                          </a:cubicBezTo>
                          <a:lnTo>
                            <a:pt x="0" y="21085"/>
                          </a:lnTo>
                          <a:lnTo>
                            <a:pt x="4689" y="0"/>
                          </a:lnTo>
                          <a:close/>
                        </a:path>
                      </a:pathLst>
                    </a:custGeom>
                    <a:noFill/>
                    <a:ln w="28575" cap="sq">
                      <a:solidFill>
                        <a:srgbClr val="E20000"/>
                      </a:solidFill>
                      <a:round/>
                      <a:headEnd type="none" w="lg" len="lg"/>
                      <a:tailEnd type="none" w="lg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01400" name="Arc 62"/>
                  <p:cNvSpPr>
                    <a:spLocks/>
                  </p:cNvSpPr>
                  <p:nvPr/>
                </p:nvSpPr>
                <p:spPr bwMode="auto">
                  <a:xfrm>
                    <a:off x="0" y="300"/>
                    <a:ext cx="201" cy="439"/>
                  </a:xfrm>
                  <a:custGeom>
                    <a:avLst/>
                    <a:gdLst>
                      <a:gd name="T0" fmla="*/ 0 w 20967"/>
                      <a:gd name="T1" fmla="*/ 0 h 19022"/>
                      <a:gd name="T2" fmla="*/ 0 w 20967"/>
                      <a:gd name="T3" fmla="*/ 0 h 19022"/>
                      <a:gd name="T4" fmla="*/ 0 w 20967"/>
                      <a:gd name="T5" fmla="*/ 0 h 19022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20967" h="19022" fill="none" extrusionOk="0">
                        <a:moveTo>
                          <a:pt x="10233" y="-1"/>
                        </a:moveTo>
                        <a:cubicBezTo>
                          <a:pt x="15603" y="2888"/>
                          <a:pt x="19502" y="7912"/>
                          <a:pt x="20967" y="13831"/>
                        </a:cubicBezTo>
                      </a:path>
                      <a:path w="20967" h="19022" stroke="0" extrusionOk="0">
                        <a:moveTo>
                          <a:pt x="10233" y="-1"/>
                        </a:moveTo>
                        <a:cubicBezTo>
                          <a:pt x="15603" y="2888"/>
                          <a:pt x="19502" y="7912"/>
                          <a:pt x="20967" y="13831"/>
                        </a:cubicBezTo>
                        <a:lnTo>
                          <a:pt x="0" y="19022"/>
                        </a:lnTo>
                        <a:lnTo>
                          <a:pt x="10233" y="-1"/>
                        </a:lnTo>
                        <a:close/>
                      </a:path>
                    </a:pathLst>
                  </a:custGeom>
                  <a:noFill/>
                  <a:ln w="38100" cap="sq">
                    <a:solidFill>
                      <a:srgbClr val="EA5B22"/>
                    </a:solidFill>
                    <a:round/>
                    <a:headEnd type="none" w="lg" len="lg"/>
                    <a:tailEnd type="none" w="lg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aphicFrame>
            <p:nvGraphicFramePr>
              <p:cNvPr id="101391" name="Object 71"/>
              <p:cNvGraphicFramePr>
                <a:graphicFrameLocks noChangeAspect="1"/>
              </p:cNvGraphicFramePr>
              <p:nvPr/>
            </p:nvGraphicFramePr>
            <p:xfrm>
              <a:off x="793" y="2840"/>
              <a:ext cx="204" cy="22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2530" name="Equation" r:id="rId3" imgW="126835" imgH="139518" progId="Equation.3">
                      <p:embed/>
                    </p:oleObj>
                  </mc:Choice>
                  <mc:Fallback>
                    <p:oleObj name="Equation" r:id="rId3" imgW="126835" imgH="139518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793" y="2840"/>
                            <a:ext cx="204" cy="22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01392" name="Object 73"/>
              <p:cNvGraphicFramePr>
                <a:graphicFrameLocks noChangeAspect="1"/>
              </p:cNvGraphicFramePr>
              <p:nvPr/>
            </p:nvGraphicFramePr>
            <p:xfrm>
              <a:off x="1610" y="3249"/>
              <a:ext cx="205" cy="22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2531" name="Equation" r:id="rId5" imgW="126835" imgH="139518" progId="Equation.3">
                      <p:embed/>
                    </p:oleObj>
                  </mc:Choice>
                  <mc:Fallback>
                    <p:oleObj name="Equation" r:id="rId5" imgW="126835" imgH="139518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610" y="3249"/>
                            <a:ext cx="205" cy="22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01393" name="Object 75"/>
              <p:cNvGraphicFramePr>
                <a:graphicFrameLocks noChangeAspect="1"/>
              </p:cNvGraphicFramePr>
              <p:nvPr/>
            </p:nvGraphicFramePr>
            <p:xfrm>
              <a:off x="2699" y="2976"/>
              <a:ext cx="318" cy="24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2532" name="Equation" r:id="rId7" imgW="228402" imgH="177646" progId="Equation.3">
                      <p:embed/>
                    </p:oleObj>
                  </mc:Choice>
                  <mc:Fallback>
                    <p:oleObj name="Equation" r:id="rId7" imgW="228402" imgH="177646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699" y="2976"/>
                            <a:ext cx="318" cy="247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01394" name="Object 77"/>
              <p:cNvGraphicFramePr>
                <a:graphicFrameLocks noChangeAspect="1"/>
              </p:cNvGraphicFramePr>
              <p:nvPr/>
            </p:nvGraphicFramePr>
            <p:xfrm>
              <a:off x="3152" y="3339"/>
              <a:ext cx="318" cy="30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2533" name="Equation" r:id="rId9" imgW="241300" imgH="228600" progId="Equation.3">
                      <p:embed/>
                    </p:oleObj>
                  </mc:Choice>
                  <mc:Fallback>
                    <p:oleObj name="Equation" r:id="rId9" imgW="241300" imgH="2286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152" y="3339"/>
                            <a:ext cx="318" cy="30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01395" name="Object 79"/>
              <p:cNvGraphicFramePr>
                <a:graphicFrameLocks noChangeAspect="1"/>
              </p:cNvGraphicFramePr>
              <p:nvPr/>
            </p:nvGraphicFramePr>
            <p:xfrm>
              <a:off x="1474" y="2340"/>
              <a:ext cx="861" cy="54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2534" name="Equation" r:id="rId11" imgW="647419" imgH="406224" progId="Equation.3">
                      <p:embed/>
                    </p:oleObj>
                  </mc:Choice>
                  <mc:Fallback>
                    <p:oleObj name="Equation" r:id="rId11" imgW="647419" imgH="406224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474" y="2340"/>
                            <a:ext cx="861" cy="541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01396" name="Object 80"/>
              <p:cNvGraphicFramePr>
                <a:graphicFrameLocks noChangeAspect="1"/>
              </p:cNvGraphicFramePr>
              <p:nvPr/>
            </p:nvGraphicFramePr>
            <p:xfrm>
              <a:off x="1066" y="2341"/>
              <a:ext cx="227" cy="22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2535" name="Equation" r:id="rId13" imgW="177492" imgH="177492" progId="Equation.3">
                      <p:embed/>
                    </p:oleObj>
                  </mc:Choice>
                  <mc:Fallback>
                    <p:oleObj name="Equation" r:id="rId13" imgW="177492" imgH="177492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066" y="2341"/>
                            <a:ext cx="227" cy="227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101389" name="Object 82"/>
            <p:cNvGraphicFramePr>
              <a:graphicFrameLocks noChangeAspect="1"/>
            </p:cNvGraphicFramePr>
            <p:nvPr/>
          </p:nvGraphicFramePr>
          <p:xfrm>
            <a:off x="3606" y="3113"/>
            <a:ext cx="163" cy="17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536" name="Equation" r:id="rId15" imgW="126835" imgH="139518" progId="Equation.3">
                    <p:embed/>
                  </p:oleObj>
                </mc:Choice>
                <mc:Fallback>
                  <p:oleObj name="Equation" r:id="rId15" imgW="126835" imgH="139518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06" y="3113"/>
                          <a:ext cx="163" cy="17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632916" name="Object 84"/>
          <p:cNvGraphicFramePr>
            <a:graphicFrameLocks noChangeAspect="1"/>
          </p:cNvGraphicFramePr>
          <p:nvPr/>
        </p:nvGraphicFramePr>
        <p:xfrm>
          <a:off x="2279650" y="3068639"/>
          <a:ext cx="1296988" cy="579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7" name="Equation" r:id="rId17" imgW="596641" imgH="266584" progId="Equation.3">
                  <p:embed/>
                </p:oleObj>
              </mc:Choice>
              <mc:Fallback>
                <p:oleObj name="Equation" r:id="rId17" imgW="596641" imgH="26658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9650" y="3068639"/>
                        <a:ext cx="1296988" cy="579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2917" name="Object 85"/>
          <p:cNvGraphicFramePr>
            <a:graphicFrameLocks noChangeAspect="1"/>
          </p:cNvGraphicFramePr>
          <p:nvPr/>
        </p:nvGraphicFramePr>
        <p:xfrm>
          <a:off x="5735639" y="3068638"/>
          <a:ext cx="3311525" cy="620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8" name="Equation" r:id="rId19" imgW="1689100" imgH="279400" progId="Equation.3">
                  <p:embed/>
                </p:oleObj>
              </mc:Choice>
              <mc:Fallback>
                <p:oleObj name="Equation" r:id="rId19" imgW="1689100" imgH="279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5639" y="3068638"/>
                        <a:ext cx="3311525" cy="620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2918" name="Object 86"/>
          <p:cNvGraphicFramePr>
            <a:graphicFrameLocks noChangeAspect="1"/>
          </p:cNvGraphicFramePr>
          <p:nvPr/>
        </p:nvGraphicFramePr>
        <p:xfrm>
          <a:off x="2208213" y="3975101"/>
          <a:ext cx="2159000" cy="1528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9" name="Equation" r:id="rId21" imgW="825500" imgH="584200" progId="Equation.3">
                  <p:embed/>
                </p:oleObj>
              </mc:Choice>
              <mc:Fallback>
                <p:oleObj name="Equation" r:id="rId21" imgW="825500" imgH="584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8213" y="3975101"/>
                        <a:ext cx="2159000" cy="1528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2919" name="Object 87"/>
          <p:cNvGraphicFramePr>
            <a:graphicFrameLocks noChangeAspect="1"/>
          </p:cNvGraphicFramePr>
          <p:nvPr/>
        </p:nvGraphicFramePr>
        <p:xfrm>
          <a:off x="4583113" y="4329113"/>
          <a:ext cx="3529012" cy="1058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0" name="Equation" r:id="rId23" imgW="1524000" imgH="457200" progId="Equation.3">
                  <p:embed/>
                </p:oleObj>
              </mc:Choice>
              <mc:Fallback>
                <p:oleObj name="Equation" r:id="rId23" imgW="15240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3113" y="4329113"/>
                        <a:ext cx="3529012" cy="1058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2920" name="Object 88"/>
          <p:cNvGraphicFramePr>
            <a:graphicFrameLocks noChangeAspect="1"/>
          </p:cNvGraphicFramePr>
          <p:nvPr/>
        </p:nvGraphicFramePr>
        <p:xfrm>
          <a:off x="8832850" y="4511676"/>
          <a:ext cx="1079500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1" name="Equation" r:id="rId25" imgW="418918" imgH="203112" progId="Equation.3">
                  <p:embed/>
                </p:oleObj>
              </mc:Choice>
              <mc:Fallback>
                <p:oleObj name="Equation" r:id="rId25" imgW="418918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32850" y="4511676"/>
                        <a:ext cx="1079500" cy="523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2921" name="Object 89"/>
          <p:cNvGraphicFramePr>
            <a:graphicFrameLocks noChangeAspect="1"/>
          </p:cNvGraphicFramePr>
          <p:nvPr/>
        </p:nvGraphicFramePr>
        <p:xfrm>
          <a:off x="4872038" y="5437189"/>
          <a:ext cx="2736850" cy="1004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2" name="Equation" r:id="rId27" imgW="1244600" imgH="457200" progId="Equation.3">
                  <p:embed/>
                </p:oleObj>
              </mc:Choice>
              <mc:Fallback>
                <p:oleObj name="Equation" r:id="rId27" imgW="12446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2038" y="5437189"/>
                        <a:ext cx="2736850" cy="1004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2925" name="Object 93"/>
          <p:cNvGraphicFramePr>
            <a:graphicFrameLocks noChangeAspect="1"/>
          </p:cNvGraphicFramePr>
          <p:nvPr/>
        </p:nvGraphicFramePr>
        <p:xfrm>
          <a:off x="8328025" y="4652964"/>
          <a:ext cx="292100" cy="38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3" name="Equation" r:id="rId29" imgW="76068" imgH="101424" progId="Equation.3">
                  <p:embed/>
                </p:oleObj>
              </mc:Choice>
              <mc:Fallback>
                <p:oleObj name="Equation" r:id="rId29" imgW="76068" imgH="1014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28025" y="4652964"/>
                        <a:ext cx="292100" cy="388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2926" name="Object 94"/>
          <p:cNvGraphicFramePr>
            <a:graphicFrameLocks noChangeAspect="1"/>
          </p:cNvGraphicFramePr>
          <p:nvPr/>
        </p:nvGraphicFramePr>
        <p:xfrm>
          <a:off x="4511675" y="3284539"/>
          <a:ext cx="292100" cy="38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4" name="Equation" r:id="rId31" imgW="76068" imgH="101424" progId="Equation.3">
                  <p:embed/>
                </p:oleObj>
              </mc:Choice>
              <mc:Fallback>
                <p:oleObj name="Equation" r:id="rId31" imgW="76068" imgH="1014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1675" y="3284539"/>
                        <a:ext cx="292100" cy="388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4402614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328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328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328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328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328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328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329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329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329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32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329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329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329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32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9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329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329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329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32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329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329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329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632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6329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329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329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9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3291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3291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329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329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329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329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32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6329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6329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329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632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9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3292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3292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329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283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8213" y="1412875"/>
            <a:ext cx="7772400" cy="1557338"/>
          </a:xfrm>
        </p:spPr>
        <p:txBody>
          <a:bodyPr/>
          <a:lstStyle/>
          <a:p>
            <a:pPr eaLnBrk="1" hangingPunct="1"/>
            <a:r>
              <a:rPr lang="fa-IR" altLang="en-US" smtClean="0"/>
              <a:t>در تمرين </a:t>
            </a:r>
            <a:r>
              <a:rPr lang="fa-IR" altLang="en-US" smtClean="0">
                <a:solidFill>
                  <a:schemeClr val="tx2"/>
                </a:solidFill>
              </a:rPr>
              <a:t>6</a:t>
            </a:r>
            <a:r>
              <a:rPr lang="fa-IR" altLang="en-US" smtClean="0"/>
              <a:t> در صورتي كه </a:t>
            </a:r>
            <a:r>
              <a:rPr lang="en-US" altLang="en-US" smtClean="0">
                <a:solidFill>
                  <a:srgbClr val="000000"/>
                </a:solidFill>
                <a:cs typeface="Times New Roman" panose="02020603050405020304" pitchFamily="18" charset="0"/>
              </a:rPr>
              <a:t>x &gt;&gt; a</a:t>
            </a:r>
            <a:r>
              <a:rPr lang="fa-IR" altLang="en-US" smtClean="0"/>
              <a:t> باشد ميدان ناشي از حلقۀ باردار مشابۀ ميدان ناشي از بار نقطه‌اي </a:t>
            </a:r>
            <a:r>
              <a:rPr lang="en-US" altLang="en-US" smtClean="0">
                <a:solidFill>
                  <a:srgbClr val="000000"/>
                </a:solidFill>
                <a:cs typeface="Times New Roman" panose="02020603050405020304" pitchFamily="18" charset="0"/>
              </a:rPr>
              <a:t>q</a:t>
            </a:r>
            <a:r>
              <a:rPr lang="fa-IR" altLang="en-US" smtClean="0"/>
              <a:t> مي‌شود:</a:t>
            </a:r>
            <a:endParaRPr lang="en-US" altLang="en-US" smtClean="0"/>
          </a:p>
        </p:txBody>
      </p:sp>
      <p:graphicFrame>
        <p:nvGraphicFramePr>
          <p:cNvPr id="633864" name="Object 8"/>
          <p:cNvGraphicFramePr>
            <a:graphicFrameLocks noChangeAspect="1"/>
          </p:cNvGraphicFramePr>
          <p:nvPr>
            <p:ph sz="quarter" idx="4294967295"/>
          </p:nvPr>
        </p:nvGraphicFramePr>
        <p:xfrm>
          <a:off x="3287714" y="3357564"/>
          <a:ext cx="1296987" cy="407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4" name="Equation" r:id="rId3" imgW="444307" imgH="139639" progId="Equation.3">
                  <p:embed/>
                </p:oleObj>
              </mc:Choice>
              <mc:Fallback>
                <p:oleObj name="Equation" r:id="rId3" imgW="444307" imgH="13963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7714" y="3357564"/>
                        <a:ext cx="1296987" cy="407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3867" name="Object 11"/>
          <p:cNvGraphicFramePr>
            <a:graphicFrameLocks noChangeAspect="1"/>
          </p:cNvGraphicFramePr>
          <p:nvPr>
            <p:ph sz="quarter" idx="4294967295"/>
          </p:nvPr>
        </p:nvGraphicFramePr>
        <p:xfrm>
          <a:off x="2495550" y="4221163"/>
          <a:ext cx="2808288" cy="1217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5" name="Equation" r:id="rId5" imgW="1054100" imgH="457200" progId="Equation.3">
                  <p:embed/>
                </p:oleObj>
              </mc:Choice>
              <mc:Fallback>
                <p:oleObj name="Equation" r:id="rId5" imgW="10541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5550" y="4221163"/>
                        <a:ext cx="2808288" cy="1217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3870" name="Object 14"/>
          <p:cNvGraphicFramePr>
            <a:graphicFrameLocks noChangeAspect="1"/>
          </p:cNvGraphicFramePr>
          <p:nvPr/>
        </p:nvGraphicFramePr>
        <p:xfrm>
          <a:off x="6959601" y="3933826"/>
          <a:ext cx="1655763" cy="1050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6" name="Equation" r:id="rId7" imgW="660400" imgH="419100" progId="Equation.3">
                  <p:embed/>
                </p:oleObj>
              </mc:Choice>
              <mc:Fallback>
                <p:oleObj name="Equation" r:id="rId7" imgW="6604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9601" y="3933826"/>
                        <a:ext cx="1655763" cy="1050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3872" name="AutoShape 16"/>
          <p:cNvSpPr>
            <a:spLocks/>
          </p:cNvSpPr>
          <p:nvPr/>
        </p:nvSpPr>
        <p:spPr bwMode="auto">
          <a:xfrm>
            <a:off x="5808663" y="3357563"/>
            <a:ext cx="215900" cy="2087562"/>
          </a:xfrm>
          <a:prstGeom prst="rightBrace">
            <a:avLst>
              <a:gd name="adj1" fmla="val 80576"/>
              <a:gd name="adj2" fmla="val 50037"/>
            </a:avLst>
          </a:prstGeom>
          <a:noFill/>
          <a:ln w="28575" cap="sq">
            <a:solidFill>
              <a:srgbClr val="000000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9pPr>
          </a:lstStyle>
          <a:p>
            <a:pPr algn="ctr" rtl="0">
              <a:spcBef>
                <a:spcPct val="0"/>
              </a:spcBef>
              <a:buClrTx/>
              <a:buFontTx/>
              <a:buNone/>
            </a:pPr>
            <a:endParaRPr lang="en-US" altLang="en-US" sz="3600"/>
          </a:p>
        </p:txBody>
      </p:sp>
    </p:spTree>
    <p:extLst>
      <p:ext uri="{BB962C8B-B14F-4D97-AF65-F5344CB8AC3E}">
        <p14:creationId xmlns:p14="http://schemas.microsoft.com/office/powerpoint/2010/main" val="1413669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33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00D600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33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33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292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338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338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338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292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338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338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338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338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338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338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33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3387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3387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338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3859" grpId="0" build="p"/>
      <p:bldP spid="633872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82" name="Rectangle 2"/>
          <p:cNvSpPr>
            <a:spLocks noGrp="1" noChangeArrowheads="1"/>
          </p:cNvSpPr>
          <p:nvPr>
            <p:ph type="title"/>
          </p:nvPr>
        </p:nvSpPr>
        <p:spPr>
          <a:xfrm>
            <a:off x="2063750" y="765175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تمرين 7</a:t>
            </a:r>
            <a:endParaRPr lang="en-US" altLang="en-US" smtClean="0"/>
          </a:p>
        </p:txBody>
      </p:sp>
      <p:sp>
        <p:nvSpPr>
          <p:cNvPr id="634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79650" y="2565400"/>
            <a:ext cx="7772400" cy="1125538"/>
          </a:xfrm>
        </p:spPr>
        <p:txBody>
          <a:bodyPr/>
          <a:lstStyle/>
          <a:p>
            <a:pPr eaLnBrk="1" hangingPunct="1"/>
            <a:r>
              <a:rPr lang="fa-IR" altLang="en-US" smtClean="0"/>
              <a:t>ميدان ناشي از يك بار نامتناهي به چگالي بار </a:t>
            </a:r>
            <a:r>
              <a:rPr lang="el-GR" altLang="en-US" smtClean="0">
                <a:cs typeface="Times New Roman" panose="02020603050405020304" pitchFamily="18" charset="0"/>
              </a:rPr>
              <a:t>λ</a:t>
            </a:r>
            <a:r>
              <a:rPr lang="fa-IR" altLang="en-US" smtClean="0"/>
              <a:t> و به فاصلۀ </a:t>
            </a:r>
            <a:r>
              <a:rPr lang="en-US" altLang="en-US" smtClean="0">
                <a:cs typeface="Times New Roman" panose="02020603050405020304" pitchFamily="18" charset="0"/>
              </a:rPr>
              <a:t>y</a:t>
            </a:r>
            <a:r>
              <a:rPr lang="fa-IR" altLang="en-US" smtClean="0"/>
              <a:t> از آن را به دست آوريد.</a:t>
            </a:r>
            <a:endParaRPr lang="en-US" altLang="en-US" smtClean="0"/>
          </a:p>
        </p:txBody>
      </p:sp>
      <p:grpSp>
        <p:nvGrpSpPr>
          <p:cNvPr id="634892" name="Group 12"/>
          <p:cNvGrpSpPr>
            <a:grpSpLocks/>
          </p:cNvGrpSpPr>
          <p:nvPr/>
        </p:nvGrpSpPr>
        <p:grpSpPr bwMode="auto">
          <a:xfrm>
            <a:off x="2782888" y="4149726"/>
            <a:ext cx="3744912" cy="1114425"/>
            <a:chOff x="703" y="2976"/>
            <a:chExt cx="2313" cy="768"/>
          </a:xfrm>
        </p:grpSpPr>
        <p:graphicFrame>
          <p:nvGraphicFramePr>
            <p:cNvPr id="103429" name="Object 8"/>
            <p:cNvGraphicFramePr>
              <a:graphicFrameLocks noChangeAspect="1"/>
            </p:cNvGraphicFramePr>
            <p:nvPr/>
          </p:nvGraphicFramePr>
          <p:xfrm>
            <a:off x="1927" y="3158"/>
            <a:ext cx="196" cy="2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578" name="Equation" r:id="rId3" imgW="139579" imgH="164957" progId="Equation.3">
                    <p:embed/>
                  </p:oleObj>
                </mc:Choice>
                <mc:Fallback>
                  <p:oleObj name="Equation" r:id="rId3" imgW="139579" imgH="164957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27" y="3158"/>
                          <a:ext cx="196" cy="2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03430" name="Group 7"/>
            <p:cNvGrpSpPr>
              <a:grpSpLocks/>
            </p:cNvGrpSpPr>
            <p:nvPr/>
          </p:nvGrpSpPr>
          <p:grpSpPr bwMode="auto">
            <a:xfrm>
              <a:off x="703" y="2976"/>
              <a:ext cx="2313" cy="545"/>
              <a:chOff x="703" y="2750"/>
              <a:chExt cx="4037" cy="771"/>
            </a:xfrm>
          </p:grpSpPr>
          <p:sp>
            <p:nvSpPr>
              <p:cNvPr id="103432" name="Line 6"/>
              <p:cNvSpPr>
                <a:spLocks noChangeShapeType="1"/>
              </p:cNvSpPr>
              <p:nvPr/>
            </p:nvSpPr>
            <p:spPr bwMode="auto">
              <a:xfrm flipV="1">
                <a:off x="2744" y="2750"/>
                <a:ext cx="0" cy="771"/>
              </a:xfrm>
              <a:prstGeom prst="line">
                <a:avLst/>
              </a:prstGeom>
              <a:noFill/>
              <a:ln w="28575">
                <a:solidFill>
                  <a:srgbClr val="CC00CC"/>
                </a:solidFill>
                <a:prstDash val="sysDot"/>
                <a:round/>
                <a:headEnd type="none" w="lg" len="lg"/>
                <a:tailEnd type="oval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433" name="Line 4"/>
              <p:cNvSpPr>
                <a:spLocks noChangeShapeType="1"/>
              </p:cNvSpPr>
              <p:nvPr/>
            </p:nvSpPr>
            <p:spPr bwMode="auto">
              <a:xfrm>
                <a:off x="703" y="3521"/>
                <a:ext cx="4037" cy="0"/>
              </a:xfrm>
              <a:prstGeom prst="line">
                <a:avLst/>
              </a:prstGeom>
              <a:noFill/>
              <a:ln w="28575" cap="rnd">
                <a:solidFill>
                  <a:srgbClr val="00A800"/>
                </a:solidFill>
                <a:prstDash val="sysDot"/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434" name="Line 5"/>
              <p:cNvSpPr>
                <a:spLocks noChangeShapeType="1"/>
              </p:cNvSpPr>
              <p:nvPr/>
            </p:nvSpPr>
            <p:spPr bwMode="auto">
              <a:xfrm>
                <a:off x="1247" y="3521"/>
                <a:ext cx="2858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aphicFrame>
          <p:nvGraphicFramePr>
            <p:cNvPr id="103431" name="Object 10"/>
            <p:cNvGraphicFramePr>
              <a:graphicFrameLocks noChangeAspect="1"/>
            </p:cNvGraphicFramePr>
            <p:nvPr/>
          </p:nvGraphicFramePr>
          <p:xfrm>
            <a:off x="1066" y="3521"/>
            <a:ext cx="175" cy="22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579" name="Equation" r:id="rId5" imgW="139579" imgH="177646" progId="Equation.3">
                    <p:embed/>
                  </p:oleObj>
                </mc:Choice>
                <mc:Fallback>
                  <p:oleObj name="Equation" r:id="rId5" imgW="139579" imgH="177646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66" y="3521"/>
                          <a:ext cx="175" cy="22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5136404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348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348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348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348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348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348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5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634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00D600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634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634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760"/>
                            </p:stCondLst>
                            <p:childTnLst>
                              <p:par>
                                <p:cTn id="20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348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348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348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348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882" grpId="0"/>
      <p:bldP spid="63488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906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eaLnBrk="1" hangingPunct="1"/>
            <a:r>
              <a:rPr lang="fa-IR" altLang="en-US" smtClean="0"/>
              <a:t>حل تمرين 7</a:t>
            </a:r>
            <a:endParaRPr lang="en-US" altLang="en-US" smtClean="0"/>
          </a:p>
        </p:txBody>
      </p:sp>
      <p:grpSp>
        <p:nvGrpSpPr>
          <p:cNvPr id="635992" name="Group 88"/>
          <p:cNvGrpSpPr>
            <a:grpSpLocks/>
          </p:cNvGrpSpPr>
          <p:nvPr/>
        </p:nvGrpSpPr>
        <p:grpSpPr bwMode="auto">
          <a:xfrm>
            <a:off x="1992314" y="1412876"/>
            <a:ext cx="5507037" cy="2589213"/>
            <a:chOff x="385" y="1434"/>
            <a:chExt cx="3469" cy="1631"/>
          </a:xfrm>
        </p:grpSpPr>
        <p:graphicFrame>
          <p:nvGraphicFramePr>
            <p:cNvPr id="104454" name="Object 77"/>
            <p:cNvGraphicFramePr>
              <a:graphicFrameLocks noChangeAspect="1"/>
            </p:cNvGraphicFramePr>
            <p:nvPr/>
          </p:nvGraphicFramePr>
          <p:xfrm>
            <a:off x="1610" y="2115"/>
            <a:ext cx="145" cy="20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602" name="Equation" r:id="rId3" imgW="126725" imgH="177415" progId="Equation.3">
                    <p:embed/>
                  </p:oleObj>
                </mc:Choice>
                <mc:Fallback>
                  <p:oleObj name="Equation" r:id="rId3" imgW="126725" imgH="177415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10" y="2115"/>
                          <a:ext cx="145" cy="20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4455" name="Object 79"/>
            <p:cNvGraphicFramePr>
              <a:graphicFrameLocks noChangeAspect="1"/>
            </p:cNvGraphicFramePr>
            <p:nvPr/>
          </p:nvGraphicFramePr>
          <p:xfrm>
            <a:off x="1247" y="2115"/>
            <a:ext cx="198" cy="2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603" name="Equation" r:id="rId5" imgW="114102" imgH="126780" progId="Equation.3">
                    <p:embed/>
                  </p:oleObj>
                </mc:Choice>
                <mc:Fallback>
                  <p:oleObj name="Equation" r:id="rId5" imgW="114102" imgH="1267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47" y="2115"/>
                          <a:ext cx="198" cy="2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4456" name="Object 81"/>
            <p:cNvGraphicFramePr>
              <a:graphicFrameLocks noChangeAspect="1"/>
            </p:cNvGraphicFramePr>
            <p:nvPr/>
          </p:nvGraphicFramePr>
          <p:xfrm>
            <a:off x="385" y="2432"/>
            <a:ext cx="544" cy="2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604" name="Equation" r:id="rId7" imgW="406048" imgH="203024" progId="Equation.3">
                    <p:embed/>
                  </p:oleObj>
                </mc:Choice>
                <mc:Fallback>
                  <p:oleObj name="Equation" r:id="rId7" imgW="406048" imgH="203024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5" y="2432"/>
                          <a:ext cx="544" cy="27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4457" name="Object 5"/>
            <p:cNvGraphicFramePr>
              <a:graphicFrameLocks noChangeAspect="1"/>
            </p:cNvGraphicFramePr>
            <p:nvPr/>
          </p:nvGraphicFramePr>
          <p:xfrm>
            <a:off x="1837" y="2341"/>
            <a:ext cx="179" cy="2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605" name="Equation" r:id="rId9" imgW="139579" imgH="164957" progId="Equation.3">
                    <p:embed/>
                  </p:oleObj>
                </mc:Choice>
                <mc:Fallback>
                  <p:oleObj name="Equation" r:id="rId9" imgW="139579" imgH="164957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37" y="2341"/>
                          <a:ext cx="179" cy="23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4458" name="Object 10"/>
            <p:cNvGraphicFramePr>
              <a:graphicFrameLocks noChangeAspect="1"/>
            </p:cNvGraphicFramePr>
            <p:nvPr/>
          </p:nvGraphicFramePr>
          <p:xfrm>
            <a:off x="2290" y="2478"/>
            <a:ext cx="183" cy="2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606" name="Equation" r:id="rId11" imgW="139579" imgH="177646" progId="Equation.3">
                    <p:embed/>
                  </p:oleObj>
                </mc:Choice>
                <mc:Fallback>
                  <p:oleObj name="Equation" r:id="rId11" imgW="139579" imgH="177646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90" y="2478"/>
                          <a:ext cx="183" cy="25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04459" name="Group 76"/>
            <p:cNvGrpSpPr>
              <a:grpSpLocks/>
            </p:cNvGrpSpPr>
            <p:nvPr/>
          </p:nvGrpSpPr>
          <p:grpSpPr bwMode="auto">
            <a:xfrm>
              <a:off x="612" y="1570"/>
              <a:ext cx="2994" cy="1317"/>
              <a:chOff x="1111" y="436"/>
              <a:chExt cx="4491" cy="2405"/>
            </a:xfrm>
          </p:grpSpPr>
          <p:sp>
            <p:nvSpPr>
              <p:cNvPr id="104464" name="AutoShape 19"/>
              <p:cNvSpPr>
                <a:spLocks/>
              </p:cNvSpPr>
              <p:nvPr/>
            </p:nvSpPr>
            <p:spPr bwMode="auto">
              <a:xfrm rot="5400000">
                <a:off x="1995" y="1911"/>
                <a:ext cx="227" cy="1633"/>
              </a:xfrm>
              <a:prstGeom prst="rightBrace">
                <a:avLst>
                  <a:gd name="adj1" fmla="val 59949"/>
                  <a:gd name="adj2" fmla="val 50000"/>
                </a:avLst>
              </a:prstGeom>
              <a:noFill/>
              <a:ln w="28575" cap="sq">
                <a:solidFill>
                  <a:srgbClr val="3399FF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grpSp>
            <p:nvGrpSpPr>
              <p:cNvPr id="104465" name="Group 75"/>
              <p:cNvGrpSpPr>
                <a:grpSpLocks/>
              </p:cNvGrpSpPr>
              <p:nvPr/>
            </p:nvGrpSpPr>
            <p:grpSpPr bwMode="auto">
              <a:xfrm>
                <a:off x="1111" y="436"/>
                <a:ext cx="4491" cy="2132"/>
                <a:chOff x="1111" y="436"/>
                <a:chExt cx="4491" cy="2132"/>
              </a:xfrm>
            </p:grpSpPr>
            <p:sp>
              <p:nvSpPr>
                <p:cNvPr id="104466" name="Line 67"/>
                <p:cNvSpPr>
                  <a:spLocks noChangeShapeType="1"/>
                </p:cNvSpPr>
                <p:nvPr/>
              </p:nvSpPr>
              <p:spPr bwMode="auto">
                <a:xfrm flipV="1">
                  <a:off x="1292" y="618"/>
                  <a:ext cx="2268" cy="1950"/>
                </a:xfrm>
                <a:prstGeom prst="line">
                  <a:avLst/>
                </a:prstGeom>
                <a:noFill/>
                <a:ln w="28575">
                  <a:solidFill>
                    <a:schemeClr val="hlink"/>
                  </a:solidFill>
                  <a:prstDash val="sysDot"/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467" name="Line 68"/>
                <p:cNvSpPr>
                  <a:spLocks noChangeShapeType="1"/>
                </p:cNvSpPr>
                <p:nvPr/>
              </p:nvSpPr>
              <p:spPr bwMode="auto">
                <a:xfrm flipV="1">
                  <a:off x="2925" y="572"/>
                  <a:ext cx="681" cy="590"/>
                </a:xfrm>
                <a:prstGeom prst="line">
                  <a:avLst/>
                </a:prstGeom>
                <a:noFill/>
                <a:ln w="28575" cap="sq">
                  <a:solidFill>
                    <a:srgbClr val="0000FF"/>
                  </a:solidFill>
                  <a:round/>
                  <a:headEnd type="none" w="lg" len="lg"/>
                  <a:tailEnd type="stealth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468" name="Line 69"/>
                <p:cNvSpPr>
                  <a:spLocks noChangeShapeType="1"/>
                </p:cNvSpPr>
                <p:nvPr/>
              </p:nvSpPr>
              <p:spPr bwMode="auto">
                <a:xfrm flipV="1">
                  <a:off x="2925" y="436"/>
                  <a:ext cx="0" cy="698"/>
                </a:xfrm>
                <a:prstGeom prst="line">
                  <a:avLst/>
                </a:prstGeom>
                <a:noFill/>
                <a:ln w="28575">
                  <a:solidFill>
                    <a:schemeClr val="folHlink"/>
                  </a:solidFill>
                  <a:round/>
                  <a:headEnd type="none" w="lg" len="lg"/>
                  <a:tailEnd type="stealth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469" name="Line 70"/>
                <p:cNvSpPr>
                  <a:spLocks noChangeShapeType="1"/>
                </p:cNvSpPr>
                <p:nvPr/>
              </p:nvSpPr>
              <p:spPr bwMode="auto">
                <a:xfrm flipV="1">
                  <a:off x="2933" y="1162"/>
                  <a:ext cx="0" cy="1399"/>
                </a:xfrm>
                <a:prstGeom prst="line">
                  <a:avLst/>
                </a:prstGeom>
                <a:noFill/>
                <a:ln w="28575">
                  <a:solidFill>
                    <a:srgbClr val="CC00CC"/>
                  </a:solidFill>
                  <a:prstDash val="sysDot"/>
                  <a:round/>
                  <a:headEnd type="none" w="lg" len="lg"/>
                  <a:tailEnd type="oval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470" name="Line 71"/>
                <p:cNvSpPr>
                  <a:spLocks noChangeShapeType="1"/>
                </p:cNvSpPr>
                <p:nvPr/>
              </p:nvSpPr>
              <p:spPr bwMode="auto">
                <a:xfrm flipV="1">
                  <a:off x="1156" y="2561"/>
                  <a:ext cx="4446" cy="7"/>
                </a:xfrm>
                <a:prstGeom prst="line">
                  <a:avLst/>
                </a:prstGeom>
                <a:noFill/>
                <a:ln w="28575" cap="rnd">
                  <a:solidFill>
                    <a:srgbClr val="00A800"/>
                  </a:solidFill>
                  <a:prstDash val="sysDot"/>
                  <a:round/>
                  <a:headEnd type="none" w="lg" len="lg"/>
                  <a:tailEnd type="stealth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471" name="Line 72"/>
                <p:cNvSpPr>
                  <a:spLocks noChangeShapeType="1"/>
                </p:cNvSpPr>
                <p:nvPr/>
              </p:nvSpPr>
              <p:spPr bwMode="auto">
                <a:xfrm flipV="1">
                  <a:off x="1111" y="2561"/>
                  <a:ext cx="3642" cy="7"/>
                </a:xfrm>
                <a:prstGeom prst="line">
                  <a:avLst/>
                </a:prstGeom>
                <a:noFill/>
                <a:ln w="28575" cap="sq">
                  <a:solidFill>
                    <a:srgbClr val="3333FF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472" name="Arc 73"/>
                <p:cNvSpPr>
                  <a:spLocks/>
                </p:cNvSpPr>
                <p:nvPr/>
              </p:nvSpPr>
              <p:spPr bwMode="auto">
                <a:xfrm flipH="1" flipV="1">
                  <a:off x="2744" y="1344"/>
                  <a:ext cx="181" cy="90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473" name="Line 74"/>
                <p:cNvSpPr>
                  <a:spLocks noChangeShapeType="1"/>
                </p:cNvSpPr>
                <p:nvPr/>
              </p:nvSpPr>
              <p:spPr bwMode="auto">
                <a:xfrm>
                  <a:off x="1202" y="2568"/>
                  <a:ext cx="181" cy="0"/>
                </a:xfrm>
                <a:prstGeom prst="line">
                  <a:avLst/>
                </a:prstGeom>
                <a:noFill/>
                <a:ln w="28575" cap="sq">
                  <a:solidFill>
                    <a:srgbClr val="E20000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aphicFrame>
          <p:nvGraphicFramePr>
            <p:cNvPr id="104460" name="Object 83"/>
            <p:cNvGraphicFramePr>
              <a:graphicFrameLocks noChangeAspect="1"/>
            </p:cNvGraphicFramePr>
            <p:nvPr/>
          </p:nvGraphicFramePr>
          <p:xfrm>
            <a:off x="3651" y="2614"/>
            <a:ext cx="203" cy="22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607" name="Equation" r:id="rId13" imgW="126835" imgH="139518" progId="Equation.3">
                    <p:embed/>
                  </p:oleObj>
                </mc:Choice>
                <mc:Fallback>
                  <p:oleObj name="Equation" r:id="rId13" imgW="126835" imgH="139518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51" y="2614"/>
                          <a:ext cx="203" cy="22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4461" name="Object 85"/>
            <p:cNvGraphicFramePr>
              <a:graphicFrameLocks noChangeAspect="1"/>
            </p:cNvGraphicFramePr>
            <p:nvPr/>
          </p:nvGraphicFramePr>
          <p:xfrm>
            <a:off x="1202" y="2886"/>
            <a:ext cx="163" cy="17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608" name="Equation" r:id="rId15" imgW="126835" imgH="139518" progId="Equation.3">
                    <p:embed/>
                  </p:oleObj>
                </mc:Choice>
                <mc:Fallback>
                  <p:oleObj name="Equation" r:id="rId15" imgW="126835" imgH="139518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02" y="2886"/>
                          <a:ext cx="163" cy="17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4462" name="Object 86"/>
            <p:cNvGraphicFramePr>
              <a:graphicFrameLocks noChangeAspect="1"/>
            </p:cNvGraphicFramePr>
            <p:nvPr/>
          </p:nvGraphicFramePr>
          <p:xfrm>
            <a:off x="1655" y="1434"/>
            <a:ext cx="203" cy="2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609" name="Equation" r:id="rId17" imgW="139579" imgH="164957" progId="Equation.3">
                    <p:embed/>
                  </p:oleObj>
                </mc:Choice>
                <mc:Fallback>
                  <p:oleObj name="Equation" r:id="rId17" imgW="139579" imgH="164957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55" y="1434"/>
                          <a:ext cx="203" cy="2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4463" name="Object 87"/>
            <p:cNvGraphicFramePr>
              <a:graphicFrameLocks noChangeAspect="1"/>
            </p:cNvGraphicFramePr>
            <p:nvPr/>
          </p:nvGraphicFramePr>
          <p:xfrm>
            <a:off x="2290" y="1525"/>
            <a:ext cx="318" cy="3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610" name="Equation" r:id="rId19" imgW="241300" imgH="228600" progId="Equation.3">
                    <p:embed/>
                  </p:oleObj>
                </mc:Choice>
                <mc:Fallback>
                  <p:oleObj name="Equation" r:id="rId19" imgW="24130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90" y="1525"/>
                          <a:ext cx="318" cy="30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635993" name="Object 89"/>
          <p:cNvGraphicFramePr>
            <a:graphicFrameLocks noChangeAspect="1"/>
          </p:cNvGraphicFramePr>
          <p:nvPr/>
        </p:nvGraphicFramePr>
        <p:xfrm>
          <a:off x="2063750" y="4437063"/>
          <a:ext cx="1295400" cy="550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1" name="Equation" r:id="rId21" imgW="596641" imgH="253890" progId="Equation.3">
                  <p:embed/>
                </p:oleObj>
              </mc:Choice>
              <mc:Fallback>
                <p:oleObj name="Equation" r:id="rId21" imgW="596641" imgH="25389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3750" y="4437063"/>
                        <a:ext cx="1295400" cy="550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5994" name="Object 90"/>
          <p:cNvGraphicFramePr>
            <a:graphicFrameLocks noChangeAspect="1"/>
          </p:cNvGraphicFramePr>
          <p:nvPr/>
        </p:nvGraphicFramePr>
        <p:xfrm>
          <a:off x="3000375" y="5229225"/>
          <a:ext cx="6408738" cy="1036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2" name="Equation" r:id="rId23" imgW="2590800" imgH="419100" progId="Equation.3">
                  <p:embed/>
                </p:oleObj>
              </mc:Choice>
              <mc:Fallback>
                <p:oleObj name="Equation" r:id="rId23" imgW="25908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0375" y="5229225"/>
                        <a:ext cx="6408738" cy="1036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1626707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359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359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359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359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359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359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359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359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359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35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359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359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359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359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35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35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5906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73477" name="Object 5"/>
          <p:cNvGraphicFramePr>
            <a:graphicFrameLocks noChangeAspect="1"/>
          </p:cNvGraphicFramePr>
          <p:nvPr>
            <p:ph sz="quarter" idx="1"/>
          </p:nvPr>
        </p:nvGraphicFramePr>
        <p:xfrm>
          <a:off x="2063750" y="981076"/>
          <a:ext cx="1697038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6" name="Equation" r:id="rId3" imgW="583947" imgH="203112" progId="Equation.3">
                  <p:embed/>
                </p:oleObj>
              </mc:Choice>
              <mc:Fallback>
                <p:oleObj name="Equation" r:id="rId3" imgW="583947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3750" y="981076"/>
                        <a:ext cx="1697038" cy="531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3479" name="Object 7"/>
          <p:cNvGraphicFramePr>
            <a:graphicFrameLocks noChangeAspect="1"/>
          </p:cNvGraphicFramePr>
          <p:nvPr>
            <p:ph sz="quarter" idx="2"/>
          </p:nvPr>
        </p:nvGraphicFramePr>
        <p:xfrm>
          <a:off x="2135188" y="1557338"/>
          <a:ext cx="1655762" cy="938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7" name="Equation" r:id="rId5" imgW="622030" imgH="393529" progId="Equation.3">
                  <p:embed/>
                </p:oleObj>
              </mc:Choice>
              <mc:Fallback>
                <p:oleObj name="Equation" r:id="rId5" imgW="622030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5188" y="1557338"/>
                        <a:ext cx="1655762" cy="938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3482" name="Object 10"/>
          <p:cNvGraphicFramePr>
            <a:graphicFrameLocks noChangeAspect="1"/>
          </p:cNvGraphicFramePr>
          <p:nvPr>
            <p:ph sz="quarter" idx="3"/>
          </p:nvPr>
        </p:nvGraphicFramePr>
        <p:xfrm>
          <a:off x="4079876" y="1409700"/>
          <a:ext cx="2303463" cy="111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8" name="Equation" r:id="rId7" imgW="914400" imgH="469900" progId="Equation.3">
                  <p:embed/>
                </p:oleObj>
              </mc:Choice>
              <mc:Fallback>
                <p:oleObj name="Equation" r:id="rId7" imgW="914400" imgH="469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9876" y="1409700"/>
                        <a:ext cx="2303463" cy="1111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3485" name="Object 13"/>
          <p:cNvGraphicFramePr>
            <a:graphicFrameLocks noChangeAspect="1"/>
          </p:cNvGraphicFramePr>
          <p:nvPr>
            <p:ph sz="quarter" idx="4"/>
          </p:nvPr>
        </p:nvGraphicFramePr>
        <p:xfrm>
          <a:off x="2135188" y="2565401"/>
          <a:ext cx="1439862" cy="989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9" name="Equation" r:id="rId9" imgW="609600" imgH="419100" progId="Equation.3">
                  <p:embed/>
                </p:oleObj>
              </mc:Choice>
              <mc:Fallback>
                <p:oleObj name="Equation" r:id="rId9" imgW="6096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5188" y="2565401"/>
                        <a:ext cx="1439862" cy="989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3488" name="Object 16"/>
          <p:cNvGraphicFramePr>
            <a:graphicFrameLocks noChangeAspect="1"/>
          </p:cNvGraphicFramePr>
          <p:nvPr/>
        </p:nvGraphicFramePr>
        <p:xfrm>
          <a:off x="7319964" y="5084763"/>
          <a:ext cx="2376487" cy="1223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0" name="Equation" r:id="rId11" imgW="837836" imgH="431613" progId="Equation.3">
                  <p:embed/>
                </p:oleObj>
              </mc:Choice>
              <mc:Fallback>
                <p:oleObj name="Equation" r:id="rId11" imgW="837836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9964" y="5084763"/>
                        <a:ext cx="2376487" cy="1223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3489" name="Object 17"/>
          <p:cNvGraphicFramePr>
            <a:graphicFrameLocks noChangeAspect="1"/>
          </p:cNvGraphicFramePr>
          <p:nvPr/>
        </p:nvGraphicFramePr>
        <p:xfrm>
          <a:off x="3719514" y="4005264"/>
          <a:ext cx="3819525" cy="114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1" name="Equation" r:id="rId13" imgW="1333500" imgH="419100" progId="Equation.3">
                  <p:embed/>
                </p:oleObj>
              </mc:Choice>
              <mc:Fallback>
                <p:oleObj name="Equation" r:id="rId13" imgW="13335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9514" y="4005264"/>
                        <a:ext cx="3819525" cy="1146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3490" name="Object 18"/>
          <p:cNvGraphicFramePr>
            <a:graphicFrameLocks noChangeAspect="1"/>
          </p:cNvGraphicFramePr>
          <p:nvPr/>
        </p:nvGraphicFramePr>
        <p:xfrm>
          <a:off x="4008438" y="2565401"/>
          <a:ext cx="2881312" cy="96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2" name="Equation" r:id="rId15" imgW="1091726" imgH="418918" progId="Equation.3">
                  <p:embed/>
                </p:oleObj>
              </mc:Choice>
              <mc:Fallback>
                <p:oleObj name="Equation" r:id="rId15" imgW="1091726" imgH="41891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8438" y="2565401"/>
                        <a:ext cx="2881312" cy="962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73491" name="AutoShape 19"/>
          <p:cNvSpPr>
            <a:spLocks/>
          </p:cNvSpPr>
          <p:nvPr/>
        </p:nvSpPr>
        <p:spPr bwMode="auto">
          <a:xfrm>
            <a:off x="7104063" y="1052514"/>
            <a:ext cx="360362" cy="2663825"/>
          </a:xfrm>
          <a:prstGeom prst="rightBrace">
            <a:avLst>
              <a:gd name="adj1" fmla="val 61601"/>
              <a:gd name="adj2" fmla="val 50000"/>
            </a:avLst>
          </a:prstGeom>
          <a:noFill/>
          <a:ln w="28575" cap="sq">
            <a:solidFill>
              <a:srgbClr val="000000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9pPr>
          </a:lstStyle>
          <a:p>
            <a:pPr algn="ctr" rtl="0">
              <a:spcBef>
                <a:spcPct val="0"/>
              </a:spcBef>
              <a:buClrTx/>
              <a:buFontTx/>
              <a:buNone/>
            </a:pPr>
            <a:endParaRPr lang="fa-IR" altLang="fa-IR"/>
          </a:p>
        </p:txBody>
      </p:sp>
      <p:graphicFrame>
        <p:nvGraphicFramePr>
          <p:cNvPr id="873494" name="Object 22"/>
          <p:cNvGraphicFramePr>
            <a:graphicFrameLocks noChangeAspect="1"/>
          </p:cNvGraphicFramePr>
          <p:nvPr/>
        </p:nvGraphicFramePr>
        <p:xfrm>
          <a:off x="7680325" y="2205039"/>
          <a:ext cx="1079500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3" name="Equation" r:id="rId17" imgW="279400" imgH="190500" progId="Equation.3">
                  <p:embed/>
                </p:oleObj>
              </mc:Choice>
              <mc:Fallback>
                <p:oleObj name="Equation" r:id="rId17" imgW="279400" imgH="1905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80325" y="2205039"/>
                        <a:ext cx="1079500" cy="420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3495" name="Object 23"/>
          <p:cNvGraphicFramePr>
            <a:graphicFrameLocks noChangeAspect="1"/>
          </p:cNvGraphicFramePr>
          <p:nvPr/>
        </p:nvGraphicFramePr>
        <p:xfrm>
          <a:off x="2279650" y="4292600"/>
          <a:ext cx="1079500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4" name="Equation" r:id="rId19" imgW="279400" imgH="190500" progId="Equation.3">
                  <p:embed/>
                </p:oleObj>
              </mc:Choice>
              <mc:Fallback>
                <p:oleObj name="Equation" r:id="rId19" imgW="279400" imgH="1905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9650" y="4292600"/>
                        <a:ext cx="1079500" cy="420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7335773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3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734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734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734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3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734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734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734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3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3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7348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7348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73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3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734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73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73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3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7349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7349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73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8734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734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734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8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734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8734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8734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873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8734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8734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8734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873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2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3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34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7348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7348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734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3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34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7348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7348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734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930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288" y="620713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تمرين 8</a:t>
            </a:r>
            <a:endParaRPr lang="en-US" altLang="en-US" smtClean="0"/>
          </a:p>
        </p:txBody>
      </p:sp>
      <p:sp>
        <p:nvSpPr>
          <p:cNvPr id="636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79650" y="2060575"/>
            <a:ext cx="7772400" cy="1557338"/>
          </a:xfrm>
        </p:spPr>
        <p:txBody>
          <a:bodyPr/>
          <a:lstStyle/>
          <a:p>
            <a:pPr eaLnBrk="1" hangingPunct="1"/>
            <a:r>
              <a:rPr lang="fa-IR" altLang="en-US" smtClean="0"/>
              <a:t>ميدان ناشي از ميلۀ باريك نارسانايي با بار كل </a:t>
            </a:r>
            <a:r>
              <a:rPr lang="en-US" altLang="en-US" smtClean="0">
                <a:cs typeface="Times New Roman" panose="02020603050405020304" pitchFamily="18" charset="0"/>
              </a:rPr>
              <a:t>q</a:t>
            </a:r>
            <a:r>
              <a:rPr lang="fa-IR" altLang="en-US" smtClean="0"/>
              <a:t> و چگالي يكنواخت </a:t>
            </a:r>
            <a:r>
              <a:rPr lang="el-GR" altLang="en-US" smtClean="0">
                <a:cs typeface="Times New Roman" panose="02020603050405020304" pitchFamily="18" charset="0"/>
              </a:rPr>
              <a:t>λ</a:t>
            </a:r>
            <a:r>
              <a:rPr lang="fa-IR" altLang="en-US" smtClean="0"/>
              <a:t> و به شعاع </a:t>
            </a:r>
            <a:r>
              <a:rPr lang="en-US" altLang="en-US" smtClean="0"/>
              <a:t>a</a:t>
            </a:r>
            <a:r>
              <a:rPr lang="fa-IR" altLang="en-US" smtClean="0"/>
              <a:t> و زاويۀ مركزي </a:t>
            </a:r>
            <a:r>
              <a:rPr lang="el-GR" altLang="en-US" smtClean="0">
                <a:cs typeface="Times New Roman" panose="02020603050405020304" pitchFamily="18" charset="0"/>
              </a:rPr>
              <a:t>α</a:t>
            </a:r>
            <a:r>
              <a:rPr lang="fa-IR" altLang="en-US" smtClean="0"/>
              <a:t> را در مركز آن تعيين كنيد.</a:t>
            </a:r>
            <a:endParaRPr lang="el-GR" altLang="en-US" smtClean="0"/>
          </a:p>
        </p:txBody>
      </p:sp>
      <p:grpSp>
        <p:nvGrpSpPr>
          <p:cNvPr id="636967" name="Group 39"/>
          <p:cNvGrpSpPr>
            <a:grpSpLocks/>
          </p:cNvGrpSpPr>
          <p:nvPr/>
        </p:nvGrpSpPr>
        <p:grpSpPr bwMode="auto">
          <a:xfrm>
            <a:off x="2566989" y="3500439"/>
            <a:ext cx="2719387" cy="2592387"/>
            <a:chOff x="567" y="2387"/>
            <a:chExt cx="1713" cy="1633"/>
          </a:xfrm>
        </p:grpSpPr>
        <p:sp>
          <p:nvSpPr>
            <p:cNvPr id="106501" name="Arc 35"/>
            <p:cNvSpPr>
              <a:spLocks/>
            </p:cNvSpPr>
            <p:nvPr/>
          </p:nvSpPr>
          <p:spPr bwMode="auto">
            <a:xfrm rot="10800000">
              <a:off x="1258" y="3073"/>
              <a:ext cx="261" cy="159"/>
            </a:xfrm>
            <a:custGeom>
              <a:avLst/>
              <a:gdLst>
                <a:gd name="T0" fmla="*/ 0 w 35482"/>
                <a:gd name="T1" fmla="*/ 0 h 21600"/>
                <a:gd name="T2" fmla="*/ 0 w 35482"/>
                <a:gd name="T3" fmla="*/ 0 h 21600"/>
                <a:gd name="T4" fmla="*/ 0 w 35482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5482" h="21600" fill="none" extrusionOk="0">
                  <a:moveTo>
                    <a:pt x="35482" y="12335"/>
                  </a:moveTo>
                  <a:cubicBezTo>
                    <a:pt x="31444" y="18139"/>
                    <a:pt x="24821" y="21599"/>
                    <a:pt x="17751" y="21599"/>
                  </a:cubicBezTo>
                  <a:cubicBezTo>
                    <a:pt x="10668" y="21599"/>
                    <a:pt x="4035" y="18127"/>
                    <a:pt x="0" y="12306"/>
                  </a:cubicBezTo>
                </a:path>
                <a:path w="35482" h="21600" stroke="0" extrusionOk="0">
                  <a:moveTo>
                    <a:pt x="35482" y="12335"/>
                  </a:moveTo>
                  <a:cubicBezTo>
                    <a:pt x="31444" y="18139"/>
                    <a:pt x="24821" y="21599"/>
                    <a:pt x="17751" y="21599"/>
                  </a:cubicBezTo>
                  <a:cubicBezTo>
                    <a:pt x="10668" y="21599"/>
                    <a:pt x="4035" y="18127"/>
                    <a:pt x="0" y="12306"/>
                  </a:cubicBezTo>
                  <a:lnTo>
                    <a:pt x="17751" y="0"/>
                  </a:lnTo>
                  <a:lnTo>
                    <a:pt x="35482" y="12335"/>
                  </a:lnTo>
                  <a:close/>
                </a:path>
              </a:pathLst>
            </a:custGeom>
            <a:noFill/>
            <a:ln w="28575" cap="sq">
              <a:solidFill>
                <a:schemeClr val="folHlink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endParaRPr lang="en-US"/>
            </a:p>
          </p:txBody>
        </p:sp>
        <p:sp>
          <p:nvSpPr>
            <p:cNvPr id="106502" name="Oval 28"/>
            <p:cNvSpPr>
              <a:spLocks noChangeArrowheads="1"/>
            </p:cNvSpPr>
            <p:nvPr/>
          </p:nvSpPr>
          <p:spPr bwMode="auto">
            <a:xfrm>
              <a:off x="567" y="2387"/>
              <a:ext cx="1633" cy="1633"/>
            </a:xfrm>
            <a:prstGeom prst="ellipse">
              <a:avLst/>
            </a:prstGeom>
            <a:noFill/>
            <a:ln w="28575">
              <a:solidFill>
                <a:srgbClr val="00CC00"/>
              </a:solidFill>
              <a:prstDash val="sysDot"/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106503" name="Arc 29"/>
            <p:cNvSpPr>
              <a:spLocks/>
            </p:cNvSpPr>
            <p:nvPr/>
          </p:nvSpPr>
          <p:spPr bwMode="auto">
            <a:xfrm>
              <a:off x="633" y="2387"/>
              <a:ext cx="1507" cy="816"/>
            </a:xfrm>
            <a:custGeom>
              <a:avLst/>
              <a:gdLst>
                <a:gd name="T0" fmla="*/ 0 w 39854"/>
                <a:gd name="T1" fmla="*/ 1 h 21600"/>
                <a:gd name="T2" fmla="*/ 2 w 39854"/>
                <a:gd name="T3" fmla="*/ 1 h 21600"/>
                <a:gd name="T4" fmla="*/ 1 w 39854"/>
                <a:gd name="T5" fmla="*/ 1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854" h="21600" fill="none" extrusionOk="0">
                  <a:moveTo>
                    <a:pt x="-1" y="13262"/>
                  </a:moveTo>
                  <a:cubicBezTo>
                    <a:pt x="3361" y="5229"/>
                    <a:pt x="11217" y="0"/>
                    <a:pt x="19926" y="0"/>
                  </a:cubicBezTo>
                  <a:cubicBezTo>
                    <a:pt x="28635" y="0"/>
                    <a:pt x="36493" y="5231"/>
                    <a:pt x="39853" y="13267"/>
                  </a:cubicBezTo>
                </a:path>
                <a:path w="39854" h="21600" stroke="0" extrusionOk="0">
                  <a:moveTo>
                    <a:pt x="-1" y="13262"/>
                  </a:moveTo>
                  <a:cubicBezTo>
                    <a:pt x="3361" y="5229"/>
                    <a:pt x="11217" y="0"/>
                    <a:pt x="19926" y="0"/>
                  </a:cubicBezTo>
                  <a:cubicBezTo>
                    <a:pt x="28635" y="0"/>
                    <a:pt x="36493" y="5231"/>
                    <a:pt x="39853" y="13267"/>
                  </a:cubicBezTo>
                  <a:lnTo>
                    <a:pt x="19926" y="21600"/>
                  </a:lnTo>
                  <a:lnTo>
                    <a:pt x="-1" y="13262"/>
                  </a:lnTo>
                  <a:close/>
                </a:path>
              </a:pathLst>
            </a:custGeom>
            <a:noFill/>
            <a:ln w="28575" cap="sq">
              <a:solidFill>
                <a:srgbClr val="FF0066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04" name="Line 32"/>
            <p:cNvSpPr>
              <a:spLocks noChangeShapeType="1"/>
            </p:cNvSpPr>
            <p:nvPr/>
          </p:nvSpPr>
          <p:spPr bwMode="auto">
            <a:xfrm flipV="1">
              <a:off x="1371" y="2891"/>
              <a:ext cx="771" cy="31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05" name="Line 33"/>
            <p:cNvSpPr>
              <a:spLocks noChangeShapeType="1"/>
            </p:cNvSpPr>
            <p:nvPr/>
          </p:nvSpPr>
          <p:spPr bwMode="auto">
            <a:xfrm flipH="1" flipV="1">
              <a:off x="630" y="2892"/>
              <a:ext cx="771" cy="31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06" name="Oval 34"/>
            <p:cNvSpPr>
              <a:spLocks noChangeArrowheads="1"/>
            </p:cNvSpPr>
            <p:nvPr/>
          </p:nvSpPr>
          <p:spPr bwMode="auto">
            <a:xfrm>
              <a:off x="1369" y="3189"/>
              <a:ext cx="34" cy="34"/>
            </a:xfrm>
            <a:prstGeom prst="ellipse">
              <a:avLst/>
            </a:prstGeom>
            <a:solidFill>
              <a:schemeClr val="tx1"/>
            </a:solidFill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106507" name="Rectangle 36"/>
            <p:cNvSpPr>
              <a:spLocks noChangeArrowheads="1"/>
            </p:cNvSpPr>
            <p:nvPr/>
          </p:nvSpPr>
          <p:spPr bwMode="auto">
            <a:xfrm>
              <a:off x="1271" y="2811"/>
              <a:ext cx="21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l-GR" altLang="en-US" sz="2400">
                  <a:solidFill>
                    <a:srgbClr val="000066"/>
                  </a:solidFill>
                  <a:cs typeface="Times New Roman" panose="02020603050405020304" pitchFamily="18" charset="0"/>
                </a:rPr>
                <a:t>α</a:t>
              </a:r>
              <a:endParaRPr lang="en-US" altLang="en-US" sz="2400">
                <a:solidFill>
                  <a:srgbClr val="000066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106508" name="Rectangle 37"/>
            <p:cNvSpPr>
              <a:spLocks noChangeArrowheads="1"/>
            </p:cNvSpPr>
            <p:nvPr/>
          </p:nvSpPr>
          <p:spPr bwMode="auto">
            <a:xfrm>
              <a:off x="1666" y="2974"/>
              <a:ext cx="20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66"/>
                  </a:solidFill>
                  <a:cs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106509" name="Rectangle 38"/>
            <p:cNvSpPr>
              <a:spLocks noChangeArrowheads="1"/>
            </p:cNvSpPr>
            <p:nvPr/>
          </p:nvSpPr>
          <p:spPr bwMode="auto">
            <a:xfrm>
              <a:off x="1927" y="2387"/>
              <a:ext cx="35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l-GR" altLang="en-US" sz="2400">
                  <a:solidFill>
                    <a:srgbClr val="000066"/>
                  </a:solidFill>
                  <a:cs typeface="Times New Roman" panose="02020603050405020304" pitchFamily="18" charset="0"/>
                </a:rPr>
                <a:t>λ</a:t>
              </a:r>
              <a:r>
                <a:rPr lang="en-US" altLang="en-US" sz="2400">
                  <a:solidFill>
                    <a:srgbClr val="000066"/>
                  </a:solidFill>
                  <a:cs typeface="Times New Roman" panose="02020603050405020304" pitchFamily="18" charset="0"/>
                </a:rPr>
                <a:t>,q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250818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369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369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369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369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369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369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636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636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636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369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369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369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369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6930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7954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eaLnBrk="1" hangingPunct="1"/>
            <a:r>
              <a:rPr lang="fa-IR" altLang="en-US" smtClean="0"/>
              <a:t>حل تمرين 8</a:t>
            </a:r>
            <a:endParaRPr lang="en-US" altLang="en-US" smtClean="0">
              <a:cs typeface="Times New Roman" panose="02020603050405020304" pitchFamily="18" charset="0"/>
            </a:endParaRPr>
          </a:p>
        </p:txBody>
      </p:sp>
      <p:graphicFrame>
        <p:nvGraphicFramePr>
          <p:cNvPr id="637984" name="Object 32"/>
          <p:cNvGraphicFramePr>
            <a:graphicFrameLocks noChangeAspect="1"/>
          </p:cNvGraphicFramePr>
          <p:nvPr/>
        </p:nvGraphicFramePr>
        <p:xfrm>
          <a:off x="4953001" y="3500439"/>
          <a:ext cx="792163" cy="446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0" name="Equation" r:id="rId3" imgW="406224" imgH="228501" progId="Equation.3">
                  <p:embed/>
                </p:oleObj>
              </mc:Choice>
              <mc:Fallback>
                <p:oleObj name="Equation" r:id="rId3" imgW="406224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1" y="3500439"/>
                        <a:ext cx="792163" cy="446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7985" name="Object 33"/>
          <p:cNvGraphicFramePr>
            <a:graphicFrameLocks noChangeAspect="1"/>
          </p:cNvGraphicFramePr>
          <p:nvPr/>
        </p:nvGraphicFramePr>
        <p:xfrm>
          <a:off x="4943476" y="3933825"/>
          <a:ext cx="5184775" cy="1036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1" name="Equation" r:id="rId5" imgW="2794000" imgH="558800" progId="Equation.3">
                  <p:embed/>
                </p:oleObj>
              </mc:Choice>
              <mc:Fallback>
                <p:oleObj name="Equation" r:id="rId5" imgW="2794000" imgH="558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3476" y="3933825"/>
                        <a:ext cx="5184775" cy="1036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7986" name="Object 34"/>
          <p:cNvGraphicFramePr>
            <a:graphicFrameLocks noChangeAspect="1"/>
          </p:cNvGraphicFramePr>
          <p:nvPr/>
        </p:nvGraphicFramePr>
        <p:xfrm>
          <a:off x="2413000" y="4797426"/>
          <a:ext cx="2146300" cy="96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2" name="Equation" r:id="rId7" imgW="1218671" imgH="545863" progId="Equation.3">
                  <p:embed/>
                </p:oleObj>
              </mc:Choice>
              <mc:Fallback>
                <p:oleObj name="Equation" r:id="rId7" imgW="1218671" imgH="54586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3000" y="4797426"/>
                        <a:ext cx="2146300" cy="962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7987" name="Object 35"/>
          <p:cNvGraphicFramePr>
            <a:graphicFrameLocks noChangeAspect="1"/>
          </p:cNvGraphicFramePr>
          <p:nvPr/>
        </p:nvGraphicFramePr>
        <p:xfrm>
          <a:off x="3170238" y="5949951"/>
          <a:ext cx="1168400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3" name="Equation" r:id="rId9" imgW="545626" imgH="177646" progId="Equation.3">
                  <p:embed/>
                </p:oleObj>
              </mc:Choice>
              <mc:Fallback>
                <p:oleObj name="Equation" r:id="rId9" imgW="545626" imgH="17764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0238" y="5949951"/>
                        <a:ext cx="1168400" cy="379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7988" name="Object 36"/>
          <p:cNvGraphicFramePr>
            <a:graphicFrameLocks noChangeAspect="1"/>
          </p:cNvGraphicFramePr>
          <p:nvPr/>
        </p:nvGraphicFramePr>
        <p:xfrm>
          <a:off x="5303838" y="5318125"/>
          <a:ext cx="2305050" cy="85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4" name="Equation" r:id="rId11" imgW="1167893" imgH="431613" progId="Equation.3">
                  <p:embed/>
                </p:oleObj>
              </mc:Choice>
              <mc:Fallback>
                <p:oleObj name="Equation" r:id="rId11" imgW="1167893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3838" y="5318125"/>
                        <a:ext cx="2305050" cy="852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38024" name="Group 72"/>
          <p:cNvGrpSpPr>
            <a:grpSpLocks/>
          </p:cNvGrpSpPr>
          <p:nvPr/>
        </p:nvGrpSpPr>
        <p:grpSpPr bwMode="auto">
          <a:xfrm>
            <a:off x="1992313" y="333376"/>
            <a:ext cx="4368800" cy="3986213"/>
            <a:chOff x="295" y="1434"/>
            <a:chExt cx="2752" cy="2511"/>
          </a:xfrm>
        </p:grpSpPr>
        <p:sp>
          <p:nvSpPr>
            <p:cNvPr id="107530" name="Rectangle 57"/>
            <p:cNvSpPr>
              <a:spLocks noChangeArrowheads="1"/>
            </p:cNvSpPr>
            <p:nvPr/>
          </p:nvSpPr>
          <p:spPr bwMode="auto">
            <a:xfrm>
              <a:off x="2835" y="2726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x</a:t>
              </a:r>
            </a:p>
          </p:txBody>
        </p:sp>
        <p:grpSp>
          <p:nvGrpSpPr>
            <p:cNvPr id="107531" name="Group 61"/>
            <p:cNvGrpSpPr>
              <a:grpSpLocks/>
            </p:cNvGrpSpPr>
            <p:nvPr/>
          </p:nvGrpSpPr>
          <p:grpSpPr bwMode="auto">
            <a:xfrm>
              <a:off x="295" y="1434"/>
              <a:ext cx="2586" cy="2511"/>
              <a:chOff x="2789" y="1146"/>
              <a:chExt cx="2586" cy="2511"/>
            </a:xfrm>
          </p:grpSpPr>
          <p:sp>
            <p:nvSpPr>
              <p:cNvPr id="107532" name="Arc 49"/>
              <p:cNvSpPr>
                <a:spLocks/>
              </p:cNvSpPr>
              <p:nvPr/>
            </p:nvSpPr>
            <p:spPr bwMode="auto">
              <a:xfrm>
                <a:off x="4066" y="2452"/>
                <a:ext cx="76" cy="120"/>
              </a:xfrm>
              <a:custGeom>
                <a:avLst/>
                <a:gdLst>
                  <a:gd name="T0" fmla="*/ 0 w 13922"/>
                  <a:gd name="T1" fmla="*/ 0 h 21600"/>
                  <a:gd name="T2" fmla="*/ 0 w 13922"/>
                  <a:gd name="T3" fmla="*/ 0 h 21600"/>
                  <a:gd name="T4" fmla="*/ 0 w 13922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3922" h="21600" fill="none" extrusionOk="0">
                    <a:moveTo>
                      <a:pt x="-1" y="191"/>
                    </a:moveTo>
                    <a:cubicBezTo>
                      <a:pt x="952" y="64"/>
                      <a:pt x="1912" y="0"/>
                      <a:pt x="2873" y="0"/>
                    </a:cubicBezTo>
                    <a:cubicBezTo>
                      <a:pt x="6762" y="0"/>
                      <a:pt x="10579" y="1050"/>
                      <a:pt x="13922" y="3039"/>
                    </a:cubicBezTo>
                  </a:path>
                  <a:path w="13922" h="21600" stroke="0" extrusionOk="0">
                    <a:moveTo>
                      <a:pt x="-1" y="191"/>
                    </a:moveTo>
                    <a:cubicBezTo>
                      <a:pt x="952" y="64"/>
                      <a:pt x="1912" y="0"/>
                      <a:pt x="2873" y="0"/>
                    </a:cubicBezTo>
                    <a:cubicBezTo>
                      <a:pt x="6762" y="0"/>
                      <a:pt x="10579" y="1050"/>
                      <a:pt x="13922" y="3039"/>
                    </a:cubicBezTo>
                    <a:lnTo>
                      <a:pt x="2873" y="21600"/>
                    </a:lnTo>
                    <a:lnTo>
                      <a:pt x="-1" y="191"/>
                    </a:lnTo>
                    <a:close/>
                  </a:path>
                </a:pathLst>
              </a:custGeom>
              <a:noFill/>
              <a:ln w="28575" cap="sq">
                <a:solidFill>
                  <a:srgbClr val="990099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533" name="Oval 37"/>
              <p:cNvSpPr>
                <a:spLocks noChangeArrowheads="1"/>
              </p:cNvSpPr>
              <p:nvPr/>
            </p:nvSpPr>
            <p:spPr bwMode="auto">
              <a:xfrm>
                <a:off x="3306" y="1859"/>
                <a:ext cx="1505" cy="1505"/>
              </a:xfrm>
              <a:prstGeom prst="ellipse">
                <a:avLst/>
              </a:prstGeom>
              <a:noFill/>
              <a:ln w="28575">
                <a:solidFill>
                  <a:srgbClr val="33CC33"/>
                </a:solidFill>
                <a:prstDash val="sysDot"/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107534" name="Arc 39"/>
              <p:cNvSpPr>
                <a:spLocks/>
              </p:cNvSpPr>
              <p:nvPr/>
            </p:nvSpPr>
            <p:spPr bwMode="auto">
              <a:xfrm>
                <a:off x="3391" y="1860"/>
                <a:ext cx="1341" cy="752"/>
              </a:xfrm>
              <a:custGeom>
                <a:avLst/>
                <a:gdLst>
                  <a:gd name="T0" fmla="*/ 0 w 38481"/>
                  <a:gd name="T1" fmla="*/ 0 h 21600"/>
                  <a:gd name="T2" fmla="*/ 2 w 38481"/>
                  <a:gd name="T3" fmla="*/ 0 h 21600"/>
                  <a:gd name="T4" fmla="*/ 1 w 38481"/>
                  <a:gd name="T5" fmla="*/ 1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8481" h="21600" fill="none" extrusionOk="0">
                    <a:moveTo>
                      <a:pt x="0" y="11627"/>
                    </a:moveTo>
                    <a:cubicBezTo>
                      <a:pt x="3719" y="4482"/>
                      <a:pt x="11105" y="0"/>
                      <a:pt x="19160" y="0"/>
                    </a:cubicBezTo>
                    <a:cubicBezTo>
                      <a:pt x="27342" y="0"/>
                      <a:pt x="34822" y="4623"/>
                      <a:pt x="38480" y="11942"/>
                    </a:cubicBezTo>
                  </a:path>
                  <a:path w="38481" h="21600" stroke="0" extrusionOk="0">
                    <a:moveTo>
                      <a:pt x="0" y="11627"/>
                    </a:moveTo>
                    <a:cubicBezTo>
                      <a:pt x="3719" y="4482"/>
                      <a:pt x="11105" y="0"/>
                      <a:pt x="19160" y="0"/>
                    </a:cubicBezTo>
                    <a:cubicBezTo>
                      <a:pt x="27342" y="0"/>
                      <a:pt x="34822" y="4623"/>
                      <a:pt x="38480" y="11942"/>
                    </a:cubicBezTo>
                    <a:lnTo>
                      <a:pt x="19160" y="21600"/>
                    </a:lnTo>
                    <a:lnTo>
                      <a:pt x="0" y="11627"/>
                    </a:lnTo>
                    <a:close/>
                  </a:path>
                </a:pathLst>
              </a:custGeom>
              <a:noFill/>
              <a:ln w="28575" cap="sq">
                <a:solidFill>
                  <a:srgbClr val="FF0066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535" name="Arc 40"/>
              <p:cNvSpPr>
                <a:spLocks/>
              </p:cNvSpPr>
              <p:nvPr/>
            </p:nvSpPr>
            <p:spPr bwMode="auto">
              <a:xfrm>
                <a:off x="4055" y="1941"/>
                <a:ext cx="463" cy="668"/>
              </a:xfrm>
              <a:custGeom>
                <a:avLst/>
                <a:gdLst>
                  <a:gd name="T0" fmla="*/ 0 w 13270"/>
                  <a:gd name="T1" fmla="*/ 0 h 19193"/>
                  <a:gd name="T2" fmla="*/ 1 w 13270"/>
                  <a:gd name="T3" fmla="*/ 0 h 19193"/>
                  <a:gd name="T4" fmla="*/ 0 w 13270"/>
                  <a:gd name="T5" fmla="*/ 1 h 1919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3270" h="19193" fill="none" extrusionOk="0">
                    <a:moveTo>
                      <a:pt x="9909" y="-1"/>
                    </a:moveTo>
                    <a:cubicBezTo>
                      <a:pt x="11093" y="611"/>
                      <a:pt x="12218" y="1331"/>
                      <a:pt x="13270" y="2149"/>
                    </a:cubicBezTo>
                  </a:path>
                  <a:path w="13270" h="19193" stroke="0" extrusionOk="0">
                    <a:moveTo>
                      <a:pt x="9909" y="-1"/>
                    </a:moveTo>
                    <a:cubicBezTo>
                      <a:pt x="11093" y="611"/>
                      <a:pt x="12218" y="1331"/>
                      <a:pt x="13270" y="2149"/>
                    </a:cubicBezTo>
                    <a:lnTo>
                      <a:pt x="0" y="19193"/>
                    </a:lnTo>
                    <a:lnTo>
                      <a:pt x="9909" y="-1"/>
                    </a:lnTo>
                    <a:close/>
                  </a:path>
                </a:pathLst>
              </a:custGeom>
              <a:noFill/>
              <a:ln w="28575" cap="sq">
                <a:solidFill>
                  <a:srgbClr val="33CC33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536" name="Line 41"/>
              <p:cNvSpPr>
                <a:spLocks noChangeShapeType="1"/>
              </p:cNvSpPr>
              <p:nvPr/>
            </p:nvSpPr>
            <p:spPr bwMode="auto">
              <a:xfrm>
                <a:off x="2789" y="2614"/>
                <a:ext cx="2586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537" name="Line 42"/>
              <p:cNvSpPr>
                <a:spLocks noChangeShapeType="1"/>
              </p:cNvSpPr>
              <p:nvPr/>
            </p:nvSpPr>
            <p:spPr bwMode="auto">
              <a:xfrm flipV="1">
                <a:off x="4059" y="1434"/>
                <a:ext cx="0" cy="2223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538" name="Line 45"/>
              <p:cNvSpPr>
                <a:spLocks noChangeShapeType="1"/>
              </p:cNvSpPr>
              <p:nvPr/>
            </p:nvSpPr>
            <p:spPr bwMode="auto">
              <a:xfrm flipV="1">
                <a:off x="4059" y="1979"/>
                <a:ext cx="409" cy="635"/>
              </a:xfrm>
              <a:prstGeom prst="line">
                <a:avLst/>
              </a:prstGeom>
              <a:noFill/>
              <a:ln w="19050" cap="rnd">
                <a:solidFill>
                  <a:schemeClr val="tx1"/>
                </a:solidFill>
                <a:prstDash val="sysDot"/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539" name="Line 46"/>
              <p:cNvSpPr>
                <a:spLocks noChangeShapeType="1"/>
              </p:cNvSpPr>
              <p:nvPr/>
            </p:nvSpPr>
            <p:spPr bwMode="auto">
              <a:xfrm flipV="1">
                <a:off x="3829" y="2604"/>
                <a:ext cx="233" cy="36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triangle" w="med" len="med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540" name="Arc 48"/>
              <p:cNvSpPr>
                <a:spLocks/>
              </p:cNvSpPr>
              <p:nvPr/>
            </p:nvSpPr>
            <p:spPr bwMode="auto">
              <a:xfrm>
                <a:off x="3983" y="2535"/>
                <a:ext cx="153" cy="91"/>
              </a:xfrm>
              <a:custGeom>
                <a:avLst/>
                <a:gdLst>
                  <a:gd name="T0" fmla="*/ 0 w 36236"/>
                  <a:gd name="T1" fmla="*/ 0 h 21600"/>
                  <a:gd name="T2" fmla="*/ 0 w 36236"/>
                  <a:gd name="T3" fmla="*/ 0 h 21600"/>
                  <a:gd name="T4" fmla="*/ 0 w 36236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6236" h="21600" fill="none" extrusionOk="0">
                    <a:moveTo>
                      <a:pt x="-1" y="9920"/>
                    </a:moveTo>
                    <a:cubicBezTo>
                      <a:pt x="3974" y="3737"/>
                      <a:pt x="10819" y="0"/>
                      <a:pt x="18170" y="0"/>
                    </a:cubicBezTo>
                    <a:cubicBezTo>
                      <a:pt x="25452" y="0"/>
                      <a:pt x="32244" y="3669"/>
                      <a:pt x="36235" y="9760"/>
                    </a:cubicBezTo>
                  </a:path>
                  <a:path w="36236" h="21600" stroke="0" extrusionOk="0">
                    <a:moveTo>
                      <a:pt x="-1" y="9920"/>
                    </a:moveTo>
                    <a:cubicBezTo>
                      <a:pt x="3974" y="3737"/>
                      <a:pt x="10819" y="0"/>
                      <a:pt x="18170" y="0"/>
                    </a:cubicBezTo>
                    <a:cubicBezTo>
                      <a:pt x="25452" y="0"/>
                      <a:pt x="32244" y="3669"/>
                      <a:pt x="36235" y="9760"/>
                    </a:cubicBezTo>
                    <a:lnTo>
                      <a:pt x="18170" y="21600"/>
                    </a:lnTo>
                    <a:lnTo>
                      <a:pt x="-1" y="9920"/>
                    </a:lnTo>
                    <a:close/>
                  </a:path>
                </a:pathLst>
              </a:custGeom>
              <a:noFill/>
              <a:ln w="28575" cap="sq">
                <a:solidFill>
                  <a:srgbClr val="FF0000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541" name="Line 43"/>
              <p:cNvSpPr>
                <a:spLocks noChangeShapeType="1"/>
              </p:cNvSpPr>
              <p:nvPr/>
            </p:nvSpPr>
            <p:spPr bwMode="auto">
              <a:xfrm flipV="1">
                <a:off x="4059" y="2296"/>
                <a:ext cx="681" cy="31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542" name="Line 44"/>
              <p:cNvSpPr>
                <a:spLocks noChangeShapeType="1"/>
              </p:cNvSpPr>
              <p:nvPr/>
            </p:nvSpPr>
            <p:spPr bwMode="auto">
              <a:xfrm flipH="1" flipV="1">
                <a:off x="3379" y="2296"/>
                <a:ext cx="680" cy="31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543" name="Line 47"/>
              <p:cNvSpPr>
                <a:spLocks noChangeShapeType="1"/>
              </p:cNvSpPr>
              <p:nvPr/>
            </p:nvSpPr>
            <p:spPr bwMode="auto">
              <a:xfrm>
                <a:off x="4059" y="2624"/>
                <a:ext cx="0" cy="356"/>
              </a:xfrm>
              <a:prstGeom prst="line">
                <a:avLst/>
              </a:prstGeom>
              <a:noFill/>
              <a:ln w="28575" cap="sq">
                <a:solidFill>
                  <a:srgbClr val="FF00FF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544" name="Rectangle 50"/>
              <p:cNvSpPr>
                <a:spLocks noChangeArrowheads="1"/>
              </p:cNvSpPr>
              <p:nvPr/>
            </p:nvSpPr>
            <p:spPr bwMode="auto">
              <a:xfrm>
                <a:off x="3488" y="2824"/>
                <a:ext cx="396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 i="1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dE</a:t>
                </a:r>
                <a:r>
                  <a:rPr lang="fa-IR" altLang="en-US" sz="2400" i="1" baseline="-2500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1</a:t>
                </a:r>
                <a:endParaRPr lang="en-US" altLang="en-US" sz="2400" i="1" baseline="-25000">
                  <a:solidFill>
                    <a:srgbClr val="000000"/>
                  </a:solidFill>
                  <a:cs typeface="Times New Roman" panose="02020603050405020304" pitchFamily="18" charset="0"/>
                </a:endParaRPr>
              </a:p>
            </p:txBody>
          </p:sp>
          <p:sp>
            <p:nvSpPr>
              <p:cNvPr id="107545" name="Rectangle 51"/>
              <p:cNvSpPr>
                <a:spLocks noChangeArrowheads="1"/>
              </p:cNvSpPr>
              <p:nvPr/>
            </p:nvSpPr>
            <p:spPr bwMode="auto">
              <a:xfrm>
                <a:off x="4062" y="2808"/>
                <a:ext cx="39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 i="1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dE´</a:t>
                </a:r>
              </a:p>
            </p:txBody>
          </p:sp>
          <p:sp>
            <p:nvSpPr>
              <p:cNvPr id="107546" name="Rectangle 52"/>
              <p:cNvSpPr>
                <a:spLocks noChangeArrowheads="1"/>
              </p:cNvSpPr>
              <p:nvPr/>
            </p:nvSpPr>
            <p:spPr bwMode="auto">
              <a:xfrm>
                <a:off x="4377" y="1677"/>
                <a:ext cx="55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 i="1"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i="1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dq,dl</a:t>
                </a:r>
              </a:p>
            </p:txBody>
          </p:sp>
          <p:sp>
            <p:nvSpPr>
              <p:cNvPr id="107547" name="Rectangle 53"/>
              <p:cNvSpPr>
                <a:spLocks noChangeArrowheads="1"/>
              </p:cNvSpPr>
              <p:nvPr/>
            </p:nvSpPr>
            <p:spPr bwMode="auto">
              <a:xfrm>
                <a:off x="3800" y="2283"/>
                <a:ext cx="31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cs typeface="Times New Roman" panose="02020603050405020304" pitchFamily="18" charset="0"/>
                  </a:rPr>
                  <a:t> </a:t>
                </a:r>
                <a:r>
                  <a:rPr lang="el-GR" altLang="en-US" sz="240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α</a:t>
                </a:r>
                <a:r>
                  <a:rPr lang="en-US" altLang="en-US" sz="2400">
                    <a:cs typeface="Times New Roman" panose="02020603050405020304" pitchFamily="18" charset="0"/>
                  </a:rPr>
                  <a:t> </a:t>
                </a:r>
              </a:p>
            </p:txBody>
          </p:sp>
          <p:sp>
            <p:nvSpPr>
              <p:cNvPr id="107548" name="Rectangle 54"/>
              <p:cNvSpPr>
                <a:spLocks noChangeArrowheads="1"/>
              </p:cNvSpPr>
              <p:nvPr/>
            </p:nvSpPr>
            <p:spPr bwMode="auto">
              <a:xfrm>
                <a:off x="4022" y="2211"/>
                <a:ext cx="20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l-GR" altLang="en-US" sz="240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θ</a:t>
                </a:r>
                <a:endPara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endParaRPr>
              </a:p>
            </p:txBody>
          </p:sp>
          <p:sp>
            <p:nvSpPr>
              <p:cNvPr id="107549" name="Rectangle 56"/>
              <p:cNvSpPr>
                <a:spLocks noChangeArrowheads="1"/>
              </p:cNvSpPr>
              <p:nvPr/>
            </p:nvSpPr>
            <p:spPr bwMode="auto">
              <a:xfrm>
                <a:off x="4406" y="2147"/>
                <a:ext cx="21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 i="1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a</a:t>
                </a:r>
              </a:p>
            </p:txBody>
          </p:sp>
          <p:sp>
            <p:nvSpPr>
              <p:cNvPr id="107550" name="Rectangle 58"/>
              <p:cNvSpPr>
                <a:spLocks noChangeArrowheads="1"/>
              </p:cNvSpPr>
              <p:nvPr/>
            </p:nvSpPr>
            <p:spPr bwMode="auto">
              <a:xfrm>
                <a:off x="3961" y="1146"/>
                <a:ext cx="21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y</a:t>
                </a:r>
              </a:p>
            </p:txBody>
          </p:sp>
        </p:grpSp>
      </p:grpSp>
      <p:sp>
        <p:nvSpPr>
          <p:cNvPr id="638025" name="AutoShape 73"/>
          <p:cNvSpPr>
            <a:spLocks/>
          </p:cNvSpPr>
          <p:nvPr/>
        </p:nvSpPr>
        <p:spPr bwMode="auto">
          <a:xfrm>
            <a:off x="4800601" y="5229225"/>
            <a:ext cx="142875" cy="935038"/>
          </a:xfrm>
          <a:prstGeom prst="rightBrace">
            <a:avLst>
              <a:gd name="adj1" fmla="val 54537"/>
              <a:gd name="adj2" fmla="val 50000"/>
            </a:avLst>
          </a:prstGeom>
          <a:noFill/>
          <a:ln w="28575" cap="sq">
            <a:solidFill>
              <a:srgbClr val="000066"/>
            </a:solidFill>
            <a:round/>
            <a:headEnd type="none" w="lg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9pPr>
          </a:lstStyle>
          <a:p>
            <a:pPr algn="ctr" rtl="0">
              <a:spcBef>
                <a:spcPct val="0"/>
              </a:spcBef>
              <a:buClrTx/>
              <a:buFontTx/>
              <a:buNone/>
            </a:pPr>
            <a:endParaRPr lang="fa-IR" altLang="fa-IR"/>
          </a:p>
        </p:txBody>
      </p:sp>
    </p:spTree>
    <p:extLst>
      <p:ext uri="{BB962C8B-B14F-4D97-AF65-F5344CB8AC3E}">
        <p14:creationId xmlns:p14="http://schemas.microsoft.com/office/powerpoint/2010/main" val="289638307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379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379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379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379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379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379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0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0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0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380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380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380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380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380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380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380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380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380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380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380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379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379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379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6379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379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379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3798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3798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37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3798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3798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379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6380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38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638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8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3798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3798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379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7954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0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79650" y="1341439"/>
            <a:ext cx="7702550" cy="719137"/>
          </a:xfrm>
        </p:spPr>
        <p:txBody>
          <a:bodyPr/>
          <a:lstStyle/>
          <a:p>
            <a:pPr eaLnBrk="1" hangingPunct="1"/>
            <a:r>
              <a:rPr lang="fa-IR" altLang="en-US" smtClean="0"/>
              <a:t>شدت ميدان الكتريكي تمرين 8 بر حسب بار </a:t>
            </a:r>
            <a:r>
              <a:rPr lang="en-US" altLang="en-US" smtClean="0">
                <a:solidFill>
                  <a:srgbClr val="000000"/>
                </a:solidFill>
                <a:cs typeface="Times New Roman" panose="02020603050405020304" pitchFamily="18" charset="0"/>
              </a:rPr>
              <a:t>q</a:t>
            </a:r>
            <a:r>
              <a:rPr lang="fa-IR" altLang="en-US" smtClean="0"/>
              <a:t> به صورت زير است:</a:t>
            </a:r>
            <a:endParaRPr lang="en-US" altLang="en-US" smtClean="0"/>
          </a:p>
        </p:txBody>
      </p:sp>
      <p:graphicFrame>
        <p:nvGraphicFramePr>
          <p:cNvPr id="640004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2851150" y="2840038"/>
          <a:ext cx="1728788" cy="912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4" name="Equation" r:id="rId3" imgW="558558" imgH="393529" progId="Equation.3">
                  <p:embed/>
                </p:oleObj>
              </mc:Choice>
              <mc:Fallback>
                <p:oleObj name="Equation" r:id="rId3" imgW="558558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1150" y="2840038"/>
                        <a:ext cx="1728788" cy="912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0007" name="Object 7"/>
          <p:cNvGraphicFramePr>
            <a:graphicFrameLocks noChangeAspect="1"/>
          </p:cNvGraphicFramePr>
          <p:nvPr>
            <p:ph sz="quarter" idx="3"/>
          </p:nvPr>
        </p:nvGraphicFramePr>
        <p:xfrm>
          <a:off x="4867275" y="2781301"/>
          <a:ext cx="1512888" cy="1019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5" name="Equation" r:id="rId5" imgW="583947" imgH="393529" progId="Equation.3">
                  <p:embed/>
                </p:oleObj>
              </mc:Choice>
              <mc:Fallback>
                <p:oleObj name="Equation" r:id="rId5" imgW="583947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7275" y="2781301"/>
                        <a:ext cx="1512888" cy="1019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0010" name="Object 10"/>
          <p:cNvGraphicFramePr>
            <a:graphicFrameLocks noChangeAspect="1"/>
          </p:cNvGraphicFramePr>
          <p:nvPr/>
        </p:nvGraphicFramePr>
        <p:xfrm>
          <a:off x="5372101" y="3860801"/>
          <a:ext cx="1008063" cy="976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6" name="Equation" r:id="rId7" imgW="406048" imgH="393359" progId="Equation.3">
                  <p:embed/>
                </p:oleObj>
              </mc:Choice>
              <mc:Fallback>
                <p:oleObj name="Equation" r:id="rId7" imgW="406048" imgH="39335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2101" y="3860801"/>
                        <a:ext cx="1008063" cy="976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0011" name="Object 11"/>
          <p:cNvGraphicFramePr>
            <a:graphicFrameLocks noChangeAspect="1"/>
          </p:cNvGraphicFramePr>
          <p:nvPr/>
        </p:nvGraphicFramePr>
        <p:xfrm>
          <a:off x="7175500" y="3332164"/>
          <a:ext cx="1727200" cy="95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7" name="Equation" r:id="rId9" imgW="710891" imgH="393529" progId="Equation.3">
                  <p:embed/>
                </p:oleObj>
              </mc:Choice>
              <mc:Fallback>
                <p:oleObj name="Equation" r:id="rId9" imgW="710891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75500" y="3332164"/>
                        <a:ext cx="1727200" cy="955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0012" name="Object 12"/>
          <p:cNvGraphicFramePr>
            <a:graphicFrameLocks noChangeAspect="1"/>
          </p:cNvGraphicFramePr>
          <p:nvPr/>
        </p:nvGraphicFramePr>
        <p:xfrm>
          <a:off x="3398839" y="5267326"/>
          <a:ext cx="2447925" cy="90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8" name="Equation" r:id="rId11" imgW="1167893" imgH="431613" progId="Equation.3">
                  <p:embed/>
                </p:oleObj>
              </mc:Choice>
              <mc:Fallback>
                <p:oleObj name="Equation" r:id="rId11" imgW="1167893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8839" y="5267326"/>
                        <a:ext cx="2447925" cy="904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0013" name="Object 13"/>
          <p:cNvGraphicFramePr>
            <a:graphicFrameLocks noChangeAspect="1"/>
          </p:cNvGraphicFramePr>
          <p:nvPr/>
        </p:nvGraphicFramePr>
        <p:xfrm>
          <a:off x="5953125" y="5267326"/>
          <a:ext cx="2374900" cy="950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9" name="Equation" r:id="rId13" imgW="1002865" imgH="457002" progId="Equation.3">
                  <p:embed/>
                </p:oleObj>
              </mc:Choice>
              <mc:Fallback>
                <p:oleObj name="Equation" r:id="rId13" imgW="1002865" imgH="45700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53125" y="5267326"/>
                        <a:ext cx="2374900" cy="950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0014" name="AutoShape 14"/>
          <p:cNvSpPr>
            <a:spLocks/>
          </p:cNvSpPr>
          <p:nvPr/>
        </p:nvSpPr>
        <p:spPr bwMode="auto">
          <a:xfrm>
            <a:off x="6672264" y="2852739"/>
            <a:ext cx="287337" cy="1944687"/>
          </a:xfrm>
          <a:prstGeom prst="rightBrace">
            <a:avLst>
              <a:gd name="adj1" fmla="val 56400"/>
              <a:gd name="adj2" fmla="val 50000"/>
            </a:avLst>
          </a:prstGeom>
          <a:noFill/>
          <a:ln w="28575" cap="sq">
            <a:solidFill>
              <a:srgbClr val="000000"/>
            </a:solidFill>
            <a:round/>
            <a:headEnd type="none" w="lg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9pPr>
          </a:lstStyle>
          <a:p>
            <a:pPr algn="ctr" rtl="0">
              <a:spcBef>
                <a:spcPct val="0"/>
              </a:spcBef>
              <a:buClrTx/>
              <a:buFontTx/>
              <a:buNone/>
            </a:pPr>
            <a:endParaRPr lang="fa-IR" altLang="fa-IR"/>
          </a:p>
        </p:txBody>
      </p:sp>
    </p:spTree>
    <p:extLst>
      <p:ext uri="{BB962C8B-B14F-4D97-AF65-F5344CB8AC3E}">
        <p14:creationId xmlns:p14="http://schemas.microsoft.com/office/powerpoint/2010/main" val="43743837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0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0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40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40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400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400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400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4000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4000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400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400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400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400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400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400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400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40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400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400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400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400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4001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400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6400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6400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6400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692150"/>
            <a:ext cx="8001000" cy="838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a-IR" altLang="en-US" smtClean="0"/>
              <a:t>شدت میدان الکتریکی در یک نقطه از میدان</a:t>
            </a:r>
            <a:endParaRPr lang="en-US" altLang="en-US" smtClean="0"/>
          </a:p>
        </p:txBody>
      </p:sp>
      <p:grpSp>
        <p:nvGrpSpPr>
          <p:cNvPr id="546827" name="Group 11"/>
          <p:cNvGrpSpPr>
            <a:grpSpLocks/>
          </p:cNvGrpSpPr>
          <p:nvPr/>
        </p:nvGrpSpPr>
        <p:grpSpPr bwMode="auto">
          <a:xfrm>
            <a:off x="2566988" y="2420938"/>
            <a:ext cx="7200900" cy="1270000"/>
            <a:chOff x="793" y="799"/>
            <a:chExt cx="4536" cy="800"/>
          </a:xfrm>
        </p:grpSpPr>
        <p:sp>
          <p:nvSpPr>
            <p:cNvPr id="72718" name="Rectangle 9"/>
            <p:cNvSpPr>
              <a:spLocks noChangeArrowheads="1"/>
            </p:cNvSpPr>
            <p:nvPr/>
          </p:nvSpPr>
          <p:spPr bwMode="auto">
            <a:xfrm>
              <a:off x="793" y="799"/>
              <a:ext cx="4536" cy="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342900" indent="-3429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just" eaLnBrk="1" hangingPunct="1"/>
              <a:r>
                <a:rPr lang="fa-IR" altLang="en-US"/>
                <a:t>اگر بر بار </a:t>
              </a:r>
              <a:r>
                <a:rPr lang="en-US" altLang="en-US">
                  <a:solidFill>
                    <a:srgbClr val="000000"/>
                  </a:solidFill>
                  <a:cs typeface="Times New Roman" panose="02020603050405020304" pitchFamily="18" charset="0"/>
                </a:rPr>
                <a:t>q</a:t>
              </a:r>
              <a:r>
                <a:rPr lang="en-US" altLang="en-US" sz="3200" baseline="-25000">
                  <a:solidFill>
                    <a:srgbClr val="000000"/>
                  </a:solidFill>
                  <a:latin typeface="B Nazanin" panose="00000400000000000000" pitchFamily="2" charset="-78"/>
                </a:rPr>
                <a:t>0</a:t>
              </a:r>
              <a:r>
                <a:rPr lang="fa-IR" altLang="en-US"/>
                <a:t> که در نقطه ای از میدان الکتریکی قرار دارد نیروی    وارد شود، شدت میدان الکتریکی در آن در نقطه ای از میدان عبارت است از:</a:t>
              </a:r>
              <a:endParaRPr lang="en-US" altLang="en-US"/>
            </a:p>
          </p:txBody>
        </p:sp>
        <p:graphicFrame>
          <p:nvGraphicFramePr>
            <p:cNvPr id="72719" name="Object 10"/>
            <p:cNvGraphicFramePr>
              <a:graphicFrameLocks noChangeAspect="1"/>
            </p:cNvGraphicFramePr>
            <p:nvPr/>
          </p:nvGraphicFramePr>
          <p:xfrm>
            <a:off x="4422" y="1054"/>
            <a:ext cx="231" cy="2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6" name="Equation" r:id="rId3" imgW="164957" imgH="203024" progId="Equation.3">
                    <p:embed/>
                  </p:oleObj>
                </mc:Choice>
                <mc:Fallback>
                  <p:oleObj name="Equation" r:id="rId3" imgW="164957" imgH="203024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22" y="1054"/>
                          <a:ext cx="231" cy="28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46841" name="Group 25"/>
          <p:cNvGrpSpPr>
            <a:grpSpLocks/>
          </p:cNvGrpSpPr>
          <p:nvPr/>
        </p:nvGrpSpPr>
        <p:grpSpPr bwMode="auto">
          <a:xfrm>
            <a:off x="2640014" y="4797426"/>
            <a:ext cx="3711575" cy="841375"/>
            <a:chOff x="975" y="2990"/>
            <a:chExt cx="2338" cy="530"/>
          </a:xfrm>
        </p:grpSpPr>
        <p:grpSp>
          <p:nvGrpSpPr>
            <p:cNvPr id="72710" name="Group 24"/>
            <p:cNvGrpSpPr>
              <a:grpSpLocks/>
            </p:cNvGrpSpPr>
            <p:nvPr/>
          </p:nvGrpSpPr>
          <p:grpSpPr bwMode="auto">
            <a:xfrm>
              <a:off x="975" y="3022"/>
              <a:ext cx="2091" cy="498"/>
              <a:chOff x="975" y="3022"/>
              <a:chExt cx="2091" cy="498"/>
            </a:xfrm>
          </p:grpSpPr>
          <p:graphicFrame>
            <p:nvGraphicFramePr>
              <p:cNvPr id="72712" name="Object 15"/>
              <p:cNvGraphicFramePr>
                <a:graphicFrameLocks noChangeAspect="1"/>
              </p:cNvGraphicFramePr>
              <p:nvPr/>
            </p:nvGraphicFramePr>
            <p:xfrm>
              <a:off x="975" y="3203"/>
              <a:ext cx="223" cy="31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27" name="Equation" r:id="rId5" imgW="177569" imgH="253670" progId="Equation.3">
                      <p:embed/>
                    </p:oleObj>
                  </mc:Choice>
                  <mc:Fallback>
                    <p:oleObj name="Equation" r:id="rId5" imgW="177569" imgH="25367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975" y="3203"/>
                            <a:ext cx="223" cy="317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72713" name="Oval 16"/>
              <p:cNvSpPr>
                <a:spLocks noChangeArrowheads="1"/>
              </p:cNvSpPr>
              <p:nvPr/>
            </p:nvSpPr>
            <p:spPr bwMode="auto">
              <a:xfrm>
                <a:off x="2379" y="3028"/>
                <a:ext cx="162" cy="191"/>
              </a:xfrm>
              <a:prstGeom prst="ellipse">
                <a:avLst/>
              </a:prstGeom>
              <a:solidFill>
                <a:schemeClr val="accent1"/>
              </a:solidFill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72714" name="Oval 17"/>
              <p:cNvSpPr>
                <a:spLocks noChangeArrowheads="1"/>
              </p:cNvSpPr>
              <p:nvPr/>
            </p:nvSpPr>
            <p:spPr bwMode="auto">
              <a:xfrm>
                <a:off x="1020" y="3022"/>
                <a:ext cx="161" cy="190"/>
              </a:xfrm>
              <a:prstGeom prst="ellipse">
                <a:avLst/>
              </a:prstGeom>
              <a:solidFill>
                <a:schemeClr val="accent1"/>
              </a:solidFill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72715" name="Line 18"/>
              <p:cNvSpPr>
                <a:spLocks noChangeShapeType="1"/>
              </p:cNvSpPr>
              <p:nvPr/>
            </p:nvSpPr>
            <p:spPr bwMode="auto">
              <a:xfrm>
                <a:off x="1202" y="3113"/>
                <a:ext cx="1177" cy="10"/>
              </a:xfrm>
              <a:prstGeom prst="line">
                <a:avLst/>
              </a:prstGeom>
              <a:noFill/>
              <a:ln w="12700">
                <a:solidFill>
                  <a:srgbClr val="FF0066"/>
                </a:solidFill>
                <a:prstDash val="dashDot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716" name="Line 19"/>
              <p:cNvSpPr>
                <a:spLocks noChangeShapeType="1"/>
              </p:cNvSpPr>
              <p:nvPr/>
            </p:nvSpPr>
            <p:spPr bwMode="auto">
              <a:xfrm>
                <a:off x="2540" y="3123"/>
                <a:ext cx="526" cy="0"/>
              </a:xfrm>
              <a:prstGeom prst="line">
                <a:avLst/>
              </a:prstGeom>
              <a:noFill/>
              <a:ln w="12700" cap="sq">
                <a:solidFill>
                  <a:srgbClr val="00CC00"/>
                </a:solidFill>
                <a:round/>
                <a:headEnd type="none" w="sm" len="sm"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aphicFrame>
            <p:nvGraphicFramePr>
              <p:cNvPr id="72717" name="Object 21"/>
              <p:cNvGraphicFramePr>
                <a:graphicFrameLocks noChangeAspect="1"/>
              </p:cNvGraphicFramePr>
              <p:nvPr/>
            </p:nvGraphicFramePr>
            <p:xfrm>
              <a:off x="2383" y="3203"/>
              <a:ext cx="193" cy="27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28" name="Equation" r:id="rId7" imgW="152268" imgH="215713" progId="Equation.3">
                      <p:embed/>
                    </p:oleObj>
                  </mc:Choice>
                  <mc:Fallback>
                    <p:oleObj name="Equation" r:id="rId7" imgW="152268" imgH="215713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383" y="3203"/>
                            <a:ext cx="193" cy="273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72711" name="Object 23"/>
            <p:cNvGraphicFramePr>
              <a:graphicFrameLocks noChangeAspect="1"/>
            </p:cNvGraphicFramePr>
            <p:nvPr/>
          </p:nvGraphicFramePr>
          <p:xfrm>
            <a:off x="3137" y="2990"/>
            <a:ext cx="176" cy="25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9" name="Equation" r:id="rId9" imgW="164957" imgH="203024" progId="Equation.3">
                    <p:embed/>
                  </p:oleObj>
                </mc:Choice>
                <mc:Fallback>
                  <p:oleObj name="Equation" r:id="rId9" imgW="164957" imgH="203024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37" y="2990"/>
                          <a:ext cx="176" cy="25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FF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546842" name="Object 26"/>
          <p:cNvGraphicFramePr>
            <a:graphicFrameLocks noChangeAspect="1"/>
          </p:cNvGraphicFramePr>
          <p:nvPr>
            <p:ph idx="1"/>
          </p:nvPr>
        </p:nvGraphicFramePr>
        <p:xfrm>
          <a:off x="7824789" y="4508501"/>
          <a:ext cx="1368425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11" imgW="457200" imgH="457200" progId="Equation.3">
                  <p:embed/>
                </p:oleObj>
              </mc:Choice>
              <mc:Fallback>
                <p:oleObj name="Equation" r:id="rId11" imgW="4572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24789" y="4508501"/>
                        <a:ext cx="1368425" cy="1152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19102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468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468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46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46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46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46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468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468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468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46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468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468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468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4684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468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4684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468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4684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468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4684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4684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8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5468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46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900" decel="100000" fill="hold"/>
                                        <p:tgtEl>
                                          <p:spTgt spid="546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46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6818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026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765175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تمرين 9</a:t>
            </a:r>
            <a:endParaRPr lang="en-US" altLang="en-US" smtClean="0"/>
          </a:p>
        </p:txBody>
      </p:sp>
      <p:sp>
        <p:nvSpPr>
          <p:cNvPr id="64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79650" y="2520951"/>
            <a:ext cx="7772400" cy="1412875"/>
          </a:xfrm>
        </p:spPr>
        <p:txBody>
          <a:bodyPr/>
          <a:lstStyle/>
          <a:p>
            <a:pPr algn="just" eaLnBrk="1" hangingPunct="1"/>
            <a:r>
              <a:rPr lang="fa-IR" altLang="en-US" smtClean="0"/>
              <a:t> قرص نارسانايي به شعاع </a:t>
            </a:r>
            <a:r>
              <a:rPr lang="en-US" altLang="en-US" smtClean="0">
                <a:solidFill>
                  <a:srgbClr val="000000"/>
                </a:solidFill>
                <a:cs typeface="Times New Roman" panose="02020603050405020304" pitchFamily="18" charset="0"/>
              </a:rPr>
              <a:t>a</a:t>
            </a:r>
            <a:r>
              <a:rPr lang="fa-IR" altLang="en-US" smtClean="0"/>
              <a:t> و چگالي سطحي بار </a:t>
            </a:r>
            <a:r>
              <a:rPr lang="ru-RU" altLang="en-US" smtClean="0">
                <a:solidFill>
                  <a:srgbClr val="000000"/>
                </a:solidFill>
                <a:cs typeface="Times New Roman" panose="02020603050405020304" pitchFamily="18" charset="0"/>
              </a:rPr>
              <a:t>б</a:t>
            </a:r>
            <a:r>
              <a:rPr lang="en-US" altLang="en-US" smtClean="0">
                <a:solidFill>
                  <a:srgbClr val="000000"/>
                </a:solidFill>
                <a:cs typeface="Times New Roman" panose="02020603050405020304" pitchFamily="18" charset="0"/>
              </a:rPr>
              <a:t>(c</a:t>
            </a:r>
            <a:r>
              <a:rPr lang="en-US" altLang="en-US" smtClean="0">
                <a:solidFill>
                  <a:srgbClr val="000000"/>
                </a:solidFill>
                <a:latin typeface="B Nazanin" panose="00000400000000000000" pitchFamily="2" charset="-78"/>
              </a:rPr>
              <a:t>/</a:t>
            </a:r>
            <a:r>
              <a:rPr lang="en-US" altLang="en-US" smtClean="0">
                <a:solidFill>
                  <a:srgbClr val="000000"/>
                </a:solidFill>
                <a:cs typeface="Times New Roman" panose="02020603050405020304" pitchFamily="18" charset="0"/>
              </a:rPr>
              <a:t>m</a:t>
            </a:r>
            <a:r>
              <a:rPr lang="en-US" altLang="en-US" baseline="30000" smtClean="0">
                <a:solidFill>
                  <a:srgbClr val="000000"/>
                </a:solidFill>
                <a:latin typeface="B Nazanin" panose="00000400000000000000" pitchFamily="2" charset="-78"/>
              </a:rPr>
              <a:t>2</a:t>
            </a:r>
            <a:r>
              <a:rPr lang="en-US" altLang="en-US" smtClean="0">
                <a:solidFill>
                  <a:srgbClr val="000000"/>
                </a:solidFill>
                <a:cs typeface="Times New Roman" panose="02020603050405020304" pitchFamily="18" charset="0"/>
              </a:rPr>
              <a:t>)</a:t>
            </a:r>
            <a:r>
              <a:rPr lang="fa-IR" altLang="en-US" smtClean="0"/>
              <a:t> داريم شدت ميدان  الكتريكي در نقطه‌اي به فاصلۀ </a:t>
            </a:r>
            <a:r>
              <a:rPr lang="en-US" altLang="en-US" smtClean="0">
                <a:solidFill>
                  <a:srgbClr val="000000"/>
                </a:solidFill>
              </a:rPr>
              <a:t>y</a:t>
            </a:r>
            <a:r>
              <a:rPr lang="fa-IR" altLang="en-US" smtClean="0"/>
              <a:t> از قرص در امتداد محور مركزي آن را به دست آوريد.</a:t>
            </a:r>
            <a:endParaRPr lang="en-US" altLang="en-US" smtClean="0"/>
          </a:p>
        </p:txBody>
      </p:sp>
      <p:grpSp>
        <p:nvGrpSpPr>
          <p:cNvPr id="641043" name="Group 19"/>
          <p:cNvGrpSpPr>
            <a:grpSpLocks/>
          </p:cNvGrpSpPr>
          <p:nvPr/>
        </p:nvGrpSpPr>
        <p:grpSpPr bwMode="auto">
          <a:xfrm>
            <a:off x="3071813" y="3716339"/>
            <a:ext cx="1871662" cy="1800225"/>
            <a:chOff x="703" y="2659"/>
            <a:chExt cx="1179" cy="1134"/>
          </a:xfrm>
        </p:grpSpPr>
        <p:sp>
          <p:nvSpPr>
            <p:cNvPr id="109573" name="Oval 14" descr="قطری رو به پایین کمرنگ"/>
            <p:cNvSpPr>
              <a:spLocks noChangeArrowheads="1"/>
            </p:cNvSpPr>
            <p:nvPr/>
          </p:nvSpPr>
          <p:spPr bwMode="auto">
            <a:xfrm>
              <a:off x="703" y="3339"/>
              <a:ext cx="1179" cy="454"/>
            </a:xfrm>
            <a:prstGeom prst="ellipse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28575" cap="sq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109574" name="Line 16"/>
            <p:cNvSpPr>
              <a:spLocks noChangeShapeType="1"/>
            </p:cNvSpPr>
            <p:nvPr/>
          </p:nvSpPr>
          <p:spPr bwMode="auto">
            <a:xfrm flipV="1">
              <a:off x="1283" y="3385"/>
              <a:ext cx="363" cy="181"/>
            </a:xfrm>
            <a:prstGeom prst="line">
              <a:avLst/>
            </a:prstGeom>
            <a:noFill/>
            <a:ln w="28575" cap="sq">
              <a:solidFill>
                <a:srgbClr val="05E34A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575" name="Line 15"/>
            <p:cNvSpPr>
              <a:spLocks noChangeShapeType="1"/>
            </p:cNvSpPr>
            <p:nvPr/>
          </p:nvSpPr>
          <p:spPr bwMode="auto">
            <a:xfrm>
              <a:off x="1292" y="2659"/>
              <a:ext cx="0" cy="907"/>
            </a:xfrm>
            <a:prstGeom prst="line">
              <a:avLst/>
            </a:prstGeom>
            <a:noFill/>
            <a:ln w="28575" cap="sq">
              <a:solidFill>
                <a:srgbClr val="FF3333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576" name="Rectangle 17"/>
            <p:cNvSpPr>
              <a:spLocks noChangeArrowheads="1"/>
            </p:cNvSpPr>
            <p:nvPr/>
          </p:nvSpPr>
          <p:spPr bwMode="auto">
            <a:xfrm>
              <a:off x="1066" y="2840"/>
              <a:ext cx="2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3200">
                  <a:cs typeface="Times New Roman" panose="02020603050405020304" pitchFamily="18" charset="0"/>
                </a:rPr>
                <a:t>y</a:t>
              </a:r>
            </a:p>
          </p:txBody>
        </p:sp>
        <p:sp>
          <p:nvSpPr>
            <p:cNvPr id="109577" name="Rectangle 18"/>
            <p:cNvSpPr>
              <a:spLocks noChangeArrowheads="1"/>
            </p:cNvSpPr>
            <p:nvPr/>
          </p:nvSpPr>
          <p:spPr bwMode="auto">
            <a:xfrm>
              <a:off x="1429" y="3339"/>
              <a:ext cx="23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5E34A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3200">
                  <a:solidFill>
                    <a:srgbClr val="F939D4"/>
                  </a:solidFill>
                  <a:cs typeface="Times New Roman" panose="02020603050405020304" pitchFamily="18" charset="0"/>
                </a:rPr>
                <a:t>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903213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4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4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4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4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4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4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64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64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64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600"/>
                            </p:stCondLst>
                            <p:childTnLst>
                              <p:par>
                                <p:cTn id="20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641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1026" grpId="0"/>
      <p:bldP spid="641027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2050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1919288" y="404813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حل تمرين 9</a:t>
            </a:r>
            <a:endParaRPr lang="el-GR" altLang="en-US" smtClean="0">
              <a:cs typeface="Times New Roman" panose="02020603050405020304" pitchFamily="18" charset="0"/>
            </a:endParaRPr>
          </a:p>
        </p:txBody>
      </p:sp>
      <p:graphicFrame>
        <p:nvGraphicFramePr>
          <p:cNvPr id="642058" name="Object 10"/>
          <p:cNvGraphicFramePr>
            <a:graphicFrameLocks noChangeAspect="1"/>
          </p:cNvGraphicFramePr>
          <p:nvPr>
            <p:ph sz="quarter" idx="4"/>
          </p:nvPr>
        </p:nvGraphicFramePr>
        <p:xfrm>
          <a:off x="3143250" y="5072064"/>
          <a:ext cx="2922588" cy="1133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698" name="Equation" r:id="rId3" imgW="1536700" imgH="596900" progId="Equation.3">
                  <p:embed/>
                </p:oleObj>
              </mc:Choice>
              <mc:Fallback>
                <p:oleObj name="Equation" r:id="rId3" imgW="1536700" imgH="596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3250" y="5072064"/>
                        <a:ext cx="2922588" cy="1133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2061" name="Object 13"/>
          <p:cNvGraphicFramePr>
            <a:graphicFrameLocks noChangeAspect="1"/>
          </p:cNvGraphicFramePr>
          <p:nvPr/>
        </p:nvGraphicFramePr>
        <p:xfrm>
          <a:off x="6069013" y="5146676"/>
          <a:ext cx="3168650" cy="1090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699" name="Equation" r:id="rId5" imgW="1586811" imgH="545863" progId="Equation.3">
                  <p:embed/>
                </p:oleObj>
              </mc:Choice>
              <mc:Fallback>
                <p:oleObj name="Equation" r:id="rId5" imgW="1586811" imgH="54586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69013" y="5146676"/>
                        <a:ext cx="3168650" cy="1090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42081" name="Group 33"/>
          <p:cNvGrpSpPr>
            <a:grpSpLocks/>
          </p:cNvGrpSpPr>
          <p:nvPr/>
        </p:nvGrpSpPr>
        <p:grpSpPr bwMode="auto">
          <a:xfrm>
            <a:off x="7612064" y="1138238"/>
            <a:ext cx="2746375" cy="3573462"/>
            <a:chOff x="431" y="1506"/>
            <a:chExt cx="1730" cy="2251"/>
          </a:xfrm>
        </p:grpSpPr>
        <p:grpSp>
          <p:nvGrpSpPr>
            <p:cNvPr id="110603" name="Group 25"/>
            <p:cNvGrpSpPr>
              <a:grpSpLocks/>
            </p:cNvGrpSpPr>
            <p:nvPr/>
          </p:nvGrpSpPr>
          <p:grpSpPr bwMode="auto">
            <a:xfrm>
              <a:off x="431" y="1706"/>
              <a:ext cx="1665" cy="2032"/>
              <a:chOff x="567" y="1716"/>
              <a:chExt cx="1665" cy="2032"/>
            </a:xfrm>
          </p:grpSpPr>
          <p:sp>
            <p:nvSpPr>
              <p:cNvPr id="110611" name="Arc 24"/>
              <p:cNvSpPr>
                <a:spLocks/>
              </p:cNvSpPr>
              <p:nvPr/>
            </p:nvSpPr>
            <p:spPr bwMode="auto">
              <a:xfrm>
                <a:off x="1292" y="2213"/>
                <a:ext cx="91" cy="4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0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0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12" name="Oval 14"/>
              <p:cNvSpPr>
                <a:spLocks noChangeArrowheads="1"/>
              </p:cNvSpPr>
              <p:nvPr/>
            </p:nvSpPr>
            <p:spPr bwMode="auto">
              <a:xfrm>
                <a:off x="567" y="3158"/>
                <a:ext cx="1542" cy="590"/>
              </a:xfrm>
              <a:prstGeom prst="ellips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110613" name="Oval 15" descr="قطری رو به پایین کمرنگ"/>
              <p:cNvSpPr>
                <a:spLocks noChangeArrowheads="1"/>
              </p:cNvSpPr>
              <p:nvPr/>
            </p:nvSpPr>
            <p:spPr bwMode="auto">
              <a:xfrm>
                <a:off x="884" y="3294"/>
                <a:ext cx="862" cy="317"/>
              </a:xfrm>
              <a:prstGeom prst="ellipse">
                <a:avLst/>
              </a:prstGeom>
              <a:blipFill dpi="0" rotWithShape="0">
                <a:blip r:embed="rId7"/>
                <a:srcRect/>
                <a:tile tx="0" ty="0" sx="100000" sy="100000" flip="none" algn="tl"/>
              </a:blipFill>
              <a:ln w="28575" cap="sq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110614" name="Oval 16"/>
              <p:cNvSpPr>
                <a:spLocks noChangeArrowheads="1"/>
              </p:cNvSpPr>
              <p:nvPr/>
            </p:nvSpPr>
            <p:spPr bwMode="auto">
              <a:xfrm>
                <a:off x="975" y="3339"/>
                <a:ext cx="680" cy="227"/>
              </a:xfrm>
              <a:prstGeom prst="ellipse">
                <a:avLst/>
              </a:prstGeom>
              <a:solidFill>
                <a:schemeClr val="bg1"/>
              </a:solidFill>
              <a:ln w="28575" cap="sq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110615" name="Line 18"/>
              <p:cNvSpPr>
                <a:spLocks noChangeShapeType="1"/>
              </p:cNvSpPr>
              <p:nvPr/>
            </p:nvSpPr>
            <p:spPr bwMode="auto">
              <a:xfrm>
                <a:off x="1292" y="1716"/>
                <a:ext cx="0" cy="1723"/>
              </a:xfrm>
              <a:prstGeom prst="line">
                <a:avLst/>
              </a:prstGeom>
              <a:noFill/>
              <a:ln w="28575" cap="sq">
                <a:solidFill>
                  <a:srgbClr val="F92BD2"/>
                </a:solidFill>
                <a:round/>
                <a:headEnd type="stealth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16" name="Line 19"/>
              <p:cNvSpPr>
                <a:spLocks noChangeShapeType="1"/>
              </p:cNvSpPr>
              <p:nvPr/>
            </p:nvSpPr>
            <p:spPr bwMode="auto">
              <a:xfrm rot="120000">
                <a:off x="1292" y="3450"/>
                <a:ext cx="545" cy="215"/>
              </a:xfrm>
              <a:prstGeom prst="line">
                <a:avLst/>
              </a:prstGeom>
              <a:noFill/>
              <a:ln w="28575" cap="sq">
                <a:solidFill>
                  <a:srgbClr val="7DA8FF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17" name="Line 20"/>
              <p:cNvSpPr>
                <a:spLocks noChangeShapeType="1"/>
              </p:cNvSpPr>
              <p:nvPr/>
            </p:nvSpPr>
            <p:spPr bwMode="auto">
              <a:xfrm flipV="1">
                <a:off x="888" y="1947"/>
                <a:ext cx="635" cy="1496"/>
              </a:xfrm>
              <a:prstGeom prst="line">
                <a:avLst/>
              </a:prstGeom>
              <a:noFill/>
              <a:ln w="28575" cap="sq">
                <a:solidFill>
                  <a:srgbClr val="05E34A"/>
                </a:solidFill>
                <a:round/>
                <a:headEnd type="none" w="lg" len="lg"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18" name="Line 21"/>
              <p:cNvSpPr>
                <a:spLocks noChangeShapeType="1"/>
              </p:cNvSpPr>
              <p:nvPr/>
            </p:nvSpPr>
            <p:spPr bwMode="auto">
              <a:xfrm>
                <a:off x="1655" y="3430"/>
                <a:ext cx="79" cy="0"/>
              </a:xfrm>
              <a:prstGeom prst="line">
                <a:avLst/>
              </a:prstGeom>
              <a:noFill/>
              <a:ln w="38100" cap="sq">
                <a:solidFill>
                  <a:srgbClr val="FF3833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19" name="Freeform 23"/>
              <p:cNvSpPr>
                <a:spLocks/>
              </p:cNvSpPr>
              <p:nvPr/>
            </p:nvSpPr>
            <p:spPr bwMode="auto">
              <a:xfrm>
                <a:off x="1701" y="2984"/>
                <a:ext cx="531" cy="446"/>
              </a:xfrm>
              <a:custGeom>
                <a:avLst/>
                <a:gdLst>
                  <a:gd name="T0" fmla="*/ 531 w 531"/>
                  <a:gd name="T1" fmla="*/ 0 h 446"/>
                  <a:gd name="T2" fmla="*/ 359 w 531"/>
                  <a:gd name="T3" fmla="*/ 36 h 446"/>
                  <a:gd name="T4" fmla="*/ 203 w 531"/>
                  <a:gd name="T5" fmla="*/ 132 h 446"/>
                  <a:gd name="T6" fmla="*/ 79 w 531"/>
                  <a:gd name="T7" fmla="*/ 292 h 446"/>
                  <a:gd name="T8" fmla="*/ 0 w 531"/>
                  <a:gd name="T9" fmla="*/ 446 h 44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31" h="446">
                    <a:moveTo>
                      <a:pt x="531" y="0"/>
                    </a:moveTo>
                    <a:cubicBezTo>
                      <a:pt x="502" y="4"/>
                      <a:pt x="414" y="14"/>
                      <a:pt x="359" y="36"/>
                    </a:cubicBezTo>
                    <a:cubicBezTo>
                      <a:pt x="304" y="58"/>
                      <a:pt x="249" y="90"/>
                      <a:pt x="203" y="132"/>
                    </a:cubicBezTo>
                    <a:cubicBezTo>
                      <a:pt x="157" y="174"/>
                      <a:pt x="113" y="240"/>
                      <a:pt x="79" y="292"/>
                    </a:cubicBezTo>
                    <a:cubicBezTo>
                      <a:pt x="45" y="344"/>
                      <a:pt x="16" y="414"/>
                      <a:pt x="0" y="446"/>
                    </a:cubicBezTo>
                  </a:path>
                </a:pathLst>
              </a:custGeom>
              <a:noFill/>
              <a:ln w="12700" cap="sq" cmpd="sng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0604" name="Rectangle 26"/>
            <p:cNvSpPr>
              <a:spLocks noChangeArrowheads="1"/>
            </p:cNvSpPr>
            <p:nvPr/>
          </p:nvSpPr>
          <p:spPr bwMode="auto">
            <a:xfrm>
              <a:off x="1375" y="3507"/>
              <a:ext cx="18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chemeClr val="tx2"/>
                  </a:solidFill>
                  <a:cs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110605" name="Rectangle 27"/>
            <p:cNvSpPr>
              <a:spLocks noChangeArrowheads="1"/>
            </p:cNvSpPr>
            <p:nvPr/>
          </p:nvSpPr>
          <p:spPr bwMode="auto">
            <a:xfrm>
              <a:off x="881" y="2614"/>
              <a:ext cx="16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chemeClr val="tx2"/>
                  </a:solidFill>
                  <a:cs typeface="Times New Roman" panose="02020603050405020304" pitchFamily="18" charset="0"/>
                </a:rPr>
                <a:t>r</a:t>
              </a:r>
            </a:p>
          </p:txBody>
        </p:sp>
        <p:sp>
          <p:nvSpPr>
            <p:cNvPr id="110606" name="Rectangle 28"/>
            <p:cNvSpPr>
              <a:spLocks noChangeArrowheads="1"/>
            </p:cNvSpPr>
            <p:nvPr/>
          </p:nvSpPr>
          <p:spPr bwMode="auto">
            <a:xfrm>
              <a:off x="1885" y="2768"/>
              <a:ext cx="27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chemeClr val="tx2"/>
                  </a:solidFill>
                  <a:cs typeface="Times New Roman" panose="02020603050405020304" pitchFamily="18" charset="0"/>
                </a:rPr>
                <a:t>dx</a:t>
              </a:r>
            </a:p>
          </p:txBody>
        </p:sp>
        <p:sp>
          <p:nvSpPr>
            <p:cNvPr id="110607" name="Rectangle 29"/>
            <p:cNvSpPr>
              <a:spLocks noChangeArrowheads="1"/>
            </p:cNvSpPr>
            <p:nvPr/>
          </p:nvSpPr>
          <p:spPr bwMode="auto">
            <a:xfrm>
              <a:off x="1346" y="1742"/>
              <a:ext cx="29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chemeClr val="tx2"/>
                  </a:solidFill>
                  <a:cs typeface="Times New Roman" panose="02020603050405020304" pitchFamily="18" charset="0"/>
                </a:rPr>
                <a:t>dE</a:t>
              </a:r>
            </a:p>
          </p:txBody>
        </p:sp>
        <p:sp>
          <p:nvSpPr>
            <p:cNvPr id="110608" name="Rectangle 30"/>
            <p:cNvSpPr>
              <a:spLocks noChangeArrowheads="1"/>
            </p:cNvSpPr>
            <p:nvPr/>
          </p:nvSpPr>
          <p:spPr bwMode="auto">
            <a:xfrm>
              <a:off x="1020" y="1506"/>
              <a:ext cx="19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chemeClr val="tx2"/>
                  </a:solidFill>
                  <a:cs typeface="Times New Roman" panose="02020603050405020304" pitchFamily="18" charset="0"/>
                </a:rPr>
                <a:t>y</a:t>
              </a:r>
            </a:p>
          </p:txBody>
        </p:sp>
        <p:sp>
          <p:nvSpPr>
            <p:cNvPr id="110609" name="Rectangle 31"/>
            <p:cNvSpPr>
              <a:spLocks noChangeArrowheads="1"/>
            </p:cNvSpPr>
            <p:nvPr/>
          </p:nvSpPr>
          <p:spPr bwMode="auto">
            <a:xfrm>
              <a:off x="1124" y="1981"/>
              <a:ext cx="19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l-GR" altLang="en-US" sz="2000">
                  <a:solidFill>
                    <a:schemeClr val="tx2"/>
                  </a:solidFill>
                  <a:cs typeface="Times New Roman" panose="02020603050405020304" pitchFamily="18" charset="0"/>
                </a:rPr>
                <a:t>θ</a:t>
              </a:r>
              <a:endParaRPr lang="en-US" altLang="en-US" sz="2000">
                <a:solidFill>
                  <a:schemeClr val="tx2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110610" name="Rectangle 32"/>
            <p:cNvSpPr>
              <a:spLocks noChangeArrowheads="1"/>
            </p:cNvSpPr>
            <p:nvPr/>
          </p:nvSpPr>
          <p:spPr bwMode="auto">
            <a:xfrm>
              <a:off x="519" y="3318"/>
              <a:ext cx="22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l-GR" altLang="en-US" sz="2000">
                  <a:solidFill>
                    <a:schemeClr val="tx2"/>
                  </a:solidFill>
                  <a:cs typeface="Times New Roman" panose="02020603050405020304" pitchFamily="18" charset="0"/>
                </a:rPr>
                <a:t>σ</a:t>
              </a:r>
              <a:endParaRPr lang="en-US" altLang="en-US" sz="2000">
                <a:solidFill>
                  <a:schemeClr val="tx2"/>
                </a:solidFill>
                <a:cs typeface="Times New Roman" panose="02020603050405020304" pitchFamily="18" charset="0"/>
              </a:endParaRPr>
            </a:p>
          </p:txBody>
        </p:sp>
      </p:grpSp>
      <p:graphicFrame>
        <p:nvGraphicFramePr>
          <p:cNvPr id="642052" name="Object 4"/>
          <p:cNvGraphicFramePr>
            <a:graphicFrameLocks noChangeAspect="1"/>
          </p:cNvGraphicFramePr>
          <p:nvPr>
            <p:ph sz="quarter" idx="1"/>
          </p:nvPr>
        </p:nvGraphicFramePr>
        <p:xfrm>
          <a:off x="2587626" y="2998789"/>
          <a:ext cx="1152525" cy="731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0" name="Equation" r:id="rId8" imgW="660400" imgH="419100" progId="Equation.3">
                  <p:embed/>
                </p:oleObj>
              </mc:Choice>
              <mc:Fallback>
                <p:oleObj name="Equation" r:id="rId8" imgW="6604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7626" y="2998789"/>
                        <a:ext cx="1152525" cy="731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2054" name="Object 6"/>
          <p:cNvGraphicFramePr>
            <a:graphicFrameLocks noChangeAspect="1"/>
          </p:cNvGraphicFramePr>
          <p:nvPr>
            <p:ph sz="quarter" idx="2"/>
          </p:nvPr>
        </p:nvGraphicFramePr>
        <p:xfrm>
          <a:off x="1939925" y="2278064"/>
          <a:ext cx="2376488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1" name="Equation" r:id="rId10" imgW="1384300" imgH="279400" progId="Equation.3">
                  <p:embed/>
                </p:oleObj>
              </mc:Choice>
              <mc:Fallback>
                <p:oleObj name="Equation" r:id="rId10" imgW="1384300" imgH="279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9925" y="2278064"/>
                        <a:ext cx="2376488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2056" name="Object 8"/>
          <p:cNvGraphicFramePr>
            <a:graphicFrameLocks noChangeAspect="1"/>
          </p:cNvGraphicFramePr>
          <p:nvPr>
            <p:ph sz="quarter" idx="3"/>
          </p:nvPr>
        </p:nvGraphicFramePr>
        <p:xfrm>
          <a:off x="2227264" y="3854450"/>
          <a:ext cx="1800225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2" name="Equation" r:id="rId12" imgW="812447" imgH="203112" progId="Equation.3">
                  <p:embed/>
                </p:oleObj>
              </mc:Choice>
              <mc:Fallback>
                <p:oleObj name="Equation" r:id="rId12" imgW="812447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7264" y="3854450"/>
                        <a:ext cx="1800225" cy="450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2060" name="Object 12"/>
          <p:cNvGraphicFramePr>
            <a:graphicFrameLocks noChangeAspect="1"/>
          </p:cNvGraphicFramePr>
          <p:nvPr/>
        </p:nvGraphicFramePr>
        <p:xfrm>
          <a:off x="4616451" y="2917825"/>
          <a:ext cx="3292475" cy="871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3" name="Equation" r:id="rId14" imgW="1727200" imgH="457200" progId="Equation.3">
                  <p:embed/>
                </p:oleObj>
              </mc:Choice>
              <mc:Fallback>
                <p:oleObj name="Equation" r:id="rId14" imgW="17272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6451" y="2917825"/>
                        <a:ext cx="3292475" cy="871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2082" name="AutoShape 34"/>
          <p:cNvSpPr>
            <a:spLocks/>
          </p:cNvSpPr>
          <p:nvPr/>
        </p:nvSpPr>
        <p:spPr bwMode="auto">
          <a:xfrm>
            <a:off x="4387851" y="2374901"/>
            <a:ext cx="144463" cy="1800225"/>
          </a:xfrm>
          <a:prstGeom prst="rightBrace">
            <a:avLst>
              <a:gd name="adj1" fmla="val 103846"/>
              <a:gd name="adj2" fmla="val 50000"/>
            </a:avLst>
          </a:prstGeom>
          <a:noFill/>
          <a:ln w="28575" cap="sq">
            <a:solidFill>
              <a:srgbClr val="000000"/>
            </a:solidFill>
            <a:round/>
            <a:headEnd type="none" w="lg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9pPr>
          </a:lstStyle>
          <a:p>
            <a:pPr algn="ctr" rtl="0">
              <a:spcBef>
                <a:spcPct val="0"/>
              </a:spcBef>
              <a:buClrTx/>
              <a:buFontTx/>
              <a:buNone/>
            </a:pPr>
            <a:endParaRPr lang="fa-IR" altLang="fa-IR"/>
          </a:p>
        </p:txBody>
      </p:sp>
    </p:spTree>
    <p:extLst>
      <p:ext uri="{BB962C8B-B14F-4D97-AF65-F5344CB8AC3E}">
        <p14:creationId xmlns:p14="http://schemas.microsoft.com/office/powerpoint/2010/main" val="351707318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4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4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4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4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4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4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642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420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4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4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4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4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4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42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4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4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42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42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420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42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7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4206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4206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42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6420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42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4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6420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42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642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2050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1268413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تمرين 10</a:t>
            </a:r>
            <a:endParaRPr lang="en-US" altLang="en-US" smtClean="0"/>
          </a:p>
        </p:txBody>
      </p:sp>
      <p:sp>
        <p:nvSpPr>
          <p:cNvPr id="64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8213" y="3068639"/>
            <a:ext cx="7772400" cy="11525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a-IR" altLang="en-US" smtClean="0"/>
              <a:t>در تمرين 9 اگر </a:t>
            </a:r>
            <a:r>
              <a:rPr lang="en-US" altLang="en-US" smtClean="0">
                <a:cs typeface="Times New Roman" panose="02020603050405020304" pitchFamily="18" charset="0"/>
              </a:rPr>
              <a:t>y&gt;&gt;a</a:t>
            </a:r>
            <a:r>
              <a:rPr lang="fa-IR" altLang="en-US" smtClean="0"/>
              <a:t> و يا </a:t>
            </a:r>
            <a:r>
              <a:rPr lang="el-GR" altLang="en-US" smtClean="0">
                <a:cs typeface="Times New Roman" panose="02020603050405020304" pitchFamily="18" charset="0"/>
              </a:rPr>
              <a:t>α‌‍‎‏</a:t>
            </a:r>
            <a:r>
              <a:rPr lang="fa-IR" altLang="en-US" smtClean="0">
                <a:cs typeface="Times New Roman" panose="02020603050405020304" pitchFamily="18" charset="0"/>
              </a:rPr>
              <a:t> </a:t>
            </a:r>
            <a:r>
              <a:rPr lang="fa-IR" altLang="en-US" smtClean="0"/>
              <a:t>ميل مي‌كند ميدان ناشي از قرص را به دست آوريد .</a:t>
            </a:r>
            <a:endParaRPr lang="el-GR" altLang="en-US" smtClean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05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4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43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4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4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4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4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3074" grpId="0"/>
      <p:bldP spid="643075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altLang="en-US" smtClean="0"/>
              <a:t>حل تمرين 10 </a:t>
            </a:r>
            <a:endParaRPr lang="en-US" altLang="en-US" smtClean="0"/>
          </a:p>
        </p:txBody>
      </p:sp>
      <p:graphicFrame>
        <p:nvGraphicFramePr>
          <p:cNvPr id="644100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2495550" y="1557339"/>
          <a:ext cx="2952750" cy="960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2" name="Equation" r:id="rId3" imgW="1637589" imgH="533169" progId="Equation.3">
                  <p:embed/>
                </p:oleObj>
              </mc:Choice>
              <mc:Fallback>
                <p:oleObj name="Equation" r:id="rId3" imgW="1637589" imgH="53316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5550" y="1557339"/>
                        <a:ext cx="2952750" cy="960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4102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2495550" y="2992438"/>
          <a:ext cx="2736850" cy="652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3" name="Equation" r:id="rId5" imgW="1117115" imgH="266584" progId="Equation.3">
                  <p:embed/>
                </p:oleObj>
              </mc:Choice>
              <mc:Fallback>
                <p:oleObj name="Equation" r:id="rId5" imgW="1117115" imgH="26658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5550" y="2992438"/>
                        <a:ext cx="2736850" cy="652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4104" name="Object 8"/>
          <p:cNvGraphicFramePr>
            <a:graphicFrameLocks noChangeAspect="1"/>
          </p:cNvGraphicFramePr>
          <p:nvPr/>
        </p:nvGraphicFramePr>
        <p:xfrm>
          <a:off x="4656138" y="4292601"/>
          <a:ext cx="3816350" cy="1090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4" name="Equation" r:id="rId7" imgW="1778000" imgH="508000" progId="Equation.3">
                  <p:embed/>
                </p:oleObj>
              </mc:Choice>
              <mc:Fallback>
                <p:oleObj name="Equation" r:id="rId7" imgW="1778000" imgH="508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6138" y="4292601"/>
                        <a:ext cx="3816350" cy="1090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4105" name="Object 9"/>
          <p:cNvGraphicFramePr>
            <a:graphicFrameLocks noChangeAspect="1"/>
          </p:cNvGraphicFramePr>
          <p:nvPr/>
        </p:nvGraphicFramePr>
        <p:xfrm>
          <a:off x="8502651" y="4475164"/>
          <a:ext cx="1439863" cy="820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5" name="Equation" r:id="rId9" imgW="762000" imgH="457200" progId="Equation.3">
                  <p:embed/>
                </p:oleObj>
              </mc:Choice>
              <mc:Fallback>
                <p:oleObj name="Equation" r:id="rId9" imgW="7620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02651" y="4475164"/>
                        <a:ext cx="1439863" cy="820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4106" name="Object 10"/>
          <p:cNvGraphicFramePr>
            <a:graphicFrameLocks noChangeAspect="1"/>
          </p:cNvGraphicFramePr>
          <p:nvPr/>
        </p:nvGraphicFramePr>
        <p:xfrm>
          <a:off x="5159375" y="5864225"/>
          <a:ext cx="1081088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6" name="Equation" r:id="rId11" imgW="457200" imgH="139700" progId="Equation.3">
                  <p:embed/>
                </p:oleObj>
              </mc:Choice>
              <mc:Fallback>
                <p:oleObj name="Equation" r:id="rId11" imgW="457200" imgH="139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75" y="5864225"/>
                        <a:ext cx="1081088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4107" name="Object 11"/>
          <p:cNvGraphicFramePr>
            <a:graphicFrameLocks noChangeAspect="1"/>
          </p:cNvGraphicFramePr>
          <p:nvPr/>
        </p:nvGraphicFramePr>
        <p:xfrm>
          <a:off x="6311901" y="5661025"/>
          <a:ext cx="1223963" cy="769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7" name="Equation" r:id="rId13" imgW="685800" imgH="431800" progId="Equation.3">
                  <p:embed/>
                </p:oleObj>
              </mc:Choice>
              <mc:Fallback>
                <p:oleObj name="Equation" r:id="rId13" imgW="6858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11901" y="5661025"/>
                        <a:ext cx="1223963" cy="769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4108" name="Rectangle 12"/>
          <p:cNvSpPr>
            <a:spLocks noChangeArrowheads="1"/>
          </p:cNvSpPr>
          <p:nvPr/>
        </p:nvSpPr>
        <p:spPr bwMode="auto">
          <a:xfrm>
            <a:off x="7077076" y="1844676"/>
            <a:ext cx="856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miter lim="800000"/>
                <a:headEnd type="none" w="lg" len="lg"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9pPr>
          </a:lstStyle>
          <a:p>
            <a:pPr algn="l" eaLnBrk="1" hangingPunct="1">
              <a:buFontTx/>
              <a:buNone/>
            </a:pPr>
            <a:r>
              <a:rPr lang="fa-IR" altLang="en-US" sz="2400"/>
              <a:t>داشتيم:</a:t>
            </a:r>
          </a:p>
        </p:txBody>
      </p:sp>
      <p:sp>
        <p:nvSpPr>
          <p:cNvPr id="644109" name="Rectangle 13"/>
          <p:cNvSpPr>
            <a:spLocks noChangeArrowheads="1"/>
          </p:cNvSpPr>
          <p:nvPr/>
        </p:nvSpPr>
        <p:spPr bwMode="auto">
          <a:xfrm>
            <a:off x="5591176" y="3213101"/>
            <a:ext cx="385286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miter lim="800000"/>
                <a:headEnd type="none" w="lg" len="lg"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9pPr>
          </a:lstStyle>
          <a:p>
            <a:pPr algn="l" eaLnBrk="1" hangingPunct="1">
              <a:buFontTx/>
              <a:buNone/>
            </a:pPr>
            <a:r>
              <a:rPr lang="fa-IR" altLang="en-US" sz="2400"/>
              <a:t>بسط دوجمله اي وقتي </a:t>
            </a:r>
            <a:r>
              <a:rPr lang="en-US" altLang="en-US" sz="2400">
                <a:cs typeface="Times New Roman" panose="02020603050405020304" pitchFamily="18" charset="0"/>
              </a:rPr>
              <a:t>z</a:t>
            </a:r>
            <a:r>
              <a:rPr lang="fa-IR" altLang="en-US" sz="2400"/>
              <a:t> كوچك است :</a:t>
            </a:r>
          </a:p>
        </p:txBody>
      </p:sp>
      <p:sp>
        <p:nvSpPr>
          <p:cNvPr id="644110" name="Rectangle 14"/>
          <p:cNvSpPr>
            <a:spLocks noChangeArrowheads="1"/>
          </p:cNvSpPr>
          <p:nvPr/>
        </p:nvSpPr>
        <p:spPr bwMode="auto">
          <a:xfrm>
            <a:off x="1919289" y="4149726"/>
            <a:ext cx="302037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miter lim="800000"/>
                <a:headEnd type="none" w="lg" len="lg"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9pPr>
          </a:lstStyle>
          <a:p>
            <a:pPr algn="l" eaLnBrk="1" hangingPunct="1">
              <a:buFontTx/>
              <a:buNone/>
            </a:pPr>
            <a:r>
              <a:rPr lang="fa-IR" altLang="en-US" sz="2400"/>
              <a:t>ميدان ناشي از بار نقطه‌اي : </a:t>
            </a:r>
          </a:p>
        </p:txBody>
      </p:sp>
      <p:sp>
        <p:nvSpPr>
          <p:cNvPr id="644111" name="Rectangle 15"/>
          <p:cNvSpPr>
            <a:spLocks noChangeArrowheads="1"/>
          </p:cNvSpPr>
          <p:nvPr/>
        </p:nvSpPr>
        <p:spPr bwMode="auto">
          <a:xfrm>
            <a:off x="7926389" y="5734051"/>
            <a:ext cx="210666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miter lim="800000"/>
                <a:headEnd type="none" w="lg" len="lg"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9pPr>
          </a:lstStyle>
          <a:p>
            <a:pPr algn="l" eaLnBrk="1" hangingPunct="1">
              <a:buFontTx/>
              <a:buNone/>
            </a:pPr>
            <a:r>
              <a:rPr lang="en-US" altLang="en-US" sz="2400"/>
              <a:t> </a:t>
            </a:r>
            <a:r>
              <a:rPr lang="en-US" altLang="en-US" sz="2400">
                <a:cs typeface="Times New Roman" panose="02020603050405020304" pitchFamily="18" charset="0"/>
              </a:rPr>
              <a:t>E</a:t>
            </a:r>
            <a:r>
              <a:rPr lang="fa-IR" altLang="en-US" sz="2400"/>
              <a:t>مستقل از فاصله </a:t>
            </a:r>
          </a:p>
        </p:txBody>
      </p:sp>
    </p:spTree>
    <p:extLst>
      <p:ext uri="{BB962C8B-B14F-4D97-AF65-F5344CB8AC3E}">
        <p14:creationId xmlns:p14="http://schemas.microsoft.com/office/powerpoint/2010/main" val="8939346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4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44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4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4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4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4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44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44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44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44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4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4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4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4410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441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4410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441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4410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441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4410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4410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6441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6441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6441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644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4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4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80"/>
                                        <p:tgtEl>
                                          <p:spTgt spid="6441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80"/>
                                        <p:tgtEl>
                                          <p:spTgt spid="6441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80"/>
                                        <p:tgtEl>
                                          <p:spTgt spid="6441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920"/>
                            </p:stCondLst>
                            <p:childTnLst>
                              <p:par>
                                <p:cTn id="58" presetID="34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4410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4410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4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4410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4410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44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644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644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644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0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8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4410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4410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44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7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800" decel="100000"/>
                                        <p:tgtEl>
                                          <p:spTgt spid="6441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800" decel="100000" fill="hold"/>
                                        <p:tgtEl>
                                          <p:spTgt spid="6441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800" decel="100000" fill="hold"/>
                                        <p:tgtEl>
                                          <p:spTgt spid="644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800" decel="100000" fill="hold"/>
                                        <p:tgtEl>
                                          <p:spTgt spid="644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44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44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6" presetID="34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97" dur="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98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1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9" dur="2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441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0" dur="25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441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1" dur="2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6441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4098" grpId="0"/>
      <p:bldP spid="644108" grpId="0"/>
      <p:bldP spid="644109" grpId="0"/>
      <p:bldP spid="644110" grpId="0"/>
      <p:bldP spid="644111" grpId="0"/>
      <p:bldP spid="644111" grpId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790575"/>
            <a:ext cx="8001000" cy="838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a-IR" altLang="en-US" smtClean="0"/>
              <a:t>ديپل الكتريكي در ميدان الكتريكي يكنواخت خارجي</a:t>
            </a:r>
            <a:endParaRPr lang="en-US" altLang="en-US" smtClean="0"/>
          </a:p>
        </p:txBody>
      </p:sp>
      <p:sp>
        <p:nvSpPr>
          <p:cNvPr id="64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1088" y="4508501"/>
            <a:ext cx="7772400" cy="1871663"/>
          </a:xfrm>
        </p:spPr>
        <p:txBody>
          <a:bodyPr/>
          <a:lstStyle/>
          <a:p>
            <a:pPr eaLnBrk="1" hangingPunct="1"/>
            <a:endParaRPr lang="fa-IR" altLang="en-US" sz="2400"/>
          </a:p>
          <a:p>
            <a:pPr eaLnBrk="1" hangingPunct="1"/>
            <a:r>
              <a:rPr lang="fa-IR" altLang="en-US" smtClean="0"/>
              <a:t>بر آيند نيرو هاي وارد بر ديپل صفر و گشتاور وارد بر آن تمايل دارد ديپل را هم جهت با ميدان قرار دهد </a:t>
            </a:r>
          </a:p>
          <a:p>
            <a:pPr eaLnBrk="1" hangingPunct="1">
              <a:buFontTx/>
              <a:buNone/>
            </a:pPr>
            <a:endParaRPr lang="en-US" altLang="en-US" smtClean="0"/>
          </a:p>
        </p:txBody>
      </p:sp>
      <p:grpSp>
        <p:nvGrpSpPr>
          <p:cNvPr id="645161" name="Group 41"/>
          <p:cNvGrpSpPr>
            <a:grpSpLocks/>
          </p:cNvGrpSpPr>
          <p:nvPr/>
        </p:nvGrpSpPr>
        <p:grpSpPr bwMode="auto">
          <a:xfrm>
            <a:off x="4511675" y="2060576"/>
            <a:ext cx="3614738" cy="2278063"/>
            <a:chOff x="740" y="2221"/>
            <a:chExt cx="2277" cy="1435"/>
          </a:xfrm>
        </p:grpSpPr>
        <p:sp>
          <p:nvSpPr>
            <p:cNvPr id="113669" name="Arc 35"/>
            <p:cNvSpPr>
              <a:spLocks/>
            </p:cNvSpPr>
            <p:nvPr/>
          </p:nvSpPr>
          <p:spPr bwMode="auto">
            <a:xfrm>
              <a:off x="1983" y="2947"/>
              <a:ext cx="45" cy="91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670" name="Line 34"/>
            <p:cNvSpPr>
              <a:spLocks noChangeShapeType="1"/>
            </p:cNvSpPr>
            <p:nvPr/>
          </p:nvSpPr>
          <p:spPr bwMode="auto">
            <a:xfrm>
              <a:off x="1396" y="3048"/>
              <a:ext cx="9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13671" name="Group 31"/>
            <p:cNvGrpSpPr>
              <a:grpSpLocks/>
            </p:cNvGrpSpPr>
            <p:nvPr/>
          </p:nvGrpSpPr>
          <p:grpSpPr bwMode="auto">
            <a:xfrm>
              <a:off x="748" y="2432"/>
              <a:ext cx="2269" cy="1224"/>
              <a:chOff x="793" y="2251"/>
              <a:chExt cx="2269" cy="680"/>
            </a:xfrm>
          </p:grpSpPr>
          <p:sp>
            <p:nvSpPr>
              <p:cNvPr id="113691" name="Line 7"/>
              <p:cNvSpPr>
                <a:spLocks noChangeShapeType="1"/>
              </p:cNvSpPr>
              <p:nvPr/>
            </p:nvSpPr>
            <p:spPr bwMode="auto">
              <a:xfrm>
                <a:off x="794" y="2251"/>
                <a:ext cx="2268" cy="0"/>
              </a:xfrm>
              <a:prstGeom prst="line">
                <a:avLst/>
              </a:prstGeom>
              <a:noFill/>
              <a:ln w="19050" cap="sq">
                <a:solidFill>
                  <a:schemeClr val="accent1"/>
                </a:solidFill>
                <a:round/>
                <a:headEnd type="none" w="lg" len="lg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692" name="Line 8"/>
              <p:cNvSpPr>
                <a:spLocks noChangeShapeType="1"/>
              </p:cNvSpPr>
              <p:nvPr/>
            </p:nvSpPr>
            <p:spPr bwMode="auto">
              <a:xfrm>
                <a:off x="794" y="2387"/>
                <a:ext cx="2268" cy="0"/>
              </a:xfrm>
              <a:prstGeom prst="line">
                <a:avLst/>
              </a:prstGeom>
              <a:noFill/>
              <a:ln w="19050" cap="sq">
                <a:solidFill>
                  <a:schemeClr val="accent1"/>
                </a:solidFill>
                <a:round/>
                <a:headEnd type="none" w="lg" len="lg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693" name="Line 9"/>
              <p:cNvSpPr>
                <a:spLocks noChangeShapeType="1"/>
              </p:cNvSpPr>
              <p:nvPr/>
            </p:nvSpPr>
            <p:spPr bwMode="auto">
              <a:xfrm>
                <a:off x="793" y="2523"/>
                <a:ext cx="2268" cy="0"/>
              </a:xfrm>
              <a:prstGeom prst="line">
                <a:avLst/>
              </a:prstGeom>
              <a:noFill/>
              <a:ln w="19050" cap="sq">
                <a:solidFill>
                  <a:schemeClr val="accent1"/>
                </a:solidFill>
                <a:round/>
                <a:headEnd type="none" w="lg" len="lg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694" name="Line 10"/>
              <p:cNvSpPr>
                <a:spLocks noChangeShapeType="1"/>
              </p:cNvSpPr>
              <p:nvPr/>
            </p:nvSpPr>
            <p:spPr bwMode="auto">
              <a:xfrm>
                <a:off x="794" y="2659"/>
                <a:ext cx="2268" cy="0"/>
              </a:xfrm>
              <a:prstGeom prst="line">
                <a:avLst/>
              </a:prstGeom>
              <a:noFill/>
              <a:ln w="19050" cap="sq">
                <a:solidFill>
                  <a:schemeClr val="accent1"/>
                </a:solidFill>
                <a:round/>
                <a:headEnd type="none" w="lg" len="lg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695" name="Line 11"/>
              <p:cNvSpPr>
                <a:spLocks noChangeShapeType="1"/>
              </p:cNvSpPr>
              <p:nvPr/>
            </p:nvSpPr>
            <p:spPr bwMode="auto">
              <a:xfrm>
                <a:off x="794" y="2795"/>
                <a:ext cx="2268" cy="0"/>
              </a:xfrm>
              <a:prstGeom prst="line">
                <a:avLst/>
              </a:prstGeom>
              <a:noFill/>
              <a:ln w="19050" cap="sq">
                <a:solidFill>
                  <a:schemeClr val="accent1"/>
                </a:solidFill>
                <a:round/>
                <a:headEnd type="none" w="lg" len="lg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696" name="Line 30"/>
              <p:cNvSpPr>
                <a:spLocks noChangeShapeType="1"/>
              </p:cNvSpPr>
              <p:nvPr/>
            </p:nvSpPr>
            <p:spPr bwMode="auto">
              <a:xfrm>
                <a:off x="793" y="2931"/>
                <a:ext cx="2268" cy="0"/>
              </a:xfrm>
              <a:prstGeom prst="line">
                <a:avLst/>
              </a:prstGeom>
              <a:noFill/>
              <a:ln w="19050" cap="sq">
                <a:solidFill>
                  <a:schemeClr val="accent1"/>
                </a:solidFill>
                <a:round/>
                <a:headEnd type="none" w="lg" len="lg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3672" name="Rectangle 18"/>
            <p:cNvSpPr>
              <a:spLocks noChangeArrowheads="1"/>
            </p:cNvSpPr>
            <p:nvPr/>
          </p:nvSpPr>
          <p:spPr bwMode="auto">
            <a:xfrm>
              <a:off x="1450" y="3369"/>
              <a:ext cx="24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rgbClr val="000000"/>
                  </a:solidFill>
                  <a:cs typeface="Times New Roman" panose="02020603050405020304" pitchFamily="18" charset="0"/>
                </a:rPr>
                <a:t>-q</a:t>
              </a:r>
            </a:p>
          </p:txBody>
        </p:sp>
        <p:sp>
          <p:nvSpPr>
            <p:cNvPr id="113673" name="Rectangle 19"/>
            <p:cNvSpPr>
              <a:spLocks noChangeArrowheads="1"/>
            </p:cNvSpPr>
            <p:nvPr/>
          </p:nvSpPr>
          <p:spPr bwMode="auto">
            <a:xfrm>
              <a:off x="2005" y="2816"/>
              <a:ext cx="19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l-GR" altLang="en-US" sz="2000">
                  <a:solidFill>
                    <a:srgbClr val="000000"/>
                  </a:solidFill>
                  <a:cs typeface="Times New Roman" panose="02020603050405020304" pitchFamily="18" charset="0"/>
                </a:rPr>
                <a:t>θ</a:t>
              </a:r>
            </a:p>
          </p:txBody>
        </p:sp>
        <p:sp>
          <p:nvSpPr>
            <p:cNvPr id="113674" name="Rectangle 20"/>
            <p:cNvSpPr>
              <a:spLocks noChangeArrowheads="1"/>
            </p:cNvSpPr>
            <p:nvPr/>
          </p:nvSpPr>
          <p:spPr bwMode="auto">
            <a:xfrm>
              <a:off x="1487" y="3067"/>
              <a:ext cx="18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rgbClr val="000000"/>
                  </a:solidFill>
                  <a:cs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113675" name="Rectangle 22"/>
            <p:cNvSpPr>
              <a:spLocks noChangeArrowheads="1"/>
            </p:cNvSpPr>
            <p:nvPr/>
          </p:nvSpPr>
          <p:spPr bwMode="auto">
            <a:xfrm>
              <a:off x="1949" y="2376"/>
              <a:ext cx="29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b="1">
                  <a:solidFill>
                    <a:srgbClr val="000000"/>
                  </a:solidFill>
                  <a:cs typeface="Times New Roman" panose="02020603050405020304" pitchFamily="18" charset="0"/>
                </a:rPr>
                <a:t>+</a:t>
              </a: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q</a:t>
              </a:r>
            </a:p>
          </p:txBody>
        </p:sp>
        <p:grpSp>
          <p:nvGrpSpPr>
            <p:cNvPr id="113676" name="Group 26"/>
            <p:cNvGrpSpPr>
              <a:grpSpLocks/>
            </p:cNvGrpSpPr>
            <p:nvPr/>
          </p:nvGrpSpPr>
          <p:grpSpPr bwMode="auto">
            <a:xfrm>
              <a:off x="740" y="2221"/>
              <a:ext cx="214" cy="250"/>
              <a:chOff x="1874" y="2820"/>
              <a:chExt cx="214" cy="250"/>
            </a:xfrm>
          </p:grpSpPr>
          <p:sp>
            <p:nvSpPr>
              <p:cNvPr id="113689" name="Rectangle 27"/>
              <p:cNvSpPr>
                <a:spLocks noChangeArrowheads="1"/>
              </p:cNvSpPr>
              <p:nvPr/>
            </p:nvSpPr>
            <p:spPr bwMode="auto">
              <a:xfrm>
                <a:off x="1874" y="2820"/>
                <a:ext cx="214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00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E</a:t>
                </a:r>
              </a:p>
            </p:txBody>
          </p:sp>
          <p:sp>
            <p:nvSpPr>
              <p:cNvPr id="113690" name="Line 28"/>
              <p:cNvSpPr>
                <a:spLocks noChangeShapeType="1"/>
              </p:cNvSpPr>
              <p:nvPr/>
            </p:nvSpPr>
            <p:spPr bwMode="auto">
              <a:xfrm>
                <a:off x="1929" y="2862"/>
                <a:ext cx="102" cy="0"/>
              </a:xfrm>
              <a:prstGeom prst="line">
                <a:avLst/>
              </a:prstGeom>
              <a:noFill/>
              <a:ln w="6350" cap="sq">
                <a:solidFill>
                  <a:srgbClr val="000000"/>
                </a:solidFill>
                <a:round/>
                <a:headEnd type="none" w="lg" len="lg"/>
                <a:tailEnd type="stealth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3677" name="Group 37"/>
            <p:cNvGrpSpPr>
              <a:grpSpLocks/>
            </p:cNvGrpSpPr>
            <p:nvPr/>
          </p:nvGrpSpPr>
          <p:grpSpPr bwMode="auto">
            <a:xfrm>
              <a:off x="2546" y="2464"/>
              <a:ext cx="205" cy="250"/>
              <a:chOff x="4294" y="2702"/>
              <a:chExt cx="205" cy="250"/>
            </a:xfrm>
          </p:grpSpPr>
          <p:sp>
            <p:nvSpPr>
              <p:cNvPr id="113687" name="Rectangle 25"/>
              <p:cNvSpPr>
                <a:spLocks noChangeArrowheads="1"/>
              </p:cNvSpPr>
              <p:nvPr/>
            </p:nvSpPr>
            <p:spPr bwMode="auto">
              <a:xfrm>
                <a:off x="4294" y="2702"/>
                <a:ext cx="205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00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F</a:t>
                </a:r>
              </a:p>
            </p:txBody>
          </p:sp>
          <p:sp>
            <p:nvSpPr>
              <p:cNvPr id="113688" name="Line 29"/>
              <p:cNvSpPr>
                <a:spLocks noChangeShapeType="1"/>
              </p:cNvSpPr>
              <p:nvPr/>
            </p:nvSpPr>
            <p:spPr bwMode="auto">
              <a:xfrm>
                <a:off x="4350" y="2746"/>
                <a:ext cx="102" cy="0"/>
              </a:xfrm>
              <a:prstGeom prst="line">
                <a:avLst/>
              </a:prstGeom>
              <a:noFill/>
              <a:ln w="6350" cap="sq">
                <a:solidFill>
                  <a:srgbClr val="000000"/>
                </a:solidFill>
                <a:round/>
                <a:headEnd type="none" w="lg" len="lg"/>
                <a:tailEnd type="triangle" w="sm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3678" name="Line 33"/>
            <p:cNvSpPr>
              <a:spLocks noChangeShapeType="1"/>
            </p:cNvSpPr>
            <p:nvPr/>
          </p:nvSpPr>
          <p:spPr bwMode="auto">
            <a:xfrm flipH="1">
              <a:off x="1515" y="2679"/>
              <a:ext cx="726" cy="726"/>
            </a:xfrm>
            <a:prstGeom prst="line">
              <a:avLst/>
            </a:prstGeom>
            <a:noFill/>
            <a:ln w="28575" cap="sq">
              <a:solidFill>
                <a:srgbClr val="00CC00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679" name="Line 14"/>
            <p:cNvSpPr>
              <a:spLocks noChangeShapeType="1"/>
            </p:cNvSpPr>
            <p:nvPr/>
          </p:nvSpPr>
          <p:spPr bwMode="auto">
            <a:xfrm>
              <a:off x="2240" y="2677"/>
              <a:ext cx="362" cy="0"/>
            </a:xfrm>
            <a:prstGeom prst="line">
              <a:avLst/>
            </a:prstGeom>
            <a:noFill/>
            <a:ln w="19050" cap="sq">
              <a:solidFill>
                <a:srgbClr val="000066"/>
              </a:solidFill>
              <a:round/>
              <a:headEnd type="none" w="lg" len="lg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680" name="Line 32"/>
            <p:cNvSpPr>
              <a:spLocks noChangeShapeType="1"/>
            </p:cNvSpPr>
            <p:nvPr/>
          </p:nvSpPr>
          <p:spPr bwMode="auto">
            <a:xfrm rot="10800000">
              <a:off x="1156" y="3412"/>
              <a:ext cx="362" cy="0"/>
            </a:xfrm>
            <a:prstGeom prst="line">
              <a:avLst/>
            </a:prstGeom>
            <a:noFill/>
            <a:ln w="19050" cap="sq">
              <a:solidFill>
                <a:srgbClr val="000066"/>
              </a:solidFill>
              <a:round/>
              <a:headEnd type="none" w="lg" len="lg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681" name="Oval 13"/>
            <p:cNvSpPr>
              <a:spLocks noChangeArrowheads="1"/>
            </p:cNvSpPr>
            <p:nvPr/>
          </p:nvSpPr>
          <p:spPr bwMode="auto">
            <a:xfrm>
              <a:off x="2198" y="2631"/>
              <a:ext cx="91" cy="91"/>
            </a:xfrm>
            <a:prstGeom prst="ellipse">
              <a:avLst/>
            </a:prstGeom>
            <a:solidFill>
              <a:srgbClr val="FE0000"/>
            </a:solidFill>
            <a:ln w="12700" cap="sq">
              <a:solidFill>
                <a:schemeClr val="accent1"/>
              </a:solidFill>
              <a:round/>
              <a:headEnd type="none" w="lg" len="lg"/>
              <a:tailEnd type="non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113682" name="Oval 12"/>
            <p:cNvSpPr>
              <a:spLocks noChangeArrowheads="1"/>
            </p:cNvSpPr>
            <p:nvPr/>
          </p:nvSpPr>
          <p:spPr bwMode="auto">
            <a:xfrm>
              <a:off x="1462" y="3365"/>
              <a:ext cx="90" cy="90"/>
            </a:xfrm>
            <a:prstGeom prst="ellipse">
              <a:avLst/>
            </a:prstGeom>
            <a:solidFill>
              <a:schemeClr val="accent1"/>
            </a:solidFill>
            <a:ln w="3175" cap="sq">
              <a:solidFill>
                <a:srgbClr val="FF0066"/>
              </a:solidFill>
              <a:round/>
              <a:headEnd type="none" w="lg" len="lg"/>
              <a:tailEnd type="non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113683" name="Rectangle 36"/>
            <p:cNvSpPr>
              <a:spLocks noChangeArrowheads="1"/>
            </p:cNvSpPr>
            <p:nvPr/>
          </p:nvSpPr>
          <p:spPr bwMode="auto">
            <a:xfrm>
              <a:off x="1866" y="2680"/>
              <a:ext cx="18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rgbClr val="000000"/>
                  </a:solidFill>
                  <a:cs typeface="Times New Roman" panose="02020603050405020304" pitchFamily="18" charset="0"/>
                </a:rPr>
                <a:t>a</a:t>
              </a:r>
            </a:p>
          </p:txBody>
        </p:sp>
        <p:grpSp>
          <p:nvGrpSpPr>
            <p:cNvPr id="113684" name="Group 38"/>
            <p:cNvGrpSpPr>
              <a:grpSpLocks/>
            </p:cNvGrpSpPr>
            <p:nvPr/>
          </p:nvGrpSpPr>
          <p:grpSpPr bwMode="auto">
            <a:xfrm>
              <a:off x="1047" y="3203"/>
              <a:ext cx="205" cy="250"/>
              <a:chOff x="4294" y="2702"/>
              <a:chExt cx="205" cy="250"/>
            </a:xfrm>
          </p:grpSpPr>
          <p:sp>
            <p:nvSpPr>
              <p:cNvPr id="113685" name="Rectangle 39"/>
              <p:cNvSpPr>
                <a:spLocks noChangeArrowheads="1"/>
              </p:cNvSpPr>
              <p:nvPr/>
            </p:nvSpPr>
            <p:spPr bwMode="auto">
              <a:xfrm>
                <a:off x="4294" y="2702"/>
                <a:ext cx="205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00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F</a:t>
                </a:r>
              </a:p>
            </p:txBody>
          </p:sp>
          <p:sp>
            <p:nvSpPr>
              <p:cNvPr id="113686" name="Line 40"/>
              <p:cNvSpPr>
                <a:spLocks noChangeShapeType="1"/>
              </p:cNvSpPr>
              <p:nvPr/>
            </p:nvSpPr>
            <p:spPr bwMode="auto">
              <a:xfrm>
                <a:off x="4350" y="2746"/>
                <a:ext cx="102" cy="0"/>
              </a:xfrm>
              <a:prstGeom prst="line">
                <a:avLst/>
              </a:prstGeom>
              <a:noFill/>
              <a:ln w="6350" cap="sq">
                <a:solidFill>
                  <a:srgbClr val="000000"/>
                </a:solidFill>
                <a:round/>
                <a:headEnd type="none" w="lg" len="lg"/>
                <a:tailEnd type="triangle" w="sm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82768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4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45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4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4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4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4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6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45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45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45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4516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451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4516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451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4516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451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4516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4516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64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64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64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22" grpId="0"/>
      <p:bldP spid="645123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146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1905001" y="1052513"/>
            <a:ext cx="8367713" cy="1319212"/>
          </a:xfrm>
        </p:spPr>
        <p:txBody>
          <a:bodyPr/>
          <a:lstStyle/>
          <a:p>
            <a:pPr algn="ctr" eaLnBrk="1" hangingPunct="1"/>
            <a:r>
              <a:rPr lang="fa-IR" altLang="en-US" smtClean="0"/>
              <a:t>گشتاور وارد از يك ميدان الكتريكي خارجي يكنواخت بر يك ديپل الكتريكي </a:t>
            </a:r>
            <a:endParaRPr lang="en-US" altLang="en-US" smtClean="0"/>
          </a:p>
        </p:txBody>
      </p:sp>
      <p:graphicFrame>
        <p:nvGraphicFramePr>
          <p:cNvPr id="646149" name="Object 5"/>
          <p:cNvGraphicFramePr>
            <a:graphicFrameLocks noChangeAspect="1"/>
          </p:cNvGraphicFramePr>
          <p:nvPr>
            <p:ph sz="quarter" idx="1"/>
          </p:nvPr>
        </p:nvGraphicFramePr>
        <p:xfrm>
          <a:off x="2424113" y="2565400"/>
          <a:ext cx="1581150" cy="64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6" name="Equation" r:id="rId3" imgW="494870" imgH="203024" progId="Equation.3">
                  <p:embed/>
                </p:oleObj>
              </mc:Choice>
              <mc:Fallback>
                <p:oleObj name="Equation" r:id="rId3" imgW="494870" imgH="2030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4113" y="2565400"/>
                        <a:ext cx="1581150" cy="649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6153" name="Object 9"/>
          <p:cNvGraphicFramePr>
            <a:graphicFrameLocks noChangeAspect="1"/>
          </p:cNvGraphicFramePr>
          <p:nvPr>
            <p:ph sz="quarter" idx="2"/>
          </p:nvPr>
        </p:nvGraphicFramePr>
        <p:xfrm>
          <a:off x="3452813" y="3789364"/>
          <a:ext cx="3429000" cy="801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7" name="Equation" r:id="rId5" imgW="977900" imgH="228600" progId="Equation.3">
                  <p:embed/>
                </p:oleObj>
              </mc:Choice>
              <mc:Fallback>
                <p:oleObj name="Equation" r:id="rId5" imgW="9779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2813" y="3789364"/>
                        <a:ext cx="3429000" cy="801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6155" name="Object 11"/>
          <p:cNvGraphicFramePr>
            <a:graphicFrameLocks noChangeAspect="1"/>
          </p:cNvGraphicFramePr>
          <p:nvPr>
            <p:ph sz="quarter" idx="3"/>
          </p:nvPr>
        </p:nvGraphicFramePr>
        <p:xfrm>
          <a:off x="6959601" y="3860800"/>
          <a:ext cx="2087563" cy="642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8" name="Equation" r:id="rId7" imgW="660113" imgH="203112" progId="Equation.3">
                  <p:embed/>
                </p:oleObj>
              </mc:Choice>
              <mc:Fallback>
                <p:oleObj name="Equation" r:id="rId7" imgW="660113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9601" y="3860800"/>
                        <a:ext cx="2087563" cy="642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694" name="Rectangle 13"/>
          <p:cNvGraphicFramePr>
            <a:graphicFrameLocks/>
          </p:cNvGraphicFramePr>
          <p:nvPr>
            <p:ph sz="quarter" idx="4"/>
          </p:nvPr>
        </p:nvGraphicFramePr>
        <p:xfrm>
          <a:off x="6391275" y="3695700"/>
          <a:ext cx="3371850" cy="224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9" name="Equation" r:id="rId9" imgW="0" imgH="0" progId="Equation.3">
                  <p:embed/>
                </p:oleObj>
              </mc:Choice>
              <mc:Fallback>
                <p:oleObj name="Equation" r:id="rId9" imgW="0" imgH="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91275" y="3695700"/>
                        <a:ext cx="3371850" cy="2247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6159" name="Object 15"/>
          <p:cNvGraphicFramePr>
            <a:graphicFrameLocks noChangeAspect="1"/>
          </p:cNvGraphicFramePr>
          <p:nvPr/>
        </p:nvGraphicFramePr>
        <p:xfrm>
          <a:off x="4745038" y="5203826"/>
          <a:ext cx="2411412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0" name="Equation" r:id="rId10" imgW="774364" imgH="241195" progId="Equation.3">
                  <p:embed/>
                </p:oleObj>
              </mc:Choice>
              <mc:Fallback>
                <p:oleObj name="Equation" r:id="rId10" imgW="774364" imgH="2411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5038" y="5203826"/>
                        <a:ext cx="2411412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7225339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4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461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4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4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4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4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461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4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4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461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46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46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461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46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46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4615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4615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46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6146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35188" y="1943100"/>
            <a:ext cx="7918450" cy="1054100"/>
          </a:xfrm>
        </p:spPr>
        <p:txBody>
          <a:bodyPr/>
          <a:lstStyle/>
          <a:p>
            <a:pPr eaLnBrk="1" hangingPunct="1"/>
            <a:r>
              <a:rPr lang="fa-IR" altLang="en-US" smtClean="0"/>
              <a:t>براي چرخاندن يك ديپل الكتريكي در يك ميدان الكتريكي يكنواخت بايستي كار انجام دهيم كه اين كار عبارت است از :</a:t>
            </a:r>
          </a:p>
        </p:txBody>
      </p:sp>
      <p:graphicFrame>
        <p:nvGraphicFramePr>
          <p:cNvPr id="647173" name="Object 5"/>
          <p:cNvGraphicFramePr>
            <a:graphicFrameLocks noChangeAspect="1"/>
          </p:cNvGraphicFramePr>
          <p:nvPr>
            <p:ph sz="half" idx="2"/>
          </p:nvPr>
        </p:nvGraphicFramePr>
        <p:xfrm>
          <a:off x="4583114" y="3429001"/>
          <a:ext cx="2879725" cy="110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0" name="Equation" r:id="rId3" imgW="634725" imgH="279279" progId="Equation.3">
                  <p:embed/>
                </p:oleObj>
              </mc:Choice>
              <mc:Fallback>
                <p:oleObj name="Equation" r:id="rId3" imgW="634725" imgH="27927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3114" y="3429001"/>
                        <a:ext cx="2879725" cy="1108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5E34A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cap="flat" cmpd="sng" algn="ctr">
                            <a:solidFill>
                              <a:schemeClr val="accent2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6615824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348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471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4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4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480"/>
                            </p:stCondLst>
                            <p:childTnLst>
                              <p:par>
                                <p:cTn id="17" presetID="35" presetClass="emph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" dur="500" fill="hold"/>
                                        <p:tgtEl>
                                          <p:spTgt spid="64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7171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08213" y="1511300"/>
            <a:ext cx="7847012" cy="1557338"/>
          </a:xfrm>
        </p:spPr>
        <p:txBody>
          <a:bodyPr/>
          <a:lstStyle/>
          <a:p>
            <a:pPr algn="just" eaLnBrk="1" hangingPunct="1"/>
            <a:r>
              <a:rPr lang="fa-IR" altLang="en-US" smtClean="0"/>
              <a:t>هر گاه با انجام كار در يك ميدان الكتريكي يكنواخت ديپل الكتريكي را از يك راستاي مرجع </a:t>
            </a:r>
            <a:r>
              <a:rPr lang="fa-IR" altLang="en-US" smtClean="0">
                <a:solidFill>
                  <a:srgbClr val="000000"/>
                </a:solidFill>
              </a:rPr>
              <a:t>(</a:t>
            </a:r>
            <a:r>
              <a:rPr lang="el-GR" altLang="en-US" smtClean="0">
                <a:solidFill>
                  <a:srgbClr val="000000"/>
                </a:solidFill>
                <a:cs typeface="Times New Roman" panose="02020603050405020304" pitchFamily="18" charset="0"/>
              </a:rPr>
              <a:t>θ</a:t>
            </a:r>
            <a:r>
              <a:rPr lang="en-US" altLang="en-US" baseline="-25000" smtClean="0">
                <a:solidFill>
                  <a:srgbClr val="000000"/>
                </a:solidFill>
                <a:latin typeface="B Nazanin" panose="00000400000000000000" pitchFamily="2" charset="-78"/>
              </a:rPr>
              <a:t>0</a:t>
            </a:r>
            <a:r>
              <a:rPr lang="en-US" altLang="en-US" smtClean="0">
                <a:solidFill>
                  <a:srgbClr val="000000"/>
                </a:solidFill>
                <a:cs typeface="Times New Roman" panose="02020603050405020304" pitchFamily="18" charset="0"/>
              </a:rPr>
              <a:t>= n/</a:t>
            </a:r>
            <a:r>
              <a:rPr lang="en-US" altLang="en-US" smtClean="0">
                <a:solidFill>
                  <a:srgbClr val="000000"/>
                </a:solidFill>
                <a:latin typeface="B Nazanin" panose="00000400000000000000" pitchFamily="2" charset="-78"/>
              </a:rPr>
              <a:t>2</a:t>
            </a:r>
            <a:r>
              <a:rPr lang="fa-IR" altLang="en-US" smtClean="0">
                <a:solidFill>
                  <a:srgbClr val="000000"/>
                </a:solidFill>
              </a:rPr>
              <a:t>)</a:t>
            </a:r>
            <a:r>
              <a:rPr lang="fa-IR" altLang="en-US" smtClean="0"/>
              <a:t> به اندازه </a:t>
            </a:r>
            <a:r>
              <a:rPr lang="el-GR" altLang="en-US" smtClean="0">
                <a:solidFill>
                  <a:srgbClr val="000000"/>
                </a:solidFill>
                <a:cs typeface="Times New Roman" panose="02020603050405020304" pitchFamily="18" charset="0"/>
              </a:rPr>
              <a:t>θ</a:t>
            </a:r>
            <a:r>
              <a:rPr lang="fa-IR" altLang="en-US" smtClean="0"/>
              <a:t> بچرخانيم انرژي پتانسيل ذخيره شده يا كار لازم عبارت است از :</a:t>
            </a:r>
          </a:p>
        </p:txBody>
      </p:sp>
      <p:graphicFrame>
        <p:nvGraphicFramePr>
          <p:cNvPr id="648197" name="Object 5"/>
          <p:cNvGraphicFramePr>
            <a:graphicFrameLocks noChangeAspect="1"/>
          </p:cNvGraphicFramePr>
          <p:nvPr>
            <p:ph sz="quarter" idx="2"/>
          </p:nvPr>
        </p:nvGraphicFramePr>
        <p:xfrm>
          <a:off x="2428876" y="3573463"/>
          <a:ext cx="4098925" cy="639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4" name="Equation" r:id="rId3" imgW="1762174" imgH="257247" progId="Equation.3">
                  <p:embed/>
                </p:oleObj>
              </mc:Choice>
              <mc:Fallback>
                <p:oleObj name="Equation" r:id="rId3" imgW="1762174" imgH="25724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8876" y="3573463"/>
                        <a:ext cx="4098925" cy="639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8200" name="Object 8"/>
          <p:cNvGraphicFramePr>
            <a:graphicFrameLocks noChangeAspect="1"/>
          </p:cNvGraphicFramePr>
          <p:nvPr>
            <p:ph sz="quarter" idx="3"/>
          </p:nvPr>
        </p:nvGraphicFramePr>
        <p:xfrm>
          <a:off x="3940175" y="4437063"/>
          <a:ext cx="4027488" cy="1179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5" name="Equation" r:id="rId5" imgW="1971648" imgH="562002" progId="Equation.3">
                  <p:embed/>
                </p:oleObj>
              </mc:Choice>
              <mc:Fallback>
                <p:oleObj name="Equation" r:id="rId5" imgW="1971648" imgH="56200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40175" y="4437063"/>
                        <a:ext cx="4027488" cy="1179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8203" name="Object 11"/>
          <p:cNvGraphicFramePr>
            <a:graphicFrameLocks noChangeAspect="1"/>
          </p:cNvGraphicFramePr>
          <p:nvPr/>
        </p:nvGraphicFramePr>
        <p:xfrm>
          <a:off x="5519739" y="5734050"/>
          <a:ext cx="2016125" cy="598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6" name="Equation" r:id="rId7" imgW="790657" imgH="219186" progId="Equation.3">
                  <p:embed/>
                </p:oleObj>
              </mc:Choice>
              <mc:Fallback>
                <p:oleObj name="Equation" r:id="rId7" imgW="790657" imgH="21918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9739" y="5734050"/>
                        <a:ext cx="2016125" cy="598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9397199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4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4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4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32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481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4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4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4820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4820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4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4820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4820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48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9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620713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تعریف کامل شدت میدان الکتریکی</a:t>
            </a:r>
            <a:endParaRPr lang="en-US" altLang="en-US" smtClean="0"/>
          </a:p>
        </p:txBody>
      </p:sp>
      <p:sp>
        <p:nvSpPr>
          <p:cNvPr id="551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95550" y="2565401"/>
            <a:ext cx="7772400" cy="1846263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fa-IR" altLang="en-US" smtClean="0"/>
              <a:t>      برای این که میدان </a:t>
            </a:r>
            <a:r>
              <a:rPr lang="en-US" altLang="en-US" smtClean="0">
                <a:solidFill>
                  <a:srgbClr val="000000"/>
                </a:solidFill>
                <a:cs typeface="Times New Roman" panose="02020603050405020304" pitchFamily="18" charset="0"/>
              </a:rPr>
              <a:t>q</a:t>
            </a:r>
            <a:r>
              <a:rPr lang="en-US" altLang="en-US" sz="3200" baseline="-25000">
                <a:solidFill>
                  <a:srgbClr val="000000"/>
                </a:solidFill>
                <a:latin typeface="B Nazanin" panose="00000400000000000000" pitchFamily="2" charset="-78"/>
              </a:rPr>
              <a:t>0</a:t>
            </a:r>
            <a:r>
              <a:rPr lang="fa-IR" altLang="en-US" smtClean="0">
                <a:cs typeface="Times New Roman" panose="02020603050405020304" pitchFamily="18" charset="0"/>
              </a:rPr>
              <a:t> </a:t>
            </a:r>
            <a:r>
              <a:rPr lang="fa-IR" altLang="en-US" smtClean="0"/>
              <a:t>در میدان اصلی مؤثر نباشد، </a:t>
            </a:r>
            <a:r>
              <a:rPr lang="en-US" altLang="en-US" smtClean="0">
                <a:solidFill>
                  <a:srgbClr val="000000"/>
                </a:solidFill>
                <a:cs typeface="Times New Roman" panose="02020603050405020304" pitchFamily="18" charset="0"/>
              </a:rPr>
              <a:t>q</a:t>
            </a:r>
            <a:r>
              <a:rPr lang="en-US" altLang="en-US" sz="3200" baseline="-25000">
                <a:solidFill>
                  <a:srgbClr val="000000"/>
                </a:solidFill>
                <a:latin typeface="B Nazanin" panose="00000400000000000000" pitchFamily="2" charset="-78"/>
              </a:rPr>
              <a:t>0</a:t>
            </a:r>
            <a:r>
              <a:rPr lang="fa-IR" altLang="en-US" baseline="-25000" smtClean="0"/>
              <a:t> </a:t>
            </a:r>
            <a:r>
              <a:rPr lang="fa-IR" altLang="en-US" smtClean="0"/>
              <a:t>را بسیار کوچک</a:t>
            </a:r>
            <a:r>
              <a:rPr lang="fa-IR" altLang="en-US" baseline="-25000" smtClean="0"/>
              <a:t> </a:t>
            </a:r>
            <a:r>
              <a:rPr lang="fa-IR" altLang="en-US" smtClean="0"/>
              <a:t>یا باری نقطه ای (در حد بار الکترون ) فرض می کنیم ؛ بنابر این:</a:t>
            </a:r>
            <a:endParaRPr lang="en-US" altLang="en-US" smtClean="0"/>
          </a:p>
        </p:txBody>
      </p:sp>
      <p:graphicFrame>
        <p:nvGraphicFramePr>
          <p:cNvPr id="551940" name="Object 4"/>
          <p:cNvGraphicFramePr>
            <a:graphicFrameLocks noChangeAspect="1"/>
          </p:cNvGraphicFramePr>
          <p:nvPr>
            <p:ph sz="half" idx="4294967295"/>
          </p:nvPr>
        </p:nvGraphicFramePr>
        <p:xfrm>
          <a:off x="3617913" y="4640264"/>
          <a:ext cx="1930400" cy="1265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3" imgW="736600" imgH="482600" progId="Equation.3">
                  <p:embed/>
                </p:oleObj>
              </mc:Choice>
              <mc:Fallback>
                <p:oleObj name="Equation" r:id="rId3" imgW="736600" imgH="482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7913" y="4640264"/>
                        <a:ext cx="1930400" cy="1265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998613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519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519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519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51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519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51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5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551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00D600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551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551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3768"/>
                            </p:stCondLst>
                            <p:childTnLst>
                              <p:par>
                                <p:cTn id="2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519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519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519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51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1938" grpId="0"/>
      <p:bldP spid="55193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62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288" y="692150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جهت و یکای میدان الکتریکی</a:t>
            </a:r>
            <a:endParaRPr lang="en-US" altLang="en-US" smtClean="0"/>
          </a:p>
        </p:txBody>
      </p:sp>
      <p:sp>
        <p:nvSpPr>
          <p:cNvPr id="552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79650" y="2565401"/>
            <a:ext cx="7627938" cy="1152525"/>
          </a:xfrm>
        </p:spPr>
        <p:txBody>
          <a:bodyPr/>
          <a:lstStyle/>
          <a:p>
            <a:pPr marL="0" indent="0" algn="just"/>
            <a:r>
              <a:rPr lang="fa-IR" altLang="en-US" smtClean="0"/>
              <a:t>    جهت میدان الکتریکی در یک نقطه جهت نیروی وارد بر واحد بار مثبت در نظر گرفته می شود .</a:t>
            </a:r>
          </a:p>
        </p:txBody>
      </p:sp>
      <p:sp>
        <p:nvSpPr>
          <p:cNvPr id="552964" name="Rectangle 4"/>
          <p:cNvSpPr>
            <a:spLocks noChangeArrowheads="1"/>
          </p:cNvSpPr>
          <p:nvPr/>
        </p:nvSpPr>
        <p:spPr bwMode="auto">
          <a:xfrm>
            <a:off x="2424113" y="3933826"/>
            <a:ext cx="7866062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miter lim="800000"/>
                <a:headEnd type="none" w="sm" len="sm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9pPr>
          </a:lstStyle>
          <a:p>
            <a:pPr algn="l" eaLnBrk="1" hangingPunct="1"/>
            <a:r>
              <a:rPr lang="fa-IR" altLang="en-US"/>
              <a:t> جهت میدان الکتریکی فعلاً نیوتون بر کولن </a:t>
            </a:r>
            <a:r>
              <a:rPr lang="en-US" altLang="en-US">
                <a:solidFill>
                  <a:srgbClr val="000000"/>
                </a:solidFill>
                <a:cs typeface="Times New Roman" panose="02020603050405020304" pitchFamily="18" charset="0"/>
              </a:rPr>
              <a:t>(N/C)</a:t>
            </a:r>
            <a:r>
              <a:rPr lang="fa-IR" altLang="en-US"/>
              <a:t> تعریف می شود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16955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529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529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52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52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52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52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5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552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00A800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552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552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872"/>
                            </p:stCondLst>
                            <p:childTnLst>
                              <p:par>
                                <p:cTn id="2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5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5529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00A800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5529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5529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62" grpId="0"/>
      <p:bldP spid="552963" grpId="0" build="p"/>
      <p:bldP spid="55296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986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289" y="549275"/>
            <a:ext cx="8078787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میدان الکتریکی بر اساس خطوط نیرو</a:t>
            </a:r>
            <a:endParaRPr lang="en-US" altLang="en-US" smtClean="0"/>
          </a:p>
        </p:txBody>
      </p:sp>
      <p:sp>
        <p:nvSpPr>
          <p:cNvPr id="553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79650" y="2276476"/>
            <a:ext cx="7772400" cy="2663825"/>
          </a:xfrm>
        </p:spPr>
        <p:txBody>
          <a:bodyPr/>
          <a:lstStyle/>
          <a:p>
            <a:pPr eaLnBrk="1" hangingPunct="1"/>
            <a:r>
              <a:rPr lang="fa-IR" altLang="en-US" smtClean="0"/>
              <a:t>بر اساس اندیشۀ فاراده، میدان الکتریکی با خطوطی فرضی به نام خطوط میدان الکتریکی نشان داده مي شوند.</a:t>
            </a:r>
          </a:p>
          <a:p>
            <a:pPr eaLnBrk="1" hangingPunct="1">
              <a:buFontTx/>
              <a:buNone/>
            </a:pPr>
            <a:endParaRPr lang="fa-IR" altLang="en-US" smtClean="0"/>
          </a:p>
          <a:p>
            <a:pPr eaLnBrk="1" hangingPunct="1"/>
            <a:r>
              <a:rPr lang="fa-IR" altLang="en-US" smtClean="0"/>
              <a:t>مماس بر این خطوط امتداد بردار شدت میدان و تراکم آنها در واحد سطح با شدت میدان متناسب است.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550183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539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539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53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53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53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53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5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553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00A800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553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553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3292"/>
                            </p:stCondLst>
                            <p:childTnLst>
                              <p:par>
                                <p:cTn id="2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5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553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00A800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553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553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986" grpId="0"/>
      <p:bldP spid="55398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5017" name="Picture 9" descr="4"/>
          <p:cNvPicPr>
            <a:picLocks noChangeAspect="1" noChangeArrowheads="1"/>
          </p:cNvPicPr>
          <p:nvPr/>
        </p:nvPicPr>
        <p:blipFill>
          <a:blip r:embed="rId2">
            <a:lum brigh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188" y="3284538"/>
            <a:ext cx="3382962" cy="2520950"/>
          </a:xfrm>
          <a:prstGeom prst="rect">
            <a:avLst/>
          </a:prstGeom>
          <a:noFill/>
          <a:ln w="9525">
            <a:solidFill>
              <a:srgbClr val="00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5019" name="Picture 11" descr="3"/>
          <p:cNvPicPr>
            <a:picLocks noChangeAspect="1" noChangeArrowheads="1"/>
          </p:cNvPicPr>
          <p:nvPr/>
        </p:nvPicPr>
        <p:blipFill>
          <a:blip r:embed="rId3">
            <a:lum brigh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1089" y="3068638"/>
            <a:ext cx="3024187" cy="288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55012" name="Picture 4" descr="2"/>
          <p:cNvPicPr>
            <a:picLocks noChangeAspect="1" noChangeArrowheads="1"/>
          </p:cNvPicPr>
          <p:nvPr/>
        </p:nvPicPr>
        <p:blipFill>
          <a:blip r:embed="rId4">
            <a:lum bright="12000"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1089" y="3068638"/>
            <a:ext cx="3024187" cy="2881312"/>
          </a:xfrm>
          <a:prstGeom prst="rect">
            <a:avLst/>
          </a:prstGeom>
          <a:solidFill>
            <a:schemeClr val="bg1"/>
          </a:solidFill>
          <a:ln w="9525">
            <a:solidFill>
              <a:srgbClr val="00FFFF"/>
            </a:solidFill>
            <a:miter lim="800000"/>
            <a:headEnd/>
            <a:tailEnd/>
          </a:ln>
        </p:spPr>
      </p:pic>
      <p:pic>
        <p:nvPicPr>
          <p:cNvPr id="555015" name="Picture 7" descr="1"/>
          <p:cNvPicPr>
            <a:picLocks noChangeAspect="1" noChangeArrowheads="1"/>
          </p:cNvPicPr>
          <p:nvPr/>
        </p:nvPicPr>
        <p:blipFill>
          <a:blip r:embed="rId5">
            <a:lum brigh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188" y="3284539"/>
            <a:ext cx="3395662" cy="2511425"/>
          </a:xfrm>
          <a:prstGeom prst="rect">
            <a:avLst/>
          </a:prstGeom>
          <a:noFill/>
          <a:ln w="9525">
            <a:solidFill>
              <a:srgbClr val="00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50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692150"/>
            <a:ext cx="800735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رسم خطوط میدان اطراف:</a:t>
            </a:r>
            <a:endParaRPr lang="en-US" altLang="en-US" smtClean="0"/>
          </a:p>
        </p:txBody>
      </p:sp>
      <p:sp>
        <p:nvSpPr>
          <p:cNvPr id="555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8213" y="1844675"/>
            <a:ext cx="7772400" cy="2160588"/>
          </a:xfrm>
        </p:spPr>
        <p:txBody>
          <a:bodyPr/>
          <a:lstStyle/>
          <a:p>
            <a:pPr eaLnBrk="1" hangingPunct="1"/>
            <a:r>
              <a:rPr lang="fa-IR" altLang="en-US" smtClean="0"/>
              <a:t>الف) ورقۀ یکنواخت، نازک و نامحدود دارای بار مثبت</a:t>
            </a:r>
          </a:p>
          <a:p>
            <a:pPr eaLnBrk="1" hangingPunct="1"/>
            <a:r>
              <a:rPr lang="fa-IR" altLang="en-US" smtClean="0"/>
              <a:t>ب) بار نقطه ای مثبت</a:t>
            </a:r>
          </a:p>
          <a:p>
            <a:pPr eaLnBrk="1" hangingPunct="1"/>
            <a:r>
              <a:rPr lang="fa-IR" altLang="en-US" smtClean="0"/>
              <a:t>ج) دو بار نقطه ای هم علامت</a:t>
            </a:r>
          </a:p>
          <a:p>
            <a:pPr eaLnBrk="1" hangingPunct="1"/>
            <a:r>
              <a:rPr lang="fa-IR" altLang="en-US" smtClean="0"/>
              <a:t>د) دو بار نقطه ای با علامت مخالف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277542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550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550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550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550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550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550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555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550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550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550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550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550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550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550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550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550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550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550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5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8" dur="500"/>
                                        <p:tgtEl>
                                          <p:spTgt spid="555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550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550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550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5550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5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0" dur="500"/>
                                        <p:tgtEl>
                                          <p:spTgt spid="555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2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550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550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550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550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5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2" dur="500"/>
                                        <p:tgtEl>
                                          <p:spTgt spid="555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4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5550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550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5550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555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5010" grpId="0"/>
      <p:bldP spid="55501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034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288" y="765175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پرسش 1</a:t>
            </a:r>
            <a:endParaRPr lang="en-US" altLang="en-US" smtClean="0"/>
          </a:p>
        </p:txBody>
      </p:sp>
      <p:grpSp>
        <p:nvGrpSpPr>
          <p:cNvPr id="556043" name="Group 11"/>
          <p:cNvGrpSpPr>
            <a:grpSpLocks/>
          </p:cNvGrpSpPr>
          <p:nvPr/>
        </p:nvGrpSpPr>
        <p:grpSpPr bwMode="auto">
          <a:xfrm>
            <a:off x="2135188" y="2349500"/>
            <a:ext cx="7772400" cy="1341438"/>
            <a:chOff x="431" y="799"/>
            <a:chExt cx="4896" cy="845"/>
          </a:xfrm>
        </p:grpSpPr>
        <p:sp>
          <p:nvSpPr>
            <p:cNvPr id="77828" name="Rectangle 10"/>
            <p:cNvSpPr>
              <a:spLocks noChangeArrowheads="1"/>
            </p:cNvSpPr>
            <p:nvPr/>
          </p:nvSpPr>
          <p:spPr bwMode="auto">
            <a:xfrm>
              <a:off x="431" y="799"/>
              <a:ext cx="4896" cy="8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915988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323975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731963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13995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9715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305435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51155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96875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fa-IR" altLang="en-US"/>
                <a:t>تنها با توجه به خطوط نیرو نشان دهید که شدت میدان الکتریکی در اطراف یک کرۀ باردار با     و بینهایت طویل با      متناسب است.</a:t>
              </a:r>
              <a:endParaRPr lang="en-US" altLang="en-US"/>
            </a:p>
          </p:txBody>
        </p:sp>
        <p:grpSp>
          <p:nvGrpSpPr>
            <p:cNvPr id="77829" name="Group 8"/>
            <p:cNvGrpSpPr>
              <a:grpSpLocks/>
            </p:cNvGrpSpPr>
            <p:nvPr/>
          </p:nvGrpSpPr>
          <p:grpSpPr bwMode="auto">
            <a:xfrm>
              <a:off x="1882" y="1026"/>
              <a:ext cx="1815" cy="536"/>
              <a:chOff x="1882" y="1026"/>
              <a:chExt cx="1815" cy="536"/>
            </a:xfrm>
          </p:grpSpPr>
          <p:graphicFrame>
            <p:nvGraphicFramePr>
              <p:cNvPr id="77830" name="Object 4"/>
              <p:cNvGraphicFramePr>
                <a:graphicFrameLocks noChangeAspect="1"/>
              </p:cNvGraphicFramePr>
              <p:nvPr/>
            </p:nvGraphicFramePr>
            <p:xfrm>
              <a:off x="3470" y="1026"/>
              <a:ext cx="227" cy="53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074" name="Equation" r:id="rId3" imgW="203112" imgH="418918" progId="Equation.3">
                      <p:embed/>
                    </p:oleObj>
                  </mc:Choice>
                  <mc:Fallback>
                    <p:oleObj name="Equation" r:id="rId3" imgW="203112" imgH="418918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470" y="1026"/>
                            <a:ext cx="227" cy="53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77831" name="Object 6"/>
              <p:cNvGraphicFramePr>
                <a:graphicFrameLocks noChangeAspect="1"/>
              </p:cNvGraphicFramePr>
              <p:nvPr/>
            </p:nvGraphicFramePr>
            <p:xfrm>
              <a:off x="1882" y="1026"/>
              <a:ext cx="318" cy="49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075" name="Equation" r:id="rId5" imgW="139639" imgH="393529" progId="Equation.3">
                      <p:embed/>
                    </p:oleObj>
                  </mc:Choice>
                  <mc:Fallback>
                    <p:oleObj name="Equation" r:id="rId5" imgW="139639" imgH="393529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882" y="1026"/>
                            <a:ext cx="318" cy="499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</p:spTree>
    <p:extLst>
      <p:ext uri="{BB962C8B-B14F-4D97-AF65-F5344CB8AC3E}">
        <p14:creationId xmlns:p14="http://schemas.microsoft.com/office/powerpoint/2010/main" val="32044377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560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560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56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56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56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56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560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560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560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56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6034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1113</Words>
  <Application>Microsoft Office PowerPoint</Application>
  <PresentationFormat>Widescreen</PresentationFormat>
  <Paragraphs>132</Paragraphs>
  <Slides>47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5" baseType="lpstr">
      <vt:lpstr>Arial</vt:lpstr>
      <vt:lpstr>B Nazanin</vt:lpstr>
      <vt:lpstr>Tahoma</vt:lpstr>
      <vt:lpstr>Times New Roman</vt:lpstr>
      <vt:lpstr>Trebuchet MS</vt:lpstr>
      <vt:lpstr>Wingdings 3</vt:lpstr>
      <vt:lpstr>Facet</vt:lpstr>
      <vt:lpstr>Microsoft Equation 3.0</vt:lpstr>
      <vt:lpstr>PowerPoint Presentation</vt:lpstr>
      <vt:lpstr>تعريف ميدان الکتریکی</vt:lpstr>
      <vt:lpstr>هدف این فصل</vt:lpstr>
      <vt:lpstr>شدت میدان الکتریکی در یک نقطه از میدان</vt:lpstr>
      <vt:lpstr>تعریف کامل شدت میدان الکتریکی</vt:lpstr>
      <vt:lpstr>جهت و یکای میدان الکتریکی</vt:lpstr>
      <vt:lpstr>میدان الکتریکی بر اساس خطوط نیرو</vt:lpstr>
      <vt:lpstr>رسم خطوط میدان اطراف:</vt:lpstr>
      <vt:lpstr>پرسش 1</vt:lpstr>
      <vt:lpstr>پاسخ پرسش 1</vt:lpstr>
      <vt:lpstr>پرسش2</vt:lpstr>
      <vt:lpstr>پاسخ پرسش 2</vt:lpstr>
      <vt:lpstr>شدت میدان در محل بار q0 در میدان الکتریکی ناشی از بار q : </vt:lpstr>
      <vt:lpstr>شدت میدان ناشی از چند بار نقطه ای منفرد در یک نقطه:</vt:lpstr>
      <vt:lpstr>شدت میدان الکتریکی ناشی از توضیع بار الکتریکی  (خطی ، سطحی ، حجمی)</vt:lpstr>
      <vt:lpstr>دیپل الکتریکی</vt:lpstr>
      <vt:lpstr>بردار دیپل یا دو قطبی الکتریکی</vt:lpstr>
      <vt:lpstr>تمرین 1</vt:lpstr>
      <vt:lpstr>حل تمرین 1</vt:lpstr>
      <vt:lpstr>PowerPoint Presentation</vt:lpstr>
      <vt:lpstr>تمرین 2</vt:lpstr>
      <vt:lpstr>حل تمرین 2</vt:lpstr>
      <vt:lpstr>تمرین 3</vt:lpstr>
      <vt:lpstr>حل تمرين 3</vt:lpstr>
      <vt:lpstr>تمرين 4</vt:lpstr>
      <vt:lpstr>حل تمرين4</vt:lpstr>
      <vt:lpstr>تمرين 5</vt:lpstr>
      <vt:lpstr>PowerPoint Presentation</vt:lpstr>
      <vt:lpstr>حل تمرين 5</vt:lpstr>
      <vt:lpstr>ادامۀ حل تمرين 5</vt:lpstr>
      <vt:lpstr>تمرين 6</vt:lpstr>
      <vt:lpstr>حل تمرين 6</vt:lpstr>
      <vt:lpstr>PowerPoint Presentation</vt:lpstr>
      <vt:lpstr>تمرين 7</vt:lpstr>
      <vt:lpstr>حل تمرين 7</vt:lpstr>
      <vt:lpstr>PowerPoint Presentation</vt:lpstr>
      <vt:lpstr>تمرين 8</vt:lpstr>
      <vt:lpstr>حل تمرين 8</vt:lpstr>
      <vt:lpstr>PowerPoint Presentation</vt:lpstr>
      <vt:lpstr>تمرين 9</vt:lpstr>
      <vt:lpstr>حل تمرين 9</vt:lpstr>
      <vt:lpstr>تمرين 10</vt:lpstr>
      <vt:lpstr>حل تمرين 10 </vt:lpstr>
      <vt:lpstr>ديپل الكتريكي در ميدان الكتريكي يكنواخت خارجي</vt:lpstr>
      <vt:lpstr>گشتاور وارد از يك ميدان الكتريكي خارجي يكنواخت بر يك ديپل الكتريكي 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omid arzi</dc:creator>
  <cp:lastModifiedBy>omid arzi</cp:lastModifiedBy>
  <cp:revision>1</cp:revision>
  <dcterms:created xsi:type="dcterms:W3CDTF">2022-02-05T10:31:13Z</dcterms:created>
  <dcterms:modified xsi:type="dcterms:W3CDTF">2022-02-05T10:31:33Z</dcterms:modified>
</cp:coreProperties>
</file>