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717" autoAdjust="0"/>
  </p:normalViewPr>
  <p:slideViewPr>
    <p:cSldViewPr>
      <p:cViewPr>
        <p:scale>
          <a:sx n="63" d="100"/>
          <a:sy n="63" d="100"/>
        </p:scale>
        <p:origin x="7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BB90CB-8C70-4735-9644-8393011DA1D4}" type="doc">
      <dgm:prSet loTypeId="urn:microsoft.com/office/officeart/2005/8/layout/chevron2" loCatId="list" qsTypeId="urn:microsoft.com/office/officeart/2005/8/quickstyle/3d2" qsCatId="3D" csTypeId="urn:microsoft.com/office/officeart/2005/8/colors/colorful2" csCatId="colorful" phldr="1"/>
      <dgm:spPr/>
    </dgm:pt>
    <dgm:pt modelId="{36EEBB0B-DC1B-4E92-88DA-1D34E75CFC00}">
      <dgm:prSet phldrT="[Text]"/>
      <dgm:spPr/>
      <dgm:t>
        <a:bodyPr/>
        <a:lstStyle/>
        <a:p>
          <a:pPr rtl="1"/>
          <a:r>
            <a:rPr lang="fa-IR" dirty="0" smtClean="0"/>
            <a:t>1</a:t>
          </a:r>
          <a:endParaRPr lang="fa-IR" dirty="0"/>
        </a:p>
      </dgm:t>
    </dgm:pt>
    <dgm:pt modelId="{C6BF8ABB-FDD7-47D1-9C75-A04278CFAC83}" type="parTrans" cxnId="{A7006940-7560-48C7-9FE5-F776D01448A4}">
      <dgm:prSet/>
      <dgm:spPr/>
      <dgm:t>
        <a:bodyPr/>
        <a:lstStyle/>
        <a:p>
          <a:pPr rtl="1"/>
          <a:endParaRPr lang="fa-IR"/>
        </a:p>
      </dgm:t>
    </dgm:pt>
    <dgm:pt modelId="{75D86B50-8548-4E56-AA92-371DC63C67DF}" type="sibTrans" cxnId="{A7006940-7560-48C7-9FE5-F776D01448A4}">
      <dgm:prSet/>
      <dgm:spPr/>
      <dgm:t>
        <a:bodyPr/>
        <a:lstStyle/>
        <a:p>
          <a:pPr rtl="1"/>
          <a:endParaRPr lang="fa-IR"/>
        </a:p>
      </dgm:t>
    </dgm:pt>
    <dgm:pt modelId="{92933921-534F-4CE9-BA8A-0B11F741E5A8}">
      <dgm:prSet phldrT="[Text]"/>
      <dgm:spPr/>
      <dgm:t>
        <a:bodyPr/>
        <a:lstStyle/>
        <a:p>
          <a:pPr rtl="1"/>
          <a:r>
            <a:rPr lang="fa-IR" dirty="0" smtClean="0"/>
            <a:t>2</a:t>
          </a:r>
          <a:endParaRPr lang="fa-IR" dirty="0"/>
        </a:p>
      </dgm:t>
    </dgm:pt>
    <dgm:pt modelId="{BD5DD6B3-37D6-4732-8BEE-D3E089C7CE92}" type="parTrans" cxnId="{DAF2491C-3146-47FA-8670-BE8AEBB2897E}">
      <dgm:prSet/>
      <dgm:spPr/>
      <dgm:t>
        <a:bodyPr/>
        <a:lstStyle/>
        <a:p>
          <a:pPr rtl="1"/>
          <a:endParaRPr lang="fa-IR"/>
        </a:p>
      </dgm:t>
    </dgm:pt>
    <dgm:pt modelId="{0BCE176F-1A4A-4F00-96EC-9F645A66C09F}" type="sibTrans" cxnId="{DAF2491C-3146-47FA-8670-BE8AEBB2897E}">
      <dgm:prSet/>
      <dgm:spPr/>
      <dgm:t>
        <a:bodyPr/>
        <a:lstStyle/>
        <a:p>
          <a:pPr rtl="1"/>
          <a:endParaRPr lang="fa-IR"/>
        </a:p>
      </dgm:t>
    </dgm:pt>
    <dgm:pt modelId="{6D030BAC-4E12-4AE7-AED2-64CF518F5B3E}">
      <dgm:prSet phldrT="[Text]"/>
      <dgm:spPr/>
      <dgm:t>
        <a:bodyPr/>
        <a:lstStyle/>
        <a:p>
          <a:pPr rtl="1"/>
          <a:r>
            <a:rPr lang="fa-IR" dirty="0" smtClean="0"/>
            <a:t>3</a:t>
          </a:r>
          <a:endParaRPr lang="fa-IR" dirty="0"/>
        </a:p>
      </dgm:t>
    </dgm:pt>
    <dgm:pt modelId="{6DD6E8B3-8E2A-4442-8059-1725C54D3D59}" type="parTrans" cxnId="{CABC708F-74AC-42F2-BE4F-7C60D0A8903F}">
      <dgm:prSet/>
      <dgm:spPr/>
      <dgm:t>
        <a:bodyPr/>
        <a:lstStyle/>
        <a:p>
          <a:pPr rtl="1"/>
          <a:endParaRPr lang="fa-IR"/>
        </a:p>
      </dgm:t>
    </dgm:pt>
    <dgm:pt modelId="{179227F7-0EDE-48F9-B648-E92CAC992FD1}" type="sibTrans" cxnId="{CABC708F-74AC-42F2-BE4F-7C60D0A8903F}">
      <dgm:prSet/>
      <dgm:spPr/>
      <dgm:t>
        <a:bodyPr/>
        <a:lstStyle/>
        <a:p>
          <a:pPr rtl="1"/>
          <a:endParaRPr lang="fa-IR"/>
        </a:p>
      </dgm:t>
    </dgm:pt>
    <dgm:pt modelId="{13EFAD9B-01B3-480E-9754-62A5DA7E6AFB}">
      <dgm:prSet/>
      <dgm:spPr/>
      <dgm:t>
        <a:bodyPr/>
        <a:lstStyle/>
        <a:p>
          <a:pPr rtl="1"/>
          <a:r>
            <a:rPr lang="fa-IR" dirty="0" smtClean="0"/>
            <a:t>درآمدهای حاصل از نفت</a:t>
          </a:r>
          <a:endParaRPr lang="fa-IR" dirty="0"/>
        </a:p>
      </dgm:t>
    </dgm:pt>
    <dgm:pt modelId="{837CAD9A-2D84-44AF-AC3F-1796254C8031}" type="parTrans" cxnId="{D006DC10-8059-4B3E-AC49-80F214DDB797}">
      <dgm:prSet/>
      <dgm:spPr/>
      <dgm:t>
        <a:bodyPr/>
        <a:lstStyle/>
        <a:p>
          <a:pPr rtl="1"/>
          <a:endParaRPr lang="fa-IR"/>
        </a:p>
      </dgm:t>
    </dgm:pt>
    <dgm:pt modelId="{1A94C72A-D8B1-4FE6-B026-FA0F3077A114}" type="sibTrans" cxnId="{D006DC10-8059-4B3E-AC49-80F214DDB797}">
      <dgm:prSet/>
      <dgm:spPr/>
      <dgm:t>
        <a:bodyPr/>
        <a:lstStyle/>
        <a:p>
          <a:pPr rtl="1"/>
          <a:endParaRPr lang="fa-IR"/>
        </a:p>
      </dgm:t>
    </dgm:pt>
    <dgm:pt modelId="{122773F8-631D-45DE-AC81-E1D34BAE630E}">
      <dgm:prSet/>
      <dgm:spPr/>
      <dgm:t>
        <a:bodyPr/>
        <a:lstStyle/>
        <a:p>
          <a:pPr rtl="1"/>
          <a:r>
            <a:rPr lang="fa-IR" dirty="0" smtClean="0"/>
            <a:t>درآمدهای حاصل از مالیات</a:t>
          </a:r>
          <a:endParaRPr lang="fa-IR" dirty="0"/>
        </a:p>
      </dgm:t>
    </dgm:pt>
    <dgm:pt modelId="{A15422D9-7C50-406D-B9C9-7FD1477B812D}" type="parTrans" cxnId="{2321C397-A029-4A25-97C8-87C027AD84FB}">
      <dgm:prSet/>
      <dgm:spPr/>
      <dgm:t>
        <a:bodyPr/>
        <a:lstStyle/>
        <a:p>
          <a:pPr rtl="1"/>
          <a:endParaRPr lang="fa-IR"/>
        </a:p>
      </dgm:t>
    </dgm:pt>
    <dgm:pt modelId="{7B76BF76-0C29-462C-9979-622FB4FE6B01}" type="sibTrans" cxnId="{2321C397-A029-4A25-97C8-87C027AD84FB}">
      <dgm:prSet/>
      <dgm:spPr/>
      <dgm:t>
        <a:bodyPr/>
        <a:lstStyle/>
        <a:p>
          <a:pPr rtl="1"/>
          <a:endParaRPr lang="fa-IR"/>
        </a:p>
      </dgm:t>
    </dgm:pt>
    <dgm:pt modelId="{965F9629-89DA-426F-9201-497630A5824E}">
      <dgm:prSet/>
      <dgm:spPr/>
      <dgm:t>
        <a:bodyPr/>
        <a:lstStyle/>
        <a:p>
          <a:pPr rtl="1"/>
          <a:r>
            <a:rPr lang="fa-IR" dirty="0" smtClean="0"/>
            <a:t>سایر درآمدها</a:t>
          </a:r>
          <a:endParaRPr lang="fa-IR" dirty="0"/>
        </a:p>
      </dgm:t>
    </dgm:pt>
    <dgm:pt modelId="{3669BAF0-7A33-4448-9573-87F60DA882DD}" type="parTrans" cxnId="{AB751695-BA82-4447-8ACA-DA19442BA923}">
      <dgm:prSet/>
      <dgm:spPr/>
      <dgm:t>
        <a:bodyPr/>
        <a:lstStyle/>
        <a:p>
          <a:pPr rtl="1"/>
          <a:endParaRPr lang="fa-IR"/>
        </a:p>
      </dgm:t>
    </dgm:pt>
    <dgm:pt modelId="{AC54E01D-9E75-46E0-B0CA-3148FE68634E}" type="sibTrans" cxnId="{AB751695-BA82-4447-8ACA-DA19442BA923}">
      <dgm:prSet/>
      <dgm:spPr/>
      <dgm:t>
        <a:bodyPr/>
        <a:lstStyle/>
        <a:p>
          <a:pPr rtl="1"/>
          <a:endParaRPr lang="fa-IR"/>
        </a:p>
      </dgm:t>
    </dgm:pt>
    <dgm:pt modelId="{4CB5209B-C791-4B33-B4CD-0C0034F8FF61}" type="pres">
      <dgm:prSet presAssocID="{E9BB90CB-8C70-4735-9644-8393011DA1D4}" presName="linearFlow" presStyleCnt="0">
        <dgm:presLayoutVars>
          <dgm:dir val="rev"/>
          <dgm:animLvl val="lvl"/>
          <dgm:resizeHandles val="exact"/>
        </dgm:presLayoutVars>
      </dgm:prSet>
      <dgm:spPr/>
    </dgm:pt>
    <dgm:pt modelId="{90ED6297-21BD-4C3F-864B-6009EF5BDFEA}" type="pres">
      <dgm:prSet presAssocID="{36EEBB0B-DC1B-4E92-88DA-1D34E75CFC00}" presName="composite" presStyleCnt="0"/>
      <dgm:spPr/>
    </dgm:pt>
    <dgm:pt modelId="{C473477A-4061-4BDD-A163-2C4D94072183}" type="pres">
      <dgm:prSet presAssocID="{36EEBB0B-DC1B-4E92-88DA-1D34E75CFC0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84171E5-0B29-41EE-A8D0-CAA070D89B7B}" type="pres">
      <dgm:prSet presAssocID="{36EEBB0B-DC1B-4E92-88DA-1D34E75CFC0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920D476-2986-490E-9331-D409FB16C716}" type="pres">
      <dgm:prSet presAssocID="{75D86B50-8548-4E56-AA92-371DC63C67DF}" presName="sp" presStyleCnt="0"/>
      <dgm:spPr/>
    </dgm:pt>
    <dgm:pt modelId="{40F9062F-E026-4AE5-9DE3-F595A8819DAB}" type="pres">
      <dgm:prSet presAssocID="{92933921-534F-4CE9-BA8A-0B11F741E5A8}" presName="composite" presStyleCnt="0"/>
      <dgm:spPr/>
    </dgm:pt>
    <dgm:pt modelId="{64E933E4-8245-4A45-A914-8D33C34FC50A}" type="pres">
      <dgm:prSet presAssocID="{92933921-534F-4CE9-BA8A-0B11F741E5A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B94D660-7A4B-4D72-99F5-BFCDB0CFAC7C}" type="pres">
      <dgm:prSet presAssocID="{92933921-534F-4CE9-BA8A-0B11F741E5A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69298B8-97E9-4100-8AAD-C02FA9A7CE11}" type="pres">
      <dgm:prSet presAssocID="{0BCE176F-1A4A-4F00-96EC-9F645A66C09F}" presName="sp" presStyleCnt="0"/>
      <dgm:spPr/>
    </dgm:pt>
    <dgm:pt modelId="{DE534088-6101-4452-9D7D-3ECEC75537B9}" type="pres">
      <dgm:prSet presAssocID="{6D030BAC-4E12-4AE7-AED2-64CF518F5B3E}" presName="composite" presStyleCnt="0"/>
      <dgm:spPr/>
    </dgm:pt>
    <dgm:pt modelId="{35E0F88F-2333-4B75-81A3-4C50E86D8322}" type="pres">
      <dgm:prSet presAssocID="{6D030BAC-4E12-4AE7-AED2-64CF518F5B3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FCA8CE6-D339-46FF-A979-572B1F3148F3}" type="pres">
      <dgm:prSet presAssocID="{6D030BAC-4E12-4AE7-AED2-64CF518F5B3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2321C397-A029-4A25-97C8-87C027AD84FB}" srcId="{92933921-534F-4CE9-BA8A-0B11F741E5A8}" destId="{122773F8-631D-45DE-AC81-E1D34BAE630E}" srcOrd="0" destOrd="0" parTransId="{A15422D9-7C50-406D-B9C9-7FD1477B812D}" sibTransId="{7B76BF76-0C29-462C-9979-622FB4FE6B01}"/>
    <dgm:cxn modelId="{D006DC10-8059-4B3E-AC49-80F214DDB797}" srcId="{36EEBB0B-DC1B-4E92-88DA-1D34E75CFC00}" destId="{13EFAD9B-01B3-480E-9754-62A5DA7E6AFB}" srcOrd="0" destOrd="0" parTransId="{837CAD9A-2D84-44AF-AC3F-1796254C8031}" sibTransId="{1A94C72A-D8B1-4FE6-B026-FA0F3077A114}"/>
    <dgm:cxn modelId="{CABC708F-74AC-42F2-BE4F-7C60D0A8903F}" srcId="{E9BB90CB-8C70-4735-9644-8393011DA1D4}" destId="{6D030BAC-4E12-4AE7-AED2-64CF518F5B3E}" srcOrd="2" destOrd="0" parTransId="{6DD6E8B3-8E2A-4442-8059-1725C54D3D59}" sibTransId="{179227F7-0EDE-48F9-B648-E92CAC992FD1}"/>
    <dgm:cxn modelId="{7F722273-4EA9-4EAF-839D-072C7C98C4DD}" type="presOf" srcId="{965F9629-89DA-426F-9201-497630A5824E}" destId="{0FCA8CE6-D339-46FF-A979-572B1F3148F3}" srcOrd="0" destOrd="0" presId="urn:microsoft.com/office/officeart/2005/8/layout/chevron2"/>
    <dgm:cxn modelId="{9AF3C48E-86AD-4988-B094-5E4F2FF1E7A9}" type="presOf" srcId="{92933921-534F-4CE9-BA8A-0B11F741E5A8}" destId="{64E933E4-8245-4A45-A914-8D33C34FC50A}" srcOrd="0" destOrd="0" presId="urn:microsoft.com/office/officeart/2005/8/layout/chevron2"/>
    <dgm:cxn modelId="{DAF2491C-3146-47FA-8670-BE8AEBB2897E}" srcId="{E9BB90CB-8C70-4735-9644-8393011DA1D4}" destId="{92933921-534F-4CE9-BA8A-0B11F741E5A8}" srcOrd="1" destOrd="0" parTransId="{BD5DD6B3-37D6-4732-8BEE-D3E089C7CE92}" sibTransId="{0BCE176F-1A4A-4F00-96EC-9F645A66C09F}"/>
    <dgm:cxn modelId="{43382636-EC69-4097-9790-D9138FDA5826}" type="presOf" srcId="{13EFAD9B-01B3-480E-9754-62A5DA7E6AFB}" destId="{A84171E5-0B29-41EE-A8D0-CAA070D89B7B}" srcOrd="0" destOrd="0" presId="urn:microsoft.com/office/officeart/2005/8/layout/chevron2"/>
    <dgm:cxn modelId="{AB751695-BA82-4447-8ACA-DA19442BA923}" srcId="{6D030BAC-4E12-4AE7-AED2-64CF518F5B3E}" destId="{965F9629-89DA-426F-9201-497630A5824E}" srcOrd="0" destOrd="0" parTransId="{3669BAF0-7A33-4448-9573-87F60DA882DD}" sibTransId="{AC54E01D-9E75-46E0-B0CA-3148FE68634E}"/>
    <dgm:cxn modelId="{A7006940-7560-48C7-9FE5-F776D01448A4}" srcId="{E9BB90CB-8C70-4735-9644-8393011DA1D4}" destId="{36EEBB0B-DC1B-4E92-88DA-1D34E75CFC00}" srcOrd="0" destOrd="0" parTransId="{C6BF8ABB-FDD7-47D1-9C75-A04278CFAC83}" sibTransId="{75D86B50-8548-4E56-AA92-371DC63C67DF}"/>
    <dgm:cxn modelId="{49F91859-E466-4C88-B7B3-708F39F27B6B}" type="presOf" srcId="{E9BB90CB-8C70-4735-9644-8393011DA1D4}" destId="{4CB5209B-C791-4B33-B4CD-0C0034F8FF61}" srcOrd="0" destOrd="0" presId="urn:microsoft.com/office/officeart/2005/8/layout/chevron2"/>
    <dgm:cxn modelId="{67B7F760-9F82-42D3-86A8-863D98ECDA5C}" type="presOf" srcId="{6D030BAC-4E12-4AE7-AED2-64CF518F5B3E}" destId="{35E0F88F-2333-4B75-81A3-4C50E86D8322}" srcOrd="0" destOrd="0" presId="urn:microsoft.com/office/officeart/2005/8/layout/chevron2"/>
    <dgm:cxn modelId="{A93FA887-E506-496E-BCFF-0D1BEBD42414}" type="presOf" srcId="{36EEBB0B-DC1B-4E92-88DA-1D34E75CFC00}" destId="{C473477A-4061-4BDD-A163-2C4D94072183}" srcOrd="0" destOrd="0" presId="urn:microsoft.com/office/officeart/2005/8/layout/chevron2"/>
    <dgm:cxn modelId="{80230F05-A338-4F5B-93CC-AABBF26C36BF}" type="presOf" srcId="{122773F8-631D-45DE-AC81-E1D34BAE630E}" destId="{9B94D660-7A4B-4D72-99F5-BFCDB0CFAC7C}" srcOrd="0" destOrd="0" presId="urn:microsoft.com/office/officeart/2005/8/layout/chevron2"/>
    <dgm:cxn modelId="{5DB4FFBF-17ED-48CC-8A5B-F59375F242BF}" type="presParOf" srcId="{4CB5209B-C791-4B33-B4CD-0C0034F8FF61}" destId="{90ED6297-21BD-4C3F-864B-6009EF5BDFEA}" srcOrd="0" destOrd="0" presId="urn:microsoft.com/office/officeart/2005/8/layout/chevron2"/>
    <dgm:cxn modelId="{16D6BD83-E08A-4925-B3D3-4BBFC8CC6F0C}" type="presParOf" srcId="{90ED6297-21BD-4C3F-864B-6009EF5BDFEA}" destId="{C473477A-4061-4BDD-A163-2C4D94072183}" srcOrd="0" destOrd="0" presId="urn:microsoft.com/office/officeart/2005/8/layout/chevron2"/>
    <dgm:cxn modelId="{5ED82B3F-2FF1-4415-A09B-C9D61EA80759}" type="presParOf" srcId="{90ED6297-21BD-4C3F-864B-6009EF5BDFEA}" destId="{A84171E5-0B29-41EE-A8D0-CAA070D89B7B}" srcOrd="1" destOrd="0" presId="urn:microsoft.com/office/officeart/2005/8/layout/chevron2"/>
    <dgm:cxn modelId="{D26AA3C5-FC79-4A1F-84C6-33D20ED3223C}" type="presParOf" srcId="{4CB5209B-C791-4B33-B4CD-0C0034F8FF61}" destId="{A920D476-2986-490E-9331-D409FB16C716}" srcOrd="1" destOrd="0" presId="urn:microsoft.com/office/officeart/2005/8/layout/chevron2"/>
    <dgm:cxn modelId="{F3BC1FE9-B9A9-411D-9024-A7BB235DD7C6}" type="presParOf" srcId="{4CB5209B-C791-4B33-B4CD-0C0034F8FF61}" destId="{40F9062F-E026-4AE5-9DE3-F595A8819DAB}" srcOrd="2" destOrd="0" presId="urn:microsoft.com/office/officeart/2005/8/layout/chevron2"/>
    <dgm:cxn modelId="{B6573793-3E0B-4B3F-8C05-0079D966F3C4}" type="presParOf" srcId="{40F9062F-E026-4AE5-9DE3-F595A8819DAB}" destId="{64E933E4-8245-4A45-A914-8D33C34FC50A}" srcOrd="0" destOrd="0" presId="urn:microsoft.com/office/officeart/2005/8/layout/chevron2"/>
    <dgm:cxn modelId="{C7B4A007-0E95-4EE5-856A-9266C474505B}" type="presParOf" srcId="{40F9062F-E026-4AE5-9DE3-F595A8819DAB}" destId="{9B94D660-7A4B-4D72-99F5-BFCDB0CFAC7C}" srcOrd="1" destOrd="0" presId="urn:microsoft.com/office/officeart/2005/8/layout/chevron2"/>
    <dgm:cxn modelId="{5BCCAD32-D2FF-42EC-A88D-5369A7C4EFC7}" type="presParOf" srcId="{4CB5209B-C791-4B33-B4CD-0C0034F8FF61}" destId="{969298B8-97E9-4100-8AAD-C02FA9A7CE11}" srcOrd="3" destOrd="0" presId="urn:microsoft.com/office/officeart/2005/8/layout/chevron2"/>
    <dgm:cxn modelId="{E601CD9B-E3EB-4B8F-B161-C4E061F63556}" type="presParOf" srcId="{4CB5209B-C791-4B33-B4CD-0C0034F8FF61}" destId="{DE534088-6101-4452-9D7D-3ECEC75537B9}" srcOrd="4" destOrd="0" presId="urn:microsoft.com/office/officeart/2005/8/layout/chevron2"/>
    <dgm:cxn modelId="{295312DC-B191-44E3-A502-520372FB43B3}" type="presParOf" srcId="{DE534088-6101-4452-9D7D-3ECEC75537B9}" destId="{35E0F88F-2333-4B75-81A3-4C50E86D8322}" srcOrd="0" destOrd="0" presId="urn:microsoft.com/office/officeart/2005/8/layout/chevron2"/>
    <dgm:cxn modelId="{09937A34-FA90-48E1-8BBD-D7D16421600C}" type="presParOf" srcId="{DE534088-6101-4452-9D7D-3ECEC75537B9}" destId="{0FCA8CE6-D339-46FF-A979-572B1F3148F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BB4D52-C07F-453A-BB39-A88271CAAC29}" type="doc">
      <dgm:prSet loTypeId="urn:microsoft.com/office/officeart/2005/8/layout/equation1" loCatId="process" qsTypeId="urn:microsoft.com/office/officeart/2005/8/quickstyle/simple1" qsCatId="simple" csTypeId="urn:microsoft.com/office/officeart/2005/8/colors/colorful1#1" csCatId="colorful" phldr="1"/>
      <dgm:spPr/>
    </dgm:pt>
    <dgm:pt modelId="{2510D1CC-A288-4A1A-BCFE-BC3A114ADB06}">
      <dgm:prSet phldrT="[Text]"/>
      <dgm:spPr>
        <a:ln w="76200">
          <a:solidFill>
            <a:srgbClr val="7030A0"/>
          </a:solidFill>
        </a:ln>
      </dgm:spPr>
      <dgm:t>
        <a:bodyPr/>
        <a:lstStyle/>
        <a:p>
          <a:pPr rtl="1"/>
          <a:r>
            <a:rPr lang="fa-IR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پیش‏بینی هزینه‏ها</a:t>
          </a:r>
          <a:endParaRPr lang="fa-IR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2F0ADC7E-A314-44FD-ACC2-308A24A3C71A}" type="parTrans" cxnId="{BD86771A-94AC-4E7D-B5F2-B18C90E7D48A}">
      <dgm:prSet/>
      <dgm:spPr/>
      <dgm:t>
        <a:bodyPr/>
        <a:lstStyle/>
        <a:p>
          <a:pPr rtl="1"/>
          <a:endParaRPr lang="fa-IR"/>
        </a:p>
      </dgm:t>
    </dgm:pt>
    <dgm:pt modelId="{F2BD7CB5-8A98-4A0A-8582-53AD522A368E}" type="sibTrans" cxnId="{BD86771A-94AC-4E7D-B5F2-B18C90E7D48A}">
      <dgm:prSet/>
      <dgm:spPr>
        <a:solidFill>
          <a:srgbClr val="FF0000"/>
        </a:solidFill>
      </dgm:spPr>
      <dgm:t>
        <a:bodyPr/>
        <a:lstStyle/>
        <a:p>
          <a:pPr rtl="1"/>
          <a:endParaRPr lang="fa-IR"/>
        </a:p>
      </dgm:t>
    </dgm:pt>
    <dgm:pt modelId="{2E90AD78-12B0-4769-BE6B-7E2FA88914BE}">
      <dgm:prSet phldrT="[Text]"/>
      <dgm:spPr>
        <a:ln w="76200">
          <a:solidFill>
            <a:srgbClr val="7030A0"/>
          </a:solidFill>
        </a:ln>
      </dgm:spPr>
      <dgm:t>
        <a:bodyPr/>
        <a:lstStyle/>
        <a:p>
          <a:pPr rtl="1"/>
          <a:r>
            <a:rPr lang="fa-IR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پیش‏بینی درآمدها</a:t>
          </a:r>
          <a:endParaRPr lang="fa-IR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A2D87AF9-47EE-4239-A2AA-7E50C103F256}" type="parTrans" cxnId="{F74B951C-6F91-4130-A9E6-38D38B89A39A}">
      <dgm:prSet/>
      <dgm:spPr/>
      <dgm:t>
        <a:bodyPr/>
        <a:lstStyle/>
        <a:p>
          <a:pPr rtl="1"/>
          <a:endParaRPr lang="fa-IR"/>
        </a:p>
      </dgm:t>
    </dgm:pt>
    <dgm:pt modelId="{580435A6-7739-432F-AC7D-3D703BB527A9}" type="sibTrans" cxnId="{F74B951C-6F91-4130-A9E6-38D38B89A39A}">
      <dgm:prSet/>
      <dgm:spPr>
        <a:solidFill>
          <a:srgbClr val="FF0000"/>
        </a:solidFill>
      </dgm:spPr>
      <dgm:t>
        <a:bodyPr/>
        <a:lstStyle/>
        <a:p>
          <a:pPr rtl="1"/>
          <a:endParaRPr lang="fa-IR"/>
        </a:p>
      </dgm:t>
    </dgm:pt>
    <dgm:pt modelId="{4738724B-A439-44CD-A67B-0F74A899CC63}">
      <dgm:prSet phldrT="[Text]"/>
      <dgm:spPr>
        <a:ln w="76200">
          <a:solidFill>
            <a:srgbClr val="C00000"/>
          </a:solidFill>
        </a:ln>
      </dgm:spPr>
      <dgm:t>
        <a:bodyPr/>
        <a:lstStyle/>
        <a:p>
          <a:pPr rtl="1"/>
          <a:r>
            <a:rPr lang="fa-IR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بودجه</a:t>
          </a:r>
          <a:endParaRPr lang="fa-IR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8B3154F-5C2C-428B-913A-BB9B8977BE1B}" type="parTrans" cxnId="{E6C9CD02-DDE7-490E-9966-0D3D0AD04AB4}">
      <dgm:prSet/>
      <dgm:spPr/>
      <dgm:t>
        <a:bodyPr/>
        <a:lstStyle/>
        <a:p>
          <a:pPr rtl="1"/>
          <a:endParaRPr lang="fa-IR"/>
        </a:p>
      </dgm:t>
    </dgm:pt>
    <dgm:pt modelId="{5A7524C8-92FE-4B07-BC05-85D191473D99}" type="sibTrans" cxnId="{E6C9CD02-DDE7-490E-9966-0D3D0AD04AB4}">
      <dgm:prSet/>
      <dgm:spPr/>
      <dgm:t>
        <a:bodyPr/>
        <a:lstStyle/>
        <a:p>
          <a:pPr rtl="1"/>
          <a:endParaRPr lang="fa-IR"/>
        </a:p>
      </dgm:t>
    </dgm:pt>
    <dgm:pt modelId="{55FDF738-1167-45E7-BC11-47A8BFE90E84}" type="pres">
      <dgm:prSet presAssocID="{64BB4D52-C07F-453A-BB39-A88271CAAC29}" presName="linearFlow" presStyleCnt="0">
        <dgm:presLayoutVars>
          <dgm:dir/>
          <dgm:resizeHandles val="exact"/>
        </dgm:presLayoutVars>
      </dgm:prSet>
      <dgm:spPr/>
    </dgm:pt>
    <dgm:pt modelId="{FD43BD77-AB5A-43EA-AB3F-20B4ECB566C0}" type="pres">
      <dgm:prSet presAssocID="{2510D1CC-A288-4A1A-BCFE-BC3A114ADB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475DFE2-4CA5-454C-AD8A-B72C87C7A41C}" type="pres">
      <dgm:prSet presAssocID="{F2BD7CB5-8A98-4A0A-8582-53AD522A368E}" presName="spacerL" presStyleCnt="0"/>
      <dgm:spPr/>
    </dgm:pt>
    <dgm:pt modelId="{58FF6648-E848-4D13-B1D4-607311620B51}" type="pres">
      <dgm:prSet presAssocID="{F2BD7CB5-8A98-4A0A-8582-53AD522A368E}" presName="sibTrans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7DD04FD6-FC08-4BB4-9502-53FB463DDF06}" type="pres">
      <dgm:prSet presAssocID="{F2BD7CB5-8A98-4A0A-8582-53AD522A368E}" presName="spacerR" presStyleCnt="0"/>
      <dgm:spPr/>
    </dgm:pt>
    <dgm:pt modelId="{A7318F39-C0FD-4A47-9AB7-B565575BD2AC}" type="pres">
      <dgm:prSet presAssocID="{2E90AD78-12B0-4769-BE6B-7E2FA88914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374FD93-A05E-4F67-AABD-492AF3AAC1B0}" type="pres">
      <dgm:prSet presAssocID="{580435A6-7739-432F-AC7D-3D703BB527A9}" presName="spacerL" presStyleCnt="0"/>
      <dgm:spPr/>
    </dgm:pt>
    <dgm:pt modelId="{7C64AFCB-0602-4E37-BBA4-D06C00882243}" type="pres">
      <dgm:prSet presAssocID="{580435A6-7739-432F-AC7D-3D703BB527A9}" presName="sibTrans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AA235700-6412-42B9-8856-F58FED51184A}" type="pres">
      <dgm:prSet presAssocID="{580435A6-7739-432F-AC7D-3D703BB527A9}" presName="spacerR" presStyleCnt="0"/>
      <dgm:spPr/>
    </dgm:pt>
    <dgm:pt modelId="{27FCD5E1-F3B3-4F27-B076-C6A7DC87096F}" type="pres">
      <dgm:prSet presAssocID="{4738724B-A439-44CD-A67B-0F74A899CC6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8BBCE69-A9E4-4488-A6CA-29BBF1065B59}" type="presOf" srcId="{F2BD7CB5-8A98-4A0A-8582-53AD522A368E}" destId="{58FF6648-E848-4D13-B1D4-607311620B51}" srcOrd="0" destOrd="0" presId="urn:microsoft.com/office/officeart/2005/8/layout/equation1"/>
    <dgm:cxn modelId="{FDA3D311-47FC-45B1-A239-4CD27CF8B94A}" type="presOf" srcId="{64BB4D52-C07F-453A-BB39-A88271CAAC29}" destId="{55FDF738-1167-45E7-BC11-47A8BFE90E84}" srcOrd="0" destOrd="0" presId="urn:microsoft.com/office/officeart/2005/8/layout/equation1"/>
    <dgm:cxn modelId="{BD86771A-94AC-4E7D-B5F2-B18C90E7D48A}" srcId="{64BB4D52-C07F-453A-BB39-A88271CAAC29}" destId="{2510D1CC-A288-4A1A-BCFE-BC3A114ADB06}" srcOrd="0" destOrd="0" parTransId="{2F0ADC7E-A314-44FD-ACC2-308A24A3C71A}" sibTransId="{F2BD7CB5-8A98-4A0A-8582-53AD522A368E}"/>
    <dgm:cxn modelId="{F74B951C-6F91-4130-A9E6-38D38B89A39A}" srcId="{64BB4D52-C07F-453A-BB39-A88271CAAC29}" destId="{2E90AD78-12B0-4769-BE6B-7E2FA88914BE}" srcOrd="1" destOrd="0" parTransId="{A2D87AF9-47EE-4239-A2AA-7E50C103F256}" sibTransId="{580435A6-7739-432F-AC7D-3D703BB527A9}"/>
    <dgm:cxn modelId="{E9390069-CA29-4447-A2AD-B1EFB0BE3258}" type="presOf" srcId="{4738724B-A439-44CD-A67B-0F74A899CC63}" destId="{27FCD5E1-F3B3-4F27-B076-C6A7DC87096F}" srcOrd="0" destOrd="0" presId="urn:microsoft.com/office/officeart/2005/8/layout/equation1"/>
    <dgm:cxn modelId="{2038DD41-A424-4C22-89B1-01806B6F862F}" type="presOf" srcId="{580435A6-7739-432F-AC7D-3D703BB527A9}" destId="{7C64AFCB-0602-4E37-BBA4-D06C00882243}" srcOrd="0" destOrd="0" presId="urn:microsoft.com/office/officeart/2005/8/layout/equation1"/>
    <dgm:cxn modelId="{E6C9CD02-DDE7-490E-9966-0D3D0AD04AB4}" srcId="{64BB4D52-C07F-453A-BB39-A88271CAAC29}" destId="{4738724B-A439-44CD-A67B-0F74A899CC63}" srcOrd="2" destOrd="0" parTransId="{58B3154F-5C2C-428B-913A-BB9B8977BE1B}" sibTransId="{5A7524C8-92FE-4B07-BC05-85D191473D99}"/>
    <dgm:cxn modelId="{2C08E0B6-B4A9-44BB-B260-10E5D6C00403}" type="presOf" srcId="{2510D1CC-A288-4A1A-BCFE-BC3A114ADB06}" destId="{FD43BD77-AB5A-43EA-AB3F-20B4ECB566C0}" srcOrd="0" destOrd="0" presId="urn:microsoft.com/office/officeart/2005/8/layout/equation1"/>
    <dgm:cxn modelId="{027E940E-F070-44E5-9986-211363158B01}" type="presOf" srcId="{2E90AD78-12B0-4769-BE6B-7E2FA88914BE}" destId="{A7318F39-C0FD-4A47-9AB7-B565575BD2AC}" srcOrd="0" destOrd="0" presId="urn:microsoft.com/office/officeart/2005/8/layout/equation1"/>
    <dgm:cxn modelId="{71005178-F1C3-470C-8536-04E90796C18B}" type="presParOf" srcId="{55FDF738-1167-45E7-BC11-47A8BFE90E84}" destId="{FD43BD77-AB5A-43EA-AB3F-20B4ECB566C0}" srcOrd="0" destOrd="0" presId="urn:microsoft.com/office/officeart/2005/8/layout/equation1"/>
    <dgm:cxn modelId="{D3873E47-76C0-4732-8411-F65019186242}" type="presParOf" srcId="{55FDF738-1167-45E7-BC11-47A8BFE90E84}" destId="{1475DFE2-4CA5-454C-AD8A-B72C87C7A41C}" srcOrd="1" destOrd="0" presId="urn:microsoft.com/office/officeart/2005/8/layout/equation1"/>
    <dgm:cxn modelId="{2D17D4B5-F457-42FD-9456-671CBD91AE0E}" type="presParOf" srcId="{55FDF738-1167-45E7-BC11-47A8BFE90E84}" destId="{58FF6648-E848-4D13-B1D4-607311620B51}" srcOrd="2" destOrd="0" presId="urn:microsoft.com/office/officeart/2005/8/layout/equation1"/>
    <dgm:cxn modelId="{FACBB8E2-8F2D-4AB7-BCAE-1BD9981329A6}" type="presParOf" srcId="{55FDF738-1167-45E7-BC11-47A8BFE90E84}" destId="{7DD04FD6-FC08-4BB4-9502-53FB463DDF06}" srcOrd="3" destOrd="0" presId="urn:microsoft.com/office/officeart/2005/8/layout/equation1"/>
    <dgm:cxn modelId="{DE972F1D-C4F2-48EB-B1F7-030F9ABC3A45}" type="presParOf" srcId="{55FDF738-1167-45E7-BC11-47A8BFE90E84}" destId="{A7318F39-C0FD-4A47-9AB7-B565575BD2AC}" srcOrd="4" destOrd="0" presId="urn:microsoft.com/office/officeart/2005/8/layout/equation1"/>
    <dgm:cxn modelId="{430DEDF5-DA20-49C0-8A49-32A4D068E1F1}" type="presParOf" srcId="{55FDF738-1167-45E7-BC11-47A8BFE90E84}" destId="{A374FD93-A05E-4F67-AABD-492AF3AAC1B0}" srcOrd="5" destOrd="0" presId="urn:microsoft.com/office/officeart/2005/8/layout/equation1"/>
    <dgm:cxn modelId="{45CF1869-9C4E-48FA-9990-99486009B234}" type="presParOf" srcId="{55FDF738-1167-45E7-BC11-47A8BFE90E84}" destId="{7C64AFCB-0602-4E37-BBA4-D06C00882243}" srcOrd="6" destOrd="0" presId="urn:microsoft.com/office/officeart/2005/8/layout/equation1"/>
    <dgm:cxn modelId="{1413ACAB-060F-4840-A7CA-F5468F6A7489}" type="presParOf" srcId="{55FDF738-1167-45E7-BC11-47A8BFE90E84}" destId="{AA235700-6412-42B9-8856-F58FED51184A}" srcOrd="7" destOrd="0" presId="urn:microsoft.com/office/officeart/2005/8/layout/equation1"/>
    <dgm:cxn modelId="{0FCEB818-C23F-4129-AE8E-E9E97CEE6157}" type="presParOf" srcId="{55FDF738-1167-45E7-BC11-47A8BFE90E84}" destId="{27FCD5E1-F3B3-4F27-B076-C6A7DC87096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68074-9F42-41AE-A752-C9BD5B9BD4EF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3D6A1-ECE9-4C5D-B12E-EA8D9A9A856D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 l="21053" t="12280" r="21181" b="13136"/>
          <a:stretch>
            <a:fillRect/>
          </a:stretch>
        </p:blipFill>
        <p:spPr bwMode="auto">
          <a:xfrm>
            <a:off x="-324544" y="-152400"/>
            <a:ext cx="9544744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174" y="692696"/>
            <a:ext cx="6630202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600" b="1" dirty="0" smtClean="0"/>
              <a:t>موضوع</a:t>
            </a:r>
            <a:endParaRPr lang="fa-IR" sz="2400" b="1" dirty="0" smtClean="0"/>
          </a:p>
          <a:p>
            <a:pPr algn="ctr"/>
            <a:r>
              <a:rPr lang="fa-IR" sz="7200" b="1" dirty="0" smtClean="0"/>
              <a:t>وظایف دولت </a:t>
            </a:r>
          </a:p>
          <a:p>
            <a:pPr algn="ctr"/>
            <a:r>
              <a:rPr lang="fa-IR" sz="2400" b="1" dirty="0" smtClean="0"/>
              <a:t>(درس چهارم از کتاب مطالعات اجتماعی)</a:t>
            </a:r>
          </a:p>
          <a:p>
            <a:pPr algn="ctr"/>
            <a:endParaRPr lang="fa-IR" sz="2400" b="1" dirty="0"/>
          </a:p>
          <a:p>
            <a:pPr algn="ctr"/>
            <a:r>
              <a:rPr lang="fa-IR" sz="4000" b="1" dirty="0" smtClean="0"/>
              <a:t>تهیه کننده </a:t>
            </a:r>
          </a:p>
          <a:p>
            <a:pPr algn="ctr"/>
            <a:r>
              <a:rPr lang="fa-IR" sz="4000" b="1" dirty="0" smtClean="0"/>
              <a:t>محمد آقائی</a:t>
            </a:r>
          </a:p>
          <a:p>
            <a:pPr algn="ctr"/>
            <a:endParaRPr lang="fa-IR" sz="2400" b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796136" y="260648"/>
            <a:ext cx="3024336" cy="72008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دولت و شهروندان </a:t>
            </a:r>
            <a:endParaRPr lang="fa-IR" sz="32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27584" y="1268760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منظور از شهروندان، اتباع یک کشوراند.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27584" y="1844824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اتباع همه کسانی هستند که تابعیت دولت جمهوری اسلامی ایران را دارند.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27584" y="2420888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شهروندان در رابطه با دولت، حقوق و مسئولیت‏هایی دارند.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5576" y="2996952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ـ آنها حق دارند از خدمات دولت در زمینه‏های مختلف بهره‏مند شوند.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55576" y="3573016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ـ حق دارند آزادی بیان، اظهار نظر و انتقاد داشته باشند.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55576" y="4149080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ـ درعین حال وظیفه دارند به قوانین و مقررات کشور احترام بگذارند.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55576" y="4725144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ـ با دولت مشارکت و همکاری داشته باشند.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55576" y="5301208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ـ مالیات خود را بپردازند.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55576" y="5877272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ـ درهنگام جنگ از کشور دفاع کنند.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67744" y="260648"/>
            <a:ext cx="6552728" cy="72008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مهمترین وظایف دولت و رئیس جمهور</a:t>
            </a:r>
            <a:endParaRPr lang="fa-IR" sz="32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55576" y="1844824"/>
            <a:ext cx="7848872" cy="7920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دولت موظف است شرایط و لوازم سواد و آموزش، بهداشت، شغل مناسب، رفاه، امنیت، فرهنگ و اخلاق اسلامی را در جامعه فراهم کند. </a:t>
            </a:r>
            <a:endParaRPr lang="fa-IR" sz="24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228184" y="1124744"/>
            <a:ext cx="2498576" cy="64807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وظایف دولت</a:t>
            </a:r>
            <a:endParaRPr lang="fa-IR" sz="28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55576" y="2708920"/>
            <a:ext cx="7848872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دولت، همچنین وظیفه دارد تجهیزات زیربنایی و خدمات عمومی مانند ساختن راه و جاده، پل، بیمارستان، مسکن، مدرسه، سد، مخابرات، آب، برق و گاز و ... را در کشور گسترش دهد.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644008" y="4026768"/>
            <a:ext cx="4032448" cy="698376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وظایف رئیس جمهور</a:t>
            </a:r>
            <a:endParaRPr lang="fa-IR" sz="28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5576" y="4869160"/>
            <a:ext cx="7848872" cy="16561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علاوه بر اینکه وزیران هدایت و بین آنها هماهنگی ایجاد می‏کند، وظایف دیگری نیز دارد. برای مثال: امضای قرارداد بین ایران و کشورهای دیگر، اجرای قوانین و مصوبات مجلس، امضای استوارنامه سفیران کشور ما و پذیرش استوارنامه سفیران سایر کشورها، اعطای نشان‏های دولتی و ... 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796136" y="260648"/>
            <a:ext cx="3024336" cy="72008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دولت و مجلس</a:t>
            </a:r>
            <a:endParaRPr lang="fa-IR" sz="32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27584" y="1268760"/>
            <a:ext cx="7848872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یکی از اقدامات دولت‏ها، تنظیم لایحه در امور مختلف است.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55576" y="1844824"/>
            <a:ext cx="7992888" cy="15121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لایحه: </a:t>
            </a:r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پیشنهادی است که از سوی دولت به مجلس ارائه می‏شود. این پیشنهاد درباره موضوعی است کهابتدا در هیئت دولت تصویب شده و سپس برای تبدیل شدن به قانون به مجلس ارائه می‏شود تا نمایندگان مجلس آن را تأیید کنند.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55576" y="3429000"/>
            <a:ext cx="7992888" cy="15121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همچنین نمایندگان مجلس بر فعالیت‏های دولت نظارت می‏کنند و حق سوال کردن از رئیس جمهور و وزرا و یا استیضاح ایشان را دارند. در صورت سوال کردن رئیس جمهور یا وزیری که از او سوال شده باید در مجلس حاضر و به سوال نمایندگان پاسخ دهد. گاهی ممکن است وزیری استیضاح شود.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27584" y="5013176"/>
            <a:ext cx="7848872" cy="115212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استیضاح: یعنی توضیح خواستن. وقتی نمایندگان، وزیری را استیضاح می‏کنند، او باید در مجلس حاضر شود و درباره موضوع مورد نظر توضیح دهد. سپس باید دوباره برای ادامه کار از مجلس، رأی اعتماد بگیرد.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860032" y="260648"/>
            <a:ext cx="3960440" cy="72008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درآمدها و هزینه‏های دولت</a:t>
            </a:r>
            <a:endParaRPr lang="fa-IR" sz="32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6156176" y="1268760"/>
            <a:ext cx="2498576" cy="64807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هزینه‏ها</a:t>
            </a:r>
            <a:endParaRPr lang="fa-IR" sz="28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55576" y="2204864"/>
            <a:ext cx="7848872" cy="7920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دولت فعالیت‏های مختلفی را در زمینه‏ آموزش، بهداشت، اوقات فراغت، حفاظت از محیط زیست، مسکن، کشاورزی، صنعت و ... انجام می‏دهد.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3568" y="3356992"/>
            <a:ext cx="7848872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همچنین دولت برای اقدامات عمرانی مثل ساختن پل، جاده، فرودگاه و نیروگاه برق و ... باید سرمایه‏گذاری کند. 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55576" y="4581128"/>
            <a:ext cx="7848872" cy="16561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فعالیت یک وزارتخانه مانند آموزش و پرورش را در نظر بگیرید. </a:t>
            </a:r>
          </a:p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دولت برای ساختن مدرسه و اداره آن، پرداخت هزینه آب، برق، حقوق و دستمزد معلمان، مدیران و حقوق کارمندان ادارات آموزش و پرورش، تهیه و تولید کتابهای درسی و نظایر آن، باید مبالغی (پول‏هایی) هزینه کند.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228184" y="548680"/>
            <a:ext cx="2498576" cy="64807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درآمدها</a:t>
            </a:r>
            <a:endParaRPr lang="fa-IR" sz="28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55576" y="1412776"/>
            <a:ext cx="7848872" cy="7920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دولت برای اداره امور کشور باید درآمد داشته باشد تا بتواند هزینه کند. </a:t>
            </a:r>
          </a:p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به طور کلی در کشور ما درآمدهای دولت را می‏توان به سه بخش تقسیم نمود: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028056" y="2348880"/>
          <a:ext cx="5640288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55576" y="5445224"/>
            <a:ext cx="8064896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مالیات پولی است که بر طبق قانون، افراد و مؤسسات به دولت می‏پردازند تا در جهت اداره امور کشور، مورد استفاده قرار گیرد.</a:t>
            </a:r>
            <a:endParaRPr lang="fa-IR" sz="24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Graphic spid="4" grpId="0">
        <p:bldAsOne/>
      </p:bldGraphic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228184" y="548680"/>
            <a:ext cx="2498576" cy="64807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درآمدها</a:t>
            </a:r>
            <a:endParaRPr lang="fa-IR" sz="28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9552" y="1484784"/>
            <a:ext cx="8280920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بودجه به زبان ساده یعنی پیش‏بینی دخل و خرج دولت یا همان درآمدها و هزینه‏‏ها.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67544" y="3789040"/>
            <a:ext cx="8280920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بودجه سندی است که دولت در آن درآمدها و هزینه‏های کشور را برای یک سال معین می‏کند.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7544" y="4869160"/>
            <a:ext cx="8280920" cy="5040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یکی ازوظایف مهم دولت‏ها، تنظیم لایحه بودجه است.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9552" y="5589240"/>
            <a:ext cx="8280920" cy="7920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این سند باید در مجلس شورای اسلامی تصویب شود. علاوه بر آن مجلس بر درآمدها و هزینه‏های دولت نظارت می‏کند.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547664" y="1772816"/>
          <a:ext cx="60960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00004502-b.jpg"/>
          <p:cNvPicPr/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395536" y="836712"/>
            <a:ext cx="8424936" cy="54726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5661248"/>
            <a:ext cx="4624984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با تشکر از حسن توجه شما</a:t>
            </a:r>
            <a:endParaRPr lang="fa-IR" sz="40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4168" y="404664"/>
            <a:ext cx="1584176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6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پایان</a:t>
            </a:r>
            <a:endParaRPr lang="fa-IR" sz="66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180281">
            <a:off x="1550617" y="4598894"/>
            <a:ext cx="230080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Racenet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behzad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درس4 مطالعات اجتماعی هشتم ابتدایی-وظایف دولت</Template>
  <TotalTime>0</TotalTime>
  <Words>720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2022-02-01T07:47:09Z</dcterms:created>
  <dcterms:modified xsi:type="dcterms:W3CDTF">2022-02-01T07:47:19Z</dcterms:modified>
</cp:coreProperties>
</file>