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0" r:id="rId2"/>
    <p:sldId id="276" r:id="rId3"/>
    <p:sldId id="262" r:id="rId4"/>
    <p:sldId id="263" r:id="rId5"/>
    <p:sldId id="275" r:id="rId6"/>
    <p:sldId id="266" r:id="rId7"/>
    <p:sldId id="264" r:id="rId8"/>
    <p:sldId id="267" r:id="rId9"/>
    <p:sldId id="268" r:id="rId10"/>
    <p:sldId id="270" r:id="rId11"/>
    <p:sldId id="281" r:id="rId12"/>
    <p:sldId id="271" r:id="rId13"/>
    <p:sldId id="279" r:id="rId14"/>
    <p:sldId id="272" r:id="rId15"/>
    <p:sldId id="273" r:id="rId16"/>
    <p:sldId id="274" r:id="rId17"/>
    <p:sldId id="277" r:id="rId18"/>
    <p:sldId id="278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CB5"/>
    <a:srgbClr val="FFD243"/>
    <a:srgbClr val="05BEFF"/>
    <a:srgbClr val="FFC819"/>
    <a:srgbClr val="F0510A"/>
    <a:srgbClr val="0088B8"/>
    <a:srgbClr val="7030A0"/>
    <a:srgbClr val="FFD88B"/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261" autoAdjust="0"/>
    <p:restoredTop sz="94660"/>
  </p:normalViewPr>
  <p:slideViewPr>
    <p:cSldViewPr>
      <p:cViewPr>
        <p:scale>
          <a:sx n="58" d="100"/>
          <a:sy n="58" d="100"/>
        </p:scale>
        <p:origin x="7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41AA4-3D2F-4314-826E-A5B68E616C72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7058E-7901-46C8-88E0-BD5E7853D2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6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CEE6A-BD5E-44B5-AF5A-950F1BA20B6A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1D71-7DC3-4FDB-A20A-086347AC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8200" y="609600"/>
            <a:ext cx="7543800" cy="67710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4400" b="1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علوم پایه ی ششم</a:t>
            </a:r>
            <a:endParaRPr lang="fa-IR" sz="4400" spc="100" dirty="0" smtClean="0">
              <a:ln w="18000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cs typeface="B Titr" pitchFamily="2" charset="-78"/>
            </a:endParaRPr>
          </a:p>
          <a:p>
            <a:pPr algn="ctr"/>
            <a:r>
              <a:rPr lang="fa-IR" sz="5400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مدرس دوره:</a:t>
            </a:r>
          </a:p>
          <a:p>
            <a:pPr algn="ctr"/>
            <a:r>
              <a:rPr lang="fa-IR" sz="5400" b="1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محسن حسین زاده</a:t>
            </a:r>
            <a:endParaRPr lang="en-US" sz="5400" b="1" spc="100" dirty="0" smtClean="0">
              <a:ln w="18000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cs typeface="B Titr" pitchFamily="2" charset="-78"/>
            </a:endParaRPr>
          </a:p>
          <a:p>
            <a:pPr algn="ctr"/>
            <a:endParaRPr lang="fa-IR" sz="3600" b="1" spc="100" dirty="0" smtClean="0">
              <a:ln w="18000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cs typeface="B Titr" pitchFamily="2" charset="-78"/>
            </a:endParaRPr>
          </a:p>
          <a:p>
            <a:pPr algn="ctr"/>
            <a:r>
              <a:rPr lang="fa-IR" sz="3200" b="1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مکان برگزاری دوره:</a:t>
            </a:r>
          </a:p>
          <a:p>
            <a:pPr algn="ctr"/>
            <a:r>
              <a:rPr lang="fa-IR" sz="3200" b="1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امیدیه،مدرسه ی شهید رحیمی</a:t>
            </a:r>
          </a:p>
          <a:p>
            <a:pPr algn="ctr"/>
            <a:endParaRPr lang="fa-IR" sz="3200" b="1" spc="100" dirty="0" smtClean="0">
              <a:ln w="18000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cs typeface="B Titr" pitchFamily="2" charset="-78"/>
            </a:endParaRPr>
          </a:p>
          <a:p>
            <a:pPr algn="ctr"/>
            <a:r>
              <a:rPr lang="fa-IR" sz="3200" b="1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rgbClr val="05BE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تهیه کننده : </a:t>
            </a:r>
          </a:p>
          <a:p>
            <a:pPr algn="ctr"/>
            <a:r>
              <a:rPr lang="fa-IR" sz="3200" b="1" spc="100" dirty="0" smtClean="0">
                <a:ln w="18000">
                  <a:solidFill>
                    <a:sysClr val="windowText" lastClr="000000"/>
                  </a:solidFill>
                  <a:prstDash val="solid"/>
                </a:ln>
                <a:solidFill>
                  <a:srgbClr val="05BE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cs typeface="B Titr" pitchFamily="2" charset="-78"/>
              </a:rPr>
              <a:t>محسن حسین زاده </a:t>
            </a:r>
          </a:p>
          <a:p>
            <a:pPr algn="ctr"/>
            <a:endParaRPr lang="fa-IR" sz="3200" b="1" spc="100" dirty="0" smtClean="0">
              <a:ln w="18000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cs typeface="B Titr" pitchFamily="2" charset="-78"/>
            </a:endParaRPr>
          </a:p>
          <a:p>
            <a:pPr algn="ctr"/>
            <a:endParaRPr lang="en-US" sz="54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562600" y="1143000"/>
            <a:ext cx="3352800" cy="5370928"/>
            <a:chOff x="5105400" y="685800"/>
            <a:chExt cx="3733800" cy="5370928"/>
          </a:xfrm>
        </p:grpSpPr>
        <p:pic>
          <p:nvPicPr>
            <p:cNvPr id="3" name="Picture 2" descr="1 (35)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05400" y="685800"/>
              <a:ext cx="3733800" cy="53709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</p:pic>
        <p:sp>
          <p:nvSpPr>
            <p:cNvPr id="4" name="Oval 3"/>
            <p:cNvSpPr/>
            <p:nvPr/>
          </p:nvSpPr>
          <p:spPr>
            <a:xfrm>
              <a:off x="7772400" y="685800"/>
              <a:ext cx="1066800" cy="1143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24" descr="F:\عکس\شخصیتهای بزرگ\po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33400"/>
            <a:ext cx="2286000" cy="2286000"/>
          </a:xfrm>
          <a:prstGeom prst="rect">
            <a:avLst/>
          </a:prstGeom>
          <a:noFill/>
        </p:spPr>
      </p:pic>
      <p:pic>
        <p:nvPicPr>
          <p:cNvPr id="7" name="Picture 6" descr="C:\Program Files\Microsoft Office\CLIPART\PUB60COR\HH00231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819400"/>
            <a:ext cx="4114800" cy="33528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g\My Documents\My Pictures\غعهعه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771" y="0"/>
            <a:ext cx="916577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00B0F0"/>
            </a:gs>
            <a:gs pos="17000">
              <a:srgbClr val="000040"/>
            </a:gs>
            <a:gs pos="100000">
              <a:srgbClr val="7030A0"/>
            </a:gs>
            <a:gs pos="75000">
              <a:schemeClr val="accent5">
                <a:lumMod val="75000"/>
                <a:alpha val="0"/>
              </a:schemeClr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Program Files\Microsoft Office\CLIPART\PUB60COR\BD06102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676400"/>
            <a:ext cx="3450970" cy="3048000"/>
          </a:xfrm>
          <a:prstGeom prst="rect">
            <a:avLst/>
          </a:prstGeom>
          <a:noFill/>
        </p:spPr>
      </p:pic>
      <p:pic>
        <p:nvPicPr>
          <p:cNvPr id="5" name="Picture 6" descr="F:\عکس\حیوانات 1\مختلف\AG00169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71800"/>
            <a:ext cx="4116294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4988E-6 C 0.00469 -0.00162 0.00972 -0.00138 0.01389 -0.00462 C 0.02639 -0.01409 0.02188 -0.02009 0.03108 -0.0321 C 0.03403 -0.03603 0.03802 -0.03834 0.04149 -0.04134 C 0.04375 -0.03672 0.04427 -0.02933 0.04827 -0.02748 C 0.06268 -0.02125 0.06302 -0.03556 0.06563 -0.04596 C 0.06788 -0.04134 0.06823 -0.0321 0.0724 -0.0321 C 0.07674 -0.0321 0.08195 -0.05612 0.08281 -0.05958 C 0.08316 -0.0575 0.08733 -0.02748 0.09323 -0.02748 C 0.09688 -0.02748 0.09549 -0.03672 0.0967 -0.04134 C 0.09774 -0.03372 0.09688 -0.01201 0.1 -0.01847 C 0.10504 -0.02887 0.10347 -0.06744 0.10347 -0.0552 C 0.10347 -0.00808 0.10643 -0.01801 0.08976 0.00462 C 0.08854 -0.00162 0.08768 -0.00785 0.08629 -0.01386 C 0.08299 -0.02794 0.07587 -0.0552 0.07587 -0.0552 C 0.0757 -0.05496 0.06528 -0.02402 0.06215 -0.02309 C 0.05816 -0.02194 0.05521 -0.0291 0.05174 -0.0321 C 0.05052 -0.02748 0.05174 -0.01709 0.04827 -0.01847 C 0.04514 -0.01986 0.03924 -0.04573 0.03802 -0.05058 C 0.02969 -0.03395 0.03299 -0.04157 0.02761 -0.02748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(19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5068"/>
            <a:ext cx="2552413" cy="4382932"/>
          </a:xfrm>
          <a:prstGeom prst="rect">
            <a:avLst/>
          </a:prstGeom>
        </p:spPr>
      </p:pic>
      <p:pic>
        <p:nvPicPr>
          <p:cNvPr id="3" name="Picture 2" descr="1 (19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2895600"/>
            <a:ext cx="3093835" cy="3429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9619270">
            <a:off x="1816273" y="945342"/>
            <a:ext cx="3678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سلام خانم بالاخره کار </a:t>
            </a:r>
            <a:r>
              <a:rPr lang="en-US" sz="3200" dirty="0" smtClean="0">
                <a:cs typeface="B Titr" pitchFamily="2" charset="-78"/>
              </a:rPr>
              <a:t>.</a:t>
            </a:r>
            <a:r>
              <a:rPr lang="fa-IR" sz="3200" dirty="0" smtClean="0">
                <a:cs typeface="B Titr" pitchFamily="2" charset="-78"/>
              </a:rPr>
              <a:t>پیدا کردم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 rot="20658492">
            <a:off x="3068470" y="3199954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وای راست میگی؟</a:t>
            </a:r>
            <a:endParaRPr lang="en-US" sz="40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Program Files\Microsoft Office\CLIPART\PUB60COR\HH00693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733800"/>
            <a:ext cx="3124200" cy="2218231"/>
          </a:xfrm>
          <a:prstGeom prst="rect">
            <a:avLst/>
          </a:prstGeom>
          <a:noFill/>
        </p:spPr>
      </p:pic>
      <p:pic>
        <p:nvPicPr>
          <p:cNvPr id="3" name="Picture 5" descr="C:\Program Files\Microsoft Office\CLIPART\PUB60COR\EN00202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114800"/>
            <a:ext cx="3689350" cy="1909489"/>
          </a:xfrm>
          <a:prstGeom prst="rect">
            <a:avLst/>
          </a:prstGeom>
          <a:noFill/>
        </p:spPr>
      </p:pic>
      <p:pic>
        <p:nvPicPr>
          <p:cNvPr id="4" name="Picture 3" descr="1 (9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533400"/>
            <a:ext cx="4415232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38200" y="533400"/>
            <a:ext cx="7165869" cy="5410200"/>
            <a:chOff x="673206" y="609600"/>
            <a:chExt cx="6175269" cy="5257800"/>
          </a:xfrm>
        </p:grpSpPr>
        <p:pic>
          <p:nvPicPr>
            <p:cNvPr id="2" name="Picture 1" descr="1 (550)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3206" y="609600"/>
              <a:ext cx="6175269" cy="52578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4800600" y="3886200"/>
              <a:ext cx="990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000" dirty="0" smtClean="0"/>
                <a:t>تلویزیون</a:t>
              </a:r>
              <a:endParaRPr lang="en-US" sz="2000" dirty="0"/>
            </a:p>
          </p:txBody>
        </p:sp>
      </p:grp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981200" y="1524000"/>
            <a:ext cx="4724400" cy="4495800"/>
            <a:chOff x="2209800" y="1143000"/>
            <a:chExt cx="3671887" cy="3643857"/>
          </a:xfrm>
        </p:grpSpPr>
        <p:pic>
          <p:nvPicPr>
            <p:cNvPr id="26626" name="Picture 2" descr="F:\عکس\آدمكها\1 (498)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9800" y="1143000"/>
              <a:ext cx="3671887" cy="3643857"/>
            </a:xfrm>
            <a:prstGeom prst="rect">
              <a:avLst/>
            </a:prstGeom>
            <a:noFill/>
          </p:spPr>
        </p:pic>
        <p:pic>
          <p:nvPicPr>
            <p:cNvPr id="4" name="Picture 21" descr="C:\WINDOWS\Help\Tours\htmlTour\img074a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49942">
              <a:off x="3808098" y="1230045"/>
              <a:ext cx="1217474" cy="1310655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  <p:sp>
        <p:nvSpPr>
          <p:cNvPr id="7" name="TextBox 6"/>
          <p:cNvSpPr txBox="1"/>
          <p:nvPr/>
        </p:nvSpPr>
        <p:spPr>
          <a:xfrm>
            <a:off x="1676400" y="381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>
                <a:cs typeface="B Titr" pitchFamily="2" charset="-78"/>
              </a:rPr>
              <a:t>تا مامان جون نیومده ببینم چه جور کار میکنه؟</a:t>
            </a:r>
            <a:endParaRPr lang="en-US" sz="3200" dirty="0">
              <a:cs typeface="B Titr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C:\WINDOWS\Help\Tours\htmlTour\best_road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305800" cy="6400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C:\WINDOWS\Help\Tours\htmlTour\img1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4330"/>
          </a:xfrm>
          <a:prstGeom prst="rect">
            <a:avLst/>
          </a:prstGeom>
          <a:noFill/>
        </p:spPr>
      </p:pic>
      <p:pic>
        <p:nvPicPr>
          <p:cNvPr id="3" name="Picture 2" descr="1 (78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908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981200" y="1295400"/>
            <a:ext cx="5600653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B Titr" pitchFamily="2" charset="-78"/>
              </a:rPr>
              <a:t>خبر خبر</a:t>
            </a:r>
            <a:endParaRPr lang="en-US" sz="1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algn="tl" rotWithShape="0">
                  <a:srgbClr val="000000"/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>
                <a:solidFill>
                  <a:schemeClr val="bg1"/>
                </a:solidFill>
              </a:rPr>
              <a:t>آقای ........ ورود شما را به تیم ملی تبریک می گوییم.</a:t>
            </a:r>
          </a:p>
          <a:p>
            <a:r>
              <a:rPr lang="fa-IR" sz="2800" dirty="0" smtClean="0">
                <a:solidFill>
                  <a:srgbClr val="FF0000"/>
                </a:solidFill>
              </a:rPr>
              <a:t>روابط عمومی شرکت نفت امیدیه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2CB5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F:\عکس\حیوانات 1\مختلف\AG00037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0"/>
            <a:ext cx="2267712" cy="2983832"/>
          </a:xfrm>
          <a:prstGeom prst="rect">
            <a:avLst/>
          </a:prstGeom>
          <a:noFill/>
        </p:spPr>
      </p:pic>
      <p:pic>
        <p:nvPicPr>
          <p:cNvPr id="6" name="Picture 5" descr="1 (35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7200" y="2438400"/>
            <a:ext cx="1676400" cy="2286000"/>
          </a:xfrm>
          <a:prstGeom prst="rect">
            <a:avLst/>
          </a:prstGeom>
        </p:spPr>
      </p:pic>
      <p:pic>
        <p:nvPicPr>
          <p:cNvPr id="12" name="Picture 4" descr="F:\عکس\حیوانات 1\مختلف\AG00120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1676400"/>
            <a:ext cx="2575775" cy="1828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 rot="21053144">
            <a:off x="807774" y="4617282"/>
            <a:ext cx="7377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5400" dirty="0" smtClean="0">
                <a:solidFill>
                  <a:srgbClr val="05BEFF"/>
                </a:solidFill>
                <a:cs typeface="B Titr" pitchFamily="2" charset="-78"/>
              </a:rPr>
              <a:t>از </a:t>
            </a:r>
            <a:r>
              <a:rPr lang="fa-IR" sz="5400" dirty="0" smtClean="0">
                <a:solidFill>
                  <a:srgbClr val="FFD243"/>
                </a:solidFill>
                <a:cs typeface="B Titr" pitchFamily="2" charset="-78"/>
              </a:rPr>
              <a:t>گذشته</a:t>
            </a:r>
            <a:r>
              <a:rPr lang="fa-IR" sz="5400" dirty="0" smtClean="0">
                <a:solidFill>
                  <a:srgbClr val="05BEFF"/>
                </a:solidFill>
                <a:cs typeface="B Titr" pitchFamily="2" charset="-78"/>
              </a:rPr>
              <a:t> تا </a:t>
            </a:r>
            <a:r>
              <a:rPr lang="fa-IR" sz="5400" dirty="0" smtClean="0">
                <a:solidFill>
                  <a:srgbClr val="00B050"/>
                </a:solidFill>
                <a:cs typeface="B Titr" pitchFamily="2" charset="-78"/>
              </a:rPr>
              <a:t>آینده</a:t>
            </a:r>
            <a:r>
              <a:rPr lang="fa-IR" sz="5400" dirty="0" smtClean="0">
                <a:solidFill>
                  <a:srgbClr val="05BEFF"/>
                </a:solidFill>
                <a:cs typeface="B Titr" pitchFamily="2" charset="-78"/>
              </a:rPr>
              <a:t> (</a:t>
            </a:r>
            <a:r>
              <a:rPr lang="fa-IR" sz="5400" dirty="0" smtClean="0">
                <a:solidFill>
                  <a:srgbClr val="FF0000"/>
                </a:solidFill>
                <a:cs typeface="B Titr" pitchFamily="2" charset="-78"/>
              </a:rPr>
              <a:t>ارتباطات</a:t>
            </a:r>
            <a:r>
              <a:rPr lang="fa-IR" sz="5400" dirty="0" smtClean="0">
                <a:solidFill>
                  <a:srgbClr val="05BEFF"/>
                </a:solidFill>
                <a:cs typeface="B Titr" pitchFamily="2" charset="-78"/>
              </a:rPr>
              <a:t>)</a:t>
            </a:r>
            <a:endParaRPr lang="en-US" sz="5400" dirty="0">
              <a:solidFill>
                <a:srgbClr val="05BEFF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04800" y="533400"/>
            <a:ext cx="8153400" cy="5638800"/>
            <a:chOff x="990600" y="609600"/>
            <a:chExt cx="7620000" cy="5638800"/>
          </a:xfrm>
        </p:grpSpPr>
        <p:grpSp>
          <p:nvGrpSpPr>
            <p:cNvPr id="10" name="Group 9"/>
            <p:cNvGrpSpPr/>
            <p:nvPr/>
          </p:nvGrpSpPr>
          <p:grpSpPr>
            <a:xfrm>
              <a:off x="990600" y="838200"/>
              <a:ext cx="7543800" cy="5334000"/>
              <a:chOff x="2743200" y="457200"/>
              <a:chExt cx="4974831" cy="5752147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743200" y="457200"/>
                <a:ext cx="4974831" cy="5752147"/>
                <a:chOff x="457200" y="1105853"/>
                <a:chExt cx="4974831" cy="5752147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457200" y="1105853"/>
                  <a:ext cx="4974831" cy="5752147"/>
                  <a:chOff x="533400" y="533400"/>
                  <a:chExt cx="4974831" cy="5752147"/>
                </a:xfrm>
              </p:grpSpPr>
              <p:pic>
                <p:nvPicPr>
                  <p:cNvPr id="2" name="Picture 1" descr="1 (928).jpg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533400" y="533400"/>
                    <a:ext cx="4974831" cy="5752147"/>
                  </a:xfrm>
                  <a:prstGeom prst="rect">
                    <a:avLst/>
                  </a:prstGeom>
                </p:spPr>
              </p:pic>
              <p:sp>
                <p:nvSpPr>
                  <p:cNvPr id="4" name="Freeform 3"/>
                  <p:cNvSpPr/>
                  <p:nvPr/>
                </p:nvSpPr>
                <p:spPr>
                  <a:xfrm>
                    <a:off x="2870200" y="4927600"/>
                    <a:ext cx="612197" cy="546100"/>
                  </a:xfrm>
                  <a:custGeom>
                    <a:avLst/>
                    <a:gdLst>
                      <a:gd name="connsiteX0" fmla="*/ 190500 w 612197"/>
                      <a:gd name="connsiteY0" fmla="*/ 0 h 546100"/>
                      <a:gd name="connsiteX1" fmla="*/ 177800 w 612197"/>
                      <a:gd name="connsiteY1" fmla="*/ 38100 h 546100"/>
                      <a:gd name="connsiteX2" fmla="*/ 165100 w 612197"/>
                      <a:gd name="connsiteY2" fmla="*/ 114300 h 546100"/>
                      <a:gd name="connsiteX3" fmla="*/ 127000 w 612197"/>
                      <a:gd name="connsiteY3" fmla="*/ 152400 h 546100"/>
                      <a:gd name="connsiteX4" fmla="*/ 152400 w 612197"/>
                      <a:gd name="connsiteY4" fmla="*/ 50800 h 546100"/>
                      <a:gd name="connsiteX5" fmla="*/ 165100 w 612197"/>
                      <a:gd name="connsiteY5" fmla="*/ 12700 h 546100"/>
                      <a:gd name="connsiteX6" fmla="*/ 114300 w 612197"/>
                      <a:gd name="connsiteY6" fmla="*/ 25400 h 546100"/>
                      <a:gd name="connsiteX7" fmla="*/ 0 w 612197"/>
                      <a:gd name="connsiteY7" fmla="*/ 114300 h 546100"/>
                      <a:gd name="connsiteX8" fmla="*/ 12700 w 612197"/>
                      <a:gd name="connsiteY8" fmla="*/ 393700 h 546100"/>
                      <a:gd name="connsiteX9" fmla="*/ 25400 w 612197"/>
                      <a:gd name="connsiteY9" fmla="*/ 495300 h 546100"/>
                      <a:gd name="connsiteX10" fmla="*/ 114300 w 612197"/>
                      <a:gd name="connsiteY10" fmla="*/ 546100 h 546100"/>
                      <a:gd name="connsiteX11" fmla="*/ 444500 w 612197"/>
                      <a:gd name="connsiteY11" fmla="*/ 520700 h 546100"/>
                      <a:gd name="connsiteX12" fmla="*/ 520700 w 612197"/>
                      <a:gd name="connsiteY12" fmla="*/ 508000 h 546100"/>
                      <a:gd name="connsiteX13" fmla="*/ 571500 w 612197"/>
                      <a:gd name="connsiteY13" fmla="*/ 279400 h 546100"/>
                      <a:gd name="connsiteX14" fmla="*/ 558800 w 612197"/>
                      <a:gd name="connsiteY14" fmla="*/ 215900 h 546100"/>
                      <a:gd name="connsiteX15" fmla="*/ 495300 w 612197"/>
                      <a:gd name="connsiteY15" fmla="*/ 203200 h 546100"/>
                      <a:gd name="connsiteX16" fmla="*/ 457200 w 612197"/>
                      <a:gd name="connsiteY16" fmla="*/ 177800 h 546100"/>
                      <a:gd name="connsiteX17" fmla="*/ 431800 w 612197"/>
                      <a:gd name="connsiteY17" fmla="*/ 139700 h 546100"/>
                      <a:gd name="connsiteX18" fmla="*/ 355600 w 612197"/>
                      <a:gd name="connsiteY18" fmla="*/ 88900 h 546100"/>
                      <a:gd name="connsiteX19" fmla="*/ 317500 w 612197"/>
                      <a:gd name="connsiteY19" fmla="*/ 63500 h 546100"/>
                      <a:gd name="connsiteX20" fmla="*/ 279400 w 612197"/>
                      <a:gd name="connsiteY20" fmla="*/ 50800 h 546100"/>
                      <a:gd name="connsiteX21" fmla="*/ 152400 w 612197"/>
                      <a:gd name="connsiteY21" fmla="*/ 38100 h 5461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612197" h="546100">
                        <a:moveTo>
                          <a:pt x="190500" y="0"/>
                        </a:moveTo>
                        <a:cubicBezTo>
                          <a:pt x="186267" y="12700"/>
                          <a:pt x="180704" y="25032"/>
                          <a:pt x="177800" y="38100"/>
                        </a:cubicBezTo>
                        <a:cubicBezTo>
                          <a:pt x="172214" y="63237"/>
                          <a:pt x="175558" y="90769"/>
                          <a:pt x="165100" y="114300"/>
                        </a:cubicBezTo>
                        <a:cubicBezTo>
                          <a:pt x="157806" y="130713"/>
                          <a:pt x="139700" y="139700"/>
                          <a:pt x="127000" y="152400"/>
                        </a:cubicBezTo>
                        <a:cubicBezTo>
                          <a:pt x="135467" y="118533"/>
                          <a:pt x="141361" y="83918"/>
                          <a:pt x="152400" y="50800"/>
                        </a:cubicBezTo>
                        <a:cubicBezTo>
                          <a:pt x="156633" y="38100"/>
                          <a:pt x="176239" y="20126"/>
                          <a:pt x="165100" y="12700"/>
                        </a:cubicBezTo>
                        <a:cubicBezTo>
                          <a:pt x="150577" y="3018"/>
                          <a:pt x="131233" y="21167"/>
                          <a:pt x="114300" y="25400"/>
                        </a:cubicBezTo>
                        <a:cubicBezTo>
                          <a:pt x="23156" y="86163"/>
                          <a:pt x="59686" y="54614"/>
                          <a:pt x="0" y="114300"/>
                        </a:cubicBezTo>
                        <a:cubicBezTo>
                          <a:pt x="4233" y="207433"/>
                          <a:pt x="6498" y="300677"/>
                          <a:pt x="12700" y="393700"/>
                        </a:cubicBezTo>
                        <a:cubicBezTo>
                          <a:pt x="14970" y="427755"/>
                          <a:pt x="11277" y="464229"/>
                          <a:pt x="25400" y="495300"/>
                        </a:cubicBezTo>
                        <a:cubicBezTo>
                          <a:pt x="39130" y="525506"/>
                          <a:pt x="86338" y="536779"/>
                          <a:pt x="114300" y="546100"/>
                        </a:cubicBezTo>
                        <a:lnTo>
                          <a:pt x="444500" y="520700"/>
                        </a:lnTo>
                        <a:cubicBezTo>
                          <a:pt x="470093" y="517856"/>
                          <a:pt x="495300" y="512233"/>
                          <a:pt x="520700" y="508000"/>
                        </a:cubicBezTo>
                        <a:cubicBezTo>
                          <a:pt x="612197" y="447002"/>
                          <a:pt x="571500" y="488732"/>
                          <a:pt x="571500" y="279400"/>
                        </a:cubicBezTo>
                        <a:cubicBezTo>
                          <a:pt x="571500" y="257814"/>
                          <a:pt x="574064" y="231164"/>
                          <a:pt x="558800" y="215900"/>
                        </a:cubicBezTo>
                        <a:cubicBezTo>
                          <a:pt x="543536" y="200636"/>
                          <a:pt x="516467" y="207433"/>
                          <a:pt x="495300" y="203200"/>
                        </a:cubicBezTo>
                        <a:cubicBezTo>
                          <a:pt x="482600" y="194733"/>
                          <a:pt x="467993" y="188593"/>
                          <a:pt x="457200" y="177800"/>
                        </a:cubicBezTo>
                        <a:cubicBezTo>
                          <a:pt x="446407" y="167007"/>
                          <a:pt x="443287" y="149751"/>
                          <a:pt x="431800" y="139700"/>
                        </a:cubicBezTo>
                        <a:cubicBezTo>
                          <a:pt x="408826" y="119598"/>
                          <a:pt x="381000" y="105833"/>
                          <a:pt x="355600" y="88900"/>
                        </a:cubicBezTo>
                        <a:cubicBezTo>
                          <a:pt x="342900" y="80433"/>
                          <a:pt x="331980" y="68327"/>
                          <a:pt x="317500" y="63500"/>
                        </a:cubicBezTo>
                        <a:cubicBezTo>
                          <a:pt x="304800" y="59267"/>
                          <a:pt x="292571" y="53195"/>
                          <a:pt x="279400" y="50800"/>
                        </a:cubicBezTo>
                        <a:cubicBezTo>
                          <a:pt x="203774" y="37050"/>
                          <a:pt x="203403" y="38100"/>
                          <a:pt x="152400" y="38100"/>
                        </a:cubicBezTo>
                      </a:path>
                    </a:pathLst>
                  </a:cu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" name="Freeform 4"/>
                  <p:cNvSpPr/>
                  <p:nvPr/>
                </p:nvSpPr>
                <p:spPr>
                  <a:xfrm>
                    <a:off x="2974500" y="5422900"/>
                    <a:ext cx="324383" cy="431800"/>
                  </a:xfrm>
                  <a:custGeom>
                    <a:avLst/>
                    <a:gdLst>
                      <a:gd name="connsiteX0" fmla="*/ 289400 w 324383"/>
                      <a:gd name="connsiteY0" fmla="*/ 0 h 431800"/>
                      <a:gd name="connsiteX1" fmla="*/ 302100 w 324383"/>
                      <a:gd name="connsiteY1" fmla="*/ 50800 h 431800"/>
                      <a:gd name="connsiteX2" fmla="*/ 302100 w 324383"/>
                      <a:gd name="connsiteY2" fmla="*/ 368300 h 431800"/>
                      <a:gd name="connsiteX3" fmla="*/ 213200 w 324383"/>
                      <a:gd name="connsiteY3" fmla="*/ 419100 h 431800"/>
                      <a:gd name="connsiteX4" fmla="*/ 175100 w 324383"/>
                      <a:gd name="connsiteY4" fmla="*/ 431800 h 431800"/>
                      <a:gd name="connsiteX5" fmla="*/ 48100 w 324383"/>
                      <a:gd name="connsiteY5" fmla="*/ 406400 h 431800"/>
                      <a:gd name="connsiteX6" fmla="*/ 35400 w 324383"/>
                      <a:gd name="connsiteY6" fmla="*/ 355600 h 431800"/>
                      <a:gd name="connsiteX7" fmla="*/ 10000 w 324383"/>
                      <a:gd name="connsiteY7" fmla="*/ 317500 h 431800"/>
                      <a:gd name="connsiteX8" fmla="*/ 73500 w 324383"/>
                      <a:gd name="connsiteY8" fmla="*/ 203200 h 431800"/>
                      <a:gd name="connsiteX9" fmla="*/ 149700 w 324383"/>
                      <a:gd name="connsiteY9" fmla="*/ 127000 h 431800"/>
                      <a:gd name="connsiteX10" fmla="*/ 175100 w 324383"/>
                      <a:gd name="connsiteY10" fmla="*/ 12700 h 431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24383" h="431800">
                        <a:moveTo>
                          <a:pt x="289400" y="0"/>
                        </a:moveTo>
                        <a:cubicBezTo>
                          <a:pt x="293633" y="16933"/>
                          <a:pt x="299632" y="33521"/>
                          <a:pt x="302100" y="50800"/>
                        </a:cubicBezTo>
                        <a:cubicBezTo>
                          <a:pt x="316618" y="152428"/>
                          <a:pt x="324383" y="268028"/>
                          <a:pt x="302100" y="368300"/>
                        </a:cubicBezTo>
                        <a:cubicBezTo>
                          <a:pt x="292956" y="409450"/>
                          <a:pt x="241290" y="411074"/>
                          <a:pt x="213200" y="419100"/>
                        </a:cubicBezTo>
                        <a:cubicBezTo>
                          <a:pt x="200328" y="422778"/>
                          <a:pt x="187800" y="427567"/>
                          <a:pt x="175100" y="431800"/>
                        </a:cubicBezTo>
                        <a:cubicBezTo>
                          <a:pt x="132767" y="423333"/>
                          <a:pt x="86000" y="427073"/>
                          <a:pt x="48100" y="406400"/>
                        </a:cubicBezTo>
                        <a:cubicBezTo>
                          <a:pt x="32777" y="398042"/>
                          <a:pt x="42276" y="371643"/>
                          <a:pt x="35400" y="355600"/>
                        </a:cubicBezTo>
                        <a:cubicBezTo>
                          <a:pt x="29387" y="341571"/>
                          <a:pt x="18467" y="330200"/>
                          <a:pt x="10000" y="317500"/>
                        </a:cubicBezTo>
                        <a:cubicBezTo>
                          <a:pt x="28735" y="205093"/>
                          <a:pt x="0" y="269350"/>
                          <a:pt x="73500" y="203200"/>
                        </a:cubicBezTo>
                        <a:cubicBezTo>
                          <a:pt x="100200" y="179170"/>
                          <a:pt x="149700" y="127000"/>
                          <a:pt x="149700" y="127000"/>
                        </a:cubicBezTo>
                        <a:cubicBezTo>
                          <a:pt x="179116" y="38752"/>
                          <a:pt x="175100" y="77574"/>
                          <a:pt x="175100" y="12700"/>
                        </a:cubicBezTo>
                      </a:path>
                    </a:pathLst>
                  </a:cu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" name="Freeform 5"/>
                <p:cNvSpPr/>
                <p:nvPr/>
              </p:nvSpPr>
              <p:spPr>
                <a:xfrm>
                  <a:off x="3124200" y="5562600"/>
                  <a:ext cx="275381" cy="576287"/>
                </a:xfrm>
                <a:custGeom>
                  <a:avLst/>
                  <a:gdLst>
                    <a:gd name="connsiteX0" fmla="*/ 8467 w 275381"/>
                    <a:gd name="connsiteY0" fmla="*/ 33867 h 576287"/>
                    <a:gd name="connsiteX1" fmla="*/ 33867 w 275381"/>
                    <a:gd name="connsiteY1" fmla="*/ 211667 h 576287"/>
                    <a:gd name="connsiteX2" fmla="*/ 46567 w 275381"/>
                    <a:gd name="connsiteY2" fmla="*/ 364067 h 576287"/>
                    <a:gd name="connsiteX3" fmla="*/ 84667 w 275381"/>
                    <a:gd name="connsiteY3" fmla="*/ 440267 h 576287"/>
                    <a:gd name="connsiteX4" fmla="*/ 135467 w 275381"/>
                    <a:gd name="connsiteY4" fmla="*/ 554567 h 576287"/>
                    <a:gd name="connsiteX5" fmla="*/ 186267 w 275381"/>
                    <a:gd name="connsiteY5" fmla="*/ 541867 h 576287"/>
                    <a:gd name="connsiteX6" fmla="*/ 224367 w 275381"/>
                    <a:gd name="connsiteY6" fmla="*/ 516467 h 576287"/>
                    <a:gd name="connsiteX7" fmla="*/ 249767 w 275381"/>
                    <a:gd name="connsiteY7" fmla="*/ 427567 h 576287"/>
                    <a:gd name="connsiteX8" fmla="*/ 249767 w 275381"/>
                    <a:gd name="connsiteY8" fmla="*/ 186267 h 576287"/>
                    <a:gd name="connsiteX9" fmla="*/ 135467 w 275381"/>
                    <a:gd name="connsiteY9" fmla="*/ 97367 h 576287"/>
                    <a:gd name="connsiteX10" fmla="*/ 97367 w 275381"/>
                    <a:gd name="connsiteY10" fmla="*/ 71967 h 576287"/>
                    <a:gd name="connsiteX11" fmla="*/ 59267 w 275381"/>
                    <a:gd name="connsiteY11" fmla="*/ 33867 h 576287"/>
                    <a:gd name="connsiteX12" fmla="*/ 8467 w 275381"/>
                    <a:gd name="connsiteY12" fmla="*/ 8467 h 576287"/>
                    <a:gd name="connsiteX13" fmla="*/ 8467 w 275381"/>
                    <a:gd name="connsiteY13" fmla="*/ 33867 h 576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75381" h="576287">
                      <a:moveTo>
                        <a:pt x="8467" y="33867"/>
                      </a:moveTo>
                      <a:cubicBezTo>
                        <a:pt x="12700" y="67734"/>
                        <a:pt x="22897" y="96482"/>
                        <a:pt x="33867" y="211667"/>
                      </a:cubicBezTo>
                      <a:cubicBezTo>
                        <a:pt x="38700" y="262413"/>
                        <a:pt x="39830" y="313538"/>
                        <a:pt x="46567" y="364067"/>
                      </a:cubicBezTo>
                      <a:cubicBezTo>
                        <a:pt x="53184" y="413692"/>
                        <a:pt x="64281" y="394398"/>
                        <a:pt x="84667" y="440267"/>
                      </a:cubicBezTo>
                      <a:cubicBezTo>
                        <a:pt x="145120" y="576287"/>
                        <a:pt x="77984" y="468342"/>
                        <a:pt x="135467" y="554567"/>
                      </a:cubicBezTo>
                      <a:cubicBezTo>
                        <a:pt x="152400" y="550334"/>
                        <a:pt x="170224" y="548743"/>
                        <a:pt x="186267" y="541867"/>
                      </a:cubicBezTo>
                      <a:cubicBezTo>
                        <a:pt x="200296" y="535854"/>
                        <a:pt x="214832" y="528386"/>
                        <a:pt x="224367" y="516467"/>
                      </a:cubicBezTo>
                      <a:cubicBezTo>
                        <a:pt x="230992" y="508185"/>
                        <a:pt x="248937" y="430886"/>
                        <a:pt x="249767" y="427567"/>
                      </a:cubicBezTo>
                      <a:cubicBezTo>
                        <a:pt x="258966" y="344777"/>
                        <a:pt x="275381" y="269513"/>
                        <a:pt x="249767" y="186267"/>
                      </a:cubicBezTo>
                      <a:cubicBezTo>
                        <a:pt x="242066" y="161237"/>
                        <a:pt x="138254" y="99225"/>
                        <a:pt x="135467" y="97367"/>
                      </a:cubicBezTo>
                      <a:cubicBezTo>
                        <a:pt x="122767" y="88900"/>
                        <a:pt x="108160" y="82760"/>
                        <a:pt x="97367" y="71967"/>
                      </a:cubicBezTo>
                      <a:cubicBezTo>
                        <a:pt x="84667" y="59267"/>
                        <a:pt x="73882" y="44306"/>
                        <a:pt x="59267" y="33867"/>
                      </a:cubicBezTo>
                      <a:cubicBezTo>
                        <a:pt x="43861" y="22863"/>
                        <a:pt x="27399" y="8467"/>
                        <a:pt x="8467" y="8467"/>
                      </a:cubicBezTo>
                      <a:cubicBezTo>
                        <a:pt x="0" y="8467"/>
                        <a:pt x="4234" y="0"/>
                        <a:pt x="8467" y="33867"/>
                      </a:cubicBezTo>
                      <a:close/>
                    </a:path>
                  </a:pathLst>
                </a:cu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Freeform 8"/>
              <p:cNvSpPr/>
              <p:nvPr/>
            </p:nvSpPr>
            <p:spPr>
              <a:xfrm>
                <a:off x="3771086" y="3492500"/>
                <a:ext cx="363438" cy="356235"/>
              </a:xfrm>
              <a:custGeom>
                <a:avLst/>
                <a:gdLst>
                  <a:gd name="connsiteX0" fmla="*/ 38914 w 363438"/>
                  <a:gd name="connsiteY0" fmla="*/ 114300 h 356235"/>
                  <a:gd name="connsiteX1" fmla="*/ 64314 w 363438"/>
                  <a:gd name="connsiteY1" fmla="*/ 76200 h 356235"/>
                  <a:gd name="connsiteX2" fmla="*/ 178614 w 363438"/>
                  <a:gd name="connsiteY2" fmla="*/ 50800 h 356235"/>
                  <a:gd name="connsiteX3" fmla="*/ 216714 w 363438"/>
                  <a:gd name="connsiteY3" fmla="*/ 25400 h 356235"/>
                  <a:gd name="connsiteX4" fmla="*/ 292914 w 363438"/>
                  <a:gd name="connsiteY4" fmla="*/ 0 h 356235"/>
                  <a:gd name="connsiteX5" fmla="*/ 343714 w 363438"/>
                  <a:gd name="connsiteY5" fmla="*/ 12700 h 356235"/>
                  <a:gd name="connsiteX6" fmla="*/ 356414 w 363438"/>
                  <a:gd name="connsiteY6" fmla="*/ 50800 h 356235"/>
                  <a:gd name="connsiteX7" fmla="*/ 343714 w 363438"/>
                  <a:gd name="connsiteY7" fmla="*/ 317500 h 356235"/>
                  <a:gd name="connsiteX8" fmla="*/ 292914 w 363438"/>
                  <a:gd name="connsiteY8" fmla="*/ 330200 h 356235"/>
                  <a:gd name="connsiteX9" fmla="*/ 191314 w 363438"/>
                  <a:gd name="connsiteY9" fmla="*/ 355600 h 356235"/>
                  <a:gd name="connsiteX10" fmla="*/ 77014 w 363438"/>
                  <a:gd name="connsiteY10" fmla="*/ 342900 h 356235"/>
                  <a:gd name="connsiteX11" fmla="*/ 38914 w 363438"/>
                  <a:gd name="connsiteY11" fmla="*/ 114300 h 356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63438" h="356235">
                    <a:moveTo>
                      <a:pt x="38914" y="114300"/>
                    </a:moveTo>
                    <a:cubicBezTo>
                      <a:pt x="36797" y="69850"/>
                      <a:pt x="51614" y="84667"/>
                      <a:pt x="64314" y="76200"/>
                    </a:cubicBezTo>
                    <a:cubicBezTo>
                      <a:pt x="72001" y="71076"/>
                      <a:pt x="177215" y="51080"/>
                      <a:pt x="178614" y="50800"/>
                    </a:cubicBezTo>
                    <a:cubicBezTo>
                      <a:pt x="191314" y="42333"/>
                      <a:pt x="202766" y="31599"/>
                      <a:pt x="216714" y="25400"/>
                    </a:cubicBezTo>
                    <a:cubicBezTo>
                      <a:pt x="241180" y="14526"/>
                      <a:pt x="292914" y="0"/>
                      <a:pt x="292914" y="0"/>
                    </a:cubicBezTo>
                    <a:cubicBezTo>
                      <a:pt x="309847" y="4233"/>
                      <a:pt x="330084" y="1796"/>
                      <a:pt x="343714" y="12700"/>
                    </a:cubicBezTo>
                    <a:cubicBezTo>
                      <a:pt x="354167" y="21063"/>
                      <a:pt x="356414" y="37413"/>
                      <a:pt x="356414" y="50800"/>
                    </a:cubicBezTo>
                    <a:cubicBezTo>
                      <a:pt x="356414" y="139801"/>
                      <a:pt x="363438" y="230712"/>
                      <a:pt x="343714" y="317500"/>
                    </a:cubicBezTo>
                    <a:cubicBezTo>
                      <a:pt x="339846" y="334520"/>
                      <a:pt x="309697" y="325405"/>
                      <a:pt x="292914" y="330200"/>
                    </a:cubicBezTo>
                    <a:cubicBezTo>
                      <a:pt x="201792" y="356235"/>
                      <a:pt x="320416" y="329780"/>
                      <a:pt x="191314" y="355600"/>
                    </a:cubicBezTo>
                    <a:cubicBezTo>
                      <a:pt x="153214" y="351367"/>
                      <a:pt x="113381" y="355022"/>
                      <a:pt x="77014" y="342900"/>
                    </a:cubicBezTo>
                    <a:cubicBezTo>
                      <a:pt x="0" y="317229"/>
                      <a:pt x="41031" y="158750"/>
                      <a:pt x="38914" y="114300"/>
                    </a:cubicBezTo>
                    <a:close/>
                  </a:path>
                </a:pathLst>
              </a:custGeom>
              <a:solidFill>
                <a:srgbClr val="FFD88B"/>
              </a:solidFill>
              <a:ln>
                <a:solidFill>
                  <a:srgbClr val="FFD96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4343400" y="609600"/>
              <a:ext cx="4267200" cy="5638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91000" y="5715000"/>
              <a:ext cx="381000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1000" y="3810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5400" dirty="0" smtClean="0">
                <a:cs typeface="B Titr" pitchFamily="2" charset="-78"/>
              </a:rPr>
              <a:t>آها ا  ا ا ا ا ا ا ا ا ای ی ی ی ی ی </a:t>
            </a:r>
            <a:endParaRPr lang="en-US" sz="5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304800" y="0"/>
            <a:ext cx="9117569" cy="6858000"/>
            <a:chOff x="-381000" y="0"/>
            <a:chExt cx="9117569" cy="6858000"/>
          </a:xfrm>
        </p:grpSpPr>
        <p:grpSp>
          <p:nvGrpSpPr>
            <p:cNvPr id="42" name="Group 41"/>
            <p:cNvGrpSpPr/>
            <p:nvPr/>
          </p:nvGrpSpPr>
          <p:grpSpPr>
            <a:xfrm>
              <a:off x="4774169" y="4343400"/>
              <a:ext cx="3962400" cy="2260630"/>
              <a:chOff x="-7492785" y="152400"/>
              <a:chExt cx="16503650" cy="5107401"/>
            </a:xfrm>
          </p:grpSpPr>
          <p:grpSp>
            <p:nvGrpSpPr>
              <p:cNvPr id="44" name="Group 21"/>
              <p:cNvGrpSpPr/>
              <p:nvPr/>
            </p:nvGrpSpPr>
            <p:grpSpPr>
              <a:xfrm>
                <a:off x="1358476" y="152400"/>
                <a:ext cx="851324" cy="1219200"/>
                <a:chOff x="2971800" y="1197532"/>
                <a:chExt cx="851324" cy="1602304"/>
              </a:xfrm>
            </p:grpSpPr>
            <p:sp>
              <p:nvSpPr>
                <p:cNvPr id="45" name="Lightning Bolt 44"/>
                <p:cNvSpPr/>
                <p:nvPr/>
              </p:nvSpPr>
              <p:spPr>
                <a:xfrm rot="13421387">
                  <a:off x="3427003" y="1197532"/>
                  <a:ext cx="396121" cy="594269"/>
                </a:xfrm>
                <a:prstGeom prst="lightningBolt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6" name="Group 20"/>
                <p:cNvGrpSpPr/>
                <p:nvPr/>
              </p:nvGrpSpPr>
              <p:grpSpPr>
                <a:xfrm>
                  <a:off x="2971800" y="1295400"/>
                  <a:ext cx="815293" cy="1504436"/>
                  <a:chOff x="3064642" y="781564"/>
                  <a:chExt cx="815293" cy="1504436"/>
                </a:xfrm>
              </p:grpSpPr>
              <p:sp>
                <p:nvSpPr>
                  <p:cNvPr id="47" name="Rounded Rectangle 46"/>
                  <p:cNvSpPr/>
                  <p:nvPr/>
                </p:nvSpPr>
                <p:spPr>
                  <a:xfrm>
                    <a:off x="3445642" y="1326905"/>
                    <a:ext cx="141266" cy="959095"/>
                  </a:xfrm>
                  <a:prstGeom prst="roundRect">
                    <a:avLst>
                      <a:gd name="adj" fmla="val 45238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Freeform 47"/>
                  <p:cNvSpPr/>
                  <p:nvPr/>
                </p:nvSpPr>
                <p:spPr>
                  <a:xfrm>
                    <a:off x="3133353" y="1042106"/>
                    <a:ext cx="733024" cy="319613"/>
                  </a:xfrm>
                  <a:custGeom>
                    <a:avLst/>
                    <a:gdLst>
                      <a:gd name="connsiteX0" fmla="*/ 918304 w 943171"/>
                      <a:gd name="connsiteY0" fmla="*/ 143362 h 431684"/>
                      <a:gd name="connsiteX1" fmla="*/ 905604 w 943171"/>
                      <a:gd name="connsiteY1" fmla="*/ 219562 h 431684"/>
                      <a:gd name="connsiteX2" fmla="*/ 804004 w 943171"/>
                      <a:gd name="connsiteY2" fmla="*/ 308462 h 431684"/>
                      <a:gd name="connsiteX3" fmla="*/ 765904 w 943171"/>
                      <a:gd name="connsiteY3" fmla="*/ 346562 h 431684"/>
                      <a:gd name="connsiteX4" fmla="*/ 677004 w 943171"/>
                      <a:gd name="connsiteY4" fmla="*/ 371962 h 431684"/>
                      <a:gd name="connsiteX5" fmla="*/ 638904 w 943171"/>
                      <a:gd name="connsiteY5" fmla="*/ 384662 h 431684"/>
                      <a:gd name="connsiteX6" fmla="*/ 334104 w 943171"/>
                      <a:gd name="connsiteY6" fmla="*/ 410062 h 431684"/>
                      <a:gd name="connsiteX7" fmla="*/ 181704 w 943171"/>
                      <a:gd name="connsiteY7" fmla="*/ 371962 h 431684"/>
                      <a:gd name="connsiteX8" fmla="*/ 105504 w 943171"/>
                      <a:gd name="connsiteY8" fmla="*/ 321162 h 431684"/>
                      <a:gd name="connsiteX9" fmla="*/ 67404 w 943171"/>
                      <a:gd name="connsiteY9" fmla="*/ 67162 h 431684"/>
                      <a:gd name="connsiteX10" fmla="*/ 537304 w 943171"/>
                      <a:gd name="connsiteY10" fmla="*/ 79862 h 431684"/>
                      <a:gd name="connsiteX11" fmla="*/ 664304 w 943171"/>
                      <a:gd name="connsiteY11" fmla="*/ 92562 h 431684"/>
                      <a:gd name="connsiteX12" fmla="*/ 880204 w 943171"/>
                      <a:gd name="connsiteY12" fmla="*/ 79862 h 431684"/>
                      <a:gd name="connsiteX13" fmla="*/ 854804 w 943171"/>
                      <a:gd name="connsiteY13" fmla="*/ 156062 h 431684"/>
                      <a:gd name="connsiteX14" fmla="*/ 804004 w 943171"/>
                      <a:gd name="connsiteY14" fmla="*/ 232262 h 431684"/>
                      <a:gd name="connsiteX15" fmla="*/ 765904 w 943171"/>
                      <a:gd name="connsiteY15" fmla="*/ 308462 h 431684"/>
                      <a:gd name="connsiteX16" fmla="*/ 753204 w 943171"/>
                      <a:gd name="connsiteY16" fmla="*/ 359262 h 431684"/>
                      <a:gd name="connsiteX17" fmla="*/ 715104 w 943171"/>
                      <a:gd name="connsiteY17" fmla="*/ 384662 h 431684"/>
                      <a:gd name="connsiteX18" fmla="*/ 511904 w 943171"/>
                      <a:gd name="connsiteY18" fmla="*/ 422762 h 431684"/>
                      <a:gd name="connsiteX19" fmla="*/ 181704 w 943171"/>
                      <a:gd name="connsiteY19" fmla="*/ 397362 h 431684"/>
                      <a:gd name="connsiteX20" fmla="*/ 105504 w 943171"/>
                      <a:gd name="connsiteY20" fmla="*/ 371962 h 431684"/>
                      <a:gd name="connsiteX21" fmla="*/ 54704 w 943171"/>
                      <a:gd name="connsiteY21" fmla="*/ 295762 h 431684"/>
                      <a:gd name="connsiteX22" fmla="*/ 29304 w 943171"/>
                      <a:gd name="connsiteY22" fmla="*/ 257662 h 431684"/>
                      <a:gd name="connsiteX23" fmla="*/ 3904 w 943171"/>
                      <a:gd name="connsiteY23" fmla="*/ 156062 h 431684"/>
                      <a:gd name="connsiteX24" fmla="*/ 16604 w 943171"/>
                      <a:gd name="connsiteY24" fmla="*/ 67162 h 431684"/>
                      <a:gd name="connsiteX25" fmla="*/ 54704 w 943171"/>
                      <a:gd name="connsiteY25" fmla="*/ 79862 h 431684"/>
                      <a:gd name="connsiteX26" fmla="*/ 194404 w 943171"/>
                      <a:gd name="connsiteY26" fmla="*/ 105262 h 431684"/>
                      <a:gd name="connsiteX27" fmla="*/ 486504 w 943171"/>
                      <a:gd name="connsiteY27" fmla="*/ 130662 h 431684"/>
                      <a:gd name="connsiteX28" fmla="*/ 677004 w 943171"/>
                      <a:gd name="connsiteY28" fmla="*/ 92562 h 431684"/>
                      <a:gd name="connsiteX29" fmla="*/ 753204 w 943171"/>
                      <a:gd name="connsiteY29" fmla="*/ 41762 h 431684"/>
                      <a:gd name="connsiteX30" fmla="*/ 791304 w 943171"/>
                      <a:gd name="connsiteY30" fmla="*/ 16362 h 431684"/>
                      <a:gd name="connsiteX31" fmla="*/ 829404 w 943171"/>
                      <a:gd name="connsiteY31" fmla="*/ 3662 h 431684"/>
                      <a:gd name="connsiteX32" fmla="*/ 918304 w 943171"/>
                      <a:gd name="connsiteY32" fmla="*/ 29062 h 431684"/>
                      <a:gd name="connsiteX33" fmla="*/ 880204 w 943171"/>
                      <a:gd name="connsiteY33" fmla="*/ 257662 h 431684"/>
                      <a:gd name="connsiteX34" fmla="*/ 842104 w 943171"/>
                      <a:gd name="connsiteY34" fmla="*/ 283062 h 431684"/>
                      <a:gd name="connsiteX35" fmla="*/ 740504 w 943171"/>
                      <a:gd name="connsiteY35" fmla="*/ 397362 h 431684"/>
                      <a:gd name="connsiteX36" fmla="*/ 702404 w 943171"/>
                      <a:gd name="connsiteY36" fmla="*/ 422762 h 431684"/>
                      <a:gd name="connsiteX37" fmla="*/ 613504 w 943171"/>
                      <a:gd name="connsiteY37" fmla="*/ 422762 h 4316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</a:cxnLst>
                    <a:rect l="l" t="t" r="r" b="b"/>
                    <a:pathLst>
                      <a:path w="943171" h="431684">
                        <a:moveTo>
                          <a:pt x="918304" y="143362"/>
                        </a:moveTo>
                        <a:cubicBezTo>
                          <a:pt x="914071" y="168762"/>
                          <a:pt x="913747" y="195133"/>
                          <a:pt x="905604" y="219562"/>
                        </a:cubicBezTo>
                        <a:cubicBezTo>
                          <a:pt x="887612" y="273537"/>
                          <a:pt x="844221" y="268245"/>
                          <a:pt x="804004" y="308462"/>
                        </a:cubicBezTo>
                        <a:cubicBezTo>
                          <a:pt x="791304" y="321162"/>
                          <a:pt x="780848" y="336599"/>
                          <a:pt x="765904" y="346562"/>
                        </a:cubicBezTo>
                        <a:cubicBezTo>
                          <a:pt x="754485" y="354175"/>
                          <a:pt x="684413" y="369845"/>
                          <a:pt x="677004" y="371962"/>
                        </a:cubicBezTo>
                        <a:cubicBezTo>
                          <a:pt x="664132" y="375640"/>
                          <a:pt x="651891" y="381415"/>
                          <a:pt x="638904" y="384662"/>
                        </a:cubicBezTo>
                        <a:cubicBezTo>
                          <a:pt x="532519" y="411258"/>
                          <a:pt x="462276" y="403316"/>
                          <a:pt x="334104" y="410062"/>
                        </a:cubicBezTo>
                        <a:cubicBezTo>
                          <a:pt x="296016" y="403714"/>
                          <a:pt x="215247" y="394324"/>
                          <a:pt x="181704" y="371962"/>
                        </a:cubicBezTo>
                        <a:lnTo>
                          <a:pt x="105504" y="321162"/>
                        </a:lnTo>
                        <a:cubicBezTo>
                          <a:pt x="21745" y="195524"/>
                          <a:pt x="52529" y="275411"/>
                          <a:pt x="67404" y="67162"/>
                        </a:cubicBezTo>
                        <a:lnTo>
                          <a:pt x="537304" y="79862"/>
                        </a:lnTo>
                        <a:cubicBezTo>
                          <a:pt x="579810" y="81671"/>
                          <a:pt x="621760" y="92562"/>
                          <a:pt x="664304" y="92562"/>
                        </a:cubicBezTo>
                        <a:cubicBezTo>
                          <a:pt x="736395" y="92562"/>
                          <a:pt x="808237" y="84095"/>
                          <a:pt x="880204" y="79862"/>
                        </a:cubicBezTo>
                        <a:cubicBezTo>
                          <a:pt x="943171" y="16895"/>
                          <a:pt x="941471" y="11617"/>
                          <a:pt x="854804" y="156062"/>
                        </a:cubicBezTo>
                        <a:cubicBezTo>
                          <a:pt x="839098" y="182239"/>
                          <a:pt x="813657" y="203302"/>
                          <a:pt x="804004" y="232262"/>
                        </a:cubicBezTo>
                        <a:cubicBezTo>
                          <a:pt x="786477" y="284842"/>
                          <a:pt x="798730" y="259223"/>
                          <a:pt x="765904" y="308462"/>
                        </a:cubicBezTo>
                        <a:cubicBezTo>
                          <a:pt x="761671" y="325395"/>
                          <a:pt x="762886" y="344739"/>
                          <a:pt x="753204" y="359262"/>
                        </a:cubicBezTo>
                        <a:cubicBezTo>
                          <a:pt x="744737" y="371962"/>
                          <a:pt x="728356" y="377089"/>
                          <a:pt x="715104" y="384662"/>
                        </a:cubicBezTo>
                        <a:cubicBezTo>
                          <a:pt x="632816" y="431684"/>
                          <a:pt x="645188" y="411655"/>
                          <a:pt x="511904" y="422762"/>
                        </a:cubicBezTo>
                        <a:cubicBezTo>
                          <a:pt x="401837" y="414295"/>
                          <a:pt x="291243" y="411054"/>
                          <a:pt x="181704" y="397362"/>
                        </a:cubicBezTo>
                        <a:cubicBezTo>
                          <a:pt x="155137" y="394041"/>
                          <a:pt x="105504" y="371962"/>
                          <a:pt x="105504" y="371962"/>
                        </a:cubicBezTo>
                        <a:lnTo>
                          <a:pt x="54704" y="295762"/>
                        </a:lnTo>
                        <a:cubicBezTo>
                          <a:pt x="46237" y="283062"/>
                          <a:pt x="34131" y="272142"/>
                          <a:pt x="29304" y="257662"/>
                        </a:cubicBezTo>
                        <a:cubicBezTo>
                          <a:pt x="9778" y="199084"/>
                          <a:pt x="19229" y="232689"/>
                          <a:pt x="3904" y="156062"/>
                        </a:cubicBezTo>
                        <a:cubicBezTo>
                          <a:pt x="8137" y="126429"/>
                          <a:pt x="0" y="92069"/>
                          <a:pt x="16604" y="67162"/>
                        </a:cubicBezTo>
                        <a:cubicBezTo>
                          <a:pt x="24030" y="56023"/>
                          <a:pt x="41832" y="76184"/>
                          <a:pt x="54704" y="79862"/>
                        </a:cubicBezTo>
                        <a:cubicBezTo>
                          <a:pt x="111962" y="96222"/>
                          <a:pt x="126953" y="96269"/>
                          <a:pt x="194404" y="105262"/>
                        </a:cubicBezTo>
                        <a:cubicBezTo>
                          <a:pt x="338560" y="124483"/>
                          <a:pt x="300349" y="118252"/>
                          <a:pt x="486504" y="130662"/>
                        </a:cubicBezTo>
                        <a:cubicBezTo>
                          <a:pt x="530711" y="125750"/>
                          <a:pt x="631977" y="122580"/>
                          <a:pt x="677004" y="92562"/>
                        </a:cubicBezTo>
                        <a:lnTo>
                          <a:pt x="753204" y="41762"/>
                        </a:lnTo>
                        <a:cubicBezTo>
                          <a:pt x="765904" y="33295"/>
                          <a:pt x="776824" y="21189"/>
                          <a:pt x="791304" y="16362"/>
                        </a:cubicBezTo>
                        <a:lnTo>
                          <a:pt x="829404" y="3662"/>
                        </a:lnTo>
                        <a:cubicBezTo>
                          <a:pt x="859037" y="12129"/>
                          <a:pt x="908047" y="0"/>
                          <a:pt x="918304" y="29062"/>
                        </a:cubicBezTo>
                        <a:cubicBezTo>
                          <a:pt x="935382" y="77451"/>
                          <a:pt x="933520" y="204346"/>
                          <a:pt x="880204" y="257662"/>
                        </a:cubicBezTo>
                        <a:cubicBezTo>
                          <a:pt x="869411" y="268455"/>
                          <a:pt x="854804" y="274595"/>
                          <a:pt x="842104" y="283062"/>
                        </a:cubicBezTo>
                        <a:cubicBezTo>
                          <a:pt x="811565" y="328871"/>
                          <a:pt x="792700" y="362565"/>
                          <a:pt x="740504" y="397362"/>
                        </a:cubicBezTo>
                        <a:cubicBezTo>
                          <a:pt x="727804" y="405829"/>
                          <a:pt x="717371" y="419769"/>
                          <a:pt x="702404" y="422762"/>
                        </a:cubicBezTo>
                        <a:cubicBezTo>
                          <a:pt x="673346" y="428574"/>
                          <a:pt x="643137" y="422762"/>
                          <a:pt x="613504" y="422762"/>
                        </a:cubicBezTo>
                      </a:path>
                    </a:pathLst>
                  </a:cu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Lightning Bolt 48"/>
                  <p:cNvSpPr/>
                  <p:nvPr/>
                </p:nvSpPr>
                <p:spPr>
                  <a:xfrm rot="13798184">
                    <a:off x="3473796" y="857006"/>
                    <a:ext cx="338504" cy="473775"/>
                  </a:xfrm>
                  <a:prstGeom prst="lightningBolt">
                    <a:avLst/>
                  </a:prstGeom>
                  <a:solidFill>
                    <a:srgbClr val="FFFF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Lightning Bolt 49"/>
                  <p:cNvSpPr/>
                  <p:nvPr/>
                </p:nvSpPr>
                <p:spPr>
                  <a:xfrm rot="12354889">
                    <a:off x="3064642" y="781564"/>
                    <a:ext cx="434158" cy="521378"/>
                  </a:xfrm>
                  <a:prstGeom prst="lightningBolt">
                    <a:avLst/>
                  </a:prstGeom>
                  <a:solidFill>
                    <a:srgbClr val="FFFF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Lightning Bolt 50"/>
                  <p:cNvSpPr/>
                  <p:nvPr/>
                </p:nvSpPr>
                <p:spPr>
                  <a:xfrm rot="12559907">
                    <a:off x="3354884" y="803302"/>
                    <a:ext cx="308135" cy="533059"/>
                  </a:xfrm>
                  <a:prstGeom prst="lightningBolt">
                    <a:avLst/>
                  </a:prstGeom>
                  <a:solidFill>
                    <a:srgbClr val="FFFF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pic>
            <p:nvPicPr>
              <p:cNvPr id="43" name="Picture 42" descr="image030.jpg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 rot="458690" flipH="1">
                <a:off x="-7492785" y="383000"/>
                <a:ext cx="16503650" cy="4876801"/>
              </a:xfrm>
              <a:prstGeom prst="rect">
                <a:avLst/>
              </a:prstGeom>
            </p:spPr>
          </p:pic>
        </p:grpSp>
        <p:sp>
          <p:nvSpPr>
            <p:cNvPr id="26" name="Isosceles Triangle 25"/>
            <p:cNvSpPr/>
            <p:nvPr/>
          </p:nvSpPr>
          <p:spPr>
            <a:xfrm>
              <a:off x="0" y="3200400"/>
              <a:ext cx="2057400" cy="2590800"/>
            </a:xfrm>
            <a:prstGeom prst="triangle">
              <a:avLst>
                <a:gd name="adj" fmla="val 46667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685800" y="2895600"/>
              <a:ext cx="1828800" cy="2362200"/>
            </a:xfrm>
            <a:prstGeom prst="triangle">
              <a:avLst>
                <a:gd name="adj" fmla="val 46667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86200" y="1981200"/>
              <a:ext cx="2514600" cy="419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3810000"/>
              <a:ext cx="1905000" cy="76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 descr="image030.jpg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rot="230363" flipH="1">
              <a:off x="369406" y="971935"/>
              <a:ext cx="3356370" cy="2042185"/>
            </a:xfrm>
            <a:prstGeom prst="rect">
              <a:avLst/>
            </a:prstGeom>
          </p:spPr>
        </p:pic>
        <p:grpSp>
          <p:nvGrpSpPr>
            <p:cNvPr id="22" name="Group 21"/>
            <p:cNvGrpSpPr/>
            <p:nvPr/>
          </p:nvGrpSpPr>
          <p:grpSpPr>
            <a:xfrm rot="230363">
              <a:off x="707645" y="475394"/>
              <a:ext cx="565911" cy="671420"/>
              <a:chOff x="2924776" y="1078008"/>
              <a:chExt cx="893495" cy="1753536"/>
            </a:xfrm>
          </p:grpSpPr>
          <p:sp>
            <p:nvSpPr>
              <p:cNvPr id="18" name="Lightning Bolt 17"/>
              <p:cNvSpPr/>
              <p:nvPr/>
            </p:nvSpPr>
            <p:spPr>
              <a:xfrm rot="13421387">
                <a:off x="3422150" y="1078008"/>
                <a:ext cx="396121" cy="594270"/>
              </a:xfrm>
              <a:prstGeom prst="lightningBol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2924776" y="1299775"/>
                <a:ext cx="862317" cy="1531769"/>
                <a:chOff x="3017618" y="785939"/>
                <a:chExt cx="862317" cy="1531769"/>
              </a:xfrm>
            </p:grpSpPr>
            <p:sp>
              <p:nvSpPr>
                <p:cNvPr id="13" name="Rounded Rectangle 12"/>
                <p:cNvSpPr/>
                <p:nvPr/>
              </p:nvSpPr>
              <p:spPr>
                <a:xfrm>
                  <a:off x="3405677" y="1358615"/>
                  <a:ext cx="141267" cy="959093"/>
                </a:xfrm>
                <a:prstGeom prst="roundRect">
                  <a:avLst>
                    <a:gd name="adj" fmla="val 4523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Freeform 14"/>
                <p:cNvSpPr/>
                <p:nvPr/>
              </p:nvSpPr>
              <p:spPr>
                <a:xfrm>
                  <a:off x="3133353" y="1042106"/>
                  <a:ext cx="733024" cy="319613"/>
                </a:xfrm>
                <a:custGeom>
                  <a:avLst/>
                  <a:gdLst>
                    <a:gd name="connsiteX0" fmla="*/ 918304 w 943171"/>
                    <a:gd name="connsiteY0" fmla="*/ 143362 h 431684"/>
                    <a:gd name="connsiteX1" fmla="*/ 905604 w 943171"/>
                    <a:gd name="connsiteY1" fmla="*/ 219562 h 431684"/>
                    <a:gd name="connsiteX2" fmla="*/ 804004 w 943171"/>
                    <a:gd name="connsiteY2" fmla="*/ 308462 h 431684"/>
                    <a:gd name="connsiteX3" fmla="*/ 765904 w 943171"/>
                    <a:gd name="connsiteY3" fmla="*/ 346562 h 431684"/>
                    <a:gd name="connsiteX4" fmla="*/ 677004 w 943171"/>
                    <a:gd name="connsiteY4" fmla="*/ 371962 h 431684"/>
                    <a:gd name="connsiteX5" fmla="*/ 638904 w 943171"/>
                    <a:gd name="connsiteY5" fmla="*/ 384662 h 431684"/>
                    <a:gd name="connsiteX6" fmla="*/ 334104 w 943171"/>
                    <a:gd name="connsiteY6" fmla="*/ 410062 h 431684"/>
                    <a:gd name="connsiteX7" fmla="*/ 181704 w 943171"/>
                    <a:gd name="connsiteY7" fmla="*/ 371962 h 431684"/>
                    <a:gd name="connsiteX8" fmla="*/ 105504 w 943171"/>
                    <a:gd name="connsiteY8" fmla="*/ 321162 h 431684"/>
                    <a:gd name="connsiteX9" fmla="*/ 67404 w 943171"/>
                    <a:gd name="connsiteY9" fmla="*/ 67162 h 431684"/>
                    <a:gd name="connsiteX10" fmla="*/ 537304 w 943171"/>
                    <a:gd name="connsiteY10" fmla="*/ 79862 h 431684"/>
                    <a:gd name="connsiteX11" fmla="*/ 664304 w 943171"/>
                    <a:gd name="connsiteY11" fmla="*/ 92562 h 431684"/>
                    <a:gd name="connsiteX12" fmla="*/ 880204 w 943171"/>
                    <a:gd name="connsiteY12" fmla="*/ 79862 h 431684"/>
                    <a:gd name="connsiteX13" fmla="*/ 854804 w 943171"/>
                    <a:gd name="connsiteY13" fmla="*/ 156062 h 431684"/>
                    <a:gd name="connsiteX14" fmla="*/ 804004 w 943171"/>
                    <a:gd name="connsiteY14" fmla="*/ 232262 h 431684"/>
                    <a:gd name="connsiteX15" fmla="*/ 765904 w 943171"/>
                    <a:gd name="connsiteY15" fmla="*/ 308462 h 431684"/>
                    <a:gd name="connsiteX16" fmla="*/ 753204 w 943171"/>
                    <a:gd name="connsiteY16" fmla="*/ 359262 h 431684"/>
                    <a:gd name="connsiteX17" fmla="*/ 715104 w 943171"/>
                    <a:gd name="connsiteY17" fmla="*/ 384662 h 431684"/>
                    <a:gd name="connsiteX18" fmla="*/ 511904 w 943171"/>
                    <a:gd name="connsiteY18" fmla="*/ 422762 h 431684"/>
                    <a:gd name="connsiteX19" fmla="*/ 181704 w 943171"/>
                    <a:gd name="connsiteY19" fmla="*/ 397362 h 431684"/>
                    <a:gd name="connsiteX20" fmla="*/ 105504 w 943171"/>
                    <a:gd name="connsiteY20" fmla="*/ 371962 h 431684"/>
                    <a:gd name="connsiteX21" fmla="*/ 54704 w 943171"/>
                    <a:gd name="connsiteY21" fmla="*/ 295762 h 431684"/>
                    <a:gd name="connsiteX22" fmla="*/ 29304 w 943171"/>
                    <a:gd name="connsiteY22" fmla="*/ 257662 h 431684"/>
                    <a:gd name="connsiteX23" fmla="*/ 3904 w 943171"/>
                    <a:gd name="connsiteY23" fmla="*/ 156062 h 431684"/>
                    <a:gd name="connsiteX24" fmla="*/ 16604 w 943171"/>
                    <a:gd name="connsiteY24" fmla="*/ 67162 h 431684"/>
                    <a:gd name="connsiteX25" fmla="*/ 54704 w 943171"/>
                    <a:gd name="connsiteY25" fmla="*/ 79862 h 431684"/>
                    <a:gd name="connsiteX26" fmla="*/ 194404 w 943171"/>
                    <a:gd name="connsiteY26" fmla="*/ 105262 h 431684"/>
                    <a:gd name="connsiteX27" fmla="*/ 486504 w 943171"/>
                    <a:gd name="connsiteY27" fmla="*/ 130662 h 431684"/>
                    <a:gd name="connsiteX28" fmla="*/ 677004 w 943171"/>
                    <a:gd name="connsiteY28" fmla="*/ 92562 h 431684"/>
                    <a:gd name="connsiteX29" fmla="*/ 753204 w 943171"/>
                    <a:gd name="connsiteY29" fmla="*/ 41762 h 431684"/>
                    <a:gd name="connsiteX30" fmla="*/ 791304 w 943171"/>
                    <a:gd name="connsiteY30" fmla="*/ 16362 h 431684"/>
                    <a:gd name="connsiteX31" fmla="*/ 829404 w 943171"/>
                    <a:gd name="connsiteY31" fmla="*/ 3662 h 431684"/>
                    <a:gd name="connsiteX32" fmla="*/ 918304 w 943171"/>
                    <a:gd name="connsiteY32" fmla="*/ 29062 h 431684"/>
                    <a:gd name="connsiteX33" fmla="*/ 880204 w 943171"/>
                    <a:gd name="connsiteY33" fmla="*/ 257662 h 431684"/>
                    <a:gd name="connsiteX34" fmla="*/ 842104 w 943171"/>
                    <a:gd name="connsiteY34" fmla="*/ 283062 h 431684"/>
                    <a:gd name="connsiteX35" fmla="*/ 740504 w 943171"/>
                    <a:gd name="connsiteY35" fmla="*/ 397362 h 431684"/>
                    <a:gd name="connsiteX36" fmla="*/ 702404 w 943171"/>
                    <a:gd name="connsiteY36" fmla="*/ 422762 h 431684"/>
                    <a:gd name="connsiteX37" fmla="*/ 613504 w 943171"/>
                    <a:gd name="connsiteY37" fmla="*/ 422762 h 4316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943171" h="431684">
                      <a:moveTo>
                        <a:pt x="918304" y="143362"/>
                      </a:moveTo>
                      <a:cubicBezTo>
                        <a:pt x="914071" y="168762"/>
                        <a:pt x="913747" y="195133"/>
                        <a:pt x="905604" y="219562"/>
                      </a:cubicBezTo>
                      <a:cubicBezTo>
                        <a:pt x="887612" y="273537"/>
                        <a:pt x="844221" y="268245"/>
                        <a:pt x="804004" y="308462"/>
                      </a:cubicBezTo>
                      <a:cubicBezTo>
                        <a:pt x="791304" y="321162"/>
                        <a:pt x="780848" y="336599"/>
                        <a:pt x="765904" y="346562"/>
                      </a:cubicBezTo>
                      <a:cubicBezTo>
                        <a:pt x="754485" y="354175"/>
                        <a:pt x="684413" y="369845"/>
                        <a:pt x="677004" y="371962"/>
                      </a:cubicBezTo>
                      <a:cubicBezTo>
                        <a:pt x="664132" y="375640"/>
                        <a:pt x="651891" y="381415"/>
                        <a:pt x="638904" y="384662"/>
                      </a:cubicBezTo>
                      <a:cubicBezTo>
                        <a:pt x="532519" y="411258"/>
                        <a:pt x="462276" y="403316"/>
                        <a:pt x="334104" y="410062"/>
                      </a:cubicBezTo>
                      <a:cubicBezTo>
                        <a:pt x="296016" y="403714"/>
                        <a:pt x="215247" y="394324"/>
                        <a:pt x="181704" y="371962"/>
                      </a:cubicBezTo>
                      <a:lnTo>
                        <a:pt x="105504" y="321162"/>
                      </a:lnTo>
                      <a:cubicBezTo>
                        <a:pt x="21745" y="195524"/>
                        <a:pt x="52529" y="275411"/>
                        <a:pt x="67404" y="67162"/>
                      </a:cubicBezTo>
                      <a:lnTo>
                        <a:pt x="537304" y="79862"/>
                      </a:lnTo>
                      <a:cubicBezTo>
                        <a:pt x="579810" y="81671"/>
                        <a:pt x="621760" y="92562"/>
                        <a:pt x="664304" y="92562"/>
                      </a:cubicBezTo>
                      <a:cubicBezTo>
                        <a:pt x="736395" y="92562"/>
                        <a:pt x="808237" y="84095"/>
                        <a:pt x="880204" y="79862"/>
                      </a:cubicBezTo>
                      <a:cubicBezTo>
                        <a:pt x="943171" y="16895"/>
                        <a:pt x="941471" y="11617"/>
                        <a:pt x="854804" y="156062"/>
                      </a:cubicBezTo>
                      <a:cubicBezTo>
                        <a:pt x="839098" y="182239"/>
                        <a:pt x="813657" y="203302"/>
                        <a:pt x="804004" y="232262"/>
                      </a:cubicBezTo>
                      <a:cubicBezTo>
                        <a:pt x="786477" y="284842"/>
                        <a:pt x="798730" y="259223"/>
                        <a:pt x="765904" y="308462"/>
                      </a:cubicBezTo>
                      <a:cubicBezTo>
                        <a:pt x="761671" y="325395"/>
                        <a:pt x="762886" y="344739"/>
                        <a:pt x="753204" y="359262"/>
                      </a:cubicBezTo>
                      <a:cubicBezTo>
                        <a:pt x="744737" y="371962"/>
                        <a:pt x="728356" y="377089"/>
                        <a:pt x="715104" y="384662"/>
                      </a:cubicBezTo>
                      <a:cubicBezTo>
                        <a:pt x="632816" y="431684"/>
                        <a:pt x="645188" y="411655"/>
                        <a:pt x="511904" y="422762"/>
                      </a:cubicBezTo>
                      <a:cubicBezTo>
                        <a:pt x="401837" y="414295"/>
                        <a:pt x="291243" y="411054"/>
                        <a:pt x="181704" y="397362"/>
                      </a:cubicBezTo>
                      <a:cubicBezTo>
                        <a:pt x="155137" y="394041"/>
                        <a:pt x="105504" y="371962"/>
                        <a:pt x="105504" y="371962"/>
                      </a:cubicBezTo>
                      <a:lnTo>
                        <a:pt x="54704" y="295762"/>
                      </a:lnTo>
                      <a:cubicBezTo>
                        <a:pt x="46237" y="283062"/>
                        <a:pt x="34131" y="272142"/>
                        <a:pt x="29304" y="257662"/>
                      </a:cubicBezTo>
                      <a:cubicBezTo>
                        <a:pt x="9778" y="199084"/>
                        <a:pt x="19229" y="232689"/>
                        <a:pt x="3904" y="156062"/>
                      </a:cubicBezTo>
                      <a:cubicBezTo>
                        <a:pt x="8137" y="126429"/>
                        <a:pt x="0" y="92069"/>
                        <a:pt x="16604" y="67162"/>
                      </a:cubicBezTo>
                      <a:cubicBezTo>
                        <a:pt x="24030" y="56023"/>
                        <a:pt x="41832" y="76184"/>
                        <a:pt x="54704" y="79862"/>
                      </a:cubicBezTo>
                      <a:cubicBezTo>
                        <a:pt x="111962" y="96222"/>
                        <a:pt x="126953" y="96269"/>
                        <a:pt x="194404" y="105262"/>
                      </a:cubicBezTo>
                      <a:cubicBezTo>
                        <a:pt x="338560" y="124483"/>
                        <a:pt x="300349" y="118252"/>
                        <a:pt x="486504" y="130662"/>
                      </a:cubicBezTo>
                      <a:cubicBezTo>
                        <a:pt x="530711" y="125750"/>
                        <a:pt x="631977" y="122580"/>
                        <a:pt x="677004" y="92562"/>
                      </a:cubicBezTo>
                      <a:lnTo>
                        <a:pt x="753204" y="41762"/>
                      </a:lnTo>
                      <a:cubicBezTo>
                        <a:pt x="765904" y="33295"/>
                        <a:pt x="776824" y="21189"/>
                        <a:pt x="791304" y="16362"/>
                      </a:cubicBezTo>
                      <a:lnTo>
                        <a:pt x="829404" y="3662"/>
                      </a:lnTo>
                      <a:cubicBezTo>
                        <a:pt x="859037" y="12129"/>
                        <a:pt x="908047" y="0"/>
                        <a:pt x="918304" y="29062"/>
                      </a:cubicBezTo>
                      <a:cubicBezTo>
                        <a:pt x="935382" y="77451"/>
                        <a:pt x="933520" y="204346"/>
                        <a:pt x="880204" y="257662"/>
                      </a:cubicBezTo>
                      <a:cubicBezTo>
                        <a:pt x="869411" y="268455"/>
                        <a:pt x="854804" y="274595"/>
                        <a:pt x="842104" y="283062"/>
                      </a:cubicBezTo>
                      <a:cubicBezTo>
                        <a:pt x="811565" y="328871"/>
                        <a:pt x="792700" y="362565"/>
                        <a:pt x="740504" y="397362"/>
                      </a:cubicBezTo>
                      <a:cubicBezTo>
                        <a:pt x="727804" y="405829"/>
                        <a:pt x="717371" y="419769"/>
                        <a:pt x="702404" y="422762"/>
                      </a:cubicBezTo>
                      <a:cubicBezTo>
                        <a:pt x="673346" y="428574"/>
                        <a:pt x="643137" y="422762"/>
                        <a:pt x="613504" y="422762"/>
                      </a:cubicBez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Lightning Bolt 15"/>
                <p:cNvSpPr/>
                <p:nvPr/>
              </p:nvSpPr>
              <p:spPr>
                <a:xfrm rot="13798184">
                  <a:off x="3473796" y="857006"/>
                  <a:ext cx="338504" cy="473775"/>
                </a:xfrm>
                <a:prstGeom prst="lightningBolt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Lightning Bolt 16"/>
                <p:cNvSpPr/>
                <p:nvPr/>
              </p:nvSpPr>
              <p:spPr>
                <a:xfrm rot="12354889">
                  <a:off x="3017618" y="785939"/>
                  <a:ext cx="434159" cy="521377"/>
                </a:xfrm>
                <a:prstGeom prst="lightningBolt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Lightning Bolt 18"/>
                <p:cNvSpPr/>
                <p:nvPr/>
              </p:nvSpPr>
              <p:spPr>
                <a:xfrm rot="12559907">
                  <a:off x="3354884" y="803302"/>
                  <a:ext cx="308135" cy="533059"/>
                </a:xfrm>
                <a:prstGeom prst="lightningBolt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" name="Freeform 33"/>
            <p:cNvSpPr/>
            <p:nvPr/>
          </p:nvSpPr>
          <p:spPr>
            <a:xfrm>
              <a:off x="990600" y="3429000"/>
              <a:ext cx="54110" cy="1231900"/>
            </a:xfrm>
            <a:custGeom>
              <a:avLst/>
              <a:gdLst>
                <a:gd name="connsiteX0" fmla="*/ 54110 w 54110"/>
                <a:gd name="connsiteY0" fmla="*/ 0 h 1231900"/>
                <a:gd name="connsiteX1" fmla="*/ 28710 w 54110"/>
                <a:gd name="connsiteY1" fmla="*/ 736600 h 1231900"/>
                <a:gd name="connsiteX2" fmla="*/ 16010 w 54110"/>
                <a:gd name="connsiteY2" fmla="*/ 939800 h 1231900"/>
                <a:gd name="connsiteX3" fmla="*/ 3310 w 54110"/>
                <a:gd name="connsiteY3" fmla="*/ 1003300 h 1231900"/>
                <a:gd name="connsiteX4" fmla="*/ 3310 w 54110"/>
                <a:gd name="connsiteY4" fmla="*/ 123190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10" h="1231900">
                  <a:moveTo>
                    <a:pt x="54110" y="0"/>
                  </a:moveTo>
                  <a:cubicBezTo>
                    <a:pt x="45643" y="245533"/>
                    <a:pt x="38662" y="491122"/>
                    <a:pt x="28710" y="736600"/>
                  </a:cubicBezTo>
                  <a:cubicBezTo>
                    <a:pt x="25961" y="804410"/>
                    <a:pt x="22444" y="872240"/>
                    <a:pt x="16010" y="939800"/>
                  </a:cubicBezTo>
                  <a:cubicBezTo>
                    <a:pt x="13963" y="961289"/>
                    <a:pt x="4248" y="981735"/>
                    <a:pt x="3310" y="1003300"/>
                  </a:cubicBezTo>
                  <a:cubicBezTo>
                    <a:pt x="0" y="1079428"/>
                    <a:pt x="3310" y="1155700"/>
                    <a:pt x="3310" y="123190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-381000" y="1600200"/>
              <a:ext cx="2286000" cy="5257800"/>
            </a:xfrm>
            <a:prstGeom prst="triangle">
              <a:avLst>
                <a:gd name="adj" fmla="val 46667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990600" y="3048000"/>
              <a:ext cx="3048000" cy="3810000"/>
            </a:xfrm>
            <a:prstGeom prst="triangle">
              <a:avLst>
                <a:gd name="adj" fmla="val 41250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743200" y="0"/>
              <a:ext cx="1981200" cy="3581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37"/>
            <p:cNvSpPr/>
            <p:nvPr/>
          </p:nvSpPr>
          <p:spPr>
            <a:xfrm>
              <a:off x="2895600" y="3048000"/>
              <a:ext cx="3048000" cy="3810000"/>
            </a:xfrm>
            <a:prstGeom prst="triangle">
              <a:avLst>
                <a:gd name="adj" fmla="val 41250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Isosceles Triangle 38"/>
            <p:cNvSpPr/>
            <p:nvPr/>
          </p:nvSpPr>
          <p:spPr>
            <a:xfrm>
              <a:off x="4267200" y="3048000"/>
              <a:ext cx="3657600" cy="3810000"/>
            </a:xfrm>
            <a:prstGeom prst="triangle">
              <a:avLst>
                <a:gd name="adj" fmla="val 41250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4495800" y="3048000"/>
              <a:ext cx="3048000" cy="3810000"/>
            </a:xfrm>
            <a:prstGeom prst="triangle">
              <a:avLst>
                <a:gd name="adj" fmla="val 41250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114800"/>
              <a:ext cx="533400" cy="609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295400" y="2209800"/>
              <a:ext cx="16002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54"/>
            <p:cNvSpPr/>
            <p:nvPr/>
          </p:nvSpPr>
          <p:spPr>
            <a:xfrm>
              <a:off x="7543800" y="5638800"/>
              <a:ext cx="1143000" cy="1219200"/>
            </a:xfrm>
            <a:prstGeom prst="triangle">
              <a:avLst>
                <a:gd name="adj" fmla="val 24742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55"/>
            <p:cNvSpPr/>
            <p:nvPr/>
          </p:nvSpPr>
          <p:spPr>
            <a:xfrm>
              <a:off x="685800" y="2286000"/>
              <a:ext cx="1828800" cy="3048000"/>
            </a:xfrm>
            <a:prstGeom prst="triangle">
              <a:avLst>
                <a:gd name="adj" fmla="val 57714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Lightning Bolt 56"/>
            <p:cNvSpPr/>
            <p:nvPr/>
          </p:nvSpPr>
          <p:spPr>
            <a:xfrm rot="11363585">
              <a:off x="938018" y="529561"/>
              <a:ext cx="129612" cy="300073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Lightning Bolt 57"/>
            <p:cNvSpPr/>
            <p:nvPr/>
          </p:nvSpPr>
          <p:spPr>
            <a:xfrm rot="11837346">
              <a:off x="1108462" y="469681"/>
              <a:ext cx="129612" cy="300073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(56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914400"/>
            <a:ext cx="5319346" cy="4191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عکس\مخالف زاده\0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8305800" cy="61722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(36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7924800" cy="62484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  <a:alpha val="59000"/>
              </a:schemeClr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Program Files\Microsoft Office\CLIPART\PUB60COR\HH00625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402286" cy="5181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219200" y="0"/>
            <a:ext cx="5943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3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E62CB5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ndalus" pitchFamily="2" charset="-78"/>
              </a:rPr>
              <a:t>اختراع خط</a:t>
            </a:r>
            <a:endParaRPr lang="en-US" sz="13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E62CB5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cs typeface="Andalus" pitchFamily="2" charset="-78"/>
            </a:endParaRPr>
          </a:p>
        </p:txBody>
      </p:sp>
      <p:pic>
        <p:nvPicPr>
          <p:cNvPr id="9" name="Picture 2" descr="C:\Documents and Settings\g\My Documents\My Pictures\ذرزبلا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419600"/>
            <a:ext cx="4419600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0">
              <a:srgbClr val="03D4A8">
                <a:alpha val="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7239000" y="3429000"/>
            <a:ext cx="6223774" cy="5461754"/>
            <a:chOff x="685800" y="0"/>
            <a:chExt cx="6223774" cy="5461754"/>
          </a:xfrm>
        </p:grpSpPr>
        <p:pic>
          <p:nvPicPr>
            <p:cNvPr id="3" name="Picture 15" descr="C:\Program Files\Microsoft Office\CLIPART\PUB60COR\J0304861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0"/>
              <a:ext cx="6223774" cy="5206082"/>
            </a:xfrm>
            <a:prstGeom prst="rect">
              <a:avLst/>
            </a:prstGeom>
            <a:noFill/>
          </p:spPr>
        </p:pic>
        <p:pic>
          <p:nvPicPr>
            <p:cNvPr id="4" name="Picture 16" descr="C:\Program Files\Microsoft Office\CLIPART\PUB60COR\SO00629_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731231">
              <a:off x="3711472" y="3627261"/>
              <a:ext cx="2124607" cy="15443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30116 L 1.00972 -0.508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400" y="-4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درس ارتباطات علوم ششم ابتدایی</Template>
  <TotalTime>0</TotalTime>
  <Words>90</Words>
  <Application>Microsoft Office PowerPoint</Application>
  <PresentationFormat>On-screen Show (4:3)</PresentationFormat>
  <Paragraphs>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Andalus</vt:lpstr>
      <vt:lpstr>Arial</vt:lpstr>
      <vt:lpstr>B Titr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2022-01-31T07:38:30Z</dcterms:created>
  <dcterms:modified xsi:type="dcterms:W3CDTF">2022-01-31T07:38:44Z</dcterms:modified>
</cp:coreProperties>
</file>