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755" r:id="rId9"/>
    <p:sldMasterId id="2147483779" r:id="rId10"/>
    <p:sldMasterId id="2147483804" r:id="rId11"/>
    <p:sldMasterId id="2147483817" r:id="rId12"/>
    <p:sldMasterId id="2147483842" r:id="rId13"/>
  </p:sldMasterIdLst>
  <p:sldIdLst>
    <p:sldId id="256" r:id="rId14"/>
    <p:sldId id="275" r:id="rId15"/>
    <p:sldId id="274" r:id="rId16"/>
    <p:sldId id="264" r:id="rId17"/>
    <p:sldId id="265" r:id="rId18"/>
    <p:sldId id="257" r:id="rId19"/>
    <p:sldId id="258" r:id="rId20"/>
    <p:sldId id="259" r:id="rId21"/>
    <p:sldId id="268" r:id="rId22"/>
    <p:sldId id="260" r:id="rId23"/>
    <p:sldId id="276" r:id="rId24"/>
    <p:sldId id="277" r:id="rId25"/>
    <p:sldId id="261" r:id="rId26"/>
    <p:sldId id="262" r:id="rId27"/>
    <p:sldId id="278" r:id="rId28"/>
    <p:sldId id="272" r:id="rId29"/>
    <p:sldId id="263" r:id="rId30"/>
    <p:sldId id="279" r:id="rId31"/>
    <p:sldId id="280" r:id="rId32"/>
    <p:sldId id="27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ECFF"/>
    <a:srgbClr val="6699FF"/>
    <a:srgbClr val="996633"/>
    <a:srgbClr val="663300"/>
    <a:srgbClr val="FD9A73"/>
    <a:srgbClr val="D1D5E1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>
      <p:cViewPr varScale="1">
        <p:scale>
          <a:sx n="60" d="100"/>
          <a:sy n="60" d="100"/>
        </p:scale>
        <p:origin x="8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58F-B881-410B-BA3A-BB0B364C8E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5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E27F-302D-4C1A-9EA9-ABD901D328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77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F039B-22D4-4A5B-A526-05F39C3618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DC96E-A145-41CE-9F95-5E2852A5A8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57DBB-B19C-4927-BFF0-AFCCA68607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C455-07C5-47BA-9C72-CD69D79342F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5B332-2409-4085-8026-39C8B91DC9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FA55-3214-4362-90CA-CCC6C38B40E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DBCD-3FAA-4F50-B709-92CE08EE92B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1C0C0-93FB-41B5-89FA-5018C6546D7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4AB4-97D0-4365-B4A2-0DE5BC0F4D7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35C8C-7926-49C5-BA26-8FE4C9878D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C0ED-B345-438E-90D1-871C239544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29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DBB72-FE72-4870-9749-85CCB7D821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F039B-22D4-4A5B-A526-05F39C3618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DC96E-A145-41CE-9F95-5E2852A5A8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57DBB-B19C-4927-BFF0-AFCCA68607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C455-07C5-47BA-9C72-CD69D79342F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5B332-2409-4085-8026-39C8B91DC9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1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FA55-3214-4362-90CA-CCC6C38B40E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56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DBCD-3FAA-4F50-B709-92CE08EE92B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9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1C0C0-93FB-41B5-89FA-5018C6546D7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67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4AB4-97D0-4365-B4A2-0DE5BC0F4D7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0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8FB-15A6-4F05-8F6E-F02A1313E5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5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35C8C-7926-49C5-BA26-8FE4C9878D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2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DBB72-FE72-4870-9749-85CCB7D821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36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F039B-22D4-4A5B-A526-05F39C3618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126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DC96E-A145-41CE-9F95-5E2852A5A8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54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57DBB-B19C-4927-BFF0-AFCCA68607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61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C455-07C5-47BA-9C72-CD69D79342F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89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8FB-15A6-4F05-8F6E-F02A1313E5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59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5B332-2409-4085-8026-39C8B91DC9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E5FA55-3214-4362-90CA-CCC6C38B40E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C7DBCD-3FAA-4F50-B709-92CE08EE92B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1AB4-1F3D-45A6-9174-C0EBA947D3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576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A1C0C0-93FB-41B5-89FA-5018C6546D7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A84AB4-97D0-4365-B4A2-0DE5BC0F4D7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435C8C-7926-49C5-BA26-8FE4C9878D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3DBB72-FE72-4870-9749-85CCB7D821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FF039B-22D4-4A5B-A526-05F39C3618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1DC96E-A145-41CE-9F95-5E2852A5A8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557DBB-B19C-4927-BFF0-AFCCA68607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5FC455-07C5-47BA-9C72-CD69D79342F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8FB-15A6-4F05-8F6E-F02A1313E5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59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2795DB7-CC8E-4E0F-A4E3-D8DDFFC008C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0DE4-E0C0-4EFC-91CF-0C8ED58D42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93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395B0-25C3-46B8-8D51-984B7B67807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70A2E4A-0517-41A5-B8E2-EFE4D88F108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43215-9A9D-407C-8C61-64C7AD13C94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9D174-8C34-4A27-94A0-6B479B6ED15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8AA9A-F7AE-4B4E-9260-C4ADC423E91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381BA-CBF8-4FBB-BE55-45CD320EBCA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84B8-2C25-40B1-8A27-6EA2A457462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E6939-2459-4808-BB0A-821E3B9ECBC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2E8B8-775F-4A7A-9A7C-D65B77F5CD6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9FABD-378D-49A6-873E-7AA20FEB98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1173-6C34-44F2-8CBE-A6DAAE97ED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9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8A1E-A5D2-481A-8D0D-AF0A76BDE4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5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3C76-59E8-481F-80B0-F0B58D00DA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E811-0589-4D55-A4F6-744586FC6F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5516-63FB-4E77-8E5E-7FF7638FD3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5299-FF28-4707-AADF-A78D431DE7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0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2E75-7C34-4FD0-95F0-7253D875E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FEA8-0F77-43BF-9E53-C55496B8C1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27A8-468A-47E1-8C26-BB08BA784D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4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5756-EE54-4974-B8C5-FBACCE974D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5DB7-CC8E-4E0F-A4E3-D8DDFFC008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2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95B0-25C3-46B8-8D51-984B7B6780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2E4A-0517-41A5-B8E2-EFE4D88F10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3215-9A9D-407C-8C61-64C7AD13C9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8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D174-8C34-4A27-94A0-6B479B6ED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09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AA9A-F7AE-4B4E-9260-C4ADC423E9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2454-79E2-48CD-AD65-9A4AEFA137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2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81BA-CBF8-4FBB-BE55-45CD320EBC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2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84B8-2C25-40B1-8A27-6EA2A45746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0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6939-2459-4808-BB0A-821E3B9ECB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7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E8B8-775F-4A7A-9A7C-D65B77F5CD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55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FABD-378D-49A6-873E-7AA20FEB98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2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467600" cy="619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B452-9A48-4BE6-88E9-5E2E2DA7EC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6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9868-18FE-4BDB-85B2-D5CC4CF80F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9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1F24-01B7-47FE-A96C-FDE07059EF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9EA5-877D-4FEE-B2FE-D919EBDA78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5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A950-446B-4901-B092-FD969F6AE5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A949-F199-4D21-B90A-AAE3DAE5B4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8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0366-8366-43AB-8695-5D81BFF5AB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58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6F64-57C1-42A6-B2D7-9973058F20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5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F8C3-8CA3-4463-9E96-6FD82CA3A9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6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FD6A-4F97-4732-B6C2-8E291C793E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0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3091-1BE6-47AD-B7BB-406FDF4AC8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8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EDBD-11A5-487E-8F20-1FF5F0011F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7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6A1B-6B40-4D87-B1BF-ECE1F3A701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6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9BF6-E9BE-4F00-A03C-243FFF315D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5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57E7-63DF-42AA-9F46-13A388C387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9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5048-A46E-4BC4-855C-1032D8F8CB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1C9A-DBA2-41E4-AB37-7BCED4C67F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FA44-57EF-4EA3-9C21-3A56D85099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8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E25A-70D5-4DB3-9B83-30E6722E6E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2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182E-714A-400F-BE27-121A882814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63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345F-FFEC-4A01-93FD-8AFFDCFDCB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241B-7BDC-4ECA-B312-4F7CED9B1F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6032-33FD-41B7-9388-F6FEA85B73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B9A7-CE74-479D-A434-DEB34E37A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4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3E54-0A99-4229-AF4C-E37B5C1B22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2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4A2C-3B14-41B2-B260-264C39432D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5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425B-0FE7-48D2-BCD0-3F731585F7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8FE4-B026-4716-8B0E-3DEDF469EA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7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B24-7626-4048-9444-0DAFF17940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0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CE66-BA05-495B-A5DB-4CA522AC8E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7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2C5F-9BEF-4C41-9DCB-9AF7181915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66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70A-CF00-4D56-A800-0E74B592B0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50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1ED3-634A-428B-A4D5-5E9EEFFF1A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9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AEE7-AB0E-443C-8F27-088CF2B161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0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CF7E-8469-40B4-BF41-2C2C3B9F3E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5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BE14-46F8-4047-931A-F5203B1D28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345D-B684-4039-A4B7-FF2F0020B2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7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B332-2409-4085-8026-39C8B91DC9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51A6-4BB4-48B5-A3D2-8DFC96601C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7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FA55-3214-4362-90CA-CCC6C38B40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2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DBCD-3FAA-4F50-B709-92CE08EE92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7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C0C0-93FB-41B5-89FA-5018C6546D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4AB4-97D0-4365-B4A2-0DE5BC0F4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9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5C8C-7926-49C5-BA26-8FE4C9878D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38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BB72-FE72-4870-9749-85CCB7D821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2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039B-22D4-4A5B-A526-05F39C3618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C96E-A145-41CE-9F95-5E2852A5A8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0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7DBB-B19C-4927-BFF0-AFCCA6860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C455-07C5-47BA-9C72-CD69D79342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6374-8984-4599-AB2F-8406D826D2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04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8FB-15A6-4F05-8F6E-F02A1313E5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5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60E4-FD64-4111-B8D4-F432C4AE46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54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20E1-65C3-4C19-A93B-DE9BB2DCE2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8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C796-30B0-4733-8C4D-E6F0A4D6A6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350A-C7A6-48DA-AB02-812776D60F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931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9F5E-29B8-4827-8C42-C50063358A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2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B220-B697-48CF-819C-BB9CEA3515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75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7E17-A7C9-410A-B5AA-BFC3CCF72C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9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E1C1-3747-489A-B5D9-52ED3B96AB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02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AA5-42D6-4EB0-A183-33828C9DB1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1EE7-7FCF-484B-B688-451E57A05C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78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CC00-9046-4A38-97EA-B4593E61EF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8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A946-4D8F-4439-A262-69C58AAA8E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8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8FB-15A6-4F05-8F6E-F02A1313E5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59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5B332-2409-4085-8026-39C8B91DC9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FA55-3214-4362-90CA-CCC6C38B40E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DBCD-3FAA-4F50-B709-92CE08EE92B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1C0C0-93FB-41B5-89FA-5018C6546D7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4AB4-97D0-4365-B4A2-0DE5BC0F4D7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35C8C-7926-49C5-BA26-8FE4C9878D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DBB72-FE72-4870-9749-85CCB7D821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D0C182-C673-422C-99DB-94CF40446F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5D0C182-C673-422C-99DB-94CF40446F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D0C182-C673-422C-99DB-94CF40446F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D0C182-C673-422C-99DB-94CF40446F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D0C182-C673-422C-99DB-94CF40446F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8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9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0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1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06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C74EA2C-EE84-4D4A-B6BD-6EA85D3539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F3EBDDD-77A9-40C3-859D-39B1B4B7BA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410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A37128D-1DD2-458A-921A-79148B9424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7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8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9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0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1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696AFDF-939B-42D2-A9E2-1EDD7A0FBA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6152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087F97F-FC54-4CE6-8822-E1FBA5DEE4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17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0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EFA7CD2-C4F6-4F2E-88F4-4AE7DE31BF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  <p:sldLayoutId id="21474837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691E37A-76C0-4921-8FC3-892F87BA8A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5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5D0C182-C673-422C-99DB-94CF40446F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0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953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 descr="image92"/>
          <p:cNvSpPr>
            <a:spLocks noChangeArrowheads="1"/>
          </p:cNvSpPr>
          <p:nvPr/>
        </p:nvSpPr>
        <p:spPr bwMode="auto">
          <a:xfrm>
            <a:off x="0" y="1135063"/>
            <a:ext cx="9136112" cy="57229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1305" y="188640"/>
            <a:ext cx="45015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خوان </a:t>
            </a:r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چهارم</a:t>
            </a:r>
            <a:r>
              <a:rPr lang="fa-I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 :</a:t>
            </a:r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زن جادوگر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2B452-9A48-4BE6-88E9-5E2E2DA7ECD7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4" descr="image93"/>
          <p:cNvSpPr>
            <a:spLocks noChangeArrowheads="1"/>
          </p:cNvSpPr>
          <p:nvPr/>
        </p:nvSpPr>
        <p:spPr bwMode="auto">
          <a:xfrm>
            <a:off x="362698" y="620688"/>
            <a:ext cx="8568952" cy="580526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2B452-9A48-4BE6-88E9-5E2E2DA7ECD7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5" descr="image94"/>
          <p:cNvSpPr>
            <a:spLocks noChangeArrowheads="1"/>
          </p:cNvSpPr>
          <p:nvPr/>
        </p:nvSpPr>
        <p:spPr bwMode="auto">
          <a:xfrm>
            <a:off x="179512" y="1556792"/>
            <a:ext cx="7704856" cy="511256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9398" y="332656"/>
            <a:ext cx="5982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چو آوازداد از خداوند مهر   دگرگونه گشت  جادو به چهر 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 descr="image96"/>
          <p:cNvSpPr>
            <a:spLocks noChangeArrowheads="1"/>
          </p:cNvSpPr>
          <p:nvPr/>
        </p:nvSpPr>
        <p:spPr bwMode="auto">
          <a:xfrm>
            <a:off x="179512" y="0"/>
            <a:ext cx="4032448" cy="3284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 descr="image95"/>
          <p:cNvSpPr>
            <a:spLocks noChangeArrowheads="1"/>
          </p:cNvSpPr>
          <p:nvPr/>
        </p:nvSpPr>
        <p:spPr bwMode="auto">
          <a:xfrm>
            <a:off x="179512" y="3284538"/>
            <a:ext cx="4032448" cy="35734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359446" y="1268760"/>
            <a:ext cx="41052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چو در سبزه دید اسب را دشت‌بان</a:t>
            </a:r>
            <a:endParaRPr lang="fa-IR" sz="2000" b="1" dirty="0">
              <a:effectLst>
                <a:outerShdw blurRad="38100" dist="38100" dir="2700000" algn="tl">
                  <a:srgbClr val="FFFFFF"/>
                </a:outerShdw>
              </a:effectLst>
              <a:cs typeface="B Zar" pitchFamily="2" charset="-78"/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گشاده زبان شد، دمان، آن زمان</a:t>
            </a:r>
            <a:endParaRPr lang="fa-IR" sz="2000" b="1" dirty="0">
              <a:effectLst>
                <a:outerShdw blurRad="38100" dist="38100" dir="2700000" algn="tl">
                  <a:srgbClr val="FFFFFF"/>
                </a:outerShdw>
              </a:effectLst>
              <a:cs typeface="B Zar" pitchFamily="2" charset="-78"/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سوی رخش و رستم بنهاده روی</a:t>
            </a:r>
            <a:endParaRPr lang="fa-IR" sz="2000" b="1" dirty="0">
              <a:effectLst>
                <a:outerShdw blurRad="38100" dist="38100" dir="2700000" algn="tl">
                  <a:srgbClr val="FFFFFF"/>
                </a:outerShdw>
              </a:effectLst>
              <a:cs typeface="B Zar" pitchFamily="2" charset="-78"/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یکی چوب زد گرم بر پای اوی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cs typeface="B Zar" pitchFamily="2" charset="-78"/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211960" y="3573463"/>
            <a:ext cx="417639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lnSpc>
                <a:spcPct val="160000"/>
              </a:lnSpc>
            </a:pPr>
            <a:r>
              <a:rPr lang="ar-SA" sz="2000" b="1" dirty="0">
                <a:cs typeface="B Zar" pitchFamily="2" charset="-78"/>
              </a:rPr>
              <a:t>بدو گفت اولاد: نام تو چيست؟ </a:t>
            </a:r>
            <a:endParaRPr lang="fa-IR" sz="2000" b="1" dirty="0">
              <a:cs typeface="B Zar" pitchFamily="2" charset="-78"/>
            </a:endParaRPr>
          </a:p>
          <a:p>
            <a:pPr algn="r" rtl="1" eaLnBrk="1" hangingPunct="1">
              <a:lnSpc>
                <a:spcPct val="160000"/>
              </a:lnSpc>
            </a:pPr>
            <a:r>
              <a:rPr lang="ar-SA" sz="2000" b="1" dirty="0">
                <a:cs typeface="B Zar" pitchFamily="2" charset="-78"/>
              </a:rPr>
              <a:t>چه مردي و شاه و پناه تو كيست؟ </a:t>
            </a:r>
          </a:p>
          <a:p>
            <a:pPr algn="r" rtl="1" eaLnBrk="1" hangingPunct="1">
              <a:lnSpc>
                <a:spcPct val="160000"/>
              </a:lnSpc>
            </a:pPr>
            <a:r>
              <a:rPr lang="ar-SA" sz="2000" b="1" dirty="0">
                <a:cs typeface="B Zar" pitchFamily="2" charset="-78"/>
              </a:rPr>
              <a:t>چنين گفت رستم :كه نام من ابر </a:t>
            </a:r>
            <a:endParaRPr lang="fa-IR" sz="2000" b="1" dirty="0">
              <a:cs typeface="B Zar" pitchFamily="2" charset="-78"/>
            </a:endParaRPr>
          </a:p>
          <a:p>
            <a:pPr algn="r" rtl="1" eaLnBrk="1" hangingPunct="1">
              <a:lnSpc>
                <a:spcPct val="160000"/>
              </a:lnSpc>
            </a:pPr>
            <a:r>
              <a:rPr lang="ar-SA" sz="2000" b="1" dirty="0">
                <a:cs typeface="B Zar" pitchFamily="2" charset="-78"/>
              </a:rPr>
              <a:t>اگر ابر باشد به زور هژبر </a:t>
            </a:r>
            <a:endParaRPr lang="en-US" sz="2000" b="1" dirty="0">
              <a:cs typeface="B Zar" pitchFamily="2" charset="-78"/>
            </a:endParaRPr>
          </a:p>
          <a:p>
            <a:pPr algn="r" rtl="1" eaLnBrk="1" hangingPunct="1">
              <a:lnSpc>
                <a:spcPct val="160000"/>
              </a:lnSpc>
            </a:pPr>
            <a:r>
              <a:rPr lang="ar-SA" sz="2000" b="1" dirty="0">
                <a:cs typeface="B Zar" pitchFamily="2" charset="-78"/>
              </a:rPr>
              <a:t>به گوش تو گر نام من بگذرد</a:t>
            </a:r>
            <a:endParaRPr lang="fa-IR" sz="2000" b="1" dirty="0">
              <a:cs typeface="B Zar" pitchFamily="2" charset="-78"/>
            </a:endParaRPr>
          </a:p>
          <a:p>
            <a:pPr algn="r" rtl="1" eaLnBrk="1" hangingPunct="1">
              <a:lnSpc>
                <a:spcPct val="160000"/>
              </a:lnSpc>
            </a:pPr>
            <a:r>
              <a:rPr lang="ar-SA" sz="2000" b="1" dirty="0">
                <a:cs typeface="B Zar" pitchFamily="2" charset="-78"/>
              </a:rPr>
              <a:t> دم وجان و خون و دلت بفسرد</a:t>
            </a:r>
            <a:r>
              <a:rPr lang="en-US" sz="2000" b="1" dirty="0">
                <a:cs typeface="B Zar" pitchFamily="2" charset="-78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8640"/>
            <a:ext cx="4310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خوان </a:t>
            </a:r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پنجم : جنگ با اولاد دیو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9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1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1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1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00"/>
                            </p:stCondLst>
                            <p:childTnLst>
                              <p:par>
                                <p:cTn id="24" presetID="42" presetClass="entr" presetSubtype="0" fill="hold" grpId="1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6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6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6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1" animBg="1"/>
      <p:bldP spid="7200" grpId="1"/>
      <p:bldP spid="720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 descr="image98"/>
          <p:cNvSpPr>
            <a:spLocks noChangeArrowheads="1"/>
          </p:cNvSpPr>
          <p:nvPr/>
        </p:nvSpPr>
        <p:spPr bwMode="auto">
          <a:xfrm>
            <a:off x="107504" y="764704"/>
            <a:ext cx="8723566" cy="60486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0875" y="266412"/>
            <a:ext cx="3990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خوان 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ششم: نبرد با ارژنگ دیو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9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395B0-25C3-46B8-8D51-984B7B678075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5" descr="image99"/>
          <p:cNvSpPr>
            <a:spLocks noChangeArrowheads="1"/>
          </p:cNvSpPr>
          <p:nvPr/>
        </p:nvSpPr>
        <p:spPr bwMode="auto">
          <a:xfrm>
            <a:off x="35496" y="620688"/>
            <a:ext cx="6048672" cy="626469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9"/>
          <p:cNvSpPr txBox="1">
            <a:spLocks/>
          </p:cNvSpPr>
          <p:nvPr/>
        </p:nvSpPr>
        <p:spPr bwMode="auto">
          <a:xfrm>
            <a:off x="5935712" y="146956"/>
            <a:ext cx="32082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+mn-lt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+mn-lt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+mn-lt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5pPr>
            <a:lvl6pPr marL="19192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6pPr>
            <a:lvl7pPr marL="23764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7pPr>
            <a:lvl8pPr marL="2833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8pPr>
            <a:lvl9pPr marL="3290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چو رستم بديدش بر انگيخت اسب</a:t>
            </a:r>
            <a:endParaRPr lang="fa-I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fa-I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بيامد بر وي چو آذر گشسب</a:t>
            </a:r>
            <a:endParaRPr lang="en-U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سر و گوش بگرفت و يالش دلير</a:t>
            </a:r>
            <a:endParaRPr lang="fa-I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 سر از تن بكندش بكردار شير</a:t>
            </a:r>
            <a:endParaRPr lang="en-U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پر از خون، سر ديو كنده ز تن، </a:t>
            </a:r>
            <a:endParaRPr lang="fa-I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 بينداخت زان سو كه بد انجمن</a:t>
            </a:r>
            <a:endParaRPr lang="en-U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چو  ديوان  بديدند كوپال  اوي</a:t>
            </a:r>
            <a:endParaRPr lang="fa-I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بدريدشان دل ز چنگال اوي</a:t>
            </a:r>
            <a:endParaRPr lang="en-U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 descr="image100"/>
          <p:cNvSpPr>
            <a:spLocks noChangeArrowheads="1"/>
          </p:cNvSpPr>
          <p:nvPr/>
        </p:nvSpPr>
        <p:spPr bwMode="auto">
          <a:xfrm>
            <a:off x="0" y="0"/>
            <a:ext cx="9144000" cy="7118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 descr="image101"/>
          <p:cNvSpPr>
            <a:spLocks noChangeArrowheads="1"/>
          </p:cNvSpPr>
          <p:nvPr/>
        </p:nvSpPr>
        <p:spPr bwMode="auto">
          <a:xfrm>
            <a:off x="3059832" y="0"/>
            <a:ext cx="5833343" cy="50131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467543" y="5013176"/>
            <a:ext cx="8425631" cy="13686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+mn-lt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+mn-lt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+mn-lt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5pPr>
            <a:lvl6pPr marL="19192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6pPr>
            <a:lvl7pPr marL="23764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7pPr>
            <a:lvl8pPr marL="2833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8pPr>
            <a:lvl9pPr marL="3290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>
              <a:buFont typeface="Wingdings" pitchFamily="2" charset="2"/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چو مژگان بماليد و ديده بشست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fa-I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fa-I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در آن غار تاريك لختي بجست</a:t>
            </a:r>
          </a:p>
          <a:p>
            <a:pPr algn="ctr" rtl="1">
              <a:buFont typeface="Wingdings" pitchFamily="2" charset="2"/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به تاريكي اندر يكي كوه ديد</a:t>
            </a:r>
            <a:r>
              <a:rPr lang="fa-I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</a:t>
            </a:r>
            <a:r>
              <a:rPr lang="fa-I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 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</a:t>
            </a: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سراسر شده غار از او ناپديد</a:t>
            </a:r>
            <a:endParaRPr lang="fa-IR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algn="ctr" rtl="1">
              <a:buFont typeface="Wingdings" pitchFamily="2" charset="2"/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به رنگ شبه روي و چون شير موي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جهان پر ز پهناي و بالاي اوي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692695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خوان هفتم :</a:t>
            </a:r>
          </a:p>
          <a:p>
            <a:pPr algn="ctr"/>
            <a:r>
              <a:rPr lang="fa-I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نبرد با دیو سپید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882"/>
            <a:ext cx="6444208" cy="56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4615" y="274553"/>
            <a:ext cx="5557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>
              <a:buFont typeface="Wingdings" pitchFamily="2" charset="2"/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سوي رستم آمد چو كوهي سياه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</a:t>
            </a:r>
            <a:r>
              <a:rPr lang="fa-I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 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ازآهنش ساعد ز آهن كلاه</a:t>
            </a:r>
          </a:p>
          <a:p>
            <a:pPr algn="r" rtl="1">
              <a:buFont typeface="Wingdings" pitchFamily="2" charset="2"/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تهمتن به نيروي جان آفرين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  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</a:t>
            </a:r>
            <a:r>
              <a:rPr lang="fa-I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بكوشيد بسيار با درد و كين</a:t>
            </a:r>
          </a:p>
          <a:p>
            <a:pPr algn="ctr"/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0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656184"/>
          </a:xfrm>
        </p:spPr>
        <p:txBody>
          <a:bodyPr/>
          <a:lstStyle/>
          <a:p>
            <a:pPr algn="ctr" rtl="1">
              <a:lnSpc>
                <a:spcPct val="150000"/>
              </a:lnSpc>
              <a:defRPr/>
            </a:pPr>
            <a: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بزد دست و برداشتش نره شير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  به گردن بر آورد و افكند زير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/>
            </a:r>
            <a:b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</a:br>
            <a: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فرو برد خنجر؛ دلش بر دريد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      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جگرش از تن تيره بيرون كشيد. </a:t>
            </a:r>
            <a:b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</a:br>
            <a: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همه غار يكسر تن كشته بو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د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  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     </a:t>
            </a:r>
            <a:r>
              <a:rPr lang="ar-S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Zar" pitchFamily="2" charset="-78"/>
              </a:rPr>
              <a:t>جهان همچو درياي خون گشته بود.</a:t>
            </a:r>
            <a:r>
              <a:rPr lang="ar-SA" sz="1800" dirty="0">
                <a:solidFill>
                  <a:schemeClr val="tx1"/>
                </a:solidFill>
                <a:latin typeface="Times New Roman" pitchFamily="18" charset="0"/>
                <a:cs typeface="B Zar" pitchFamily="2" charset="-7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B Zar" pitchFamily="2" charset="-78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B Zar" pitchFamily="2" charset="-78"/>
              </a:rPr>
            </a:br>
            <a:endParaRPr lang="en-US" sz="18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395B0-25C3-46B8-8D51-984B7B678075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 descr="image102"/>
          <p:cNvSpPr>
            <a:spLocks noChangeArrowheads="1"/>
          </p:cNvSpPr>
          <p:nvPr/>
        </p:nvSpPr>
        <p:spPr bwMode="auto">
          <a:xfrm>
            <a:off x="0" y="2492896"/>
            <a:ext cx="4644008" cy="42484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5" descr="image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4999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313" y="476672"/>
            <a:ext cx="7308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کتاب فارسی ششم ابتدایی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1764105"/>
            <a:ext cx="5409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Morvarid" pitchFamily="2" charset="-78"/>
              </a:rPr>
              <a:t>درس چهارم: هفت خوان رستم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Morvarid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0990" y="4582869"/>
            <a:ext cx="2957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گردآورنده :  لطفی</a:t>
            </a:r>
            <a:endParaRPr lang="en-US" sz="3600" b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2803575"/>
            <a:ext cx="56430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B Morvarid" pitchFamily="2" charset="-78"/>
              </a:rPr>
              <a:t>مجتمع شهید رستم پور </a:t>
            </a:r>
          </a:p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Morvarid" pitchFamily="2" charset="-78"/>
              </a:rPr>
              <a:t>آموزشگاه شهید عباسپور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Morvar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8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2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2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 descr="5ys69hc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3027" y="149412"/>
            <a:ext cx="32274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هفت خوان رستم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5" name="Rectangle 4" descr="image105"/>
          <p:cNvSpPr>
            <a:spLocks noChangeArrowheads="1"/>
          </p:cNvSpPr>
          <p:nvPr/>
        </p:nvSpPr>
        <p:spPr bwMode="auto">
          <a:xfrm>
            <a:off x="23664" y="149411"/>
            <a:ext cx="2316088" cy="327958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 descr="image90"/>
          <p:cNvSpPr>
            <a:spLocks noChangeArrowheads="1"/>
          </p:cNvSpPr>
          <p:nvPr/>
        </p:nvSpPr>
        <p:spPr bwMode="auto">
          <a:xfrm>
            <a:off x="4749390" y="514846"/>
            <a:ext cx="2425303" cy="28529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 descr="image93"/>
          <p:cNvSpPr>
            <a:spLocks noChangeArrowheads="1"/>
          </p:cNvSpPr>
          <p:nvPr/>
        </p:nvSpPr>
        <p:spPr bwMode="auto">
          <a:xfrm>
            <a:off x="6757653" y="528730"/>
            <a:ext cx="2386347" cy="30384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 descr="image95"/>
          <p:cNvSpPr>
            <a:spLocks noChangeArrowheads="1"/>
          </p:cNvSpPr>
          <p:nvPr/>
        </p:nvSpPr>
        <p:spPr bwMode="auto">
          <a:xfrm>
            <a:off x="23664" y="3129557"/>
            <a:ext cx="2439363" cy="360906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 descr="image99"/>
          <p:cNvSpPr>
            <a:spLocks noChangeArrowheads="1"/>
          </p:cNvSpPr>
          <p:nvPr/>
        </p:nvSpPr>
        <p:spPr bwMode="auto">
          <a:xfrm>
            <a:off x="2463027" y="3248669"/>
            <a:ext cx="3227413" cy="3489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8" descr="image1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0" y="3367782"/>
            <a:ext cx="3423021" cy="32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 descr="image87"/>
          <p:cNvSpPr>
            <a:spLocks noChangeArrowheads="1"/>
          </p:cNvSpPr>
          <p:nvPr/>
        </p:nvSpPr>
        <p:spPr bwMode="auto">
          <a:xfrm>
            <a:off x="2123728" y="753070"/>
            <a:ext cx="2735263" cy="23764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ainpage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387"/>
            <a:ext cx="7344816" cy="5486703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283968" y="548680"/>
            <a:ext cx="46805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چو ایران نباشد تن من مباد</a:t>
            </a:r>
            <a:endParaRPr lang="en-US" sz="32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 rtl="1"/>
            <a:r>
              <a:rPr lang="fa-IR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بدین بوم و بر زنده یک تن مباد</a:t>
            </a:r>
            <a:endParaRPr lang="en-US" sz="32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ersia-Rostam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4696"/>
          </a:xfrm>
          <a:noFill/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987824" y="723900"/>
            <a:ext cx="5500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سخنگوی دهقان چو بنهاد خوان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یکی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داستان راند از هفتخوان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 descr="image105"/>
          <p:cNvSpPr>
            <a:spLocks noChangeArrowheads="1"/>
          </p:cNvSpPr>
          <p:nvPr/>
        </p:nvSpPr>
        <p:spPr bwMode="auto">
          <a:xfrm>
            <a:off x="1" y="2060848"/>
            <a:ext cx="4803776" cy="47971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60032" y="260350"/>
            <a:ext cx="3922712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latin typeface="Times New Roman" pitchFamily="18" charset="0"/>
                <a:cs typeface="B Badr" pitchFamily="2" charset="-78"/>
              </a:rPr>
              <a:t>سوي </a:t>
            </a:r>
            <a:r>
              <a:rPr lang="ar-SA" sz="2800" b="1" dirty="0" smtClean="0">
                <a:latin typeface="Times New Roman" pitchFamily="18" charset="0"/>
                <a:cs typeface="B Badr" pitchFamily="2" charset="-78"/>
              </a:rPr>
              <a:t>رخش</a:t>
            </a:r>
            <a:r>
              <a:rPr lang="fa-IR" sz="2800" b="1" dirty="0" smtClean="0">
                <a:latin typeface="Times New Roman" pitchFamily="18" charset="0"/>
                <a:cs typeface="B Badr" pitchFamily="2" charset="-78"/>
              </a:rPr>
              <a:t> ر</a:t>
            </a:r>
            <a:r>
              <a:rPr lang="ar-SA" sz="2800" b="1" dirty="0" smtClean="0">
                <a:latin typeface="Times New Roman" pitchFamily="18" charset="0"/>
                <a:cs typeface="B Badr" pitchFamily="2" charset="-78"/>
              </a:rPr>
              <a:t>خشان </a:t>
            </a:r>
            <a:r>
              <a:rPr lang="ar-SA" sz="2800" b="1" dirty="0">
                <a:latin typeface="Times New Roman" pitchFamily="18" charset="0"/>
                <a:cs typeface="B Badr" pitchFamily="2" charset="-78"/>
              </a:rPr>
              <a:t>بر آمد دمان</a:t>
            </a:r>
            <a:endParaRPr lang="fa-IR" sz="2800" b="1" dirty="0">
              <a:latin typeface="Times New Roman" pitchFamily="18" charset="0"/>
              <a:cs typeface="B Badr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latin typeface="Times New Roman" pitchFamily="18" charset="0"/>
                <a:cs typeface="B Badr" pitchFamily="2" charset="-78"/>
              </a:rPr>
              <a:t>چو آتش </a:t>
            </a:r>
            <a:r>
              <a:rPr lang="ar-SA" sz="2800" b="1" dirty="0" smtClean="0">
                <a:latin typeface="Times New Roman" pitchFamily="18" charset="0"/>
                <a:cs typeface="B Badr" pitchFamily="2" charset="-78"/>
              </a:rPr>
              <a:t>بج</a:t>
            </a:r>
            <a:r>
              <a:rPr lang="fa-IR" sz="2800" b="1" dirty="0" smtClean="0">
                <a:latin typeface="Times New Roman" pitchFamily="18" charset="0"/>
                <a:cs typeface="B Badr" pitchFamily="2" charset="-78"/>
              </a:rPr>
              <a:t>و</a:t>
            </a:r>
            <a:r>
              <a:rPr lang="ar-SA" sz="2800" b="1" dirty="0" smtClean="0">
                <a:latin typeface="Times New Roman" pitchFamily="18" charset="0"/>
                <a:cs typeface="B Badr" pitchFamily="2" charset="-78"/>
              </a:rPr>
              <a:t>شيد </a:t>
            </a:r>
            <a:r>
              <a:rPr lang="ar-SA" sz="2800" b="1" dirty="0">
                <a:latin typeface="Times New Roman" pitchFamily="18" charset="0"/>
                <a:cs typeface="B Badr" pitchFamily="2" charset="-78"/>
              </a:rPr>
              <a:t>رخش، آن زمان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latin typeface="Times New Roman" pitchFamily="18" charset="0"/>
                <a:cs typeface="B Badr" pitchFamily="2" charset="-78"/>
              </a:rPr>
              <a:t>دو دست اندر آورد و زد بر سرش</a:t>
            </a:r>
            <a:endParaRPr lang="fa-IR" sz="2800" b="1" dirty="0">
              <a:latin typeface="Times New Roman" pitchFamily="18" charset="0"/>
              <a:cs typeface="B Badr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latin typeface="Times New Roman" pitchFamily="18" charset="0"/>
                <a:cs typeface="B Badr" pitchFamily="2" charset="-78"/>
              </a:rPr>
              <a:t> همي  تيز دندان  به پشت  </a:t>
            </a:r>
            <a:r>
              <a:rPr lang="ar-SA" sz="2800" b="1" dirty="0" smtClean="0">
                <a:latin typeface="Times New Roman" pitchFamily="18" charset="0"/>
                <a:cs typeface="B Badr" pitchFamily="2" charset="-78"/>
              </a:rPr>
              <a:t>اندرش</a:t>
            </a:r>
            <a:endParaRPr lang="ar-SA" sz="2800" b="1" dirty="0">
              <a:latin typeface="Times New Roman" pitchFamily="18" charset="0"/>
              <a:cs typeface="B Badr" pitchFamily="2" charset="-78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743153" y="3610997"/>
            <a:ext cx="4248472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همي زد بر آن چاك تا  پاره </a:t>
            </a:r>
            <a:r>
              <a:rPr 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كرد</a:t>
            </a:r>
            <a:endParaRPr lang="fa-IR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Badr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  ددي را بدان چاره  بي چاره </a:t>
            </a:r>
            <a:r>
              <a:rPr 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كرد</a:t>
            </a:r>
            <a:endParaRPr lang="ar-SA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Badr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چو بيدار شد رستم تيز </a:t>
            </a:r>
            <a:r>
              <a:rPr 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چنگ</a:t>
            </a:r>
            <a:endParaRPr lang="fa-IR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Badr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S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Badr" pitchFamily="2" charset="-78"/>
              </a:rPr>
              <a:t> جهان  ديد بر  شير، تاريك  و تنگ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278" y="662287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خ</a:t>
            </a:r>
            <a:r>
              <a:rPr lang="fa-I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و</a:t>
            </a:r>
            <a:r>
              <a:rPr lang="fa-I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ان اول :حمله شیر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00" tmFilter="0,0; .5, 1; 1, 1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100" tmFilter="0,0; .5, 1; 1, 1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1"/>
      <p:bldP spid="308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 descr="image88"/>
          <p:cNvSpPr>
            <a:spLocks noChangeArrowheads="1"/>
          </p:cNvSpPr>
          <p:nvPr/>
        </p:nvSpPr>
        <p:spPr bwMode="auto">
          <a:xfrm>
            <a:off x="65262" y="-27384"/>
            <a:ext cx="3995936" cy="3456384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/>
          </p:cNvSpPr>
          <p:nvPr>
            <p:ph sz="quarter" idx="1"/>
          </p:nvPr>
        </p:nvSpPr>
        <p:spPr>
          <a:xfrm>
            <a:off x="4917424" y="611312"/>
            <a:ext cx="4149489" cy="6274072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بیابان بی آب و گرمای سخت</a:t>
            </a:r>
            <a:r>
              <a:rPr lang="en-US" sz="2800" b="1" dirty="0" smtClean="0">
                <a:latin typeface="IranNastaliq" pitchFamily="18" charset="0"/>
                <a:cs typeface="B Badr" pitchFamily="2" charset="-78"/>
              </a:rPr>
              <a:t> </a:t>
            </a: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     </a:t>
            </a: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کزو مرغ گشتی به تن لخت لخت</a:t>
            </a:r>
            <a:endParaRPr lang="en-US" sz="2800" b="1" dirty="0" smtClean="0">
              <a:latin typeface="IranNastaliq" pitchFamily="18" charset="0"/>
              <a:cs typeface="B Bad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چنان گرم گشتی هامون و دشت</a:t>
            </a:r>
            <a:r>
              <a:rPr lang="en-US" sz="2800" b="1" dirty="0" smtClean="0">
                <a:latin typeface="IranNastaliq" pitchFamily="18" charset="0"/>
                <a:cs typeface="B Badr" pitchFamily="2" charset="-78"/>
              </a:rPr>
              <a:t> </a:t>
            </a: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   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</a:t>
            </a: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تو گفتی که آتش بر او برگذشت</a:t>
            </a:r>
            <a:endParaRPr lang="en-US" sz="2800" b="1" dirty="0" smtClean="0">
              <a:latin typeface="IranNastaliq" pitchFamily="18" charset="0"/>
              <a:cs typeface="B Bad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بيفتاد رستم بر آن گرم خاك</a:t>
            </a:r>
            <a:r>
              <a:rPr lang="en-US" sz="2800" b="1" dirty="0" smtClean="0">
                <a:latin typeface="IranNastaliq" pitchFamily="18" charset="0"/>
                <a:cs typeface="B Badr" pitchFamily="2" charset="-78"/>
              </a:rPr>
              <a:t>                 </a:t>
            </a: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 </a:t>
            </a: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 </a:t>
            </a: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زبان گشته از تشنگي چاك چاك</a:t>
            </a:r>
            <a:endParaRPr lang="en-US" sz="2800" b="1" dirty="0" smtClean="0">
              <a:latin typeface="IranNastaliq" pitchFamily="18" charset="0"/>
              <a:cs typeface="B Bad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تهمتن به رخش ستيزنده گفت</a:t>
            </a:r>
            <a:r>
              <a:rPr lang="en-US" sz="2800" b="1" dirty="0" smtClean="0">
                <a:latin typeface="IranNastaliq" pitchFamily="18" charset="0"/>
                <a:cs typeface="B Badr" pitchFamily="2" charset="-78"/>
              </a:rPr>
              <a:t>               </a:t>
            </a:r>
            <a:endParaRPr lang="fa-IR" sz="2800" b="1" dirty="0" smtClean="0">
              <a:latin typeface="IranNastaliq" pitchFamily="18" charset="0"/>
              <a:cs typeface="B Bad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كه با كس مكوش و مشو نيز جفت. </a:t>
            </a: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اگر دشمن آيد؛ سوي من بپوي</a:t>
            </a: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 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</a:t>
            </a: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تو با ديو و شيران مشو جنگ جوي</a:t>
            </a: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بخفت و بياسود و نگشاد لب</a:t>
            </a:r>
            <a:r>
              <a:rPr lang="fa-IR" sz="2800" b="1" dirty="0" smtClean="0">
                <a:latin typeface="IranNastaliq" pitchFamily="18" charset="0"/>
                <a:cs typeface="B Badr" pitchFamily="2" charset="-78"/>
              </a:rPr>
              <a:t>      </a:t>
            </a:r>
          </a:p>
          <a:p>
            <a:pPr algn="r" rtl="1">
              <a:buFont typeface="Wingdings" pitchFamily="2" charset="2"/>
              <a:buNone/>
            </a:pPr>
            <a:r>
              <a:rPr lang="ar-SA" sz="2800" b="1" dirty="0" smtClean="0">
                <a:latin typeface="IranNastaliq" pitchFamily="18" charset="0"/>
                <a:cs typeface="B Badr" pitchFamily="2" charset="-78"/>
              </a:rPr>
              <a:t>چمان و چران رخش تا نيمه شب </a:t>
            </a:r>
            <a:endParaRPr lang="en-US" sz="2800" b="1" dirty="0" smtClean="0">
              <a:latin typeface="IranNastaliq" pitchFamily="18" charset="0"/>
              <a:cs typeface="B Badr" pitchFamily="2" charset="-78"/>
            </a:endParaRPr>
          </a:p>
        </p:txBody>
      </p:sp>
      <p:sp>
        <p:nvSpPr>
          <p:cNvPr id="7" name="Rectangle 4" descr="image87"/>
          <p:cNvSpPr>
            <a:spLocks noChangeArrowheads="1"/>
          </p:cNvSpPr>
          <p:nvPr/>
        </p:nvSpPr>
        <p:spPr bwMode="auto">
          <a:xfrm>
            <a:off x="0" y="3473624"/>
            <a:ext cx="3995936" cy="3384376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5438" y="107921"/>
            <a:ext cx="4001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Bardiya" pitchFamily="2" charset="-78"/>
              </a:rPr>
              <a:t>خوان دوم : بیابان بی آب وعلف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45" tmFilter="0, 0; 0.125,0.2665; 0.25,0.4; 0.375,0.465; 0.5,0.5;  0.625,0.535; 0.75,0.6; 0.875,0.7335; 1,1">
                                          <p:stCondLst>
                                            <p:cond delay="1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72" tmFilter="0, 0; 0.125,0.2665; 0.25,0.4; 0.375,0.465; 0.5,0.5;  0.625,0.535; 0.75,0.6; 0.875,0.7335; 1,1">
                                          <p:stCondLst>
                                            <p:cond delay="26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3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6" decel="50000">
                                          <p:stCondLst>
                                            <p:cond delay="13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3">
                                          <p:stCondLst>
                                            <p:cond delay="265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6" decel="50000">
                                          <p:stCondLst>
                                            <p:cond delay="27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3">
                                          <p:stCondLst>
                                            <p:cond delay="3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6" decel="50000">
                                          <p:stCondLst>
                                            <p:cond delay="33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3">
                                          <p:stCondLst>
                                            <p:cond delay="36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6" decel="50000">
                                          <p:stCondLst>
                                            <p:cond delay="37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 descr="image91"/>
          <p:cNvSpPr>
            <a:spLocks noChangeArrowheads="1"/>
          </p:cNvSpPr>
          <p:nvPr/>
        </p:nvSpPr>
        <p:spPr bwMode="auto">
          <a:xfrm>
            <a:off x="19022" y="35862"/>
            <a:ext cx="4841010" cy="48332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88537" y="5344077"/>
            <a:ext cx="6161620" cy="148289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None/>
              <a:defRPr/>
            </a:pP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زدشت اندر آمد یکی اژده</a:t>
            </a:r>
            <a:r>
              <a:rPr lang="fa-I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ا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    </a:t>
            </a:r>
            <a:r>
              <a:rPr lang="fa-I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          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کزو پیل گفتی</a:t>
            </a:r>
            <a:r>
              <a:rPr lang="fa-I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نیابد رها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cs typeface="B Bad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سرم را همي باز داري ز خواب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 </a:t>
            </a:r>
            <a:r>
              <a:rPr lang="fa-I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به بيداري من گرفتت</a:t>
            </a:r>
            <a:r>
              <a:rPr lang="fa-IR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شتاب </a:t>
            </a:r>
            <a:endParaRPr lang="fa-IR" sz="2400" b="1" dirty="0" smtClean="0">
              <a:effectLst>
                <a:outerShdw blurRad="38100" dist="38100" dir="2700000" algn="tl">
                  <a:srgbClr val="FFFFFF"/>
                </a:outerShdw>
              </a:effectLst>
              <a:cs typeface="B Badr" pitchFamily="2" charset="-78"/>
            </a:endParaRPr>
          </a:p>
          <a:p>
            <a:pPr algn="r" rtl="1">
              <a:buFont typeface="Wingdings" pitchFamily="2" charset="2"/>
              <a:buNone/>
              <a:defRPr/>
            </a:pP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گر اين بار سازي چنين رستخيز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  </a:t>
            </a:r>
            <a:r>
              <a:rPr lang="fa-IR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</a:t>
            </a:r>
            <a:r>
              <a:rPr lang="fa-I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   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سرت را ببرّم به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شمشير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Badr" pitchFamily="2" charset="-78"/>
              </a:rPr>
              <a:t>تيز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cs typeface="B Badr" pitchFamily="2" charset="-78"/>
            </a:endParaRPr>
          </a:p>
        </p:txBody>
      </p:sp>
      <p:sp>
        <p:nvSpPr>
          <p:cNvPr id="5124" name="Rectangle 4" descr="image90"/>
          <p:cNvSpPr>
            <a:spLocks noChangeArrowheads="1"/>
          </p:cNvSpPr>
          <p:nvPr/>
        </p:nvSpPr>
        <p:spPr bwMode="auto">
          <a:xfrm>
            <a:off x="4860032" y="35862"/>
            <a:ext cx="4267628" cy="5193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1378" y="5276800"/>
            <a:ext cx="21259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خوان سوم : </a:t>
            </a:r>
          </a:p>
          <a:p>
            <a:pPr algn="ctr"/>
            <a:r>
              <a:rPr lang="fa-I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rdiya" pitchFamily="2" charset="-78"/>
              </a:rPr>
              <a:t>نبرد با اژدها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rdiya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1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3" grpId="0" uiExpand="1" build="p"/>
      <p:bldP spid="512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 descr="untitle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">
  <a:themeElements>
    <a:clrScheme name="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3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4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15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1_Oriel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el">
  <a:themeElements>
    <a:clrScheme name="Oriel 3">
      <a:dk1>
        <a:srgbClr val="000000"/>
      </a:dk1>
      <a:lt1>
        <a:srgbClr val="EAEAEA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3F3F3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iel">
  <a:themeElements>
    <a:clrScheme name="2_Oriel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2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iel">
  <a:themeElements>
    <a:clrScheme name="3_Oriel 2">
      <a:dk1>
        <a:srgbClr val="EAEAEA"/>
      </a:dk1>
      <a:lt1>
        <a:srgbClr val="FFFFFF"/>
      </a:lt1>
      <a:dk2>
        <a:srgbClr val="FFFF66"/>
      </a:dk2>
      <a:lt2>
        <a:srgbClr val="FFF39D"/>
      </a:lt2>
      <a:accent1>
        <a:srgbClr val="FE8637"/>
      </a:accent1>
      <a:accent2>
        <a:srgbClr val="7598D9"/>
      </a:accent2>
      <a:accent3>
        <a:srgbClr val="FFFFB8"/>
      </a:accent3>
      <a:accent4>
        <a:srgbClr val="DADADA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3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riel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riel">
  <a:themeElements>
    <a:clrScheme name="4_Oriel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4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riel">
  <a:themeElements>
    <a:clrScheme name="5_Oriel 3">
      <a:dk1>
        <a:srgbClr val="000000"/>
      </a:dk1>
      <a:lt1>
        <a:srgbClr val="EAEAEA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3F3F3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5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riel">
  <a:themeElements>
    <a:clrScheme name="6_Oriel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6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riel 2">
        <a:dk1>
          <a:srgbClr val="EAEAEA"/>
        </a:dk1>
        <a:lt1>
          <a:srgbClr val="FFFFFF"/>
        </a:lt1>
        <a:dk2>
          <a:srgbClr val="FFFF66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B8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iel 3">
        <a:dk1>
          <a:srgbClr val="000000"/>
        </a:dk1>
        <a:lt1>
          <a:srgbClr val="EAEAEA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3F3F3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riel 4">
        <a:dk1>
          <a:srgbClr val="EAEAEA"/>
        </a:dk1>
        <a:lt1>
          <a:srgbClr val="FFFFFF"/>
        </a:lt1>
        <a:dk2>
          <a:srgbClr val="CC99FF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E2CAFF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هفتخوان جدید</Template>
  <TotalTime>0</TotalTime>
  <Words>366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20</vt:i4>
      </vt:variant>
    </vt:vector>
  </HeadingPairs>
  <TitlesOfParts>
    <vt:vector size="51" baseType="lpstr">
      <vt:lpstr>Arial</vt:lpstr>
      <vt:lpstr>B Badr</vt:lpstr>
      <vt:lpstr>B Bardiya</vt:lpstr>
      <vt:lpstr>B Morvarid</vt:lpstr>
      <vt:lpstr>B Zar</vt:lpstr>
      <vt:lpstr>Bookman Old Style</vt:lpstr>
      <vt:lpstr>Calibri</vt:lpstr>
      <vt:lpstr>Century Schoolbook</vt:lpstr>
      <vt:lpstr>Courier New</vt:lpstr>
      <vt:lpstr>Georgia</vt:lpstr>
      <vt:lpstr>Gill Sans MT</vt:lpstr>
      <vt:lpstr>IranNastaliq</vt:lpstr>
      <vt:lpstr>Times New Roman</vt:lpstr>
      <vt:lpstr>Trebuchet MS</vt:lpstr>
      <vt:lpstr>Verdana</vt:lpstr>
      <vt:lpstr>Wingdings</vt:lpstr>
      <vt:lpstr>Wingdings 2</vt:lpstr>
      <vt:lpstr>Wingdings 3</vt:lpstr>
      <vt:lpstr>a</vt:lpstr>
      <vt:lpstr>1_Oriel</vt:lpstr>
      <vt:lpstr>Oriel</vt:lpstr>
      <vt:lpstr>2_Oriel</vt:lpstr>
      <vt:lpstr>3_Oriel</vt:lpstr>
      <vt:lpstr>4_Oriel</vt:lpstr>
      <vt:lpstr>5_Oriel</vt:lpstr>
      <vt:lpstr>6_Oriel</vt:lpstr>
      <vt:lpstr>Spring</vt:lpstr>
      <vt:lpstr>Slipstream</vt:lpstr>
      <vt:lpstr>Office Theme</vt:lpstr>
      <vt:lpstr>Aspect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بزد دست و برداشتش نره شير             به گردن بر آورد و افكند زير فرو برد خنجر؛ دلش بر دريد               جگرش از تن تيره بيرون كشيد.  همه غار يكسر تن كشته بود               جهان همچو درياي خون گشته بود.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2022-02-04T08:23:45Z</dcterms:created>
  <dcterms:modified xsi:type="dcterms:W3CDTF">2022-02-04T08:24:10Z</dcterms:modified>
</cp:coreProperties>
</file>