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94" r:id="rId14"/>
    <p:sldId id="295" r:id="rId15"/>
    <p:sldId id="298" r:id="rId16"/>
    <p:sldId id="297" r:id="rId17"/>
    <p:sldId id="296" r:id="rId18"/>
    <p:sldId id="299" r:id="rId19"/>
    <p:sldId id="266" r:id="rId20"/>
    <p:sldId id="268" r:id="rId21"/>
    <p:sldId id="269" r:id="rId22"/>
    <p:sldId id="300" r:id="rId23"/>
    <p:sldId id="301" r:id="rId24"/>
    <p:sldId id="267" r:id="rId25"/>
    <p:sldId id="270" r:id="rId26"/>
    <p:sldId id="271" r:id="rId27"/>
    <p:sldId id="272" r:id="rId28"/>
    <p:sldId id="273" r:id="rId29"/>
    <p:sldId id="274" r:id="rId30"/>
    <p:sldId id="275" r:id="rId31"/>
    <p:sldId id="302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 type="screen4x3"/>
  <p:notesSz cx="6858000" cy="9144000"/>
  <p:embeddedFontLst>
    <p:embeddedFont>
      <p:font typeface="Arabic Typesetting" pitchFamily="66" charset="-78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Andalus" pitchFamily="18" charset="-78"/>
      <p:regular r:id="rId44"/>
    </p:embeddedFont>
    <p:embeddedFont>
      <p:font typeface="B Koodak" pitchFamily="2" charset="-78"/>
      <p:bold r:id="rId45"/>
    </p:embeddedFont>
    <p:embeddedFont>
      <p:font typeface="B Davat" pitchFamily="2" charset="-78"/>
      <p:regular r:id="rId46"/>
    </p:embeddedFont>
    <p:embeddedFont>
      <p:font typeface="B Titr" pitchFamily="2" charset="-78"/>
      <p:bold r:id="rId47"/>
    </p:embeddedFont>
    <p:embeddedFont>
      <p:font typeface="Book Antiqua" pitchFamily="18" charset="0"/>
      <p:regular r:id="rId48"/>
      <p:bold r:id="rId49"/>
      <p:italic r:id="rId50"/>
      <p:boldItalic r:id="rId51"/>
    </p:embeddedFont>
    <p:embeddedFont>
      <p:font typeface="Lucida Sans" pitchFamily="34" charset="0"/>
      <p:regular r:id="rId52"/>
      <p:bold r:id="rId53"/>
      <p:italic r:id="rId54"/>
      <p:boldItalic r:id="rId55"/>
    </p:embeddedFont>
    <p:embeddedFont>
      <p:font typeface="Tahoma" pitchFamily="34" charset="0"/>
      <p:regular r:id="rId56"/>
      <p:bold r:id="rId57"/>
    </p:embeddedFont>
    <p:embeddedFont>
      <p:font typeface="Wingdings 2" pitchFamily="18" charset="2"/>
      <p:regular r:id="rId58"/>
    </p:embeddedFont>
    <p:embeddedFont>
      <p:font typeface="Traditional Arabic" pitchFamily="18" charset="-78"/>
      <p:regular r:id="rId59"/>
      <p:bold r:id="rId60"/>
    </p:embeddedFont>
    <p:embeddedFont>
      <p:font typeface="Constantia" pitchFamily="18" charset="0"/>
      <p:regular r:id="rId61"/>
      <p:bold r:id="rId62"/>
      <p:italic r:id="rId63"/>
      <p:boldItalic r:id="rId64"/>
    </p:embeddedFont>
    <p:embeddedFont>
      <p:font typeface="Wingdings 3" pitchFamily="18" charset="2"/>
      <p:regular r:id="rId65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font" Target="fonts/font25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90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10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423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01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534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48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2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5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359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42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58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4C3845-9F58-4F2E-B348-967F9A01391B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DFC207-AC34-40F0-8644-733539FB8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FF5234-4423-4ECF-A2ED-797597FEB9E9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02/23/1438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400E6-B6C8-4153-86DD-631C59205520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84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29600" cy="18288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9600" u="sng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آموزش کار با ویندوز</a:t>
            </a:r>
            <a:r>
              <a:rPr lang="en-US" sz="9600" u="sng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7	</a:t>
            </a:r>
            <a:endParaRPr lang="fa-IR" sz="9600" u="sng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2- روش دوم این است که ابتدا پوشه را انتخاب کنید و بعد کلید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 F2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از صفحه کلید را بزنید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. 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</a:b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از هر روشی که استفاده کنید پوشه به صورت زیر می‏شود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9876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3428992" y="5429264"/>
            <a:ext cx="571500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4000" dirty="0"/>
              <a:t>حالا نام جدید را تایپ کنید</a:t>
            </a:r>
            <a:r>
              <a:rPr lang="en-US" sz="4000" dirty="0"/>
              <a:t>. </a:t>
            </a:r>
            <a:endParaRPr lang="fa-IR" sz="4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1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نوار وظیفه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به نواری که در پایین میز کار وجود دارد نوار وظیفه می‏گویند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000232" y="1928802"/>
            <a:ext cx="2143140" cy="285752"/>
          </a:xfrm>
          <a:prstGeom prst="straightConnector1">
            <a:avLst/>
          </a:prstGeom>
          <a:ln w="730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4000504"/>
            <a:ext cx="91440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برنامه‏هایی که شما اجرا کرده‏اید در اینجا نشان داده می‏شود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.</a:t>
            </a:r>
            <a:b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</a:br>
            <a:r>
              <a:rPr lang="fa-I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در سمت راست ساعت ویندوز قرار دارد. </a:t>
            </a:r>
            <a:endParaRPr lang="fa-IR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78563" y="4179099"/>
            <a:ext cx="2000264" cy="500066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2976" y="5214950"/>
            <a:ext cx="4500594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FF00"/>
                </a:solidFill>
              </a:rPr>
              <a:t>ویندوز مدیا پلیر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Windows media player</a:t>
            </a:r>
          </a:p>
          <a:p>
            <a:r>
              <a:rPr lang="fa-IR" sz="2800" dirty="0" smtClean="0">
                <a:solidFill>
                  <a:srgbClr val="FFFF00"/>
                </a:solidFill>
              </a:rPr>
              <a:t>برای پخش موزیک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0"/>
            <a:ext cx="4500562" cy="37890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Low"/>
            <a:r>
              <a:rPr lang="fa-IR" dirty="0" smtClean="0">
                <a:solidFill>
                  <a:schemeClr val="bg1"/>
                </a:solidFill>
              </a:rPr>
              <a:t>1- برای تنظیم کردن ساعت و تاریخ وتقویم در گوشه پایین سمت راست میز کار روی نوار وظیفه کلیک کرده و پنجره باز میشود 2- سپس روی</a:t>
            </a:r>
          </a:p>
          <a:p>
            <a:pPr algn="justLow"/>
            <a:r>
              <a:rPr lang="fa-I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change </a:t>
            </a:r>
            <a:r>
              <a:rPr lang="en-US" dirty="0" err="1" smtClean="0">
                <a:solidFill>
                  <a:schemeClr val="bg1"/>
                </a:solidFill>
              </a:rPr>
              <a:t>deta</a:t>
            </a:r>
            <a:r>
              <a:rPr lang="en-US" dirty="0" smtClean="0">
                <a:solidFill>
                  <a:schemeClr val="bg1"/>
                </a:solidFill>
              </a:rPr>
              <a:t> time and</a:t>
            </a:r>
          </a:p>
          <a:p>
            <a:pPr algn="justLow"/>
            <a:r>
              <a:rPr lang="en-US" dirty="0" smtClean="0">
                <a:solidFill>
                  <a:schemeClr val="bg1"/>
                </a:solidFill>
              </a:rPr>
              <a:t> time setting</a:t>
            </a:r>
            <a:r>
              <a:rPr lang="fa-IR" dirty="0" smtClean="0">
                <a:solidFill>
                  <a:schemeClr val="bg1"/>
                </a:solidFill>
              </a:rPr>
              <a:t> کلیک میکنیم </a:t>
            </a:r>
          </a:p>
          <a:p>
            <a:pPr algn="justLow"/>
            <a:r>
              <a:rPr lang="fa-IR" dirty="0" smtClean="0">
                <a:solidFill>
                  <a:schemeClr val="bg1"/>
                </a:solidFill>
              </a:rPr>
              <a:t>3- پنجره ی دیگری باز میشود که آنها را تنظیم میکنیم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57600"/>
            <a:ext cx="46434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4500562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4071934" y="1571612"/>
            <a:ext cx="1071570" cy="785818"/>
          </a:xfrm>
          <a:prstGeom prst="straightConnector1">
            <a:avLst/>
          </a:prstGeom>
          <a:ln w="66675">
            <a:solidFill>
              <a:srgbClr val="FFC000"/>
            </a:solidFill>
            <a:tailEnd type="arrow"/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7946369" y="4725144"/>
            <a:ext cx="1224136" cy="1800200"/>
          </a:xfrm>
          <a:prstGeom prst="down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Down Arrow 4"/>
          <p:cNvSpPr/>
          <p:nvPr/>
        </p:nvSpPr>
        <p:spPr>
          <a:xfrm>
            <a:off x="4837630" y="4437112"/>
            <a:ext cx="1224136" cy="2088232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562" y="0"/>
            <a:ext cx="4643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800" dirty="0" smtClean="0">
                <a:solidFill>
                  <a:srgbClr val="FFFF00"/>
                </a:solidFill>
                <a:cs typeface="B Koodak" pitchFamily="2" charset="-78"/>
              </a:rPr>
              <a:t>دکمه شروع</a:t>
            </a:r>
            <a:r>
              <a:rPr lang="en-US" sz="2800" dirty="0" smtClean="0">
                <a:solidFill>
                  <a:srgbClr val="FFFF00"/>
                </a:solidFill>
                <a:cs typeface="B Koodak" pitchFamily="2" charset="-78"/>
              </a:rPr>
              <a:t> (start) </a:t>
            </a:r>
          </a:p>
          <a:p>
            <a:pPr algn="justLow"/>
            <a:r>
              <a:rPr lang="fa-IR" sz="2800" dirty="0" smtClean="0">
                <a:solidFill>
                  <a:srgbClr val="FFFF00"/>
                </a:solidFill>
                <a:cs typeface="B Koodak" pitchFamily="2" charset="-78"/>
              </a:rPr>
              <a:t>در سمت چپ نوار وظیفه یک دکمه سبز رنگ می‏بینید که به آن دکمه شروع</a:t>
            </a:r>
            <a:r>
              <a:rPr lang="en-US" sz="2800" dirty="0" smtClean="0">
                <a:solidFill>
                  <a:srgbClr val="FFFF00"/>
                </a:solidFill>
                <a:cs typeface="B Koodak" pitchFamily="2" charset="-78"/>
              </a:rPr>
              <a:t> (start) </a:t>
            </a:r>
            <a:r>
              <a:rPr lang="fa-IR" sz="2800" dirty="0" smtClean="0">
                <a:solidFill>
                  <a:srgbClr val="FFFF00"/>
                </a:solidFill>
                <a:cs typeface="B Koodak" pitchFamily="2" charset="-78"/>
              </a:rPr>
              <a:t>می‏گویند. اکنون این دکمه را فشار دهید تا منوی شروع باز شود</a:t>
            </a:r>
            <a:r>
              <a:rPr lang="en-US" sz="2800" dirty="0" smtClean="0">
                <a:solidFill>
                  <a:srgbClr val="FFFF00"/>
                </a:solidFill>
                <a:cs typeface="B Koodak" pitchFamily="2" charset="-78"/>
              </a:rPr>
              <a:t>: </a:t>
            </a:r>
            <a:endParaRPr lang="en-US" sz="2800" dirty="0">
              <a:solidFill>
                <a:srgbClr val="FFFF00"/>
              </a:solidFill>
              <a:cs typeface="B Koodak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1000100" y="1000108"/>
            <a:ext cx="5929354" cy="2643206"/>
          </a:xfrm>
          <a:prstGeom prst="straightConnector1">
            <a:avLst/>
          </a:prstGeom>
          <a:ln w="603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3504" y="3214686"/>
            <a:ext cx="400049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2800" dirty="0" smtClean="0">
                <a:cs typeface="B Koodak" pitchFamily="2" charset="-78"/>
              </a:rPr>
              <a:t>کام پلیر</a:t>
            </a:r>
          </a:p>
          <a:p>
            <a:r>
              <a:rPr lang="fa-IR" sz="2800" dirty="0" smtClean="0">
                <a:cs typeface="B Koodak" pitchFamily="2" charset="-78"/>
              </a:rPr>
              <a:t>برای پخش تمام فرمت فیلم ها</a:t>
            </a:r>
            <a:endParaRPr lang="fa-IR" sz="2800" dirty="0">
              <a:cs typeface="B Koodak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تمام برنامه‏هایی که روی رایانه خود دارید را از اینجا می‏توانید ببینید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.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برای این کار روی گزینه همه برنامه‏ها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 (All Programs)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بروید تا لیست برنامه‏ها نمایش داده شود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57298"/>
            <a:ext cx="371474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85762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07125" y="1821645"/>
            <a:ext cx="4786346" cy="285752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2800" dirty="0" smtClean="0">
                <a:cs typeface="B Koodak" pitchFamily="2" charset="-78"/>
              </a:rPr>
              <a:t>می‏توانید نام و تصویر بالای منوی شروع را که در اینجا تصویریک سه توپ هست را تغییر دهید، برای این کار روی تصویر سه توپ بروید و یکبار کلیک کنید تا پنجره زیر باز شود</a:t>
            </a:r>
            <a:r>
              <a:rPr lang="en-US" sz="2800" dirty="0" smtClean="0">
                <a:cs typeface="B Koodak" pitchFamily="2" charset="-78"/>
              </a:rPr>
              <a:t>: </a:t>
            </a:r>
            <a:endParaRPr lang="fa-IR" sz="2800" dirty="0">
              <a:cs typeface="B Koodak" pitchFamily="2" charset="-78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535781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385762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214678" y="785794"/>
            <a:ext cx="785818" cy="428628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 برای اینکه تصاویر بیشتری را ببینید دکمه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 change your picture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 کلیک کنید. و یکی را انتخاب کنید و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change picture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 را کلیک کنید.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85"/>
            <a:ext cx="4214810" cy="592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92919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1071538" y="1500174"/>
            <a:ext cx="2571768" cy="142876"/>
          </a:xfrm>
          <a:prstGeom prst="straightConnector1">
            <a:avLst/>
          </a:prstGeom>
          <a:ln w="793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357554" y="2285992"/>
            <a:ext cx="5786478" cy="2643206"/>
          </a:xfrm>
          <a:prstGeom prst="straightConnector1">
            <a:avLst/>
          </a:prstGeom>
          <a:ln w="666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fa-IR" sz="2800" dirty="0" smtClean="0">
                <a:cs typeface="B Koodak" pitchFamily="2" charset="-78"/>
              </a:rPr>
              <a:t>اگربخواهید نام را هم تغییر دهید در پنجره زیر، گزینه </a:t>
            </a:r>
            <a:r>
              <a:rPr lang="en-US" sz="2800" dirty="0" smtClean="0">
                <a:cs typeface="B Koodak" pitchFamily="2" charset="-78"/>
              </a:rPr>
              <a:t>change your name</a:t>
            </a:r>
            <a:r>
              <a:rPr lang="fa-IR" sz="2800" dirty="0" smtClean="0">
                <a:cs typeface="B Koodak" pitchFamily="2" charset="-78"/>
              </a:rPr>
              <a:t> را بزنید و در کادر زیر نام خود را وارد کنید و سپس دکمه‏ای را که به رنگ قرمز اشاره شده است را بزنید</a:t>
            </a:r>
            <a:r>
              <a:rPr lang="en-US" sz="2800" dirty="0" smtClean="0">
                <a:cs typeface="B Koodak" pitchFamily="2" charset="-78"/>
              </a:rPr>
              <a:t>: </a:t>
            </a:r>
            <a:endParaRPr lang="en-US" sz="2800" dirty="0">
              <a:cs typeface="B Koodak" pitchFamily="2" charset="-78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8"/>
            <a:ext cx="450056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60126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-35751" y="1535893"/>
            <a:ext cx="2857520" cy="500066"/>
          </a:xfrm>
          <a:prstGeom prst="straightConnector1">
            <a:avLst/>
          </a:prstGeom>
          <a:ln w="603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750595" y="1893083"/>
            <a:ext cx="2571768" cy="500066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85918" y="785794"/>
            <a:ext cx="5857916" cy="33575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تنظیمات میز کار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شما می‏توانید تنظیمات میز کارتان را تغییر دهید. برای این کار روی میز کار خود کلید سمت راست موشواره را فشار دهید،(به این عمل کلیک راست می‏گویند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.) </a:t>
            </a:r>
            <a:r>
              <a:rPr kumimoji="0" lang="fa-IR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تا منوی زیر باز شود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0725"/>
            <a:ext cx="9144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اکنون </a:t>
            </a:r>
            <a:r>
              <a:rPr kumimoji="0" lang="en-US" sz="4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(Personalize)</a:t>
            </a:r>
            <a:r>
              <a:rPr kumimoji="0" lang="fa-IR" sz="4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یعنی گزینه آخر را انتخاب کنید، تا پنجره زیر باز شود</a:t>
            </a:r>
            <a:r>
              <a:rPr kumimoji="0" lang="en-US" sz="4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4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6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 میز کار یا صفحه دسک تاپ</a:t>
            </a:r>
            <a:r>
              <a:rPr kumimoji="0" lang="en-US" sz="6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Calibri" pitchFamily="34" charset="0"/>
                <a:cs typeface="B Koodak" pitchFamily="2" charset="-78"/>
              </a:rPr>
              <a:t> به صفحه اصلی ویندوز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Calibri" pitchFamily="34" charset="0"/>
                <a:cs typeface="B Koodak" pitchFamily="2" charset="-78"/>
              </a:rPr>
              <a:t> (Windows) </a:t>
            </a: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Calibri" pitchFamily="34" charset="0"/>
                <a:cs typeface="B Koodak" pitchFamily="2" charset="-78"/>
              </a:rPr>
              <a:t>میز کار می‏گویند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B Koodak" pitchFamily="2" charset="-78"/>
            </a:endParaRPr>
          </a:p>
        </p:txBody>
      </p:sp>
      <p:pic>
        <p:nvPicPr>
          <p:cNvPr id="9" name="Picture 8" descr="[تصویر:  033.gif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2140"/>
            <a:ext cx="8229600" cy="18288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</a:rPr>
              <a:t>در این پنجره در قسمت </a:t>
            </a:r>
            <a:r>
              <a:rPr lang="en-US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</a:rPr>
              <a:t>MY </a:t>
            </a:r>
            <a:r>
              <a:rPr lang="en-US" sz="3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</a:rPr>
              <a:t>thems</a:t>
            </a:r>
            <a:r>
              <a:rPr lang="fa-IR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</a:rPr>
              <a:t> تم های مختلفی وجود دارد یکی را به دلخواه انتخاب میکنیم با انتخاب یکی از آنها تصویر زمینه و رنگ پنجره ها تغییر میکند</a:t>
            </a:r>
            <a:endParaRPr lang="fa-IR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928794" y="428604"/>
            <a:ext cx="2286016" cy="1643074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143240" y="928670"/>
            <a:ext cx="4000528" cy="2714644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Koodak" pitchFamily="2" charset="-78"/>
              </a:rPr>
              <a:t>با کلیک بر روی گزینه </a:t>
            </a:r>
            <a:r>
              <a:rPr lang="en-US" sz="3200" u="sng" dirty="0" smtClean="0">
                <a:solidFill>
                  <a:schemeClr val="bg1"/>
                </a:solidFill>
                <a:cs typeface="B Koodak" pitchFamily="2" charset="-78"/>
              </a:rPr>
              <a:t>desktop</a:t>
            </a:r>
            <a:r>
              <a:rPr lang="en-US" sz="3200" dirty="0" smtClean="0">
                <a:solidFill>
                  <a:schemeClr val="bg1"/>
                </a:solidFill>
                <a:cs typeface="B Koodak" pitchFamily="2" charset="-78"/>
              </a:rPr>
              <a:t> </a:t>
            </a:r>
            <a:r>
              <a:rPr lang="en-US" sz="3200" u="sng" dirty="0" smtClean="0">
                <a:solidFill>
                  <a:schemeClr val="bg1"/>
                </a:solidFill>
                <a:cs typeface="B Koodak" pitchFamily="2" charset="-78"/>
              </a:rPr>
              <a:t>background</a:t>
            </a:r>
            <a:r>
              <a:rPr lang="fa-IR" sz="3200" dirty="0" smtClean="0">
                <a:solidFill>
                  <a:schemeClr val="bg1"/>
                </a:solidFill>
                <a:cs typeface="B Koodak" pitchFamily="2" charset="-78"/>
              </a:rPr>
              <a:t> میتوانید تصویر زمینه دلخواه خود را تغییر داده با انتخاب این گزینه پنجره جدیدی باز میشود</a:t>
            </a:r>
            <a:endParaRPr lang="fa-IR" sz="3200" dirty="0">
              <a:solidFill>
                <a:schemeClr val="bg1"/>
              </a:solidFill>
              <a:cs typeface="B Koodak" pitchFamily="2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250001" y="2893215"/>
            <a:ext cx="5643602" cy="1000132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3000372"/>
            <a:ext cx="8229600" cy="18288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Koodak" pitchFamily="2" charset="-78"/>
              </a:rPr>
              <a:t>بعد از باز شدن پنجره </a:t>
            </a:r>
            <a:r>
              <a:rPr lang="fa-IR" sz="3200" u="sng" dirty="0" smtClean="0">
                <a:cs typeface="B Koodak" pitchFamily="2" charset="-78"/>
              </a:rPr>
              <a:t>یکی</a:t>
            </a:r>
            <a:r>
              <a:rPr lang="fa-IR" sz="3200" dirty="0" smtClean="0">
                <a:cs typeface="B Koodak" pitchFamily="2" charset="-78"/>
              </a:rPr>
              <a:t> از تصاویر را انتخاب کرده و در پایین تر </a:t>
            </a:r>
            <a:r>
              <a:rPr lang="fa-IR" sz="3200" u="sng" dirty="0" smtClean="0">
                <a:cs typeface="B Koodak" pitchFamily="2" charset="-78"/>
              </a:rPr>
              <a:t>گزینه</a:t>
            </a:r>
            <a:r>
              <a:rPr lang="fa-IR" sz="3200" dirty="0" smtClean="0">
                <a:cs typeface="B Koodak" pitchFamily="2" charset="-78"/>
              </a:rPr>
              <a:t> برای نحوه نمایش تصویر وجود دارد که به دلخواه انتخاب میکنیم سپس </a:t>
            </a:r>
            <a:r>
              <a:rPr lang="en-US" sz="3200" dirty="0" smtClean="0">
                <a:cs typeface="B Koodak" pitchFamily="2" charset="-78"/>
              </a:rPr>
              <a:t>save changes</a:t>
            </a:r>
            <a:r>
              <a:rPr lang="fa-IR" sz="3200" dirty="0" smtClean="0">
                <a:cs typeface="B Koodak" pitchFamily="2" charset="-78"/>
              </a:rPr>
              <a:t> را کلیک میکنیم.</a:t>
            </a:r>
            <a:endParaRPr lang="fa-IR" sz="3200" dirty="0">
              <a:cs typeface="B Kooda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3"/>
            <a:ext cx="9144000" cy="5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3250397" y="1535893"/>
            <a:ext cx="3429024" cy="135732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2500298" y="1000108"/>
            <a:ext cx="6000792" cy="3786214"/>
          </a:xfrm>
          <a:prstGeom prst="straightConnector1">
            <a:avLst/>
          </a:prstGeom>
          <a:ln w="698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57826"/>
            <a:ext cx="8229600" cy="18288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573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B Koodak" pitchFamily="2" charset="-78"/>
              </a:rPr>
              <a:t>برای گذاشتن محافظ صفحه در همان پنجره قبل گزینه </a:t>
            </a:r>
            <a:r>
              <a:rPr lang="en-US" dirty="0" smtClean="0">
                <a:solidFill>
                  <a:srgbClr val="FFFF00"/>
                </a:solidFill>
                <a:cs typeface="B Koodak" pitchFamily="2" charset="-78"/>
              </a:rPr>
              <a:t>screen saver</a:t>
            </a:r>
            <a:r>
              <a:rPr lang="fa-IR" dirty="0" smtClean="0">
                <a:solidFill>
                  <a:srgbClr val="FFFF00"/>
                </a:solidFill>
                <a:cs typeface="B Koodak" pitchFamily="2" charset="-78"/>
              </a:rPr>
              <a:t> را بزنید ، پنجره جدیدی باز میشود </a:t>
            </a:r>
            <a:endParaRPr lang="fa-IR" dirty="0">
              <a:solidFill>
                <a:srgbClr val="FFFF00"/>
              </a:solidFill>
              <a:cs typeface="B Koodak" pitchFamily="2" charset="-78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000232" y="428604"/>
            <a:ext cx="5929354" cy="5786478"/>
          </a:xfrm>
          <a:prstGeom prst="straightConnector1">
            <a:avLst/>
          </a:prstGeom>
          <a:ln w="825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572000" y="785794"/>
            <a:ext cx="571504" cy="571504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3200" dirty="0" smtClean="0">
                <a:cs typeface="B Koodak" pitchFamily="2" charset="-78"/>
              </a:rPr>
              <a:t>سپس یکی از محافظ های صفحه  را به دلخواه انتخاب نمایید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و بعد از انتخاب محافظ و برای مشاهده کردن محافظ گزینه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preview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را کلیک کنید</a:t>
            </a:r>
            <a:r>
              <a:rPr lang="fa-IR" sz="3200" dirty="0" smtClean="0">
                <a:cs typeface="B Koodak" pitchFamily="2" charset="-78"/>
              </a:rPr>
              <a:t> </a:t>
            </a:r>
            <a:endParaRPr lang="fa-IR" sz="3200" dirty="0">
              <a:cs typeface="B Koodak" pitchFamily="2" charset="-78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214282" y="1214422"/>
            <a:ext cx="4071966" cy="235745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و بعد از انتخاب محافظ و برای مشاهده کردن محافظ گزینه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preview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را کلیک کنید و پس از مشاهده محافظ روی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ok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کلیک کنید تا محافظ مورد نظر ثبت شود.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Koodak" pitchFamily="2" charset="-78"/>
              </a:rPr>
              <a:t> </a:t>
            </a:r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Koodak" pitchFamily="2" charset="-7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643206" cy="24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857224" y="642918"/>
            <a:ext cx="4214842" cy="3500462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679289" y="1321579"/>
            <a:ext cx="1857388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928662" y="3214686"/>
            <a:ext cx="5500726" cy="642942"/>
          </a:xfrm>
          <a:prstGeom prst="straightConnector1">
            <a:avLst/>
          </a:prstGeom>
          <a:ln w="793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/>
              <a:t>زماني که سيستم عامل تازه اجرا شده، از آن خارج مي‌شويد و .... يک صدا پخش مي‌شود. با استفاده از گزينه</a:t>
            </a:r>
            <a:r>
              <a:rPr lang="en-US" sz="2800" dirty="0"/>
              <a:t> Sounds </a:t>
            </a:r>
            <a:r>
              <a:rPr lang="fa-IR" sz="2800" dirty="0"/>
              <a:t>شما مي‌توانيد صداهايي که با توجه به </a:t>
            </a:r>
            <a:r>
              <a:rPr lang="fa-IR" sz="2800" dirty="0" smtClean="0"/>
              <a:t>رويدادهاي </a:t>
            </a:r>
            <a:r>
              <a:rPr lang="fa-IR" sz="2800" dirty="0"/>
              <a:t>مختلف پخش مي‌شود را تغيير دهيد يا صداي جديدي براي رويدادي که صدايي ندارد تعريف کنيد</a:t>
            </a:r>
            <a:r>
              <a:rPr lang="en-US" sz="2800" dirty="0"/>
              <a:t>. </a:t>
            </a:r>
            <a:r>
              <a:rPr lang="fa-IR" sz="2800" dirty="0"/>
              <a:t>روي گزينه</a:t>
            </a:r>
            <a:r>
              <a:rPr lang="en-US" sz="2800" dirty="0"/>
              <a:t> Sound </a:t>
            </a:r>
            <a:r>
              <a:rPr lang="fa-IR" sz="2800" dirty="0"/>
              <a:t>کليک کنيد</a:t>
            </a:r>
            <a:r>
              <a:rPr lang="en-US" sz="2800" dirty="0"/>
              <a:t>.</a:t>
            </a:r>
            <a:br>
              <a:rPr lang="en-US" sz="2800" dirty="0"/>
            </a:br>
            <a:endParaRPr lang="fa-IR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35834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285984" y="2357430"/>
            <a:ext cx="4929222" cy="35004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cs typeface="B Koodak" pitchFamily="2" charset="-78"/>
              </a:rPr>
              <a:t>با کلیک بر روی </a:t>
            </a:r>
            <a:r>
              <a:rPr lang="en-US" dirty="0" smtClean="0">
                <a:cs typeface="B Koodak" pitchFamily="2" charset="-78"/>
              </a:rPr>
              <a:t>sound</a:t>
            </a:r>
            <a:r>
              <a:rPr lang="fa-IR" dirty="0" smtClean="0">
                <a:cs typeface="B Koodak" pitchFamily="2" charset="-78"/>
              </a:rPr>
              <a:t> پنجره باز شده صدا های مختلفی دارد یکی را اتخاب کرده و با گزینه </a:t>
            </a:r>
            <a:r>
              <a:rPr lang="en-US" dirty="0" smtClean="0">
                <a:cs typeface="B Koodak" pitchFamily="2" charset="-78"/>
              </a:rPr>
              <a:t>test</a:t>
            </a:r>
            <a:r>
              <a:rPr lang="fa-IR" dirty="0" smtClean="0">
                <a:cs typeface="B Koodak" pitchFamily="2" charset="-78"/>
              </a:rPr>
              <a:t> آن را گوش میدهیم و برای انتخاب آن  </a:t>
            </a:r>
            <a:r>
              <a:rPr lang="en-US" dirty="0" smtClean="0">
                <a:cs typeface="B Koodak" pitchFamily="2" charset="-78"/>
              </a:rPr>
              <a:t>ok</a:t>
            </a:r>
            <a:r>
              <a:rPr lang="fa-IR" dirty="0" smtClean="0">
                <a:cs typeface="B Koodak" pitchFamily="2" charset="-78"/>
              </a:rPr>
              <a:t> را کلیک میکنیم.</a:t>
            </a:r>
            <a:endParaRPr lang="fa-IR" dirty="0">
              <a:cs typeface="B Koodak" pitchFamily="2" charset="-78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64883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-750131" y="2178835"/>
            <a:ext cx="4143404" cy="50006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428860" y="1928802"/>
            <a:ext cx="4572032" cy="228601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-785850" y="2285992"/>
            <a:ext cx="5000660" cy="2000264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برای تغیر دادن رنگ نوار وظیفه گزینه</a:t>
            </a:r>
            <a:r>
              <a:rPr lang="en-US" sz="3600" u="sng" dirty="0" smtClean="0">
                <a:solidFill>
                  <a:srgbClr val="FF0000"/>
                </a:solidFill>
              </a:rPr>
              <a:t>window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color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 را انتخاب کرده تا پنجره جدید باز شود.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fa-IR" sz="36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-142908" y="2000240"/>
            <a:ext cx="5429288" cy="2714644"/>
          </a:xfrm>
          <a:prstGeom prst="straightConnector1">
            <a:avLst/>
          </a:prstGeom>
          <a:ln w="698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859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بعد از باز شدن پنجره جدید رنگ های مختلفی وجود دارد و در زیر آن میزان پررنگ بودن و کم رنگ بودن رنگ میباشد که به دلخواه کم یا زیاد میکنیم. و سپس گزینه </a:t>
            </a:r>
            <a:r>
              <a:rPr lang="en-US" sz="3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save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changes</a:t>
            </a:r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را کلیک میکنیم تا رنگ نوار وظیفه تغییر یابد.</a:t>
            </a:r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1071538" y="1428736"/>
            <a:ext cx="5214974" cy="514353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643306" y="4786322"/>
            <a:ext cx="3000396" cy="285752"/>
          </a:xfrm>
          <a:prstGeom prst="straightConnector1">
            <a:avLst/>
          </a:prstGeom>
          <a:ln w="698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3636" y="4357694"/>
            <a:ext cx="171451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</a:rPr>
              <a:t>میزان پررنگ یا </a:t>
            </a:r>
          </a:p>
          <a:p>
            <a:r>
              <a:rPr lang="fa-IR" sz="2800" dirty="0" smtClean="0">
                <a:solidFill>
                  <a:schemeClr val="bg1"/>
                </a:solidFill>
              </a:rPr>
              <a:t>کم رنگی</a:t>
            </a:r>
            <a:endParaRPr lang="fa-I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latin typeface="Andalus" pitchFamily="18" charset="-78"/>
                <a:cs typeface="B Koodak" pitchFamily="2" charset="-78"/>
              </a:rPr>
              <a:t>تعدادی آیکون یا نشانه در میز کار وجود دارد. آیکون تصاویر کوچکی است که نشان دهنده یک برنامه است. </a:t>
            </a:r>
            <a:endParaRPr lang="fa-IR" sz="3600" dirty="0">
              <a:solidFill>
                <a:srgbClr val="0070C0"/>
              </a:solidFill>
              <a:latin typeface="Andalus" pitchFamily="18" charset="-78"/>
              <a:cs typeface="B Koodak" pitchFamily="2" charset="-78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26528" y="1643050"/>
            <a:ext cx="8017472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Davat" pitchFamily="2" charset="-78"/>
              </a:rPr>
              <a:t>مثلا تصویر زیر نشانه کامپیوتر من است</a:t>
            </a:r>
            <a:r>
              <a:rPr kumimoji="0" lang="en-US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Davat" pitchFamily="2" charset="-78"/>
              </a:rPr>
              <a:t>: </a:t>
            </a:r>
            <a:endParaRPr kumimoji="0" lang="en-US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Davat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286256"/>
            <a:ext cx="9144000" cy="11079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Davat" pitchFamily="2" charset="-78"/>
              </a:rPr>
              <a:t>و تصویر زیر هم نشانه برنامه نقاشی است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Davat" pitchFamily="2" charset="-78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428860" cy="21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264581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pPr algn="justLow"/>
            <a:endParaRPr lang="fa-IR" dirty="0">
              <a:cs typeface="B Koodak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143240" y="0"/>
            <a:ext cx="600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800" dirty="0" smtClean="0">
                <a:solidFill>
                  <a:prstClr val="white"/>
                </a:solidFill>
                <a:cs typeface="B Koodak" pitchFamily="2" charset="-78"/>
              </a:rPr>
              <a:t>1- در میز کار کلیک راست را کلیک کنید پنجره ای باز میشود 2-  با کلیک بر گزینه</a:t>
            </a:r>
            <a:r>
              <a:rPr lang="en-US" sz="2800" dirty="0" smtClean="0">
                <a:solidFill>
                  <a:prstClr val="white"/>
                </a:solidFill>
                <a:cs typeface="B Koodak" pitchFamily="2" charset="-78"/>
              </a:rPr>
              <a:t> gadgets </a:t>
            </a:r>
            <a:r>
              <a:rPr lang="fa-IR" sz="2800" dirty="0" smtClean="0">
                <a:solidFill>
                  <a:prstClr val="white"/>
                </a:solidFill>
                <a:cs typeface="B Koodak" pitchFamily="2" charset="-78"/>
              </a:rPr>
              <a:t>پنجره بازمیشود که دارای برنامه های مختلف از جمله ساعت، تقویم، پازل، آب و هوا و... 3- که با انتخاب هر یک (دوبار کلیک پشت سرهم) بروی میز کار نمایان میشود برای مثال ساعت را انتخاب میکنیم.</a:t>
            </a:r>
            <a:endParaRPr lang="fa-IR" sz="2800" dirty="0">
              <a:solidFill>
                <a:prstClr val="white"/>
              </a:solidFill>
              <a:cs typeface="B Koodak" pitchFamily="2" charset="-78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467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flipH="1">
            <a:off x="2428860" y="5143512"/>
            <a:ext cx="5599524" cy="0"/>
          </a:xfrm>
          <a:prstGeom prst="straightConnector1">
            <a:avLst/>
          </a:prstGeom>
          <a:ln w="730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1763688" y="137722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prstClr val="white"/>
                </a:solidFill>
                <a:cs typeface="B Koodak" pitchFamily="2" charset="-78"/>
              </a:rPr>
              <a:t>1</a:t>
            </a:r>
            <a:endParaRPr lang="fa-IR" sz="2800" b="1" dirty="0">
              <a:solidFill>
                <a:prstClr val="white"/>
              </a:solidFill>
              <a:cs typeface="B Koodak" pitchFamily="2" charset="-78"/>
            </a:endParaRPr>
          </a:p>
        </p:txBody>
      </p:sp>
      <p:sp>
        <p:nvSpPr>
          <p:cNvPr id="6" name="Curved Down Arrow 5"/>
          <p:cNvSpPr/>
          <p:nvPr/>
        </p:nvSpPr>
        <p:spPr>
          <a:xfrm rot="612115">
            <a:off x="441336" y="326062"/>
            <a:ext cx="1097138" cy="2750713"/>
          </a:xfrm>
          <a:prstGeom prst="curvedDownArrow">
            <a:avLst>
              <a:gd name="adj1" fmla="val 10319"/>
              <a:gd name="adj2" fmla="val 41409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" y="3009668"/>
            <a:ext cx="549167" cy="2293032"/>
          </a:xfrm>
          <a:prstGeom prst="downArrow">
            <a:avLst>
              <a:gd name="adj1" fmla="val 2357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prstClr val="white"/>
                </a:solidFill>
                <a:cs typeface="B Koodak" pitchFamily="2" charset="-78"/>
              </a:rPr>
              <a:t>2</a:t>
            </a:r>
          </a:p>
        </p:txBody>
      </p:sp>
      <p:sp>
        <p:nvSpPr>
          <p:cNvPr id="9" name="Up Arrow 8"/>
          <p:cNvSpPr/>
          <p:nvPr/>
        </p:nvSpPr>
        <p:spPr>
          <a:xfrm>
            <a:off x="7740352" y="4546616"/>
            <a:ext cx="1080120" cy="15121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solidFill>
                  <a:srgbClr val="FF0000"/>
                </a:solidFill>
                <a:cs typeface="B Koodak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13364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کامپیوتر من</a:t>
            </a:r>
            <a:r>
              <a:rPr kumimoji="0" lang="en-US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endParaRPr kumimoji="0" lang="en-US" sz="32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روی میز کار آیکونی به صورت روبرو وجود دارد</a:t>
            </a:r>
            <a:r>
              <a:rPr kumimoji="0" lang="en-US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2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" y="1357298"/>
            <a:ext cx="9144000" cy="5847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روی آن دبل کلیک کنید تا پنجره آن باز شود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9144000" cy="51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به آیکون‏های شبیه به                </a:t>
            </a:r>
            <a:r>
              <a:rPr lang="fa-IR" sz="3200" dirty="0" smtClean="0">
                <a:latin typeface="Calibri" pitchFamily="34" charset="0"/>
                <a:ea typeface="Calibri" pitchFamily="34" charset="0"/>
                <a:cs typeface="B Koodak" pitchFamily="2" charset="-78"/>
              </a:rPr>
              <a:t>درایو می‏گویند. تعداد این درایوها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Calibri" pitchFamily="34" charset="0"/>
              <a:ea typeface="Calibri" pitchFamily="34" charset="0"/>
              <a:cs typeface="B Koodak" pitchFamily="2" charset="-78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Calibri" pitchFamily="34" charset="0"/>
                <a:ea typeface="Calibri" pitchFamily="34" charset="0"/>
                <a:cs typeface="B Koodak" pitchFamily="2" charset="-78"/>
              </a:rPr>
              <a:t> و نام آن ممکن است در رایانه شما متفاوت باشد. شما می‏توانید نام آنها را تغییر دهید (به همان روشی که قبلا برای شما گفتیم.) روی یک درایو دبل کلیک کنید تا آن باز شود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B Koodak" pitchFamily="2" charset="-78"/>
              </a:rPr>
              <a:t>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 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1214446" cy="78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8463"/>
            <a:ext cx="9143999" cy="25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0"/>
            <a:ext cx="457200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کپی برداری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برای کپی کردن یک پوشه و یا عکس یا هر چیز دیگر ابتدا آن را انتخاب کنید، سپس روی آن کلیک راست کنید و گزینه کپی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(Copy)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را انتخاب کنید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428728" y="2214554"/>
            <a:ext cx="5357850" cy="328614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29190" y="3786190"/>
            <a:ext cx="4214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800" dirty="0" smtClean="0"/>
              <a:t>روش دیگر کپی کردن این است که بعد از انتخاب پوشه یا عکس مورد نظر کلیدهای کنترل</a:t>
            </a:r>
            <a:r>
              <a:rPr lang="en-US" sz="2800" dirty="0" smtClean="0"/>
              <a:t> (Ctrl) </a:t>
            </a:r>
            <a:r>
              <a:rPr lang="fa-IR" sz="2800" dirty="0" smtClean="0"/>
              <a:t>و سی</a:t>
            </a:r>
            <a:r>
              <a:rPr lang="en-US" sz="2800" dirty="0" smtClean="0"/>
              <a:t> (C) </a:t>
            </a:r>
            <a:r>
              <a:rPr lang="fa-IR" sz="2800" dirty="0" smtClean="0"/>
              <a:t>را از صفحه کلید با هم فشار دهید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fa-IR" sz="28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fa-IR" sz="2800" dirty="0" smtClean="0"/>
              <a:t>روش دیگر کپی کردن این است که بعد از انتخاب پوشه یا عکس مورد نظر کلیدهای کنترل</a:t>
            </a:r>
            <a:r>
              <a:rPr lang="en-US" sz="2800" dirty="0" smtClean="0"/>
              <a:t> (Ctrl) </a:t>
            </a:r>
            <a:r>
              <a:rPr lang="fa-IR" sz="2800" dirty="0" smtClean="0"/>
              <a:t>و سی</a:t>
            </a:r>
            <a:r>
              <a:rPr lang="en-US" sz="2800" dirty="0" smtClean="0"/>
              <a:t> (C) </a:t>
            </a:r>
            <a:r>
              <a:rPr lang="fa-IR" sz="2800" dirty="0" smtClean="0"/>
              <a:t>را از صفحه کلید با هم فشار دهید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fa-IR" sz="2800" dirty="0" smtClean="0"/>
              <a:t>اکنون به آدرسی که می‏خواهید بروید و در محیط خالی صفحه کلیک راست کنید و گزینه پیست</a:t>
            </a:r>
            <a:r>
              <a:rPr lang="en-US" sz="2800" dirty="0" smtClean="0"/>
              <a:t> (Paste) </a:t>
            </a:r>
            <a:r>
              <a:rPr lang="fa-IR" sz="2800" dirty="0" smtClean="0"/>
              <a:t>را انتخاب کنید</a:t>
            </a:r>
            <a:r>
              <a:rPr lang="en-US" sz="2800" dirty="0" smtClean="0"/>
              <a:t>: </a:t>
            </a:r>
            <a:endParaRPr lang="en-US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8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>
            <a:off x="1285852" y="2000240"/>
            <a:ext cx="4000528" cy="78581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0" y="3929066"/>
            <a:ext cx="45720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fa-IR" sz="2800" dirty="0" smtClean="0">
                <a:cs typeface="B Koodak" pitchFamily="2" charset="-78"/>
              </a:rPr>
              <a:t>روش دیگر این است که کلیدهای کنترل</a:t>
            </a:r>
            <a:r>
              <a:rPr lang="en-US" sz="2800" dirty="0" smtClean="0">
                <a:cs typeface="B Koodak" pitchFamily="2" charset="-78"/>
              </a:rPr>
              <a:t> (Ctrl) </a:t>
            </a:r>
            <a:r>
              <a:rPr lang="fa-IR" sz="2800" dirty="0" smtClean="0">
                <a:cs typeface="B Koodak" pitchFamily="2" charset="-78"/>
              </a:rPr>
              <a:t>و وی</a:t>
            </a:r>
            <a:r>
              <a:rPr lang="en-US" sz="2800" dirty="0" smtClean="0">
                <a:cs typeface="B Koodak" pitchFamily="2" charset="-78"/>
              </a:rPr>
              <a:t> (V) </a:t>
            </a:r>
            <a:r>
              <a:rPr lang="fa-IR" sz="2800" dirty="0" smtClean="0">
                <a:cs typeface="B Koodak" pitchFamily="2" charset="-78"/>
              </a:rPr>
              <a:t>را از صفحه کلید با هم بزنید. حالا یک کپی از مورد انتخابی خود دارید. می‏توانید این کار را دوباره تکرار کنید تا کپی‏های بیشتری داشته باشید</a:t>
            </a:r>
            <a:r>
              <a:rPr lang="en-US" sz="2800" dirty="0" smtClean="0">
                <a:cs typeface="B Koodak" pitchFamily="2" charset="-78"/>
              </a:rPr>
              <a:t>. </a:t>
            </a:r>
            <a:endParaRPr lang="en-US" sz="2800" dirty="0">
              <a:cs typeface="B Koodak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2132" y="0"/>
            <a:ext cx="3571868" cy="27392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کات کردن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</a:p>
          <a:p>
            <a:pPr algn="justLow"/>
            <a:r>
              <a:rPr lang="fa-IR" sz="2800" dirty="0" smtClean="0">
                <a:cs typeface="B Koodak" pitchFamily="2" charset="-78"/>
              </a:rPr>
              <a:t>اگر بخواهید یک پوشه یا هر چیز دیگری را جابجا کنید یعنی از یک درایو به درایو دیگر ببرید، آن را انتخاب کنید و گزینه کات را بزنید</a:t>
            </a:r>
            <a:r>
              <a:rPr lang="en-US" sz="2800" dirty="0" smtClean="0">
                <a:cs typeface="B Koodak" pitchFamily="2" charset="-78"/>
              </a:rPr>
              <a:t>: </a:t>
            </a:r>
            <a:endParaRPr lang="en-US" sz="2800" dirty="0">
              <a:cs typeface="B Koodak" pitchFamily="2" charset="-78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500694" y="3429000"/>
            <a:ext cx="3643306" cy="31085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fa-IR" sz="2800" dirty="0" smtClean="0">
                <a:solidFill>
                  <a:schemeClr val="bg1"/>
                </a:solidFill>
              </a:rPr>
              <a:t>یا کلیدهای کنترل</a:t>
            </a:r>
            <a:r>
              <a:rPr lang="en-US" sz="2800" dirty="0" smtClean="0">
                <a:solidFill>
                  <a:schemeClr val="bg1"/>
                </a:solidFill>
              </a:rPr>
              <a:t> (Ctrl) </a:t>
            </a:r>
            <a:r>
              <a:rPr lang="fa-IR" sz="2800" dirty="0" smtClean="0">
                <a:solidFill>
                  <a:schemeClr val="bg1"/>
                </a:solidFill>
              </a:rPr>
              <a:t>و ایکس</a:t>
            </a:r>
            <a:r>
              <a:rPr lang="en-US" sz="2800" dirty="0" smtClean="0">
                <a:solidFill>
                  <a:schemeClr val="bg1"/>
                </a:solidFill>
              </a:rPr>
              <a:t> (X) </a:t>
            </a:r>
            <a:r>
              <a:rPr lang="fa-IR" sz="2800" dirty="0" smtClean="0">
                <a:solidFill>
                  <a:schemeClr val="bg1"/>
                </a:solidFill>
              </a:rPr>
              <a:t>را با هم بزنید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fa-IR" sz="2800" dirty="0" smtClean="0">
                <a:solidFill>
                  <a:schemeClr val="bg1"/>
                </a:solidFill>
              </a:rPr>
              <a:t>حالا به درایو مورد نظر بروید و عمل پیست کردن را مثل بالا انجام دهید. دقت کنید که در کات کردن تنها یک بار می‏توانید پیست کنید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214414" y="2571744"/>
            <a:ext cx="6000792" cy="271464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429000"/>
            <a:ext cx="8229600" cy="1471610"/>
          </a:xfrm>
        </p:spPr>
        <p:txBody>
          <a:bodyPr>
            <a:noAutofit/>
          </a:bodyPr>
          <a:lstStyle/>
          <a:p>
            <a:r>
              <a:rPr lang="fa-IR" sz="6600" dirty="0" smtClean="0">
                <a:cs typeface="B Koodak" pitchFamily="2" charset="-78"/>
              </a:rPr>
              <a:t>تهیه کننده : </a:t>
            </a:r>
            <a:br>
              <a:rPr lang="fa-IR" sz="6600" dirty="0" smtClean="0">
                <a:cs typeface="B Koodak" pitchFamily="2" charset="-78"/>
              </a:rPr>
            </a:br>
            <a:r>
              <a:rPr lang="fa-IR" sz="6600" dirty="0" smtClean="0">
                <a:cs typeface="B Koodak" pitchFamily="2" charset="-78"/>
              </a:rPr>
              <a:t>محمد جواد رضایی</a:t>
            </a:r>
            <a:br>
              <a:rPr lang="fa-IR" sz="6600" dirty="0" smtClean="0">
                <a:cs typeface="B Koodak" pitchFamily="2" charset="-78"/>
              </a:rPr>
            </a:br>
            <a:r>
              <a:rPr lang="fa-IR" sz="6600" dirty="0" smtClean="0">
                <a:cs typeface="B Koodak" pitchFamily="2" charset="-78"/>
              </a:rPr>
              <a:t/>
            </a:r>
            <a:br>
              <a:rPr lang="fa-IR" sz="6600" dirty="0" smtClean="0">
                <a:cs typeface="B Koodak" pitchFamily="2" charset="-78"/>
              </a:rPr>
            </a:br>
            <a:endParaRPr lang="fa-IR" sz="5400" dirty="0">
              <a:cs typeface="B Koodak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جابه‏جا کردن آیکون‏ها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یکی از آیکون‏ها را انتخاب کنید، برای این کار با موشواره روی آن بروید و یک بار کلیک کنید. اکنون دکمه سمت چپ موشواره را بگیرید و بدون اینکه آن را رها کنید، آیکون را به محل دلخواه ببرید و حالا دکمه موشواره را رها کنید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shiachildren.com/instruction/image/computer/windows/mo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585788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مرتب کردن آیکون‏ها</a:t>
            </a:r>
            <a:r>
              <a:rPr kumimoji="0" lang="en-US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endParaRPr kumimoji="0" lang="fa-IR" sz="32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روی میز کار کلید سمت راست موشواره را فشار دهید تا منوی زیر بیاید و دومین گزینه را انتخاب کنید</a:t>
            </a:r>
            <a:r>
              <a:rPr kumimoji="0" lang="en-US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در مقابل آن گزینه، چند انتخاب است. اگر اولی را انتخاب کنید،</a:t>
            </a:r>
            <a:r>
              <a:rPr kumimoji="0" lang="fa-IR" sz="28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 </a:t>
            </a:r>
            <a:r>
              <a:rPr kumimoji="0" lang="fa-IR" sz="2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آیکون‏ها به ترتیب حروف الفبا مرتب می‏شوند. دومین گزینه آیکون‏ها را به ترتیب اندازه مرتب می کند و گزینه سوم به ترتیب نوع مرتب می‏کند. اگر گزینه شماره 4 را انتخاب کنید آیکون‏ها به</a:t>
            </a:r>
            <a:r>
              <a:rPr kumimoji="0" lang="fa-IR" sz="28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 ترتیب تارخ بوجود امده</a:t>
            </a:r>
            <a:r>
              <a:rPr kumimoji="0" lang="fa-IR" sz="2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 مرتب می‏شوند</a:t>
            </a:r>
            <a:r>
              <a:rPr kumimoji="0" lang="en-US" sz="2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. </a:t>
            </a:r>
            <a:endParaRPr kumimoji="0" lang="en-US" sz="2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B Koodak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64293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0430" y="2143117"/>
            <a:ext cx="5000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صندوق بازیافت</a:t>
            </a:r>
            <a:r>
              <a:rPr kumimoji="0" lang="en-US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پوشه‏ها و فایل‏های که از روی کامپیوتر خود پاک می‏کنید به صندوق بازیافت یا سطل زباله می‏روند. تصویر زیر آیکون صندوق بازیافت است</a:t>
            </a:r>
            <a:r>
              <a:rPr kumimoji="0" lang="en-US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40004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27653" y="0"/>
            <a:ext cx="5916347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روی آیکون آن بروید و دبل کلیک کنید تا به صورت زیر باز شود</a:t>
            </a:r>
            <a:r>
              <a:rPr kumimoji="0" lang="en-US" sz="32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4795897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sng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2گزینه</a:t>
            </a: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در شکل مشخص شده است که اگر گزینه اول را انتخاب کنید. همه پوشه‏ها و فایل‏ها حذف می‏شوند و اگر گزینه دوم را انتخاب کنید، آنها به جای اول خود (یعنی جایی که اول در آنجا بوده‏اند و شما آنها را پاک کرده بودید</a:t>
            </a:r>
            <a:r>
              <a:rPr kumimoji="0" lang="en-US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.) </a:t>
            </a: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باز می‏گردند</a:t>
            </a:r>
            <a:r>
              <a:rPr kumimoji="0" lang="en-US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. </a:t>
            </a: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43306" y="3071810"/>
            <a:ext cx="642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 dirty="0">
                <a:solidFill>
                  <a:srgbClr val="FF0000"/>
                </a:solidFill>
                <a:cs typeface="B Titr" pitchFamily="2" charset="-78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3071810"/>
            <a:ext cx="857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 dirty="0">
                <a:solidFill>
                  <a:srgbClr val="FF0000"/>
                </a:solidFill>
                <a:cs typeface="B Titr" pitchFamily="2" charset="-78"/>
              </a:rPr>
              <a:t>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678893" y="2035959"/>
            <a:ext cx="1285884" cy="1214446"/>
          </a:xfrm>
          <a:prstGeom prst="straightConnector1">
            <a:avLst/>
          </a:prstGeom>
          <a:ln w="1016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000628" y="2285992"/>
            <a:ext cx="1143008" cy="571504"/>
          </a:xfrm>
          <a:prstGeom prst="straightConnector1">
            <a:avLst/>
          </a:prstGeom>
          <a:ln w="1016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ساختن یک پوشه</a:t>
            </a:r>
            <a:r>
              <a:rPr kumimoji="0" lang="en-US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endParaRPr kumimoji="0" lang="en-US" sz="32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روی میز کار کلید سمت راست موشواره را فشار دهید تا منوی زیر بیاید و گزینه نیو</a:t>
            </a:r>
            <a:r>
              <a:rPr kumimoji="0" lang="en-US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(New) </a:t>
            </a:r>
            <a:r>
              <a:rPr kumimoji="0" lang="fa-IR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را انتخاب کنید</a:t>
            </a:r>
            <a:r>
              <a:rPr kumimoji="0" lang="en-US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28794" y="5357826"/>
            <a:ext cx="721520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حالا مثل شکل بالا گزینه‏ای که با فلش قرمز مشخص شده را انتخاب کنید تا یک پوشه مثل شکل زیر درست شود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214942" y="1928802"/>
            <a:ext cx="1857388" cy="107157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0"/>
            <a:ext cx="1643042" cy="12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643306" y="6286520"/>
            <a:ext cx="550069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اکنون یک نام برای پوشه خود تایپ کنید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B Koodak" pitchFamily="2" charset="-78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21507" grpId="0" animBg="1"/>
      <p:bldP spid="21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643570" y="0"/>
            <a:ext cx="3500430" cy="6986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تغییر نام پوشه‏ها</a:t>
            </a:r>
            <a:endParaRPr kumimoji="0" lang="en-US" sz="32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 </a:t>
            </a:r>
            <a:endParaRPr kumimoji="0" lang="en-US" sz="32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B Titr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برای تغییر نام پوشه‏ها، فایل‏ها و... 2 راه وجود دارد</a:t>
            </a:r>
            <a:r>
              <a:rPr kumimoji="0" lang="en-US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.</a:t>
            </a:r>
            <a:br>
              <a:rPr kumimoji="0" lang="en-US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</a:br>
            <a:r>
              <a:rPr kumimoji="0" lang="fa-IR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1-</a:t>
            </a:r>
            <a:r>
              <a:rPr kumimoji="0" lang="en-US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 </a:t>
            </a:r>
            <a:r>
              <a:rPr kumimoji="0" lang="fa-IR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روی پوشه کلید سمت راست موشواره را فشار دهید تا منوی زیر بیاید و گزینه‏ای را که مشخص شده است، انتخاب کنید</a:t>
            </a:r>
            <a:r>
              <a:rPr kumimoji="0" lang="en-US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B Koodak" pitchFamily="2" charset="-78"/>
              </a:rPr>
              <a:t>: </a:t>
            </a:r>
            <a:endParaRPr kumimoji="0" lang="en-US" sz="32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857356" y="6072206"/>
            <a:ext cx="1214446" cy="214314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آموزش کار با ویندوز7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آموزش کار با ویندوز7</Template>
  <TotalTime>0</TotalTime>
  <Words>1468</Words>
  <Application>Microsoft Office PowerPoint</Application>
  <PresentationFormat>On-screen Show (4:3)</PresentationFormat>
  <Paragraphs>88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Arial</vt:lpstr>
      <vt:lpstr>Arabic Typesetting</vt:lpstr>
      <vt:lpstr>Calibri</vt:lpstr>
      <vt:lpstr>Andalus</vt:lpstr>
      <vt:lpstr>B Koodak</vt:lpstr>
      <vt:lpstr>B Davat</vt:lpstr>
      <vt:lpstr>B Titr</vt:lpstr>
      <vt:lpstr>Book Antiqua</vt:lpstr>
      <vt:lpstr>Times New Roman</vt:lpstr>
      <vt:lpstr>Lucida Sans</vt:lpstr>
      <vt:lpstr>Tahoma</vt:lpstr>
      <vt:lpstr>Wingdings 2</vt:lpstr>
      <vt:lpstr>Traditional Arabic</vt:lpstr>
      <vt:lpstr>Constantia</vt:lpstr>
      <vt:lpstr>Majalla UI</vt:lpstr>
      <vt:lpstr>Wingdings</vt:lpstr>
      <vt:lpstr>Wingdings 3</vt:lpstr>
      <vt:lpstr>آموزش کار با ویندوز7</vt:lpstr>
      <vt:lpstr>Flow</vt:lpstr>
      <vt:lpstr>آموزش کار با ویندوز7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تهیه کننده :  محمد جواد رضایی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کار با ویندوز7 </dc:title>
  <dc:creator>a</dc:creator>
  <cp:lastModifiedBy>a</cp:lastModifiedBy>
  <cp:revision>1</cp:revision>
  <dcterms:created xsi:type="dcterms:W3CDTF">2016-11-23T08:28:00Z</dcterms:created>
  <dcterms:modified xsi:type="dcterms:W3CDTF">2016-11-23T08:28:40Z</dcterms:modified>
</cp:coreProperties>
</file>