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37832-7F44-4A6A-BD94-9496E9DE6968}" type="datetimeFigureOut">
              <a:rPr lang="fa-IR" smtClean="0"/>
              <a:pPr/>
              <a:t>07/03/1443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81B54-5156-49C9-A62D-262B08978C4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2743218"/>
          </a:xfrm>
        </p:spPr>
        <p:txBody>
          <a:bodyPr>
            <a:noAutofit/>
          </a:bodyPr>
          <a:lstStyle/>
          <a:p>
            <a: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/>
            </a:r>
            <a:b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</a:br>
            <a: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آموزش و پرورش استان مازندران</a:t>
            </a:r>
            <a:b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</a:br>
            <a: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آموزش و پرورش چمستان</a:t>
            </a:r>
            <a:b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</a:br>
            <a: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تفکر و پژوهش</a:t>
            </a:r>
            <a:b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</a:br>
            <a: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میمونهای گرانبها </a:t>
            </a:r>
            <a:b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</a:br>
            <a: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تهیه و تنظیم : محمد نیکویی</a:t>
            </a:r>
            <a:br>
              <a:rPr lang="fa-I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</a:br>
            <a:endParaRPr lang="fa-IR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endParaRPr>
          </a:p>
        </p:txBody>
      </p:sp>
      <p:pic>
        <p:nvPicPr>
          <p:cNvPr id="6" name="Picture 5" descr="gif.php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1744"/>
            <a:ext cx="2190750" cy="2286000"/>
          </a:xfrm>
          <a:prstGeom prst="rect">
            <a:avLst/>
          </a:prstGeom>
        </p:spPr>
      </p:pic>
      <p:pic>
        <p:nvPicPr>
          <p:cNvPr id="7" name="Picture 6" descr="بسم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0"/>
            <a:ext cx="3071834" cy="1214422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643182"/>
            <a:ext cx="8229600" cy="3286148"/>
          </a:xfrm>
        </p:spPr>
        <p:txBody>
          <a:bodyPr>
            <a:normAutofit/>
          </a:bodyPr>
          <a:lstStyle/>
          <a:p>
            <a:r>
              <a:rPr lang="fa-I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B Nazanin" pitchFamily="2" charset="-78"/>
              </a:rPr>
              <a:t>روزی روزگاری در روستایی در هند ، مردی به روستایی ها اعلام کرد که به ازای هر میمون 20 هزار تومان به آنها پول خواهد داد . روستایی ها هم که دیدند اطرافشان پر است از میمون به جنگل رفتند و شروع به گرفتن میمونها کردند . مرد هم هزاران میمون به قیمت 20 هزار تومان از آنان خرید </a:t>
            </a:r>
            <a:endParaRPr lang="fa-I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B Nazanin" pitchFamily="2" charset="-78"/>
            </a:endParaRPr>
          </a:p>
        </p:txBody>
      </p:sp>
      <p:pic>
        <p:nvPicPr>
          <p:cNvPr id="4" name="Picture 3" descr="singe_07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285728"/>
            <a:ext cx="2095506" cy="2095506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3571868" y="6215082"/>
            <a:ext cx="2428892" cy="4286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www.talashgaran11.ir</a:t>
            </a:r>
            <a:endParaRPr lang="fa-I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357430"/>
            <a:ext cx="8229600" cy="2714644"/>
          </a:xfrm>
        </p:spPr>
        <p:txBody>
          <a:bodyPr>
            <a:noAutofit/>
          </a:bodyPr>
          <a:lstStyle/>
          <a:p>
            <a:r>
              <a:rPr lang="fa-IR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B Nazanin" pitchFamily="2" charset="-78"/>
              </a:rPr>
              <a:t>ولی با کم شدن تعداد میمونها روستاییان دست از کار کشیدند به همین خاطر مرد به آنان پیشنهاد داد برای هر میمون به آنها 40 هزار تومان خواهد پرداخت . با این شرایط روستاییان فعالیتشان را از سر گرفتند .</a:t>
            </a:r>
            <a:endParaRPr lang="fa-IR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B Nazanin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3571868" y="6215082"/>
            <a:ext cx="2428892" cy="4286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www.talashgaran11.ir</a:t>
            </a:r>
            <a:endParaRPr lang="fa-IR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e4cfcba1489928d170dc4d284d11df2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0042"/>
            <a:ext cx="1085850" cy="1785950"/>
          </a:xfrm>
          <a:prstGeom prst="rect">
            <a:avLst/>
          </a:prstGeo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2071702"/>
          </a:xfrm>
        </p:spPr>
        <p:txBody>
          <a:bodyPr>
            <a:normAutofit/>
          </a:bodyPr>
          <a:lstStyle/>
          <a:p>
            <a:r>
              <a:rPr lang="fa-IR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پس از مدتی موجودی باز هم کم و کمتر شد تا بالاخره روستاییان دست از کار کشیدند و برای کشاورزی سراغ کشتزارهای خود رفتند </a:t>
            </a:r>
            <a:endParaRPr lang="fa-IR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0" y="6429372"/>
            <a:ext cx="2428892" cy="4286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www.talashgaran11.ir</a:t>
            </a:r>
            <a:endParaRPr lang="fa-I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3500462"/>
          </a:xfrm>
          <a:noFill/>
        </p:spPr>
        <p:txBody>
          <a:bodyPr>
            <a:no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cs typeface="B Nazanin" pitchFamily="2" charset="-78"/>
              </a:rPr>
              <a:t>این بار پیشنهاد به 45  هزار تومان رسید و ...</a:t>
            </a:r>
          </a:p>
          <a:p>
            <a:r>
              <a:rPr lang="fa-IR" sz="3600" b="1" dirty="0" smtClean="0">
                <a:solidFill>
                  <a:srgbClr val="FF0000"/>
                </a:solidFill>
                <a:cs typeface="B Nazanin" pitchFamily="2" charset="-78"/>
              </a:rPr>
              <a:t>در نتیجه تعداد میمونها آنقدر کم شد که به سختی میشد میمونی برای گرفتن پیدا کرد . این بار مرد تاجر ادعا کرد که به ازای خرید هر میمون 60 هزار تومان خواهد داد ولی چون برای کاری باید به شهر می رفت ، کار ها را به شاگردش محول کرد تا از طرف او میمونها را بخرد . </a:t>
            </a:r>
            <a:endParaRPr lang="fa-IR" sz="36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pic>
        <p:nvPicPr>
          <p:cNvPr id="4" name="Picture 3" descr="6676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500042"/>
            <a:ext cx="2065622" cy="18851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488668"/>
            <a:ext cx="276146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www.talashgaran11.ir</a:t>
            </a:r>
            <a:endParaRPr lang="fa-I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715272" y="5643578"/>
            <a:ext cx="1157238" cy="85724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پایان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143000"/>
            <a:ext cx="8229600" cy="4143375"/>
          </a:xfrm>
        </p:spPr>
        <p:txBody>
          <a:bodyPr>
            <a:normAutofit/>
          </a:bodyPr>
          <a:lstStyle/>
          <a:p>
            <a:r>
              <a:rPr lang="fa-I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در غیاب تاجر ، شاگرد به روستایی ها گفت : این همه میمون در قفس وجود دارد . من آنها را به 50 هزار تومان به شما خواهم فروخت تا شما بعد از بازگشت تاجر به 60 هزار تومان به او بفروشید . روستایی ها که وسوسه شده بودند پول هایشان را روی هم گذاشتند و تمام میمونها را خریدند البته از آن به بعد ، دیگر کسی نه مرد تاجر را دید و نه شاگردش را و تنها روستایی ها ماندند با یک دنیا میمون .</a:t>
            </a:r>
            <a:endParaRPr lang="fa-I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pic>
        <p:nvPicPr>
          <p:cNvPr id="4" name="Picture 3" descr="6487682لر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0"/>
            <a:ext cx="619125" cy="685800"/>
          </a:xfrm>
          <a:prstGeom prst="rect">
            <a:avLst/>
          </a:prstGeom>
        </p:spPr>
      </p:pic>
      <p:pic>
        <p:nvPicPr>
          <p:cNvPr id="5" name="Picture 4" descr="6487682لر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0"/>
            <a:ext cx="619125" cy="685800"/>
          </a:xfrm>
          <a:prstGeom prst="rect">
            <a:avLst/>
          </a:prstGeom>
        </p:spPr>
      </p:pic>
      <p:pic>
        <p:nvPicPr>
          <p:cNvPr id="6" name="Picture 5" descr="6487682لر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0"/>
            <a:ext cx="619125" cy="685800"/>
          </a:xfrm>
          <a:prstGeom prst="rect">
            <a:avLst/>
          </a:prstGeom>
        </p:spPr>
      </p:pic>
      <p:pic>
        <p:nvPicPr>
          <p:cNvPr id="7" name="Picture 6" descr="6487682لر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34" y="0"/>
            <a:ext cx="619125" cy="685800"/>
          </a:xfrm>
          <a:prstGeom prst="rect">
            <a:avLst/>
          </a:prstGeom>
        </p:spPr>
      </p:pic>
      <p:pic>
        <p:nvPicPr>
          <p:cNvPr id="8" name="Picture 7" descr="6487682لر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0"/>
            <a:ext cx="619125" cy="685800"/>
          </a:xfrm>
          <a:prstGeom prst="rect">
            <a:avLst/>
          </a:prstGeom>
        </p:spPr>
      </p:pic>
      <p:pic>
        <p:nvPicPr>
          <p:cNvPr id="9" name="Picture 8" descr="6487682لر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0"/>
            <a:ext cx="619125" cy="685800"/>
          </a:xfrm>
          <a:prstGeom prst="rect">
            <a:avLst/>
          </a:prstGeom>
        </p:spPr>
      </p:pic>
      <p:pic>
        <p:nvPicPr>
          <p:cNvPr id="10" name="Picture 9" descr="6487682لر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0"/>
            <a:ext cx="619125" cy="685800"/>
          </a:xfrm>
          <a:prstGeom prst="rect">
            <a:avLst/>
          </a:prstGeom>
        </p:spPr>
      </p:pic>
      <p:pic>
        <p:nvPicPr>
          <p:cNvPr id="11" name="Picture 10" descr="6487682لر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0"/>
            <a:ext cx="619125" cy="685800"/>
          </a:xfrm>
          <a:prstGeom prst="rect">
            <a:avLst/>
          </a:prstGeom>
        </p:spPr>
      </p:pic>
      <p:sp>
        <p:nvSpPr>
          <p:cNvPr id="13" name="Round Diagonal Corner Rectangle 12"/>
          <p:cNvSpPr/>
          <p:nvPr/>
        </p:nvSpPr>
        <p:spPr>
          <a:xfrm>
            <a:off x="0" y="6429372"/>
            <a:ext cx="2428892" cy="4286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www.talashgaran11.ir</a:t>
            </a:r>
            <a:endParaRPr lang="fa-IR" b="1" dirty="0">
              <a:solidFill>
                <a:srgbClr val="FF0000"/>
              </a:solidFill>
            </a:endParaRPr>
          </a:p>
        </p:txBody>
      </p:sp>
      <p:pic>
        <p:nvPicPr>
          <p:cNvPr id="14" name="Picture 13" descr="8sitssh1yihp34wivweq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5429264"/>
            <a:ext cx="1190625" cy="928694"/>
          </a:xfrm>
          <a:prstGeom prst="rect">
            <a:avLst/>
          </a:prstGeom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میمونهای گرانبها</Template>
  <TotalTime>0</TotalTime>
  <Words>285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 Nazanin</vt:lpstr>
      <vt:lpstr>Calibri</vt:lpstr>
      <vt:lpstr>Times New Roman</vt:lpstr>
      <vt:lpstr>Office Theme</vt:lpstr>
      <vt:lpstr> آموزش و پرورش استان مازندران آموزش و پرورش چمستان تفکر و پژوهش میمونهای گرانبها  تهیه و تنظیم : محمد نیکویی </vt:lpstr>
      <vt:lpstr>PowerPoint Presentation</vt:lpstr>
      <vt:lpstr>PowerPoint Presentation</vt:lpstr>
      <vt:lpstr>PowerPoint Presentation</vt:lpstr>
      <vt:lpstr>PowerPoint Presentation</vt:lpstr>
      <vt:lpstr>پایان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آموزش و پرورش استان مازندران آموزش و پرورش چمستان تفکر و پژوهش میمونهای گرانبها  تهیه و تنظیم : محمد نیکویی </dc:title>
  <dc:creator>omid arzi</dc:creator>
  <cp:lastModifiedBy>omid arzi</cp:lastModifiedBy>
  <cp:revision>1</cp:revision>
  <dcterms:created xsi:type="dcterms:W3CDTF">2022-02-04T08:09:48Z</dcterms:created>
  <dcterms:modified xsi:type="dcterms:W3CDTF">2022-02-04T08:10:07Z</dcterms:modified>
</cp:coreProperties>
</file>